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3" r:id="rId1"/>
    <p:sldMasterId id="2147483685" r:id="rId2"/>
  </p:sldMasterIdLst>
  <p:notesMasterIdLst>
    <p:notesMasterId r:id="rId43"/>
  </p:notesMasterIdLst>
  <p:sldIdLst>
    <p:sldId id="256" r:id="rId3"/>
    <p:sldId id="321" r:id="rId4"/>
    <p:sldId id="258" r:id="rId5"/>
    <p:sldId id="355" r:id="rId6"/>
    <p:sldId id="322" r:id="rId7"/>
    <p:sldId id="329" r:id="rId8"/>
    <p:sldId id="275" r:id="rId9"/>
    <p:sldId id="325" r:id="rId10"/>
    <p:sldId id="326" r:id="rId11"/>
    <p:sldId id="341" r:id="rId12"/>
    <p:sldId id="324" r:id="rId13"/>
    <p:sldId id="331" r:id="rId14"/>
    <p:sldId id="333" r:id="rId15"/>
    <p:sldId id="344" r:id="rId16"/>
    <p:sldId id="334" r:id="rId17"/>
    <p:sldId id="337" r:id="rId18"/>
    <p:sldId id="343" r:id="rId19"/>
    <p:sldId id="351" r:id="rId20"/>
    <p:sldId id="356" r:id="rId21"/>
    <p:sldId id="357" r:id="rId22"/>
    <p:sldId id="340" r:id="rId23"/>
    <p:sldId id="327" r:id="rId24"/>
    <p:sldId id="358" r:id="rId25"/>
    <p:sldId id="359" r:id="rId26"/>
    <p:sldId id="360" r:id="rId27"/>
    <p:sldId id="352" r:id="rId28"/>
    <p:sldId id="330" r:id="rId29"/>
    <p:sldId id="346" r:id="rId30"/>
    <p:sldId id="342" r:id="rId31"/>
    <p:sldId id="363" r:id="rId32"/>
    <p:sldId id="364" r:id="rId33"/>
    <p:sldId id="365" r:id="rId34"/>
    <p:sldId id="367" r:id="rId35"/>
    <p:sldId id="366" r:id="rId36"/>
    <p:sldId id="368" r:id="rId37"/>
    <p:sldId id="369" r:id="rId38"/>
    <p:sldId id="370" r:id="rId39"/>
    <p:sldId id="348" r:id="rId40"/>
    <p:sldId id="361" r:id="rId41"/>
    <p:sldId id="350" r:id="rId4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FA844AF-BB7A-4866-AA2E-E4E80EAF0C11}">
  <a:tblStyle styleId="{5FA844AF-BB7A-4866-AA2E-E4E80EAF0C1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756" y="6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ctr">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dirty="0"/>
          </a:p>
        </p:txBody>
      </p:sp>
    </p:spTree>
    <p:extLst>
      <p:ext uri="{BB962C8B-B14F-4D97-AF65-F5344CB8AC3E}">
        <p14:creationId xmlns:p14="http://schemas.microsoft.com/office/powerpoint/2010/main" val="502735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8838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8345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5471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8544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g13776face9f_0_177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5" name="Google Shape;1515;g13776face9f_0_177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3522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2852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0632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dirty="0"/>
          </a:p>
        </p:txBody>
      </p:sp>
    </p:spTree>
    <p:extLst>
      <p:ext uri="{BB962C8B-B14F-4D97-AF65-F5344CB8AC3E}">
        <p14:creationId xmlns:p14="http://schemas.microsoft.com/office/powerpoint/2010/main" val="37100520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0462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03268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8048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78658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dirty="0"/>
          </a:p>
        </p:txBody>
      </p:sp>
    </p:spTree>
    <p:extLst>
      <p:ext uri="{BB962C8B-B14F-4D97-AF65-F5344CB8AC3E}">
        <p14:creationId xmlns:p14="http://schemas.microsoft.com/office/powerpoint/2010/main" val="6634604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10712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2671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40211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60929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dirty="0"/>
          </a:p>
        </p:txBody>
      </p:sp>
    </p:spTree>
    <p:extLst>
      <p:ext uri="{BB962C8B-B14F-4D97-AF65-F5344CB8AC3E}">
        <p14:creationId xmlns:p14="http://schemas.microsoft.com/office/powerpoint/2010/main" val="16126853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g91fdeb162c_0_14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7" name="Google Shape;1367;g91fdeb162c_0_14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62057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7063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28880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30626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https://www.facebook.com/baokefb</a:t>
            </a:r>
            <a:endParaRPr dirty="0"/>
          </a:p>
        </p:txBody>
      </p:sp>
    </p:spTree>
    <p:extLst>
      <p:ext uri="{BB962C8B-B14F-4D97-AF65-F5344CB8AC3E}">
        <p14:creationId xmlns:p14="http://schemas.microsoft.com/office/powerpoint/2010/main" val="36218994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31540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92862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86457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40674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41953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https://www.facebook.com/baokefb</a:t>
            </a:r>
            <a:endParaRPr dirty="0"/>
          </a:p>
        </p:txBody>
      </p:sp>
    </p:spTree>
    <p:extLst>
      <p:ext uri="{BB962C8B-B14F-4D97-AF65-F5344CB8AC3E}">
        <p14:creationId xmlns:p14="http://schemas.microsoft.com/office/powerpoint/2010/main" val="15123724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4774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62994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https://www.facebook.com/baokefb</a:t>
            </a:r>
            <a:endParaRPr dirty="0"/>
          </a:p>
        </p:txBody>
      </p:sp>
    </p:spTree>
    <p:extLst>
      <p:ext uri="{BB962C8B-B14F-4D97-AF65-F5344CB8AC3E}">
        <p14:creationId xmlns:p14="http://schemas.microsoft.com/office/powerpoint/2010/main" val="4129624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dirty="0"/>
          </a:p>
        </p:txBody>
      </p:sp>
    </p:spTree>
    <p:extLst>
      <p:ext uri="{BB962C8B-B14F-4D97-AF65-F5344CB8AC3E}">
        <p14:creationId xmlns:p14="http://schemas.microsoft.com/office/powerpoint/2010/main" val="1826214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g91fdeb162c_0_14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7" name="Google Shape;1367;g91fdeb162c_0_14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g13776face9f_0_177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5" name="Google Shape;1515;g13776face9f_0_177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1674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36444f9257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36444f9257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4374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5" Type="http://schemas.openxmlformats.org/officeDocument/2006/relationships/hyperlink" Target="https://stories.freepik.com/pana" TargetMode="External"/><Relationship Id="rId4" Type="http://schemas.openxmlformats.org/officeDocument/2006/relationships/hyperlink" Target="http://bit.ly/2TtBDfr"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0" y="0"/>
            <a:ext cx="9144054" cy="5143479"/>
            <a:chOff x="0" y="0"/>
            <a:chExt cx="9144054" cy="5143479"/>
          </a:xfrm>
        </p:grpSpPr>
        <p:sp>
          <p:nvSpPr>
            <p:cNvPr id="10" name="Google Shape;10;p2"/>
            <p:cNvSpPr/>
            <p:nvPr/>
          </p:nvSpPr>
          <p:spPr>
            <a:xfrm>
              <a:off x="1887336" y="3147754"/>
              <a:ext cx="7256718" cy="1995725"/>
            </a:xfrm>
            <a:custGeom>
              <a:avLst/>
              <a:gdLst/>
              <a:ahLst/>
              <a:cxnLst/>
              <a:rect l="l" t="t" r="r" b="b"/>
              <a:pathLst>
                <a:path w="77745" h="38012" extrusionOk="0">
                  <a:moveTo>
                    <a:pt x="77744" y="1"/>
                  </a:moveTo>
                  <a:cubicBezTo>
                    <a:pt x="61339" y="3736"/>
                    <a:pt x="72177" y="22843"/>
                    <a:pt x="49247" y="22843"/>
                  </a:cubicBezTo>
                  <a:cubicBezTo>
                    <a:pt x="45909" y="22843"/>
                    <a:pt x="41855" y="22438"/>
                    <a:pt x="36897" y="21522"/>
                  </a:cubicBezTo>
                  <a:cubicBezTo>
                    <a:pt x="32432" y="20697"/>
                    <a:pt x="28805" y="20322"/>
                    <a:pt x="25791" y="20322"/>
                  </a:cubicBezTo>
                  <a:cubicBezTo>
                    <a:pt x="11276" y="20322"/>
                    <a:pt x="11007" y="29016"/>
                    <a:pt x="0" y="38011"/>
                  </a:cubicBezTo>
                  <a:lnTo>
                    <a:pt x="77744" y="38011"/>
                  </a:lnTo>
                  <a:lnTo>
                    <a:pt x="77744" y="1"/>
                  </a:lnTo>
                  <a:close/>
                </a:path>
              </a:pathLst>
            </a:custGeom>
            <a:solidFill>
              <a:srgbClr val="FFFFF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0" y="0"/>
              <a:ext cx="8354023" cy="1045167"/>
            </a:xfrm>
            <a:custGeom>
              <a:avLst/>
              <a:gdLst/>
              <a:ahLst/>
              <a:cxnLst/>
              <a:rect l="l" t="t" r="r" b="b"/>
              <a:pathLst>
                <a:path w="89501" h="19907" extrusionOk="0">
                  <a:moveTo>
                    <a:pt x="0" y="1"/>
                  </a:moveTo>
                  <a:lnTo>
                    <a:pt x="0" y="19907"/>
                  </a:lnTo>
                  <a:cubicBezTo>
                    <a:pt x="4307" y="17670"/>
                    <a:pt x="7751" y="17064"/>
                    <a:pt x="10845" y="17064"/>
                  </a:cubicBezTo>
                  <a:cubicBezTo>
                    <a:pt x="14500" y="17064"/>
                    <a:pt x="17668" y="17909"/>
                    <a:pt x="21194" y="17909"/>
                  </a:cubicBezTo>
                  <a:cubicBezTo>
                    <a:pt x="25536" y="17909"/>
                    <a:pt x="30421" y="16628"/>
                    <a:pt x="37430" y="10910"/>
                  </a:cubicBezTo>
                  <a:cubicBezTo>
                    <a:pt x="45108" y="4647"/>
                    <a:pt x="51239" y="2865"/>
                    <a:pt x="56613" y="2865"/>
                  </a:cubicBezTo>
                  <a:cubicBezTo>
                    <a:pt x="63713" y="2865"/>
                    <a:pt x="69491" y="5977"/>
                    <a:pt x="75767" y="5977"/>
                  </a:cubicBezTo>
                  <a:cubicBezTo>
                    <a:pt x="79945" y="5977"/>
                    <a:pt x="84344" y="4597"/>
                    <a:pt x="89500" y="1"/>
                  </a:cubicBezTo>
                  <a:close/>
                </a:path>
              </a:pathLst>
            </a:custGeom>
            <a:solidFill>
              <a:srgbClr val="FFFFF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524241"/>
              <a:ext cx="9144053" cy="4611820"/>
            </a:xfrm>
            <a:custGeom>
              <a:avLst/>
              <a:gdLst/>
              <a:ahLst/>
              <a:cxnLst/>
              <a:rect l="l" t="t" r="r" b="b"/>
              <a:pathLst>
                <a:path w="97965" h="87840" extrusionOk="0">
                  <a:moveTo>
                    <a:pt x="97823" y="0"/>
                  </a:moveTo>
                  <a:cubicBezTo>
                    <a:pt x="94044" y="2590"/>
                    <a:pt x="89340" y="3354"/>
                    <a:pt x="84726" y="3354"/>
                  </a:cubicBezTo>
                  <a:cubicBezTo>
                    <a:pt x="84174" y="3354"/>
                    <a:pt x="83622" y="3343"/>
                    <a:pt x="83074" y="3323"/>
                  </a:cubicBezTo>
                  <a:cubicBezTo>
                    <a:pt x="78605" y="3159"/>
                    <a:pt x="74159" y="2459"/>
                    <a:pt x="69696" y="2459"/>
                  </a:cubicBezTo>
                  <a:cubicBezTo>
                    <a:pt x="69041" y="2459"/>
                    <a:pt x="68385" y="2474"/>
                    <a:pt x="67729" y="2508"/>
                  </a:cubicBezTo>
                  <a:cubicBezTo>
                    <a:pt x="59719" y="2916"/>
                    <a:pt x="51898" y="6239"/>
                    <a:pt x="46051" y="11709"/>
                  </a:cubicBezTo>
                  <a:cubicBezTo>
                    <a:pt x="41819" y="15674"/>
                    <a:pt x="38653" y="20659"/>
                    <a:pt x="34452" y="24656"/>
                  </a:cubicBezTo>
                  <a:cubicBezTo>
                    <a:pt x="30923" y="28014"/>
                    <a:pt x="26253" y="30698"/>
                    <a:pt x="21504" y="30698"/>
                  </a:cubicBezTo>
                  <a:cubicBezTo>
                    <a:pt x="20601" y="30698"/>
                    <a:pt x="19695" y="30601"/>
                    <a:pt x="18794" y="30393"/>
                  </a:cubicBezTo>
                  <a:cubicBezTo>
                    <a:pt x="15502" y="29625"/>
                    <a:pt x="12712" y="27493"/>
                    <a:pt x="9703" y="25957"/>
                  </a:cubicBezTo>
                  <a:cubicBezTo>
                    <a:pt x="7837" y="25010"/>
                    <a:pt x="5692" y="24301"/>
                    <a:pt x="3637" y="24301"/>
                  </a:cubicBezTo>
                  <a:cubicBezTo>
                    <a:pt x="2360" y="24301"/>
                    <a:pt x="1118" y="24575"/>
                    <a:pt x="0" y="25236"/>
                  </a:cubicBezTo>
                  <a:lnTo>
                    <a:pt x="188" y="87839"/>
                  </a:lnTo>
                  <a:lnTo>
                    <a:pt x="10047" y="87839"/>
                  </a:lnTo>
                  <a:cubicBezTo>
                    <a:pt x="11348" y="83356"/>
                    <a:pt x="12649" y="78873"/>
                    <a:pt x="13950" y="74390"/>
                  </a:cubicBezTo>
                  <a:cubicBezTo>
                    <a:pt x="15361" y="69516"/>
                    <a:pt x="16866" y="64484"/>
                    <a:pt x="20189" y="60675"/>
                  </a:cubicBezTo>
                  <a:cubicBezTo>
                    <a:pt x="24719" y="55472"/>
                    <a:pt x="31866" y="53387"/>
                    <a:pt x="38731" y="52744"/>
                  </a:cubicBezTo>
                  <a:cubicBezTo>
                    <a:pt x="45597" y="52102"/>
                    <a:pt x="52556" y="52635"/>
                    <a:pt x="59343" y="51490"/>
                  </a:cubicBezTo>
                  <a:cubicBezTo>
                    <a:pt x="67995" y="50033"/>
                    <a:pt x="73810" y="48653"/>
                    <a:pt x="79970" y="42415"/>
                  </a:cubicBezTo>
                  <a:cubicBezTo>
                    <a:pt x="85062" y="37232"/>
                    <a:pt x="86960" y="33310"/>
                    <a:pt x="96910" y="33310"/>
                  </a:cubicBezTo>
                  <a:cubicBezTo>
                    <a:pt x="97252" y="33310"/>
                    <a:pt x="97603" y="33314"/>
                    <a:pt x="97964" y="33324"/>
                  </a:cubicBezTo>
                  <a:lnTo>
                    <a:pt x="97823" y="0"/>
                  </a:lnTo>
                  <a:close/>
                </a:path>
              </a:pathLst>
            </a:custGeom>
            <a:solidFill>
              <a:srgbClr val="FFFFF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13;p2"/>
          <p:cNvSpPr txBox="1">
            <a:spLocks noGrp="1"/>
          </p:cNvSpPr>
          <p:nvPr>
            <p:ph type="ctrTitle"/>
          </p:nvPr>
        </p:nvSpPr>
        <p:spPr>
          <a:xfrm>
            <a:off x="1279950" y="742725"/>
            <a:ext cx="6584100" cy="15798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4" name="Google Shape;14;p2"/>
          <p:cNvSpPr txBox="1">
            <a:spLocks noGrp="1"/>
          </p:cNvSpPr>
          <p:nvPr>
            <p:ph type="subTitle" idx="1"/>
          </p:nvPr>
        </p:nvSpPr>
        <p:spPr>
          <a:xfrm>
            <a:off x="3346350" y="2771775"/>
            <a:ext cx="2451300" cy="65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6"/>
        </a:solidFill>
        <a:effectLst/>
      </p:bgPr>
    </p:bg>
    <p:spTree>
      <p:nvGrpSpPr>
        <p:cNvPr id="1" name="Shape 61"/>
        <p:cNvGrpSpPr/>
        <p:nvPr/>
      </p:nvGrpSpPr>
      <p:grpSpPr>
        <a:xfrm>
          <a:off x="0" y="0"/>
          <a:ext cx="0" cy="0"/>
          <a:chOff x="0" y="0"/>
          <a:chExt cx="0" cy="0"/>
        </a:xfrm>
      </p:grpSpPr>
      <p:grpSp>
        <p:nvGrpSpPr>
          <p:cNvPr id="62" name="Google Shape;62;p6"/>
          <p:cNvGrpSpPr/>
          <p:nvPr/>
        </p:nvGrpSpPr>
        <p:grpSpPr>
          <a:xfrm>
            <a:off x="0" y="0"/>
            <a:ext cx="9143925" cy="5143494"/>
            <a:chOff x="0" y="0"/>
            <a:chExt cx="9143925" cy="5143494"/>
          </a:xfrm>
        </p:grpSpPr>
        <p:sp>
          <p:nvSpPr>
            <p:cNvPr id="63" name="Google Shape;63;p6"/>
            <p:cNvSpPr/>
            <p:nvPr/>
          </p:nvSpPr>
          <p:spPr>
            <a:xfrm>
              <a:off x="1822871" y="4686018"/>
              <a:ext cx="545784" cy="306189"/>
            </a:xfrm>
            <a:custGeom>
              <a:avLst/>
              <a:gdLst/>
              <a:ahLst/>
              <a:cxnLst/>
              <a:rect l="l" t="t" r="r" b="b"/>
              <a:pathLst>
                <a:path w="5756" h="3827" extrusionOk="0">
                  <a:moveTo>
                    <a:pt x="3310" y="0"/>
                  </a:moveTo>
                  <a:cubicBezTo>
                    <a:pt x="3056" y="0"/>
                    <a:pt x="2762" y="31"/>
                    <a:pt x="2477" y="93"/>
                  </a:cubicBezTo>
                  <a:cubicBezTo>
                    <a:pt x="996" y="417"/>
                    <a:pt x="1" y="1512"/>
                    <a:pt x="224" y="2507"/>
                  </a:cubicBezTo>
                  <a:cubicBezTo>
                    <a:pt x="386" y="3310"/>
                    <a:pt x="1320" y="3827"/>
                    <a:pt x="2438" y="3827"/>
                  </a:cubicBezTo>
                  <a:cubicBezTo>
                    <a:pt x="2701" y="3827"/>
                    <a:pt x="2986" y="3788"/>
                    <a:pt x="3279" y="3726"/>
                  </a:cubicBezTo>
                  <a:cubicBezTo>
                    <a:pt x="4753" y="3402"/>
                    <a:pt x="5756" y="2315"/>
                    <a:pt x="5524" y="1319"/>
                  </a:cubicBezTo>
                  <a:cubicBezTo>
                    <a:pt x="5331" y="509"/>
                    <a:pt x="4437" y="0"/>
                    <a:pt x="3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6"/>
            <p:cNvSpPr/>
            <p:nvPr/>
          </p:nvSpPr>
          <p:spPr>
            <a:xfrm>
              <a:off x="46081" y="2777481"/>
              <a:ext cx="1898391" cy="2162923"/>
            </a:xfrm>
            <a:custGeom>
              <a:avLst/>
              <a:gdLst/>
              <a:ahLst/>
              <a:cxnLst/>
              <a:rect l="l" t="t" r="r" b="b"/>
              <a:pathLst>
                <a:path w="20021" h="27034" extrusionOk="0">
                  <a:moveTo>
                    <a:pt x="7329" y="1"/>
                  </a:moveTo>
                  <a:cubicBezTo>
                    <a:pt x="5046" y="1"/>
                    <a:pt x="2893" y="1127"/>
                    <a:pt x="1736" y="3148"/>
                  </a:cubicBezTo>
                  <a:cubicBezTo>
                    <a:pt x="0" y="6142"/>
                    <a:pt x="1088" y="9999"/>
                    <a:pt x="4112" y="11990"/>
                  </a:cubicBezTo>
                  <a:cubicBezTo>
                    <a:pt x="2700" y="13563"/>
                    <a:pt x="1859" y="15654"/>
                    <a:pt x="1859" y="17969"/>
                  </a:cubicBezTo>
                  <a:cubicBezTo>
                    <a:pt x="1859" y="22983"/>
                    <a:pt x="5910" y="27034"/>
                    <a:pt x="10955" y="27034"/>
                  </a:cubicBezTo>
                  <a:cubicBezTo>
                    <a:pt x="15970" y="27034"/>
                    <a:pt x="20020" y="22983"/>
                    <a:pt x="20020" y="17969"/>
                  </a:cubicBezTo>
                  <a:cubicBezTo>
                    <a:pt x="20020" y="13988"/>
                    <a:pt x="17482" y="10609"/>
                    <a:pt x="13918" y="9359"/>
                  </a:cubicBezTo>
                  <a:cubicBezTo>
                    <a:pt x="15198" y="6366"/>
                    <a:pt x="13949" y="2732"/>
                    <a:pt x="10894" y="965"/>
                  </a:cubicBezTo>
                  <a:cubicBezTo>
                    <a:pt x="9767" y="325"/>
                    <a:pt x="8548" y="1"/>
                    <a:pt x="7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6"/>
            <p:cNvSpPr/>
            <p:nvPr/>
          </p:nvSpPr>
          <p:spPr>
            <a:xfrm>
              <a:off x="0" y="0"/>
              <a:ext cx="5044614" cy="2826425"/>
            </a:xfrm>
            <a:custGeom>
              <a:avLst/>
              <a:gdLst/>
              <a:ahLst/>
              <a:cxnLst/>
              <a:rect l="l" t="t" r="r" b="b"/>
              <a:pathLst>
                <a:path w="53202" h="35327" extrusionOk="0">
                  <a:moveTo>
                    <a:pt x="0" y="0"/>
                  </a:moveTo>
                  <a:lnTo>
                    <a:pt x="0" y="35326"/>
                  </a:lnTo>
                  <a:cubicBezTo>
                    <a:pt x="18037" y="21440"/>
                    <a:pt x="1574" y="15237"/>
                    <a:pt x="6720" y="6720"/>
                  </a:cubicBezTo>
                  <a:cubicBezTo>
                    <a:pt x="8872" y="3086"/>
                    <a:pt x="11480" y="2060"/>
                    <a:pt x="13794" y="2060"/>
                  </a:cubicBezTo>
                  <a:cubicBezTo>
                    <a:pt x="16880" y="2060"/>
                    <a:pt x="19418" y="3989"/>
                    <a:pt x="19418" y="3989"/>
                  </a:cubicBezTo>
                  <a:cubicBezTo>
                    <a:pt x="24464" y="7136"/>
                    <a:pt x="29286" y="8263"/>
                    <a:pt x="33591" y="8263"/>
                  </a:cubicBezTo>
                  <a:cubicBezTo>
                    <a:pt x="45163" y="8263"/>
                    <a:pt x="53202" y="0"/>
                    <a:pt x="53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5708596" y="1309135"/>
              <a:ext cx="3435329" cy="3834359"/>
            </a:xfrm>
            <a:custGeom>
              <a:avLst/>
              <a:gdLst/>
              <a:ahLst/>
              <a:cxnLst/>
              <a:rect l="l" t="t" r="r" b="b"/>
              <a:pathLst>
                <a:path w="36230" h="47925" extrusionOk="0">
                  <a:moveTo>
                    <a:pt x="29063" y="0"/>
                  </a:moveTo>
                  <a:cubicBezTo>
                    <a:pt x="23562" y="0"/>
                    <a:pt x="18586" y="2700"/>
                    <a:pt x="15886" y="7653"/>
                  </a:cubicBezTo>
                  <a:cubicBezTo>
                    <a:pt x="14628" y="10029"/>
                    <a:pt x="13988" y="12668"/>
                    <a:pt x="15207" y="15206"/>
                  </a:cubicBezTo>
                  <a:cubicBezTo>
                    <a:pt x="15816" y="16487"/>
                    <a:pt x="16811" y="17551"/>
                    <a:pt x="17552" y="18770"/>
                  </a:cubicBezTo>
                  <a:cubicBezTo>
                    <a:pt x="18972" y="21154"/>
                    <a:pt x="18393" y="24009"/>
                    <a:pt x="16750" y="26169"/>
                  </a:cubicBezTo>
                  <a:cubicBezTo>
                    <a:pt x="14242" y="29448"/>
                    <a:pt x="11025" y="28483"/>
                    <a:pt x="7716" y="29988"/>
                  </a:cubicBezTo>
                  <a:cubicBezTo>
                    <a:pt x="5309" y="31114"/>
                    <a:pt x="3380" y="33112"/>
                    <a:pt x="2223" y="35488"/>
                  </a:cubicBezTo>
                  <a:cubicBezTo>
                    <a:pt x="1289" y="37386"/>
                    <a:pt x="741" y="39477"/>
                    <a:pt x="456" y="41599"/>
                  </a:cubicBezTo>
                  <a:cubicBezTo>
                    <a:pt x="386" y="42108"/>
                    <a:pt x="1" y="47925"/>
                    <a:pt x="356" y="47925"/>
                  </a:cubicBezTo>
                  <a:lnTo>
                    <a:pt x="36230" y="47925"/>
                  </a:lnTo>
                  <a:lnTo>
                    <a:pt x="36230" y="1350"/>
                  </a:lnTo>
                  <a:cubicBezTo>
                    <a:pt x="36230" y="772"/>
                    <a:pt x="31122" y="93"/>
                    <a:pt x="30698" y="62"/>
                  </a:cubicBezTo>
                  <a:cubicBezTo>
                    <a:pt x="30158" y="0"/>
                    <a:pt x="29610" y="0"/>
                    <a:pt x="290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8568109" y="617165"/>
              <a:ext cx="353394" cy="437081"/>
            </a:xfrm>
            <a:custGeom>
              <a:avLst/>
              <a:gdLst/>
              <a:ahLst/>
              <a:cxnLst/>
              <a:rect l="l" t="t" r="r" b="b"/>
              <a:pathLst>
                <a:path w="3727" h="5463" extrusionOk="0">
                  <a:moveTo>
                    <a:pt x="1859" y="1"/>
                  </a:moveTo>
                  <a:cubicBezTo>
                    <a:pt x="833" y="1"/>
                    <a:pt x="0" y="1220"/>
                    <a:pt x="0" y="2732"/>
                  </a:cubicBezTo>
                  <a:cubicBezTo>
                    <a:pt x="0" y="4244"/>
                    <a:pt x="833" y="5463"/>
                    <a:pt x="1859" y="5463"/>
                  </a:cubicBezTo>
                  <a:cubicBezTo>
                    <a:pt x="2893" y="5463"/>
                    <a:pt x="3726" y="4244"/>
                    <a:pt x="3726" y="2732"/>
                  </a:cubicBezTo>
                  <a:cubicBezTo>
                    <a:pt x="3726" y="1220"/>
                    <a:pt x="2893" y="1"/>
                    <a:pt x="18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 name="Google Shape;68;p6"/>
          <p:cNvSpPr/>
          <p:nvPr/>
        </p:nvSpPr>
        <p:spPr>
          <a:xfrm>
            <a:off x="453767" y="323921"/>
            <a:ext cx="8236416" cy="4495659"/>
          </a:xfrm>
          <a:custGeom>
            <a:avLst/>
            <a:gdLst/>
            <a:ahLst/>
            <a:cxnLst/>
            <a:rect l="l" t="t" r="r" b="b"/>
            <a:pathLst>
              <a:path w="81107" h="53558" extrusionOk="0">
                <a:moveTo>
                  <a:pt x="1096" y="1"/>
                </a:moveTo>
                <a:cubicBezTo>
                  <a:pt x="517" y="1"/>
                  <a:pt x="0" y="487"/>
                  <a:pt x="0" y="1096"/>
                </a:cubicBezTo>
                <a:lnTo>
                  <a:pt x="0" y="52462"/>
                </a:lnTo>
                <a:cubicBezTo>
                  <a:pt x="0" y="53071"/>
                  <a:pt x="517" y="53557"/>
                  <a:pt x="1096" y="53557"/>
                </a:cubicBezTo>
                <a:lnTo>
                  <a:pt x="80011" y="53557"/>
                </a:lnTo>
                <a:cubicBezTo>
                  <a:pt x="80620" y="53557"/>
                  <a:pt x="81106" y="53071"/>
                  <a:pt x="81106" y="52462"/>
                </a:cubicBezTo>
                <a:lnTo>
                  <a:pt x="81106" y="1096"/>
                </a:lnTo>
                <a:cubicBezTo>
                  <a:pt x="81106" y="487"/>
                  <a:pt x="80620" y="1"/>
                  <a:pt x="80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6"/>
          <p:cNvSpPr txBox="1">
            <a:spLocks noGrp="1"/>
          </p:cNvSpPr>
          <p:nvPr>
            <p:ph type="title"/>
          </p:nvPr>
        </p:nvSpPr>
        <p:spPr>
          <a:xfrm>
            <a:off x="808950" y="690975"/>
            <a:ext cx="7526100" cy="26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0" name="Google Shape;70;p6"/>
          <p:cNvGrpSpPr/>
          <p:nvPr/>
        </p:nvGrpSpPr>
        <p:grpSpPr>
          <a:xfrm>
            <a:off x="1621410" y="1416121"/>
            <a:ext cx="6128522" cy="1374247"/>
            <a:chOff x="2199107" y="3087621"/>
            <a:chExt cx="6128522" cy="1374247"/>
          </a:xfrm>
        </p:grpSpPr>
        <p:sp>
          <p:nvSpPr>
            <p:cNvPr id="71" name="Google Shape;71;p6"/>
            <p:cNvSpPr/>
            <p:nvPr/>
          </p:nvSpPr>
          <p:spPr>
            <a:xfrm>
              <a:off x="7857428" y="3087621"/>
              <a:ext cx="353615" cy="358552"/>
            </a:xfrm>
            <a:custGeom>
              <a:avLst/>
              <a:gdLst/>
              <a:ahLst/>
              <a:cxnLst/>
              <a:rect l="l" t="t" r="r" b="b"/>
              <a:pathLst>
                <a:path w="15827" h="16048" extrusionOk="0">
                  <a:moveTo>
                    <a:pt x="8176" y="0"/>
                  </a:moveTo>
                  <a:cubicBezTo>
                    <a:pt x="6270" y="0"/>
                    <a:pt x="4488" y="857"/>
                    <a:pt x="3107" y="2127"/>
                  </a:cubicBezTo>
                  <a:cubicBezTo>
                    <a:pt x="1326" y="3674"/>
                    <a:pt x="180" y="5925"/>
                    <a:pt x="56" y="8286"/>
                  </a:cubicBezTo>
                  <a:cubicBezTo>
                    <a:pt x="0" y="10648"/>
                    <a:pt x="1036" y="12995"/>
                    <a:pt x="2942" y="14376"/>
                  </a:cubicBezTo>
                  <a:cubicBezTo>
                    <a:pt x="4323" y="15357"/>
                    <a:pt x="6670" y="16047"/>
                    <a:pt x="8742" y="16047"/>
                  </a:cubicBezTo>
                  <a:cubicBezTo>
                    <a:pt x="9612" y="16047"/>
                    <a:pt x="10358" y="15937"/>
                    <a:pt x="10993" y="15702"/>
                  </a:cubicBezTo>
                  <a:cubicBezTo>
                    <a:pt x="13354" y="14721"/>
                    <a:pt x="15080" y="11794"/>
                    <a:pt x="15426" y="9377"/>
                  </a:cubicBezTo>
                  <a:cubicBezTo>
                    <a:pt x="15826" y="6560"/>
                    <a:pt x="14680" y="3563"/>
                    <a:pt x="12539" y="1727"/>
                  </a:cubicBezTo>
                  <a:cubicBezTo>
                    <a:pt x="11449" y="801"/>
                    <a:pt x="10123" y="166"/>
                    <a:pt x="8742" y="56"/>
                  </a:cubicBezTo>
                  <a:cubicBezTo>
                    <a:pt x="8521" y="0"/>
                    <a:pt x="8341" y="0"/>
                    <a:pt x="8176"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6"/>
            <p:cNvSpPr/>
            <p:nvPr/>
          </p:nvSpPr>
          <p:spPr>
            <a:xfrm>
              <a:off x="2471135" y="4024631"/>
              <a:ext cx="457724" cy="411138"/>
            </a:xfrm>
            <a:custGeom>
              <a:avLst/>
              <a:gdLst/>
              <a:ahLst/>
              <a:cxnLst/>
              <a:rect l="l" t="t" r="r" b="b"/>
              <a:pathLst>
                <a:path w="10179" h="9143" extrusionOk="0">
                  <a:moveTo>
                    <a:pt x="4544" y="1"/>
                  </a:moveTo>
                  <a:cubicBezTo>
                    <a:pt x="4019" y="1"/>
                    <a:pt x="3453" y="56"/>
                    <a:pt x="2928" y="235"/>
                  </a:cubicBezTo>
                  <a:cubicBezTo>
                    <a:pt x="2293" y="456"/>
                    <a:pt x="1727" y="746"/>
                    <a:pt x="1257" y="1271"/>
                  </a:cubicBezTo>
                  <a:cubicBezTo>
                    <a:pt x="967" y="1616"/>
                    <a:pt x="746" y="2017"/>
                    <a:pt x="567" y="2417"/>
                  </a:cubicBezTo>
                  <a:cubicBezTo>
                    <a:pt x="0" y="4033"/>
                    <a:pt x="277" y="5870"/>
                    <a:pt x="1257" y="7195"/>
                  </a:cubicBezTo>
                  <a:cubicBezTo>
                    <a:pt x="2182" y="8452"/>
                    <a:pt x="3729" y="9143"/>
                    <a:pt x="5290" y="9143"/>
                  </a:cubicBezTo>
                  <a:cubicBezTo>
                    <a:pt x="6215" y="9143"/>
                    <a:pt x="7071" y="8922"/>
                    <a:pt x="7817" y="8397"/>
                  </a:cubicBezTo>
                  <a:cubicBezTo>
                    <a:pt x="9722" y="7071"/>
                    <a:pt x="10178" y="4199"/>
                    <a:pt x="8977" y="2307"/>
                  </a:cubicBezTo>
                  <a:cubicBezTo>
                    <a:pt x="8051" y="802"/>
                    <a:pt x="6325" y="1"/>
                    <a:pt x="4544"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6"/>
            <p:cNvSpPr/>
            <p:nvPr/>
          </p:nvSpPr>
          <p:spPr>
            <a:xfrm>
              <a:off x="2199107" y="4288564"/>
              <a:ext cx="201859" cy="173305"/>
            </a:xfrm>
            <a:custGeom>
              <a:avLst/>
              <a:gdLst/>
              <a:ahLst/>
              <a:cxnLst/>
              <a:rect l="l" t="t" r="r" b="b"/>
              <a:pathLst>
                <a:path w="4489" h="3854" extrusionOk="0">
                  <a:moveTo>
                    <a:pt x="2597" y="1"/>
                  </a:moveTo>
                  <a:cubicBezTo>
                    <a:pt x="1092" y="1"/>
                    <a:pt x="1" y="2307"/>
                    <a:pt x="1147" y="3398"/>
                  </a:cubicBezTo>
                  <a:cubicBezTo>
                    <a:pt x="1492" y="3688"/>
                    <a:pt x="1962" y="3854"/>
                    <a:pt x="2417" y="3854"/>
                  </a:cubicBezTo>
                  <a:cubicBezTo>
                    <a:pt x="3108" y="3854"/>
                    <a:pt x="3854" y="3508"/>
                    <a:pt x="4199" y="2873"/>
                  </a:cubicBezTo>
                  <a:cubicBezTo>
                    <a:pt x="4489" y="2362"/>
                    <a:pt x="4489" y="1672"/>
                    <a:pt x="4199" y="1147"/>
                  </a:cubicBezTo>
                  <a:cubicBezTo>
                    <a:pt x="4088" y="857"/>
                    <a:pt x="3909" y="636"/>
                    <a:pt x="3688" y="401"/>
                  </a:cubicBezTo>
                  <a:cubicBezTo>
                    <a:pt x="3508" y="291"/>
                    <a:pt x="3288" y="111"/>
                    <a:pt x="2997" y="56"/>
                  </a:cubicBezTo>
                  <a:cubicBezTo>
                    <a:pt x="2873" y="1"/>
                    <a:pt x="2763" y="1"/>
                    <a:pt x="2597"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6"/>
            <p:cNvSpPr/>
            <p:nvPr/>
          </p:nvSpPr>
          <p:spPr>
            <a:xfrm>
              <a:off x="8232271" y="3317166"/>
              <a:ext cx="95358" cy="86108"/>
            </a:xfrm>
            <a:custGeom>
              <a:avLst/>
              <a:gdLst/>
              <a:ahLst/>
              <a:cxnLst/>
              <a:rect l="l" t="t" r="r" b="b"/>
              <a:pathLst>
                <a:path w="4268" h="3854" extrusionOk="0">
                  <a:moveTo>
                    <a:pt x="2417" y="1"/>
                  </a:moveTo>
                  <a:cubicBezTo>
                    <a:pt x="1105" y="1"/>
                    <a:pt x="0" y="1948"/>
                    <a:pt x="760" y="3108"/>
                  </a:cubicBezTo>
                  <a:cubicBezTo>
                    <a:pt x="870" y="3218"/>
                    <a:pt x="981" y="3398"/>
                    <a:pt x="1160" y="3508"/>
                  </a:cubicBezTo>
                  <a:cubicBezTo>
                    <a:pt x="1450" y="3743"/>
                    <a:pt x="1851" y="3854"/>
                    <a:pt x="2251" y="3854"/>
                  </a:cubicBezTo>
                  <a:cubicBezTo>
                    <a:pt x="2942" y="3854"/>
                    <a:pt x="3687" y="3453"/>
                    <a:pt x="4033" y="2818"/>
                  </a:cubicBezTo>
                  <a:cubicBezTo>
                    <a:pt x="4267" y="2362"/>
                    <a:pt x="4267" y="1782"/>
                    <a:pt x="4088" y="1257"/>
                  </a:cubicBezTo>
                  <a:cubicBezTo>
                    <a:pt x="3867" y="691"/>
                    <a:pt x="3397" y="222"/>
                    <a:pt x="2831" y="56"/>
                  </a:cubicBezTo>
                  <a:cubicBezTo>
                    <a:pt x="2707" y="1"/>
                    <a:pt x="2541" y="1"/>
                    <a:pt x="2417"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91928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6"/>
        </a:solidFill>
        <a:effectLst/>
      </p:bgPr>
    </p:bg>
    <p:spTree>
      <p:nvGrpSpPr>
        <p:cNvPr id="1" name="Shape 75"/>
        <p:cNvGrpSpPr/>
        <p:nvPr/>
      </p:nvGrpSpPr>
      <p:grpSpPr>
        <a:xfrm>
          <a:off x="0" y="0"/>
          <a:ext cx="0" cy="0"/>
          <a:chOff x="0" y="0"/>
          <a:chExt cx="0" cy="0"/>
        </a:xfrm>
      </p:grpSpPr>
      <p:grpSp>
        <p:nvGrpSpPr>
          <p:cNvPr id="76" name="Google Shape;76;p7"/>
          <p:cNvGrpSpPr/>
          <p:nvPr/>
        </p:nvGrpSpPr>
        <p:grpSpPr>
          <a:xfrm>
            <a:off x="0" y="0"/>
            <a:ext cx="9143925" cy="5143494"/>
            <a:chOff x="0" y="0"/>
            <a:chExt cx="9143925" cy="5143494"/>
          </a:xfrm>
        </p:grpSpPr>
        <p:sp>
          <p:nvSpPr>
            <p:cNvPr id="77" name="Google Shape;77;p7"/>
            <p:cNvSpPr/>
            <p:nvPr/>
          </p:nvSpPr>
          <p:spPr>
            <a:xfrm>
              <a:off x="1822871" y="4686018"/>
              <a:ext cx="545784" cy="306189"/>
            </a:xfrm>
            <a:custGeom>
              <a:avLst/>
              <a:gdLst/>
              <a:ahLst/>
              <a:cxnLst/>
              <a:rect l="l" t="t" r="r" b="b"/>
              <a:pathLst>
                <a:path w="5756" h="3827" extrusionOk="0">
                  <a:moveTo>
                    <a:pt x="3310" y="0"/>
                  </a:moveTo>
                  <a:cubicBezTo>
                    <a:pt x="3056" y="0"/>
                    <a:pt x="2762" y="31"/>
                    <a:pt x="2477" y="93"/>
                  </a:cubicBezTo>
                  <a:cubicBezTo>
                    <a:pt x="996" y="417"/>
                    <a:pt x="1" y="1512"/>
                    <a:pt x="224" y="2507"/>
                  </a:cubicBezTo>
                  <a:cubicBezTo>
                    <a:pt x="386" y="3310"/>
                    <a:pt x="1320" y="3827"/>
                    <a:pt x="2438" y="3827"/>
                  </a:cubicBezTo>
                  <a:cubicBezTo>
                    <a:pt x="2701" y="3827"/>
                    <a:pt x="2986" y="3788"/>
                    <a:pt x="3279" y="3726"/>
                  </a:cubicBezTo>
                  <a:cubicBezTo>
                    <a:pt x="4753" y="3402"/>
                    <a:pt x="5756" y="2315"/>
                    <a:pt x="5524" y="1319"/>
                  </a:cubicBezTo>
                  <a:cubicBezTo>
                    <a:pt x="5331" y="509"/>
                    <a:pt x="4437" y="0"/>
                    <a:pt x="3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7"/>
            <p:cNvSpPr/>
            <p:nvPr/>
          </p:nvSpPr>
          <p:spPr>
            <a:xfrm>
              <a:off x="46081" y="2777481"/>
              <a:ext cx="1898391" cy="2162923"/>
            </a:xfrm>
            <a:custGeom>
              <a:avLst/>
              <a:gdLst/>
              <a:ahLst/>
              <a:cxnLst/>
              <a:rect l="l" t="t" r="r" b="b"/>
              <a:pathLst>
                <a:path w="20021" h="27034" extrusionOk="0">
                  <a:moveTo>
                    <a:pt x="7329" y="1"/>
                  </a:moveTo>
                  <a:cubicBezTo>
                    <a:pt x="5046" y="1"/>
                    <a:pt x="2893" y="1127"/>
                    <a:pt x="1736" y="3148"/>
                  </a:cubicBezTo>
                  <a:cubicBezTo>
                    <a:pt x="0" y="6142"/>
                    <a:pt x="1088" y="9999"/>
                    <a:pt x="4112" y="11990"/>
                  </a:cubicBezTo>
                  <a:cubicBezTo>
                    <a:pt x="2700" y="13563"/>
                    <a:pt x="1859" y="15654"/>
                    <a:pt x="1859" y="17969"/>
                  </a:cubicBezTo>
                  <a:cubicBezTo>
                    <a:pt x="1859" y="22983"/>
                    <a:pt x="5910" y="27034"/>
                    <a:pt x="10955" y="27034"/>
                  </a:cubicBezTo>
                  <a:cubicBezTo>
                    <a:pt x="15970" y="27034"/>
                    <a:pt x="20020" y="22983"/>
                    <a:pt x="20020" y="17969"/>
                  </a:cubicBezTo>
                  <a:cubicBezTo>
                    <a:pt x="20020" y="13988"/>
                    <a:pt x="17482" y="10609"/>
                    <a:pt x="13918" y="9359"/>
                  </a:cubicBezTo>
                  <a:cubicBezTo>
                    <a:pt x="15198" y="6366"/>
                    <a:pt x="13949" y="2732"/>
                    <a:pt x="10894" y="965"/>
                  </a:cubicBezTo>
                  <a:cubicBezTo>
                    <a:pt x="9767" y="325"/>
                    <a:pt x="8548" y="1"/>
                    <a:pt x="7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7"/>
            <p:cNvSpPr/>
            <p:nvPr/>
          </p:nvSpPr>
          <p:spPr>
            <a:xfrm>
              <a:off x="0" y="0"/>
              <a:ext cx="5044614" cy="2826425"/>
            </a:xfrm>
            <a:custGeom>
              <a:avLst/>
              <a:gdLst/>
              <a:ahLst/>
              <a:cxnLst/>
              <a:rect l="l" t="t" r="r" b="b"/>
              <a:pathLst>
                <a:path w="53202" h="35327" extrusionOk="0">
                  <a:moveTo>
                    <a:pt x="0" y="0"/>
                  </a:moveTo>
                  <a:lnTo>
                    <a:pt x="0" y="35326"/>
                  </a:lnTo>
                  <a:cubicBezTo>
                    <a:pt x="18037" y="21440"/>
                    <a:pt x="1574" y="15237"/>
                    <a:pt x="6720" y="6720"/>
                  </a:cubicBezTo>
                  <a:cubicBezTo>
                    <a:pt x="8872" y="3086"/>
                    <a:pt x="11480" y="2060"/>
                    <a:pt x="13794" y="2060"/>
                  </a:cubicBezTo>
                  <a:cubicBezTo>
                    <a:pt x="16880" y="2060"/>
                    <a:pt x="19418" y="3989"/>
                    <a:pt x="19418" y="3989"/>
                  </a:cubicBezTo>
                  <a:cubicBezTo>
                    <a:pt x="24464" y="7136"/>
                    <a:pt x="29286" y="8263"/>
                    <a:pt x="33591" y="8263"/>
                  </a:cubicBezTo>
                  <a:cubicBezTo>
                    <a:pt x="45163" y="8263"/>
                    <a:pt x="53202" y="0"/>
                    <a:pt x="53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7"/>
            <p:cNvSpPr/>
            <p:nvPr/>
          </p:nvSpPr>
          <p:spPr>
            <a:xfrm>
              <a:off x="5708596" y="1309135"/>
              <a:ext cx="3435329" cy="3834359"/>
            </a:xfrm>
            <a:custGeom>
              <a:avLst/>
              <a:gdLst/>
              <a:ahLst/>
              <a:cxnLst/>
              <a:rect l="l" t="t" r="r" b="b"/>
              <a:pathLst>
                <a:path w="36230" h="47925" extrusionOk="0">
                  <a:moveTo>
                    <a:pt x="29063" y="0"/>
                  </a:moveTo>
                  <a:cubicBezTo>
                    <a:pt x="23562" y="0"/>
                    <a:pt x="18586" y="2700"/>
                    <a:pt x="15886" y="7653"/>
                  </a:cubicBezTo>
                  <a:cubicBezTo>
                    <a:pt x="14628" y="10029"/>
                    <a:pt x="13988" y="12668"/>
                    <a:pt x="15207" y="15206"/>
                  </a:cubicBezTo>
                  <a:cubicBezTo>
                    <a:pt x="15816" y="16487"/>
                    <a:pt x="16811" y="17551"/>
                    <a:pt x="17552" y="18770"/>
                  </a:cubicBezTo>
                  <a:cubicBezTo>
                    <a:pt x="18972" y="21154"/>
                    <a:pt x="18393" y="24009"/>
                    <a:pt x="16750" y="26169"/>
                  </a:cubicBezTo>
                  <a:cubicBezTo>
                    <a:pt x="14242" y="29448"/>
                    <a:pt x="11025" y="28483"/>
                    <a:pt x="7716" y="29988"/>
                  </a:cubicBezTo>
                  <a:cubicBezTo>
                    <a:pt x="5309" y="31114"/>
                    <a:pt x="3380" y="33112"/>
                    <a:pt x="2223" y="35488"/>
                  </a:cubicBezTo>
                  <a:cubicBezTo>
                    <a:pt x="1289" y="37386"/>
                    <a:pt x="741" y="39477"/>
                    <a:pt x="456" y="41599"/>
                  </a:cubicBezTo>
                  <a:cubicBezTo>
                    <a:pt x="386" y="42108"/>
                    <a:pt x="1" y="47925"/>
                    <a:pt x="356" y="47925"/>
                  </a:cubicBezTo>
                  <a:lnTo>
                    <a:pt x="36230" y="47925"/>
                  </a:lnTo>
                  <a:lnTo>
                    <a:pt x="36230" y="1350"/>
                  </a:lnTo>
                  <a:cubicBezTo>
                    <a:pt x="36230" y="772"/>
                    <a:pt x="31122" y="93"/>
                    <a:pt x="30698" y="62"/>
                  </a:cubicBezTo>
                  <a:cubicBezTo>
                    <a:pt x="30158" y="0"/>
                    <a:pt x="29610" y="0"/>
                    <a:pt x="290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7"/>
            <p:cNvSpPr/>
            <p:nvPr/>
          </p:nvSpPr>
          <p:spPr>
            <a:xfrm>
              <a:off x="8568109" y="617165"/>
              <a:ext cx="353394" cy="437081"/>
            </a:xfrm>
            <a:custGeom>
              <a:avLst/>
              <a:gdLst/>
              <a:ahLst/>
              <a:cxnLst/>
              <a:rect l="l" t="t" r="r" b="b"/>
              <a:pathLst>
                <a:path w="3727" h="5463" extrusionOk="0">
                  <a:moveTo>
                    <a:pt x="1859" y="1"/>
                  </a:moveTo>
                  <a:cubicBezTo>
                    <a:pt x="833" y="1"/>
                    <a:pt x="0" y="1220"/>
                    <a:pt x="0" y="2732"/>
                  </a:cubicBezTo>
                  <a:cubicBezTo>
                    <a:pt x="0" y="4244"/>
                    <a:pt x="833" y="5463"/>
                    <a:pt x="1859" y="5463"/>
                  </a:cubicBezTo>
                  <a:cubicBezTo>
                    <a:pt x="2893" y="5463"/>
                    <a:pt x="3726" y="4244"/>
                    <a:pt x="3726" y="2732"/>
                  </a:cubicBezTo>
                  <a:cubicBezTo>
                    <a:pt x="3726" y="1220"/>
                    <a:pt x="2893" y="1"/>
                    <a:pt x="18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7"/>
          <p:cNvSpPr/>
          <p:nvPr/>
        </p:nvSpPr>
        <p:spPr>
          <a:xfrm>
            <a:off x="453767" y="323921"/>
            <a:ext cx="8236416" cy="4495659"/>
          </a:xfrm>
          <a:custGeom>
            <a:avLst/>
            <a:gdLst/>
            <a:ahLst/>
            <a:cxnLst/>
            <a:rect l="l" t="t" r="r" b="b"/>
            <a:pathLst>
              <a:path w="81107" h="53558" extrusionOk="0">
                <a:moveTo>
                  <a:pt x="1096" y="1"/>
                </a:moveTo>
                <a:cubicBezTo>
                  <a:pt x="517" y="1"/>
                  <a:pt x="0" y="487"/>
                  <a:pt x="0" y="1096"/>
                </a:cubicBezTo>
                <a:lnTo>
                  <a:pt x="0" y="52462"/>
                </a:lnTo>
                <a:cubicBezTo>
                  <a:pt x="0" y="53071"/>
                  <a:pt x="517" y="53557"/>
                  <a:pt x="1096" y="53557"/>
                </a:cubicBezTo>
                <a:lnTo>
                  <a:pt x="80011" y="53557"/>
                </a:lnTo>
                <a:cubicBezTo>
                  <a:pt x="80620" y="53557"/>
                  <a:pt x="81106" y="53071"/>
                  <a:pt x="81106" y="52462"/>
                </a:cubicBezTo>
                <a:lnTo>
                  <a:pt x="81106" y="1096"/>
                </a:lnTo>
                <a:cubicBezTo>
                  <a:pt x="81106" y="487"/>
                  <a:pt x="80620" y="1"/>
                  <a:pt x="80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7"/>
          <p:cNvSpPr txBox="1">
            <a:spLocks noGrp="1"/>
          </p:cNvSpPr>
          <p:nvPr>
            <p:ph type="body" idx="1"/>
          </p:nvPr>
        </p:nvSpPr>
        <p:spPr>
          <a:xfrm>
            <a:off x="714125" y="1389600"/>
            <a:ext cx="77157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84" name="Google Shape;84;p7"/>
          <p:cNvSpPr txBox="1">
            <a:spLocks noGrp="1"/>
          </p:cNvSpPr>
          <p:nvPr>
            <p:ph type="title"/>
          </p:nvPr>
        </p:nvSpPr>
        <p:spPr>
          <a:xfrm>
            <a:off x="808950" y="690975"/>
            <a:ext cx="7526100" cy="26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65509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1"/>
        </a:solidFill>
        <a:effectLst/>
      </p:bgPr>
    </p:bg>
    <p:spTree>
      <p:nvGrpSpPr>
        <p:cNvPr id="1" name="Shape 85"/>
        <p:cNvGrpSpPr/>
        <p:nvPr/>
      </p:nvGrpSpPr>
      <p:grpSpPr>
        <a:xfrm>
          <a:off x="0" y="0"/>
          <a:ext cx="0" cy="0"/>
          <a:chOff x="0" y="0"/>
          <a:chExt cx="0" cy="0"/>
        </a:xfrm>
      </p:grpSpPr>
      <p:grpSp>
        <p:nvGrpSpPr>
          <p:cNvPr id="86" name="Google Shape;86;p8"/>
          <p:cNvGrpSpPr/>
          <p:nvPr/>
        </p:nvGrpSpPr>
        <p:grpSpPr>
          <a:xfrm>
            <a:off x="0" y="0"/>
            <a:ext cx="9143925" cy="5143494"/>
            <a:chOff x="0" y="0"/>
            <a:chExt cx="9143925" cy="5143494"/>
          </a:xfrm>
        </p:grpSpPr>
        <p:sp>
          <p:nvSpPr>
            <p:cNvPr id="87" name="Google Shape;87;p8"/>
            <p:cNvSpPr/>
            <p:nvPr/>
          </p:nvSpPr>
          <p:spPr>
            <a:xfrm>
              <a:off x="1822871" y="4686018"/>
              <a:ext cx="545784" cy="306189"/>
            </a:xfrm>
            <a:custGeom>
              <a:avLst/>
              <a:gdLst/>
              <a:ahLst/>
              <a:cxnLst/>
              <a:rect l="l" t="t" r="r" b="b"/>
              <a:pathLst>
                <a:path w="5756" h="3827" extrusionOk="0">
                  <a:moveTo>
                    <a:pt x="3310" y="0"/>
                  </a:moveTo>
                  <a:cubicBezTo>
                    <a:pt x="3056" y="0"/>
                    <a:pt x="2762" y="31"/>
                    <a:pt x="2477" y="93"/>
                  </a:cubicBezTo>
                  <a:cubicBezTo>
                    <a:pt x="996" y="417"/>
                    <a:pt x="1" y="1512"/>
                    <a:pt x="224" y="2507"/>
                  </a:cubicBezTo>
                  <a:cubicBezTo>
                    <a:pt x="386" y="3310"/>
                    <a:pt x="1320" y="3827"/>
                    <a:pt x="2438" y="3827"/>
                  </a:cubicBezTo>
                  <a:cubicBezTo>
                    <a:pt x="2701" y="3827"/>
                    <a:pt x="2986" y="3788"/>
                    <a:pt x="3279" y="3726"/>
                  </a:cubicBezTo>
                  <a:cubicBezTo>
                    <a:pt x="4753" y="3402"/>
                    <a:pt x="5756" y="2315"/>
                    <a:pt x="5524" y="1319"/>
                  </a:cubicBezTo>
                  <a:cubicBezTo>
                    <a:pt x="5331" y="509"/>
                    <a:pt x="4437" y="0"/>
                    <a:pt x="33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46081" y="2777481"/>
              <a:ext cx="1898391" cy="2162923"/>
            </a:xfrm>
            <a:custGeom>
              <a:avLst/>
              <a:gdLst/>
              <a:ahLst/>
              <a:cxnLst/>
              <a:rect l="l" t="t" r="r" b="b"/>
              <a:pathLst>
                <a:path w="20021" h="27034" extrusionOk="0">
                  <a:moveTo>
                    <a:pt x="7329" y="1"/>
                  </a:moveTo>
                  <a:cubicBezTo>
                    <a:pt x="5046" y="1"/>
                    <a:pt x="2893" y="1127"/>
                    <a:pt x="1736" y="3148"/>
                  </a:cubicBezTo>
                  <a:cubicBezTo>
                    <a:pt x="0" y="6142"/>
                    <a:pt x="1088" y="9999"/>
                    <a:pt x="4112" y="11990"/>
                  </a:cubicBezTo>
                  <a:cubicBezTo>
                    <a:pt x="2700" y="13563"/>
                    <a:pt x="1859" y="15654"/>
                    <a:pt x="1859" y="17969"/>
                  </a:cubicBezTo>
                  <a:cubicBezTo>
                    <a:pt x="1859" y="22983"/>
                    <a:pt x="5910" y="27034"/>
                    <a:pt x="10955" y="27034"/>
                  </a:cubicBezTo>
                  <a:cubicBezTo>
                    <a:pt x="15970" y="27034"/>
                    <a:pt x="20020" y="22983"/>
                    <a:pt x="20020" y="17969"/>
                  </a:cubicBezTo>
                  <a:cubicBezTo>
                    <a:pt x="20020" y="13988"/>
                    <a:pt x="17482" y="10609"/>
                    <a:pt x="13918" y="9359"/>
                  </a:cubicBezTo>
                  <a:cubicBezTo>
                    <a:pt x="15198" y="6366"/>
                    <a:pt x="13949" y="2732"/>
                    <a:pt x="10894" y="965"/>
                  </a:cubicBezTo>
                  <a:cubicBezTo>
                    <a:pt x="9767" y="325"/>
                    <a:pt x="8548" y="1"/>
                    <a:pt x="7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8"/>
            <p:cNvSpPr/>
            <p:nvPr/>
          </p:nvSpPr>
          <p:spPr>
            <a:xfrm>
              <a:off x="0" y="0"/>
              <a:ext cx="5044614" cy="2826425"/>
            </a:xfrm>
            <a:custGeom>
              <a:avLst/>
              <a:gdLst/>
              <a:ahLst/>
              <a:cxnLst/>
              <a:rect l="l" t="t" r="r" b="b"/>
              <a:pathLst>
                <a:path w="53202" h="35327" extrusionOk="0">
                  <a:moveTo>
                    <a:pt x="0" y="0"/>
                  </a:moveTo>
                  <a:lnTo>
                    <a:pt x="0" y="35326"/>
                  </a:lnTo>
                  <a:cubicBezTo>
                    <a:pt x="18037" y="21440"/>
                    <a:pt x="1574" y="15237"/>
                    <a:pt x="6720" y="6720"/>
                  </a:cubicBezTo>
                  <a:cubicBezTo>
                    <a:pt x="8872" y="3086"/>
                    <a:pt x="11480" y="2060"/>
                    <a:pt x="13794" y="2060"/>
                  </a:cubicBezTo>
                  <a:cubicBezTo>
                    <a:pt x="16880" y="2060"/>
                    <a:pt x="19418" y="3989"/>
                    <a:pt x="19418" y="3989"/>
                  </a:cubicBezTo>
                  <a:cubicBezTo>
                    <a:pt x="24464" y="7136"/>
                    <a:pt x="29286" y="8263"/>
                    <a:pt x="33591" y="8263"/>
                  </a:cubicBezTo>
                  <a:cubicBezTo>
                    <a:pt x="45163" y="8263"/>
                    <a:pt x="53202" y="0"/>
                    <a:pt x="53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8"/>
            <p:cNvSpPr/>
            <p:nvPr/>
          </p:nvSpPr>
          <p:spPr>
            <a:xfrm>
              <a:off x="5708596" y="1309135"/>
              <a:ext cx="3435329" cy="3834359"/>
            </a:xfrm>
            <a:custGeom>
              <a:avLst/>
              <a:gdLst/>
              <a:ahLst/>
              <a:cxnLst/>
              <a:rect l="l" t="t" r="r" b="b"/>
              <a:pathLst>
                <a:path w="36230" h="47925" extrusionOk="0">
                  <a:moveTo>
                    <a:pt x="29063" y="0"/>
                  </a:moveTo>
                  <a:cubicBezTo>
                    <a:pt x="23562" y="0"/>
                    <a:pt x="18586" y="2700"/>
                    <a:pt x="15886" y="7653"/>
                  </a:cubicBezTo>
                  <a:cubicBezTo>
                    <a:pt x="14628" y="10029"/>
                    <a:pt x="13988" y="12668"/>
                    <a:pt x="15207" y="15206"/>
                  </a:cubicBezTo>
                  <a:cubicBezTo>
                    <a:pt x="15816" y="16487"/>
                    <a:pt x="16811" y="17551"/>
                    <a:pt x="17552" y="18770"/>
                  </a:cubicBezTo>
                  <a:cubicBezTo>
                    <a:pt x="18972" y="21154"/>
                    <a:pt x="18393" y="24009"/>
                    <a:pt x="16750" y="26169"/>
                  </a:cubicBezTo>
                  <a:cubicBezTo>
                    <a:pt x="14242" y="29448"/>
                    <a:pt x="11025" y="28483"/>
                    <a:pt x="7716" y="29988"/>
                  </a:cubicBezTo>
                  <a:cubicBezTo>
                    <a:pt x="5309" y="31114"/>
                    <a:pt x="3380" y="33112"/>
                    <a:pt x="2223" y="35488"/>
                  </a:cubicBezTo>
                  <a:cubicBezTo>
                    <a:pt x="1289" y="37386"/>
                    <a:pt x="741" y="39477"/>
                    <a:pt x="456" y="41599"/>
                  </a:cubicBezTo>
                  <a:cubicBezTo>
                    <a:pt x="386" y="42108"/>
                    <a:pt x="1" y="47925"/>
                    <a:pt x="356" y="47925"/>
                  </a:cubicBezTo>
                  <a:lnTo>
                    <a:pt x="36230" y="47925"/>
                  </a:lnTo>
                  <a:lnTo>
                    <a:pt x="36230" y="1350"/>
                  </a:lnTo>
                  <a:cubicBezTo>
                    <a:pt x="36230" y="772"/>
                    <a:pt x="31122" y="93"/>
                    <a:pt x="30698" y="62"/>
                  </a:cubicBezTo>
                  <a:cubicBezTo>
                    <a:pt x="30158" y="0"/>
                    <a:pt x="29610" y="0"/>
                    <a:pt x="290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8568109" y="617165"/>
              <a:ext cx="353394" cy="437081"/>
            </a:xfrm>
            <a:custGeom>
              <a:avLst/>
              <a:gdLst/>
              <a:ahLst/>
              <a:cxnLst/>
              <a:rect l="l" t="t" r="r" b="b"/>
              <a:pathLst>
                <a:path w="3727" h="5463" extrusionOk="0">
                  <a:moveTo>
                    <a:pt x="1859" y="1"/>
                  </a:moveTo>
                  <a:cubicBezTo>
                    <a:pt x="833" y="1"/>
                    <a:pt x="0" y="1220"/>
                    <a:pt x="0" y="2732"/>
                  </a:cubicBezTo>
                  <a:cubicBezTo>
                    <a:pt x="0" y="4244"/>
                    <a:pt x="833" y="5463"/>
                    <a:pt x="1859" y="5463"/>
                  </a:cubicBezTo>
                  <a:cubicBezTo>
                    <a:pt x="2893" y="5463"/>
                    <a:pt x="3726" y="4244"/>
                    <a:pt x="3726" y="2732"/>
                  </a:cubicBezTo>
                  <a:cubicBezTo>
                    <a:pt x="3726" y="1220"/>
                    <a:pt x="2893" y="1"/>
                    <a:pt x="1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 name="Google Shape;92;p8"/>
          <p:cNvSpPr/>
          <p:nvPr/>
        </p:nvSpPr>
        <p:spPr>
          <a:xfrm>
            <a:off x="453767" y="323921"/>
            <a:ext cx="8236416" cy="4495659"/>
          </a:xfrm>
          <a:custGeom>
            <a:avLst/>
            <a:gdLst/>
            <a:ahLst/>
            <a:cxnLst/>
            <a:rect l="l" t="t" r="r" b="b"/>
            <a:pathLst>
              <a:path w="81107" h="53558" extrusionOk="0">
                <a:moveTo>
                  <a:pt x="1096" y="1"/>
                </a:moveTo>
                <a:cubicBezTo>
                  <a:pt x="517" y="1"/>
                  <a:pt x="0" y="487"/>
                  <a:pt x="0" y="1096"/>
                </a:cubicBezTo>
                <a:lnTo>
                  <a:pt x="0" y="52462"/>
                </a:lnTo>
                <a:cubicBezTo>
                  <a:pt x="0" y="53071"/>
                  <a:pt x="517" y="53557"/>
                  <a:pt x="1096" y="53557"/>
                </a:cubicBezTo>
                <a:lnTo>
                  <a:pt x="80011" y="53557"/>
                </a:lnTo>
                <a:cubicBezTo>
                  <a:pt x="80620" y="53557"/>
                  <a:pt x="81106" y="53071"/>
                  <a:pt x="81106" y="52462"/>
                </a:cubicBezTo>
                <a:lnTo>
                  <a:pt x="81106" y="1096"/>
                </a:lnTo>
                <a:cubicBezTo>
                  <a:pt x="81106" y="487"/>
                  <a:pt x="80620" y="1"/>
                  <a:pt x="80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8"/>
          <p:cNvSpPr txBox="1">
            <a:spLocks noGrp="1"/>
          </p:cNvSpPr>
          <p:nvPr>
            <p:ph type="title"/>
          </p:nvPr>
        </p:nvSpPr>
        <p:spPr>
          <a:xfrm>
            <a:off x="2627100" y="3280950"/>
            <a:ext cx="3889800" cy="60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94" name="Google Shape;94;p8"/>
          <p:cNvSpPr txBox="1">
            <a:spLocks noGrp="1"/>
          </p:cNvSpPr>
          <p:nvPr>
            <p:ph type="subTitle" idx="1"/>
          </p:nvPr>
        </p:nvSpPr>
        <p:spPr>
          <a:xfrm>
            <a:off x="2627100" y="1255050"/>
            <a:ext cx="3889800" cy="199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None/>
              <a:defRPr sz="2400"/>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Tree>
    <p:extLst>
      <p:ext uri="{BB962C8B-B14F-4D97-AF65-F5344CB8AC3E}">
        <p14:creationId xmlns:p14="http://schemas.microsoft.com/office/powerpoint/2010/main" val="1520921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3"/>
        </a:solidFill>
        <a:effectLst/>
      </p:bgPr>
    </p:bg>
    <p:spTree>
      <p:nvGrpSpPr>
        <p:cNvPr id="1" name="Shape 95"/>
        <p:cNvGrpSpPr/>
        <p:nvPr/>
      </p:nvGrpSpPr>
      <p:grpSpPr>
        <a:xfrm>
          <a:off x="0" y="0"/>
          <a:ext cx="0" cy="0"/>
          <a:chOff x="0" y="0"/>
          <a:chExt cx="0" cy="0"/>
        </a:xfrm>
      </p:grpSpPr>
      <p:grpSp>
        <p:nvGrpSpPr>
          <p:cNvPr id="96" name="Google Shape;96;p9"/>
          <p:cNvGrpSpPr/>
          <p:nvPr/>
        </p:nvGrpSpPr>
        <p:grpSpPr>
          <a:xfrm>
            <a:off x="0" y="0"/>
            <a:ext cx="9143925" cy="5143494"/>
            <a:chOff x="0" y="0"/>
            <a:chExt cx="9143925" cy="5143494"/>
          </a:xfrm>
        </p:grpSpPr>
        <p:sp>
          <p:nvSpPr>
            <p:cNvPr id="97" name="Google Shape;97;p9"/>
            <p:cNvSpPr/>
            <p:nvPr/>
          </p:nvSpPr>
          <p:spPr>
            <a:xfrm>
              <a:off x="1822871" y="4686018"/>
              <a:ext cx="545784" cy="306189"/>
            </a:xfrm>
            <a:custGeom>
              <a:avLst/>
              <a:gdLst/>
              <a:ahLst/>
              <a:cxnLst/>
              <a:rect l="l" t="t" r="r" b="b"/>
              <a:pathLst>
                <a:path w="5756" h="3827" extrusionOk="0">
                  <a:moveTo>
                    <a:pt x="3310" y="0"/>
                  </a:moveTo>
                  <a:cubicBezTo>
                    <a:pt x="3056" y="0"/>
                    <a:pt x="2762" y="31"/>
                    <a:pt x="2477" y="93"/>
                  </a:cubicBezTo>
                  <a:cubicBezTo>
                    <a:pt x="996" y="417"/>
                    <a:pt x="1" y="1512"/>
                    <a:pt x="224" y="2507"/>
                  </a:cubicBezTo>
                  <a:cubicBezTo>
                    <a:pt x="386" y="3310"/>
                    <a:pt x="1320" y="3827"/>
                    <a:pt x="2438" y="3827"/>
                  </a:cubicBezTo>
                  <a:cubicBezTo>
                    <a:pt x="2701" y="3827"/>
                    <a:pt x="2986" y="3788"/>
                    <a:pt x="3279" y="3726"/>
                  </a:cubicBezTo>
                  <a:cubicBezTo>
                    <a:pt x="4753" y="3402"/>
                    <a:pt x="5756" y="2315"/>
                    <a:pt x="5524" y="1319"/>
                  </a:cubicBezTo>
                  <a:cubicBezTo>
                    <a:pt x="5331" y="509"/>
                    <a:pt x="4437" y="0"/>
                    <a:pt x="33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46081" y="2777481"/>
              <a:ext cx="1898391" cy="2162923"/>
            </a:xfrm>
            <a:custGeom>
              <a:avLst/>
              <a:gdLst/>
              <a:ahLst/>
              <a:cxnLst/>
              <a:rect l="l" t="t" r="r" b="b"/>
              <a:pathLst>
                <a:path w="20021" h="27034" extrusionOk="0">
                  <a:moveTo>
                    <a:pt x="7329" y="1"/>
                  </a:moveTo>
                  <a:cubicBezTo>
                    <a:pt x="5046" y="1"/>
                    <a:pt x="2893" y="1127"/>
                    <a:pt x="1736" y="3148"/>
                  </a:cubicBezTo>
                  <a:cubicBezTo>
                    <a:pt x="0" y="6142"/>
                    <a:pt x="1088" y="9999"/>
                    <a:pt x="4112" y="11990"/>
                  </a:cubicBezTo>
                  <a:cubicBezTo>
                    <a:pt x="2700" y="13563"/>
                    <a:pt x="1859" y="15654"/>
                    <a:pt x="1859" y="17969"/>
                  </a:cubicBezTo>
                  <a:cubicBezTo>
                    <a:pt x="1859" y="22983"/>
                    <a:pt x="5910" y="27034"/>
                    <a:pt x="10955" y="27034"/>
                  </a:cubicBezTo>
                  <a:cubicBezTo>
                    <a:pt x="15970" y="27034"/>
                    <a:pt x="20020" y="22983"/>
                    <a:pt x="20020" y="17969"/>
                  </a:cubicBezTo>
                  <a:cubicBezTo>
                    <a:pt x="20020" y="13988"/>
                    <a:pt x="17482" y="10609"/>
                    <a:pt x="13918" y="9359"/>
                  </a:cubicBezTo>
                  <a:cubicBezTo>
                    <a:pt x="15198" y="6366"/>
                    <a:pt x="13949" y="2732"/>
                    <a:pt x="10894" y="965"/>
                  </a:cubicBezTo>
                  <a:cubicBezTo>
                    <a:pt x="9767" y="325"/>
                    <a:pt x="8548" y="1"/>
                    <a:pt x="73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p:nvPr/>
          </p:nvSpPr>
          <p:spPr>
            <a:xfrm>
              <a:off x="0" y="0"/>
              <a:ext cx="5044614" cy="2826425"/>
            </a:xfrm>
            <a:custGeom>
              <a:avLst/>
              <a:gdLst/>
              <a:ahLst/>
              <a:cxnLst/>
              <a:rect l="l" t="t" r="r" b="b"/>
              <a:pathLst>
                <a:path w="53202" h="35327" extrusionOk="0">
                  <a:moveTo>
                    <a:pt x="0" y="0"/>
                  </a:moveTo>
                  <a:lnTo>
                    <a:pt x="0" y="35326"/>
                  </a:lnTo>
                  <a:cubicBezTo>
                    <a:pt x="18037" y="21440"/>
                    <a:pt x="1574" y="15237"/>
                    <a:pt x="6720" y="6720"/>
                  </a:cubicBezTo>
                  <a:cubicBezTo>
                    <a:pt x="8872" y="3086"/>
                    <a:pt x="11480" y="2060"/>
                    <a:pt x="13794" y="2060"/>
                  </a:cubicBezTo>
                  <a:cubicBezTo>
                    <a:pt x="16880" y="2060"/>
                    <a:pt x="19418" y="3989"/>
                    <a:pt x="19418" y="3989"/>
                  </a:cubicBezTo>
                  <a:cubicBezTo>
                    <a:pt x="24464" y="7136"/>
                    <a:pt x="29286" y="8263"/>
                    <a:pt x="33591" y="8263"/>
                  </a:cubicBezTo>
                  <a:cubicBezTo>
                    <a:pt x="45163" y="8263"/>
                    <a:pt x="53202" y="0"/>
                    <a:pt x="53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9"/>
            <p:cNvSpPr/>
            <p:nvPr/>
          </p:nvSpPr>
          <p:spPr>
            <a:xfrm>
              <a:off x="5708596" y="1309135"/>
              <a:ext cx="3435329" cy="3834359"/>
            </a:xfrm>
            <a:custGeom>
              <a:avLst/>
              <a:gdLst/>
              <a:ahLst/>
              <a:cxnLst/>
              <a:rect l="l" t="t" r="r" b="b"/>
              <a:pathLst>
                <a:path w="36230" h="47925" extrusionOk="0">
                  <a:moveTo>
                    <a:pt x="29063" y="0"/>
                  </a:moveTo>
                  <a:cubicBezTo>
                    <a:pt x="23562" y="0"/>
                    <a:pt x="18586" y="2700"/>
                    <a:pt x="15886" y="7653"/>
                  </a:cubicBezTo>
                  <a:cubicBezTo>
                    <a:pt x="14628" y="10029"/>
                    <a:pt x="13988" y="12668"/>
                    <a:pt x="15207" y="15206"/>
                  </a:cubicBezTo>
                  <a:cubicBezTo>
                    <a:pt x="15816" y="16487"/>
                    <a:pt x="16811" y="17551"/>
                    <a:pt x="17552" y="18770"/>
                  </a:cubicBezTo>
                  <a:cubicBezTo>
                    <a:pt x="18972" y="21154"/>
                    <a:pt x="18393" y="24009"/>
                    <a:pt x="16750" y="26169"/>
                  </a:cubicBezTo>
                  <a:cubicBezTo>
                    <a:pt x="14242" y="29448"/>
                    <a:pt x="11025" y="28483"/>
                    <a:pt x="7716" y="29988"/>
                  </a:cubicBezTo>
                  <a:cubicBezTo>
                    <a:pt x="5309" y="31114"/>
                    <a:pt x="3380" y="33112"/>
                    <a:pt x="2223" y="35488"/>
                  </a:cubicBezTo>
                  <a:cubicBezTo>
                    <a:pt x="1289" y="37386"/>
                    <a:pt x="741" y="39477"/>
                    <a:pt x="456" y="41599"/>
                  </a:cubicBezTo>
                  <a:cubicBezTo>
                    <a:pt x="386" y="42108"/>
                    <a:pt x="1" y="47925"/>
                    <a:pt x="356" y="47925"/>
                  </a:cubicBezTo>
                  <a:lnTo>
                    <a:pt x="36230" y="47925"/>
                  </a:lnTo>
                  <a:lnTo>
                    <a:pt x="36230" y="1350"/>
                  </a:lnTo>
                  <a:cubicBezTo>
                    <a:pt x="36230" y="772"/>
                    <a:pt x="31122" y="93"/>
                    <a:pt x="30698" y="62"/>
                  </a:cubicBezTo>
                  <a:cubicBezTo>
                    <a:pt x="30158" y="0"/>
                    <a:pt x="29610" y="0"/>
                    <a:pt x="290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9"/>
            <p:cNvSpPr/>
            <p:nvPr/>
          </p:nvSpPr>
          <p:spPr>
            <a:xfrm>
              <a:off x="8568109" y="617165"/>
              <a:ext cx="353394" cy="437081"/>
            </a:xfrm>
            <a:custGeom>
              <a:avLst/>
              <a:gdLst/>
              <a:ahLst/>
              <a:cxnLst/>
              <a:rect l="l" t="t" r="r" b="b"/>
              <a:pathLst>
                <a:path w="3727" h="5463" extrusionOk="0">
                  <a:moveTo>
                    <a:pt x="1859" y="1"/>
                  </a:moveTo>
                  <a:cubicBezTo>
                    <a:pt x="833" y="1"/>
                    <a:pt x="0" y="1220"/>
                    <a:pt x="0" y="2732"/>
                  </a:cubicBezTo>
                  <a:cubicBezTo>
                    <a:pt x="0" y="4244"/>
                    <a:pt x="833" y="5463"/>
                    <a:pt x="1859" y="5463"/>
                  </a:cubicBezTo>
                  <a:cubicBezTo>
                    <a:pt x="2893" y="5463"/>
                    <a:pt x="3726" y="4244"/>
                    <a:pt x="3726" y="2732"/>
                  </a:cubicBezTo>
                  <a:cubicBezTo>
                    <a:pt x="3726" y="1220"/>
                    <a:pt x="2893" y="1"/>
                    <a:pt x="18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9"/>
          <p:cNvSpPr/>
          <p:nvPr/>
        </p:nvSpPr>
        <p:spPr>
          <a:xfrm>
            <a:off x="453767" y="323921"/>
            <a:ext cx="8236416" cy="4495659"/>
          </a:xfrm>
          <a:custGeom>
            <a:avLst/>
            <a:gdLst/>
            <a:ahLst/>
            <a:cxnLst/>
            <a:rect l="l" t="t" r="r" b="b"/>
            <a:pathLst>
              <a:path w="81107" h="53558" extrusionOk="0">
                <a:moveTo>
                  <a:pt x="1096" y="1"/>
                </a:moveTo>
                <a:cubicBezTo>
                  <a:pt x="517" y="1"/>
                  <a:pt x="0" y="487"/>
                  <a:pt x="0" y="1096"/>
                </a:cubicBezTo>
                <a:lnTo>
                  <a:pt x="0" y="52462"/>
                </a:lnTo>
                <a:cubicBezTo>
                  <a:pt x="0" y="53071"/>
                  <a:pt x="517" y="53557"/>
                  <a:pt x="1096" y="53557"/>
                </a:cubicBezTo>
                <a:lnTo>
                  <a:pt x="80011" y="53557"/>
                </a:lnTo>
                <a:cubicBezTo>
                  <a:pt x="80620" y="53557"/>
                  <a:pt x="81106" y="53071"/>
                  <a:pt x="81106" y="52462"/>
                </a:cubicBezTo>
                <a:lnTo>
                  <a:pt x="81106" y="1096"/>
                </a:lnTo>
                <a:cubicBezTo>
                  <a:pt x="81106" y="487"/>
                  <a:pt x="80620" y="1"/>
                  <a:pt x="80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04" name="Google Shape;104;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05" name="Google Shape;105;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553165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
    <p:bg>
      <p:bgPr>
        <a:noFill/>
        <a:effectLst/>
      </p:bgPr>
    </p:bg>
    <p:spTree>
      <p:nvGrpSpPr>
        <p:cNvPr id="1" name="Shape 106"/>
        <p:cNvGrpSpPr/>
        <p:nvPr/>
      </p:nvGrpSpPr>
      <p:grpSpPr>
        <a:xfrm>
          <a:off x="0" y="0"/>
          <a:ext cx="0" cy="0"/>
          <a:chOff x="0" y="0"/>
          <a:chExt cx="0" cy="0"/>
        </a:xfrm>
      </p:grpSpPr>
      <p:sp>
        <p:nvSpPr>
          <p:cNvPr id="107" name="Google Shape;107;p10"/>
          <p:cNvSpPr txBox="1">
            <a:spLocks noGrp="1"/>
          </p:cNvSpPr>
          <p:nvPr>
            <p:ph type="title"/>
          </p:nvPr>
        </p:nvSpPr>
        <p:spPr>
          <a:xfrm>
            <a:off x="1639375" y="584950"/>
            <a:ext cx="4062600" cy="286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4800"/>
              <a:buNone/>
              <a:defRPr sz="4800">
                <a:solidFill>
                  <a:schemeClr val="accent3"/>
                </a:solidFill>
              </a:defRPr>
            </a:lvl1pPr>
            <a:lvl2pPr lvl="1" rtl="0">
              <a:spcBef>
                <a:spcPts val="0"/>
              </a:spcBef>
              <a:spcAft>
                <a:spcPts val="0"/>
              </a:spcAft>
              <a:buClr>
                <a:schemeClr val="accent3"/>
              </a:buClr>
              <a:buSzPts val="4800"/>
              <a:buNone/>
              <a:defRPr sz="4800">
                <a:solidFill>
                  <a:schemeClr val="accent3"/>
                </a:solidFill>
              </a:defRPr>
            </a:lvl2pPr>
            <a:lvl3pPr lvl="2" rtl="0">
              <a:spcBef>
                <a:spcPts val="0"/>
              </a:spcBef>
              <a:spcAft>
                <a:spcPts val="0"/>
              </a:spcAft>
              <a:buClr>
                <a:schemeClr val="accent3"/>
              </a:buClr>
              <a:buSzPts val="4800"/>
              <a:buNone/>
              <a:defRPr sz="4800">
                <a:solidFill>
                  <a:schemeClr val="accent3"/>
                </a:solidFill>
              </a:defRPr>
            </a:lvl3pPr>
            <a:lvl4pPr lvl="3" rtl="0">
              <a:spcBef>
                <a:spcPts val="0"/>
              </a:spcBef>
              <a:spcAft>
                <a:spcPts val="0"/>
              </a:spcAft>
              <a:buClr>
                <a:schemeClr val="accent3"/>
              </a:buClr>
              <a:buSzPts val="4800"/>
              <a:buNone/>
              <a:defRPr sz="4800">
                <a:solidFill>
                  <a:schemeClr val="accent3"/>
                </a:solidFill>
              </a:defRPr>
            </a:lvl4pPr>
            <a:lvl5pPr lvl="4" rtl="0">
              <a:spcBef>
                <a:spcPts val="0"/>
              </a:spcBef>
              <a:spcAft>
                <a:spcPts val="0"/>
              </a:spcAft>
              <a:buClr>
                <a:schemeClr val="accent3"/>
              </a:buClr>
              <a:buSzPts val="4800"/>
              <a:buNone/>
              <a:defRPr sz="4800">
                <a:solidFill>
                  <a:schemeClr val="accent3"/>
                </a:solidFill>
              </a:defRPr>
            </a:lvl5pPr>
            <a:lvl6pPr lvl="5" rtl="0">
              <a:spcBef>
                <a:spcPts val="0"/>
              </a:spcBef>
              <a:spcAft>
                <a:spcPts val="0"/>
              </a:spcAft>
              <a:buClr>
                <a:schemeClr val="accent3"/>
              </a:buClr>
              <a:buSzPts val="4800"/>
              <a:buNone/>
              <a:defRPr sz="4800">
                <a:solidFill>
                  <a:schemeClr val="accent3"/>
                </a:solidFill>
              </a:defRPr>
            </a:lvl6pPr>
            <a:lvl7pPr lvl="6" rtl="0">
              <a:spcBef>
                <a:spcPts val="0"/>
              </a:spcBef>
              <a:spcAft>
                <a:spcPts val="0"/>
              </a:spcAft>
              <a:buClr>
                <a:schemeClr val="accent3"/>
              </a:buClr>
              <a:buSzPts val="4800"/>
              <a:buNone/>
              <a:defRPr sz="4800">
                <a:solidFill>
                  <a:schemeClr val="accent3"/>
                </a:solidFill>
              </a:defRPr>
            </a:lvl7pPr>
            <a:lvl8pPr lvl="7" rtl="0">
              <a:spcBef>
                <a:spcPts val="0"/>
              </a:spcBef>
              <a:spcAft>
                <a:spcPts val="0"/>
              </a:spcAft>
              <a:buClr>
                <a:schemeClr val="accent3"/>
              </a:buClr>
              <a:buSzPts val="4800"/>
              <a:buNone/>
              <a:defRPr sz="4800">
                <a:solidFill>
                  <a:schemeClr val="accent3"/>
                </a:solidFill>
              </a:defRPr>
            </a:lvl8pPr>
            <a:lvl9pPr lvl="8" rtl="0">
              <a:spcBef>
                <a:spcPts val="0"/>
              </a:spcBef>
              <a:spcAft>
                <a:spcPts val="0"/>
              </a:spcAft>
              <a:buClr>
                <a:schemeClr val="accent3"/>
              </a:buClr>
              <a:buSzPts val="4800"/>
              <a:buNone/>
              <a:defRPr sz="4800">
                <a:solidFill>
                  <a:schemeClr val="accent3"/>
                </a:solidFill>
              </a:defRPr>
            </a:lvl9pPr>
          </a:lstStyle>
          <a:p>
            <a:endParaRPr/>
          </a:p>
        </p:txBody>
      </p:sp>
    </p:spTree>
    <p:extLst>
      <p:ext uri="{BB962C8B-B14F-4D97-AF65-F5344CB8AC3E}">
        <p14:creationId xmlns:p14="http://schemas.microsoft.com/office/powerpoint/2010/main" val="2501438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108"/>
        <p:cNvGrpSpPr/>
        <p:nvPr/>
      </p:nvGrpSpPr>
      <p:grpSpPr>
        <a:xfrm>
          <a:off x="0" y="0"/>
          <a:ext cx="0" cy="0"/>
          <a:chOff x="0" y="0"/>
          <a:chExt cx="0" cy="0"/>
        </a:xfrm>
      </p:grpSpPr>
      <p:grpSp>
        <p:nvGrpSpPr>
          <p:cNvPr id="109" name="Google Shape;109;p11"/>
          <p:cNvGrpSpPr/>
          <p:nvPr/>
        </p:nvGrpSpPr>
        <p:grpSpPr>
          <a:xfrm>
            <a:off x="0" y="0"/>
            <a:ext cx="9143925" cy="5143494"/>
            <a:chOff x="0" y="0"/>
            <a:chExt cx="9143925" cy="5143494"/>
          </a:xfrm>
        </p:grpSpPr>
        <p:sp>
          <p:nvSpPr>
            <p:cNvPr id="110" name="Google Shape;110;p11"/>
            <p:cNvSpPr/>
            <p:nvPr/>
          </p:nvSpPr>
          <p:spPr>
            <a:xfrm>
              <a:off x="1822871" y="4686018"/>
              <a:ext cx="545784" cy="306189"/>
            </a:xfrm>
            <a:custGeom>
              <a:avLst/>
              <a:gdLst/>
              <a:ahLst/>
              <a:cxnLst/>
              <a:rect l="l" t="t" r="r" b="b"/>
              <a:pathLst>
                <a:path w="5756" h="3827" extrusionOk="0">
                  <a:moveTo>
                    <a:pt x="3310" y="0"/>
                  </a:moveTo>
                  <a:cubicBezTo>
                    <a:pt x="3056" y="0"/>
                    <a:pt x="2762" y="31"/>
                    <a:pt x="2477" y="93"/>
                  </a:cubicBezTo>
                  <a:cubicBezTo>
                    <a:pt x="996" y="417"/>
                    <a:pt x="1" y="1512"/>
                    <a:pt x="224" y="2507"/>
                  </a:cubicBezTo>
                  <a:cubicBezTo>
                    <a:pt x="386" y="3310"/>
                    <a:pt x="1320" y="3827"/>
                    <a:pt x="2438" y="3827"/>
                  </a:cubicBezTo>
                  <a:cubicBezTo>
                    <a:pt x="2701" y="3827"/>
                    <a:pt x="2986" y="3788"/>
                    <a:pt x="3279" y="3726"/>
                  </a:cubicBezTo>
                  <a:cubicBezTo>
                    <a:pt x="4753" y="3402"/>
                    <a:pt x="5756" y="2315"/>
                    <a:pt x="5524" y="1319"/>
                  </a:cubicBezTo>
                  <a:cubicBezTo>
                    <a:pt x="5331" y="509"/>
                    <a:pt x="4437" y="0"/>
                    <a:pt x="33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1"/>
            <p:cNvSpPr/>
            <p:nvPr/>
          </p:nvSpPr>
          <p:spPr>
            <a:xfrm>
              <a:off x="46081" y="2777481"/>
              <a:ext cx="1898391" cy="2162923"/>
            </a:xfrm>
            <a:custGeom>
              <a:avLst/>
              <a:gdLst/>
              <a:ahLst/>
              <a:cxnLst/>
              <a:rect l="l" t="t" r="r" b="b"/>
              <a:pathLst>
                <a:path w="20021" h="27034" extrusionOk="0">
                  <a:moveTo>
                    <a:pt x="7329" y="1"/>
                  </a:moveTo>
                  <a:cubicBezTo>
                    <a:pt x="5046" y="1"/>
                    <a:pt x="2893" y="1127"/>
                    <a:pt x="1736" y="3148"/>
                  </a:cubicBezTo>
                  <a:cubicBezTo>
                    <a:pt x="0" y="6142"/>
                    <a:pt x="1088" y="9999"/>
                    <a:pt x="4112" y="11990"/>
                  </a:cubicBezTo>
                  <a:cubicBezTo>
                    <a:pt x="2700" y="13563"/>
                    <a:pt x="1859" y="15654"/>
                    <a:pt x="1859" y="17969"/>
                  </a:cubicBezTo>
                  <a:cubicBezTo>
                    <a:pt x="1859" y="22983"/>
                    <a:pt x="5910" y="27034"/>
                    <a:pt x="10955" y="27034"/>
                  </a:cubicBezTo>
                  <a:cubicBezTo>
                    <a:pt x="15970" y="27034"/>
                    <a:pt x="20020" y="22983"/>
                    <a:pt x="20020" y="17969"/>
                  </a:cubicBezTo>
                  <a:cubicBezTo>
                    <a:pt x="20020" y="13988"/>
                    <a:pt x="17482" y="10609"/>
                    <a:pt x="13918" y="9359"/>
                  </a:cubicBezTo>
                  <a:cubicBezTo>
                    <a:pt x="15198" y="6366"/>
                    <a:pt x="13949" y="2732"/>
                    <a:pt x="10894" y="965"/>
                  </a:cubicBezTo>
                  <a:cubicBezTo>
                    <a:pt x="9767" y="325"/>
                    <a:pt x="8548" y="1"/>
                    <a:pt x="73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1"/>
            <p:cNvSpPr/>
            <p:nvPr/>
          </p:nvSpPr>
          <p:spPr>
            <a:xfrm>
              <a:off x="0" y="0"/>
              <a:ext cx="5044614" cy="2826425"/>
            </a:xfrm>
            <a:custGeom>
              <a:avLst/>
              <a:gdLst/>
              <a:ahLst/>
              <a:cxnLst/>
              <a:rect l="l" t="t" r="r" b="b"/>
              <a:pathLst>
                <a:path w="53202" h="35327" extrusionOk="0">
                  <a:moveTo>
                    <a:pt x="0" y="0"/>
                  </a:moveTo>
                  <a:lnTo>
                    <a:pt x="0" y="35326"/>
                  </a:lnTo>
                  <a:cubicBezTo>
                    <a:pt x="18037" y="21440"/>
                    <a:pt x="1574" y="15237"/>
                    <a:pt x="6720" y="6720"/>
                  </a:cubicBezTo>
                  <a:cubicBezTo>
                    <a:pt x="8872" y="3086"/>
                    <a:pt x="11480" y="2060"/>
                    <a:pt x="13794" y="2060"/>
                  </a:cubicBezTo>
                  <a:cubicBezTo>
                    <a:pt x="16880" y="2060"/>
                    <a:pt x="19418" y="3989"/>
                    <a:pt x="19418" y="3989"/>
                  </a:cubicBezTo>
                  <a:cubicBezTo>
                    <a:pt x="24464" y="7136"/>
                    <a:pt x="29286" y="8263"/>
                    <a:pt x="33591" y="8263"/>
                  </a:cubicBezTo>
                  <a:cubicBezTo>
                    <a:pt x="45163" y="8263"/>
                    <a:pt x="53202" y="0"/>
                    <a:pt x="53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5708596" y="1309135"/>
              <a:ext cx="3435329" cy="3834359"/>
            </a:xfrm>
            <a:custGeom>
              <a:avLst/>
              <a:gdLst/>
              <a:ahLst/>
              <a:cxnLst/>
              <a:rect l="l" t="t" r="r" b="b"/>
              <a:pathLst>
                <a:path w="36230" h="47925" extrusionOk="0">
                  <a:moveTo>
                    <a:pt x="29063" y="0"/>
                  </a:moveTo>
                  <a:cubicBezTo>
                    <a:pt x="23562" y="0"/>
                    <a:pt x="18586" y="2700"/>
                    <a:pt x="15886" y="7653"/>
                  </a:cubicBezTo>
                  <a:cubicBezTo>
                    <a:pt x="14628" y="10029"/>
                    <a:pt x="13988" y="12668"/>
                    <a:pt x="15207" y="15206"/>
                  </a:cubicBezTo>
                  <a:cubicBezTo>
                    <a:pt x="15816" y="16487"/>
                    <a:pt x="16811" y="17551"/>
                    <a:pt x="17552" y="18770"/>
                  </a:cubicBezTo>
                  <a:cubicBezTo>
                    <a:pt x="18972" y="21154"/>
                    <a:pt x="18393" y="24009"/>
                    <a:pt x="16750" y="26169"/>
                  </a:cubicBezTo>
                  <a:cubicBezTo>
                    <a:pt x="14242" y="29448"/>
                    <a:pt x="11025" y="28483"/>
                    <a:pt x="7716" y="29988"/>
                  </a:cubicBezTo>
                  <a:cubicBezTo>
                    <a:pt x="5309" y="31114"/>
                    <a:pt x="3380" y="33112"/>
                    <a:pt x="2223" y="35488"/>
                  </a:cubicBezTo>
                  <a:cubicBezTo>
                    <a:pt x="1289" y="37386"/>
                    <a:pt x="741" y="39477"/>
                    <a:pt x="456" y="41599"/>
                  </a:cubicBezTo>
                  <a:cubicBezTo>
                    <a:pt x="386" y="42108"/>
                    <a:pt x="1" y="47925"/>
                    <a:pt x="356" y="47925"/>
                  </a:cubicBezTo>
                  <a:lnTo>
                    <a:pt x="36230" y="47925"/>
                  </a:lnTo>
                  <a:lnTo>
                    <a:pt x="36230" y="1350"/>
                  </a:lnTo>
                  <a:cubicBezTo>
                    <a:pt x="36230" y="772"/>
                    <a:pt x="31122" y="93"/>
                    <a:pt x="30698" y="62"/>
                  </a:cubicBezTo>
                  <a:cubicBezTo>
                    <a:pt x="30158" y="0"/>
                    <a:pt x="29610" y="0"/>
                    <a:pt x="290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8568109" y="617165"/>
              <a:ext cx="353394" cy="437081"/>
            </a:xfrm>
            <a:custGeom>
              <a:avLst/>
              <a:gdLst/>
              <a:ahLst/>
              <a:cxnLst/>
              <a:rect l="l" t="t" r="r" b="b"/>
              <a:pathLst>
                <a:path w="3727" h="5463" extrusionOk="0">
                  <a:moveTo>
                    <a:pt x="1859" y="1"/>
                  </a:moveTo>
                  <a:cubicBezTo>
                    <a:pt x="833" y="1"/>
                    <a:pt x="0" y="1220"/>
                    <a:pt x="0" y="2732"/>
                  </a:cubicBezTo>
                  <a:cubicBezTo>
                    <a:pt x="0" y="4244"/>
                    <a:pt x="833" y="5463"/>
                    <a:pt x="1859" y="5463"/>
                  </a:cubicBezTo>
                  <a:cubicBezTo>
                    <a:pt x="2893" y="5463"/>
                    <a:pt x="3726" y="4244"/>
                    <a:pt x="3726" y="2732"/>
                  </a:cubicBezTo>
                  <a:cubicBezTo>
                    <a:pt x="3726" y="1220"/>
                    <a:pt x="2893" y="1"/>
                    <a:pt x="18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 name="Google Shape;115;p11"/>
          <p:cNvSpPr/>
          <p:nvPr/>
        </p:nvSpPr>
        <p:spPr>
          <a:xfrm>
            <a:off x="453767" y="323921"/>
            <a:ext cx="8236416" cy="4495659"/>
          </a:xfrm>
          <a:custGeom>
            <a:avLst/>
            <a:gdLst/>
            <a:ahLst/>
            <a:cxnLst/>
            <a:rect l="l" t="t" r="r" b="b"/>
            <a:pathLst>
              <a:path w="81107" h="53558" extrusionOk="0">
                <a:moveTo>
                  <a:pt x="1096" y="1"/>
                </a:moveTo>
                <a:cubicBezTo>
                  <a:pt x="517" y="1"/>
                  <a:pt x="0" y="487"/>
                  <a:pt x="0" y="1096"/>
                </a:cubicBezTo>
                <a:lnTo>
                  <a:pt x="0" y="52462"/>
                </a:lnTo>
                <a:cubicBezTo>
                  <a:pt x="0" y="53071"/>
                  <a:pt x="517" y="53557"/>
                  <a:pt x="1096" y="53557"/>
                </a:cubicBezTo>
                <a:lnTo>
                  <a:pt x="80011" y="53557"/>
                </a:lnTo>
                <a:cubicBezTo>
                  <a:pt x="80620" y="53557"/>
                  <a:pt x="81106" y="53071"/>
                  <a:pt x="81106" y="52462"/>
                </a:cubicBezTo>
                <a:lnTo>
                  <a:pt x="81106" y="1096"/>
                </a:lnTo>
                <a:cubicBezTo>
                  <a:pt x="81106" y="487"/>
                  <a:pt x="80620" y="1"/>
                  <a:pt x="80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txBox="1">
            <a:spLocks noGrp="1"/>
          </p:cNvSpPr>
          <p:nvPr>
            <p:ph type="title" hasCustomPrompt="1"/>
          </p:nvPr>
        </p:nvSpPr>
        <p:spPr>
          <a:xfrm>
            <a:off x="714125" y="1025400"/>
            <a:ext cx="7716000" cy="9594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72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r>
              <a:t>xx%</a:t>
            </a:r>
          </a:p>
        </p:txBody>
      </p:sp>
      <p:sp>
        <p:nvSpPr>
          <p:cNvPr id="117" name="Google Shape;117;p11"/>
          <p:cNvSpPr txBox="1">
            <a:spLocks noGrp="1"/>
          </p:cNvSpPr>
          <p:nvPr>
            <p:ph type="subTitle" idx="1"/>
          </p:nvPr>
        </p:nvSpPr>
        <p:spPr>
          <a:xfrm>
            <a:off x="714125" y="1984800"/>
            <a:ext cx="7716000" cy="456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800"/>
              <a:buFont typeface="Raleway"/>
              <a:buNone/>
              <a:defRPr>
                <a:solidFill>
                  <a:schemeClr val="dk2"/>
                </a:solidFill>
                <a:latin typeface="Raleway"/>
                <a:ea typeface="Raleway"/>
                <a:cs typeface="Raleway"/>
                <a:sym typeface="Raleway"/>
              </a:defRPr>
            </a:lvl1pPr>
            <a:lvl2pPr lvl="1" algn="ctr" rtl="0">
              <a:lnSpc>
                <a:spcPct val="100000"/>
              </a:lnSpc>
              <a:spcBef>
                <a:spcPts val="0"/>
              </a:spcBef>
              <a:spcAft>
                <a:spcPts val="0"/>
              </a:spcAft>
              <a:buClr>
                <a:schemeClr val="dk2"/>
              </a:buClr>
              <a:buSzPts val="1800"/>
              <a:buFont typeface="Raleway"/>
              <a:buNone/>
              <a:defRPr sz="1800">
                <a:solidFill>
                  <a:schemeClr val="dk2"/>
                </a:solidFill>
                <a:latin typeface="Raleway"/>
                <a:ea typeface="Raleway"/>
                <a:cs typeface="Raleway"/>
                <a:sym typeface="Raleway"/>
              </a:defRPr>
            </a:lvl2pPr>
            <a:lvl3pPr lvl="2" algn="ctr" rtl="0">
              <a:lnSpc>
                <a:spcPct val="100000"/>
              </a:lnSpc>
              <a:spcBef>
                <a:spcPts val="0"/>
              </a:spcBef>
              <a:spcAft>
                <a:spcPts val="0"/>
              </a:spcAft>
              <a:buClr>
                <a:schemeClr val="dk2"/>
              </a:buClr>
              <a:buSzPts val="1800"/>
              <a:buFont typeface="Raleway"/>
              <a:buNone/>
              <a:defRPr sz="1800">
                <a:solidFill>
                  <a:schemeClr val="dk2"/>
                </a:solidFill>
                <a:latin typeface="Raleway"/>
                <a:ea typeface="Raleway"/>
                <a:cs typeface="Raleway"/>
                <a:sym typeface="Raleway"/>
              </a:defRPr>
            </a:lvl3pPr>
            <a:lvl4pPr lvl="3" algn="ctr" rtl="0">
              <a:lnSpc>
                <a:spcPct val="100000"/>
              </a:lnSpc>
              <a:spcBef>
                <a:spcPts val="0"/>
              </a:spcBef>
              <a:spcAft>
                <a:spcPts val="0"/>
              </a:spcAft>
              <a:buClr>
                <a:schemeClr val="dk2"/>
              </a:buClr>
              <a:buSzPts val="1800"/>
              <a:buFont typeface="Raleway"/>
              <a:buNone/>
              <a:defRPr sz="1800">
                <a:solidFill>
                  <a:schemeClr val="dk2"/>
                </a:solidFill>
                <a:latin typeface="Raleway"/>
                <a:ea typeface="Raleway"/>
                <a:cs typeface="Raleway"/>
                <a:sym typeface="Raleway"/>
              </a:defRPr>
            </a:lvl4pPr>
            <a:lvl5pPr lvl="4" algn="ctr" rtl="0">
              <a:lnSpc>
                <a:spcPct val="100000"/>
              </a:lnSpc>
              <a:spcBef>
                <a:spcPts val="0"/>
              </a:spcBef>
              <a:spcAft>
                <a:spcPts val="0"/>
              </a:spcAft>
              <a:buClr>
                <a:schemeClr val="dk2"/>
              </a:buClr>
              <a:buSzPts val="1800"/>
              <a:buFont typeface="Raleway"/>
              <a:buNone/>
              <a:defRPr sz="1800">
                <a:solidFill>
                  <a:schemeClr val="dk2"/>
                </a:solidFill>
                <a:latin typeface="Raleway"/>
                <a:ea typeface="Raleway"/>
                <a:cs typeface="Raleway"/>
                <a:sym typeface="Raleway"/>
              </a:defRPr>
            </a:lvl5pPr>
            <a:lvl6pPr lvl="5" algn="ctr" rtl="0">
              <a:lnSpc>
                <a:spcPct val="100000"/>
              </a:lnSpc>
              <a:spcBef>
                <a:spcPts val="0"/>
              </a:spcBef>
              <a:spcAft>
                <a:spcPts val="0"/>
              </a:spcAft>
              <a:buClr>
                <a:schemeClr val="dk2"/>
              </a:buClr>
              <a:buSzPts val="1800"/>
              <a:buFont typeface="Raleway"/>
              <a:buNone/>
              <a:defRPr sz="1800">
                <a:solidFill>
                  <a:schemeClr val="dk2"/>
                </a:solidFill>
                <a:latin typeface="Raleway"/>
                <a:ea typeface="Raleway"/>
                <a:cs typeface="Raleway"/>
                <a:sym typeface="Raleway"/>
              </a:defRPr>
            </a:lvl6pPr>
            <a:lvl7pPr lvl="6" algn="ctr" rtl="0">
              <a:lnSpc>
                <a:spcPct val="100000"/>
              </a:lnSpc>
              <a:spcBef>
                <a:spcPts val="0"/>
              </a:spcBef>
              <a:spcAft>
                <a:spcPts val="0"/>
              </a:spcAft>
              <a:buClr>
                <a:schemeClr val="dk2"/>
              </a:buClr>
              <a:buSzPts val="1800"/>
              <a:buFont typeface="Raleway"/>
              <a:buNone/>
              <a:defRPr sz="1800">
                <a:solidFill>
                  <a:schemeClr val="dk2"/>
                </a:solidFill>
                <a:latin typeface="Raleway"/>
                <a:ea typeface="Raleway"/>
                <a:cs typeface="Raleway"/>
                <a:sym typeface="Raleway"/>
              </a:defRPr>
            </a:lvl7pPr>
            <a:lvl8pPr lvl="7" algn="ctr" rtl="0">
              <a:lnSpc>
                <a:spcPct val="100000"/>
              </a:lnSpc>
              <a:spcBef>
                <a:spcPts val="0"/>
              </a:spcBef>
              <a:spcAft>
                <a:spcPts val="0"/>
              </a:spcAft>
              <a:buClr>
                <a:schemeClr val="dk2"/>
              </a:buClr>
              <a:buSzPts val="1800"/>
              <a:buFont typeface="Raleway"/>
              <a:buNone/>
              <a:defRPr sz="1800">
                <a:solidFill>
                  <a:schemeClr val="dk2"/>
                </a:solidFill>
                <a:latin typeface="Raleway"/>
                <a:ea typeface="Raleway"/>
                <a:cs typeface="Raleway"/>
                <a:sym typeface="Raleway"/>
              </a:defRPr>
            </a:lvl8pPr>
            <a:lvl9pPr lvl="8" algn="ctr" rtl="0">
              <a:lnSpc>
                <a:spcPct val="100000"/>
              </a:lnSpc>
              <a:spcBef>
                <a:spcPts val="0"/>
              </a:spcBef>
              <a:spcAft>
                <a:spcPts val="0"/>
              </a:spcAft>
              <a:buClr>
                <a:schemeClr val="dk2"/>
              </a:buClr>
              <a:buSzPts val="1800"/>
              <a:buFont typeface="Raleway"/>
              <a:buNone/>
              <a:defRPr sz="1800">
                <a:solidFill>
                  <a:schemeClr val="dk2"/>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2356448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18"/>
        <p:cNvGrpSpPr/>
        <p:nvPr/>
      </p:nvGrpSpPr>
      <p:grpSpPr>
        <a:xfrm>
          <a:off x="0" y="0"/>
          <a:ext cx="0" cy="0"/>
          <a:chOff x="0" y="0"/>
          <a:chExt cx="0" cy="0"/>
        </a:xfrm>
      </p:grpSpPr>
    </p:spTree>
    <p:extLst>
      <p:ext uri="{BB962C8B-B14F-4D97-AF65-F5344CB8AC3E}">
        <p14:creationId xmlns:p14="http://schemas.microsoft.com/office/powerpoint/2010/main" val="3275501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119"/>
        <p:cNvGrpSpPr/>
        <p:nvPr/>
      </p:nvGrpSpPr>
      <p:grpSpPr>
        <a:xfrm>
          <a:off x="0" y="0"/>
          <a:ext cx="0" cy="0"/>
          <a:chOff x="0" y="0"/>
          <a:chExt cx="0" cy="0"/>
        </a:xfrm>
      </p:grpSpPr>
      <p:grpSp>
        <p:nvGrpSpPr>
          <p:cNvPr id="120" name="Google Shape;120;p13"/>
          <p:cNvGrpSpPr/>
          <p:nvPr/>
        </p:nvGrpSpPr>
        <p:grpSpPr>
          <a:xfrm>
            <a:off x="0" y="0"/>
            <a:ext cx="9143925" cy="5143494"/>
            <a:chOff x="0" y="0"/>
            <a:chExt cx="9143925" cy="5143494"/>
          </a:xfrm>
        </p:grpSpPr>
        <p:sp>
          <p:nvSpPr>
            <p:cNvPr id="121" name="Google Shape;121;p13"/>
            <p:cNvSpPr/>
            <p:nvPr/>
          </p:nvSpPr>
          <p:spPr>
            <a:xfrm>
              <a:off x="1822871" y="4686018"/>
              <a:ext cx="545784" cy="306189"/>
            </a:xfrm>
            <a:custGeom>
              <a:avLst/>
              <a:gdLst/>
              <a:ahLst/>
              <a:cxnLst/>
              <a:rect l="l" t="t" r="r" b="b"/>
              <a:pathLst>
                <a:path w="5756" h="3827" extrusionOk="0">
                  <a:moveTo>
                    <a:pt x="3310" y="0"/>
                  </a:moveTo>
                  <a:cubicBezTo>
                    <a:pt x="3056" y="0"/>
                    <a:pt x="2762" y="31"/>
                    <a:pt x="2477" y="93"/>
                  </a:cubicBezTo>
                  <a:cubicBezTo>
                    <a:pt x="996" y="417"/>
                    <a:pt x="1" y="1512"/>
                    <a:pt x="224" y="2507"/>
                  </a:cubicBezTo>
                  <a:cubicBezTo>
                    <a:pt x="386" y="3310"/>
                    <a:pt x="1320" y="3827"/>
                    <a:pt x="2438" y="3827"/>
                  </a:cubicBezTo>
                  <a:cubicBezTo>
                    <a:pt x="2701" y="3827"/>
                    <a:pt x="2986" y="3788"/>
                    <a:pt x="3279" y="3726"/>
                  </a:cubicBezTo>
                  <a:cubicBezTo>
                    <a:pt x="4753" y="3402"/>
                    <a:pt x="5756" y="2315"/>
                    <a:pt x="5524" y="1319"/>
                  </a:cubicBezTo>
                  <a:cubicBezTo>
                    <a:pt x="5331" y="509"/>
                    <a:pt x="4437" y="0"/>
                    <a:pt x="33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3"/>
            <p:cNvSpPr/>
            <p:nvPr/>
          </p:nvSpPr>
          <p:spPr>
            <a:xfrm>
              <a:off x="46081" y="2777481"/>
              <a:ext cx="1898391" cy="2162923"/>
            </a:xfrm>
            <a:custGeom>
              <a:avLst/>
              <a:gdLst/>
              <a:ahLst/>
              <a:cxnLst/>
              <a:rect l="l" t="t" r="r" b="b"/>
              <a:pathLst>
                <a:path w="20021" h="27034" extrusionOk="0">
                  <a:moveTo>
                    <a:pt x="7329" y="1"/>
                  </a:moveTo>
                  <a:cubicBezTo>
                    <a:pt x="5046" y="1"/>
                    <a:pt x="2893" y="1127"/>
                    <a:pt x="1736" y="3148"/>
                  </a:cubicBezTo>
                  <a:cubicBezTo>
                    <a:pt x="0" y="6142"/>
                    <a:pt x="1088" y="9999"/>
                    <a:pt x="4112" y="11990"/>
                  </a:cubicBezTo>
                  <a:cubicBezTo>
                    <a:pt x="2700" y="13563"/>
                    <a:pt x="1859" y="15654"/>
                    <a:pt x="1859" y="17969"/>
                  </a:cubicBezTo>
                  <a:cubicBezTo>
                    <a:pt x="1859" y="22983"/>
                    <a:pt x="5910" y="27034"/>
                    <a:pt x="10955" y="27034"/>
                  </a:cubicBezTo>
                  <a:cubicBezTo>
                    <a:pt x="15970" y="27034"/>
                    <a:pt x="20020" y="22983"/>
                    <a:pt x="20020" y="17969"/>
                  </a:cubicBezTo>
                  <a:cubicBezTo>
                    <a:pt x="20020" y="13988"/>
                    <a:pt x="17482" y="10609"/>
                    <a:pt x="13918" y="9359"/>
                  </a:cubicBezTo>
                  <a:cubicBezTo>
                    <a:pt x="15198" y="6366"/>
                    <a:pt x="13949" y="2732"/>
                    <a:pt x="10894" y="965"/>
                  </a:cubicBezTo>
                  <a:cubicBezTo>
                    <a:pt x="9767" y="325"/>
                    <a:pt x="8548" y="1"/>
                    <a:pt x="73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3"/>
            <p:cNvSpPr/>
            <p:nvPr/>
          </p:nvSpPr>
          <p:spPr>
            <a:xfrm>
              <a:off x="0" y="0"/>
              <a:ext cx="5044614" cy="2826425"/>
            </a:xfrm>
            <a:custGeom>
              <a:avLst/>
              <a:gdLst/>
              <a:ahLst/>
              <a:cxnLst/>
              <a:rect l="l" t="t" r="r" b="b"/>
              <a:pathLst>
                <a:path w="53202" h="35327" extrusionOk="0">
                  <a:moveTo>
                    <a:pt x="0" y="0"/>
                  </a:moveTo>
                  <a:lnTo>
                    <a:pt x="0" y="35326"/>
                  </a:lnTo>
                  <a:cubicBezTo>
                    <a:pt x="18037" y="21440"/>
                    <a:pt x="1574" y="15237"/>
                    <a:pt x="6720" y="6720"/>
                  </a:cubicBezTo>
                  <a:cubicBezTo>
                    <a:pt x="8872" y="3086"/>
                    <a:pt x="11480" y="2060"/>
                    <a:pt x="13794" y="2060"/>
                  </a:cubicBezTo>
                  <a:cubicBezTo>
                    <a:pt x="16880" y="2060"/>
                    <a:pt x="19418" y="3989"/>
                    <a:pt x="19418" y="3989"/>
                  </a:cubicBezTo>
                  <a:cubicBezTo>
                    <a:pt x="24464" y="7136"/>
                    <a:pt x="29286" y="8263"/>
                    <a:pt x="33591" y="8263"/>
                  </a:cubicBezTo>
                  <a:cubicBezTo>
                    <a:pt x="45163" y="8263"/>
                    <a:pt x="53202" y="0"/>
                    <a:pt x="53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p:nvPr/>
          </p:nvSpPr>
          <p:spPr>
            <a:xfrm>
              <a:off x="5708596" y="1309135"/>
              <a:ext cx="3435329" cy="3834359"/>
            </a:xfrm>
            <a:custGeom>
              <a:avLst/>
              <a:gdLst/>
              <a:ahLst/>
              <a:cxnLst/>
              <a:rect l="l" t="t" r="r" b="b"/>
              <a:pathLst>
                <a:path w="36230" h="47925" extrusionOk="0">
                  <a:moveTo>
                    <a:pt x="29063" y="0"/>
                  </a:moveTo>
                  <a:cubicBezTo>
                    <a:pt x="23562" y="0"/>
                    <a:pt x="18586" y="2700"/>
                    <a:pt x="15886" y="7653"/>
                  </a:cubicBezTo>
                  <a:cubicBezTo>
                    <a:pt x="14628" y="10029"/>
                    <a:pt x="13988" y="12668"/>
                    <a:pt x="15207" y="15206"/>
                  </a:cubicBezTo>
                  <a:cubicBezTo>
                    <a:pt x="15816" y="16487"/>
                    <a:pt x="16811" y="17551"/>
                    <a:pt x="17552" y="18770"/>
                  </a:cubicBezTo>
                  <a:cubicBezTo>
                    <a:pt x="18972" y="21154"/>
                    <a:pt x="18393" y="24009"/>
                    <a:pt x="16750" y="26169"/>
                  </a:cubicBezTo>
                  <a:cubicBezTo>
                    <a:pt x="14242" y="29448"/>
                    <a:pt x="11025" y="28483"/>
                    <a:pt x="7716" y="29988"/>
                  </a:cubicBezTo>
                  <a:cubicBezTo>
                    <a:pt x="5309" y="31114"/>
                    <a:pt x="3380" y="33112"/>
                    <a:pt x="2223" y="35488"/>
                  </a:cubicBezTo>
                  <a:cubicBezTo>
                    <a:pt x="1289" y="37386"/>
                    <a:pt x="741" y="39477"/>
                    <a:pt x="456" y="41599"/>
                  </a:cubicBezTo>
                  <a:cubicBezTo>
                    <a:pt x="386" y="42108"/>
                    <a:pt x="1" y="47925"/>
                    <a:pt x="356" y="47925"/>
                  </a:cubicBezTo>
                  <a:lnTo>
                    <a:pt x="36230" y="47925"/>
                  </a:lnTo>
                  <a:lnTo>
                    <a:pt x="36230" y="1350"/>
                  </a:lnTo>
                  <a:cubicBezTo>
                    <a:pt x="36230" y="772"/>
                    <a:pt x="31122" y="93"/>
                    <a:pt x="30698" y="62"/>
                  </a:cubicBezTo>
                  <a:cubicBezTo>
                    <a:pt x="30158" y="0"/>
                    <a:pt x="29610" y="0"/>
                    <a:pt x="290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3"/>
            <p:cNvSpPr/>
            <p:nvPr/>
          </p:nvSpPr>
          <p:spPr>
            <a:xfrm>
              <a:off x="8568109" y="617165"/>
              <a:ext cx="353394" cy="437081"/>
            </a:xfrm>
            <a:custGeom>
              <a:avLst/>
              <a:gdLst/>
              <a:ahLst/>
              <a:cxnLst/>
              <a:rect l="l" t="t" r="r" b="b"/>
              <a:pathLst>
                <a:path w="3727" h="5463" extrusionOk="0">
                  <a:moveTo>
                    <a:pt x="1859" y="1"/>
                  </a:moveTo>
                  <a:cubicBezTo>
                    <a:pt x="833" y="1"/>
                    <a:pt x="0" y="1220"/>
                    <a:pt x="0" y="2732"/>
                  </a:cubicBezTo>
                  <a:cubicBezTo>
                    <a:pt x="0" y="4244"/>
                    <a:pt x="833" y="5463"/>
                    <a:pt x="1859" y="5463"/>
                  </a:cubicBezTo>
                  <a:cubicBezTo>
                    <a:pt x="2893" y="5463"/>
                    <a:pt x="3726" y="4244"/>
                    <a:pt x="3726" y="2732"/>
                  </a:cubicBezTo>
                  <a:cubicBezTo>
                    <a:pt x="3726" y="1220"/>
                    <a:pt x="2893" y="1"/>
                    <a:pt x="18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 name="Google Shape;126;p13"/>
          <p:cNvSpPr/>
          <p:nvPr/>
        </p:nvSpPr>
        <p:spPr>
          <a:xfrm>
            <a:off x="453767" y="323921"/>
            <a:ext cx="8236416" cy="4495659"/>
          </a:xfrm>
          <a:custGeom>
            <a:avLst/>
            <a:gdLst/>
            <a:ahLst/>
            <a:cxnLst/>
            <a:rect l="l" t="t" r="r" b="b"/>
            <a:pathLst>
              <a:path w="81107" h="53558" extrusionOk="0">
                <a:moveTo>
                  <a:pt x="1096" y="1"/>
                </a:moveTo>
                <a:cubicBezTo>
                  <a:pt x="517" y="1"/>
                  <a:pt x="0" y="487"/>
                  <a:pt x="0" y="1096"/>
                </a:cubicBezTo>
                <a:lnTo>
                  <a:pt x="0" y="52462"/>
                </a:lnTo>
                <a:cubicBezTo>
                  <a:pt x="0" y="53071"/>
                  <a:pt x="517" y="53557"/>
                  <a:pt x="1096" y="53557"/>
                </a:cubicBezTo>
                <a:lnTo>
                  <a:pt x="80011" y="53557"/>
                </a:lnTo>
                <a:cubicBezTo>
                  <a:pt x="80620" y="53557"/>
                  <a:pt x="81106" y="53071"/>
                  <a:pt x="81106" y="52462"/>
                </a:cubicBezTo>
                <a:lnTo>
                  <a:pt x="81106" y="1096"/>
                </a:lnTo>
                <a:cubicBezTo>
                  <a:pt x="81106" y="487"/>
                  <a:pt x="80620" y="1"/>
                  <a:pt x="80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3"/>
          <p:cNvSpPr txBox="1">
            <a:spLocks noGrp="1"/>
          </p:cNvSpPr>
          <p:nvPr>
            <p:ph type="title"/>
          </p:nvPr>
        </p:nvSpPr>
        <p:spPr>
          <a:xfrm>
            <a:off x="1319625" y="1680675"/>
            <a:ext cx="2273700" cy="630900"/>
          </a:xfrm>
          <a:prstGeom prst="rect">
            <a:avLst/>
          </a:prstGeom>
        </p:spPr>
        <p:txBody>
          <a:bodyPr spcFirstLastPara="1" wrap="square" lIns="91425" tIns="91425" rIns="91425" bIns="91425" anchor="b" anchorCtr="0">
            <a:noAutofit/>
          </a:bodyPr>
          <a:lstStyle>
            <a:lvl1pPr lvl="0" algn="r">
              <a:spcBef>
                <a:spcPts val="0"/>
              </a:spcBef>
              <a:spcAft>
                <a:spcPts val="0"/>
              </a:spcAft>
              <a:buSzPts val="1800"/>
              <a:buNone/>
              <a:defRPr sz="1800"/>
            </a:lvl1pPr>
            <a:lvl2pPr lvl="1" algn="r">
              <a:spcBef>
                <a:spcPts val="0"/>
              </a:spcBef>
              <a:spcAft>
                <a:spcPts val="0"/>
              </a:spcAft>
              <a:buSzPts val="1800"/>
              <a:buNone/>
              <a:defRPr sz="1800"/>
            </a:lvl2pPr>
            <a:lvl3pPr lvl="2" algn="r">
              <a:spcBef>
                <a:spcPts val="0"/>
              </a:spcBef>
              <a:spcAft>
                <a:spcPts val="0"/>
              </a:spcAft>
              <a:buSzPts val="1800"/>
              <a:buNone/>
              <a:defRPr sz="1800"/>
            </a:lvl3pPr>
            <a:lvl4pPr lvl="3" algn="r">
              <a:spcBef>
                <a:spcPts val="0"/>
              </a:spcBef>
              <a:spcAft>
                <a:spcPts val="0"/>
              </a:spcAft>
              <a:buSzPts val="1800"/>
              <a:buNone/>
              <a:defRPr sz="1800"/>
            </a:lvl4pPr>
            <a:lvl5pPr lvl="4" algn="r">
              <a:spcBef>
                <a:spcPts val="0"/>
              </a:spcBef>
              <a:spcAft>
                <a:spcPts val="0"/>
              </a:spcAft>
              <a:buSzPts val="1800"/>
              <a:buNone/>
              <a:defRPr sz="1800"/>
            </a:lvl5pPr>
            <a:lvl6pPr lvl="5" algn="r">
              <a:spcBef>
                <a:spcPts val="0"/>
              </a:spcBef>
              <a:spcAft>
                <a:spcPts val="0"/>
              </a:spcAft>
              <a:buSzPts val="1800"/>
              <a:buNone/>
              <a:defRPr sz="1800"/>
            </a:lvl6pPr>
            <a:lvl7pPr lvl="6" algn="r">
              <a:spcBef>
                <a:spcPts val="0"/>
              </a:spcBef>
              <a:spcAft>
                <a:spcPts val="0"/>
              </a:spcAft>
              <a:buSzPts val="1800"/>
              <a:buNone/>
              <a:defRPr sz="1800"/>
            </a:lvl7pPr>
            <a:lvl8pPr lvl="7" algn="r">
              <a:spcBef>
                <a:spcPts val="0"/>
              </a:spcBef>
              <a:spcAft>
                <a:spcPts val="0"/>
              </a:spcAft>
              <a:buSzPts val="1800"/>
              <a:buNone/>
              <a:defRPr sz="1800"/>
            </a:lvl8pPr>
            <a:lvl9pPr lvl="8" algn="r">
              <a:spcBef>
                <a:spcPts val="0"/>
              </a:spcBef>
              <a:spcAft>
                <a:spcPts val="0"/>
              </a:spcAft>
              <a:buSzPts val="1800"/>
              <a:buNone/>
              <a:defRPr sz="1800"/>
            </a:lvl9pPr>
          </a:lstStyle>
          <a:p>
            <a:endParaRPr/>
          </a:p>
        </p:txBody>
      </p:sp>
      <p:sp>
        <p:nvSpPr>
          <p:cNvPr id="128" name="Google Shape;128;p13"/>
          <p:cNvSpPr txBox="1">
            <a:spLocks noGrp="1"/>
          </p:cNvSpPr>
          <p:nvPr>
            <p:ph type="subTitle" idx="1"/>
          </p:nvPr>
        </p:nvSpPr>
        <p:spPr>
          <a:xfrm>
            <a:off x="1319613" y="2159175"/>
            <a:ext cx="2273700" cy="760800"/>
          </a:xfrm>
          <a:prstGeom prst="rect">
            <a:avLst/>
          </a:prstGeom>
        </p:spPr>
        <p:txBody>
          <a:bodyPr spcFirstLastPara="1" wrap="square" lIns="91425" tIns="91425" rIns="91425" bIns="91425" anchor="t" anchorCtr="0">
            <a:noAutofit/>
          </a:bodyPr>
          <a:lstStyle>
            <a:lvl1pPr lvl="0" algn="r">
              <a:spcBef>
                <a:spcPts val="0"/>
              </a:spcBef>
              <a:spcAft>
                <a:spcPts val="0"/>
              </a:spcAft>
              <a:buClr>
                <a:srgbClr val="100B6D"/>
              </a:buClr>
              <a:buSzPts val="1400"/>
              <a:buNone/>
              <a:defRPr sz="1400">
                <a:solidFill>
                  <a:srgbClr val="100B6D"/>
                </a:solidFill>
              </a:defRPr>
            </a:lvl1pPr>
            <a:lvl2pPr lvl="1" algn="r">
              <a:spcBef>
                <a:spcPts val="0"/>
              </a:spcBef>
              <a:spcAft>
                <a:spcPts val="0"/>
              </a:spcAft>
              <a:buClr>
                <a:srgbClr val="100B6D"/>
              </a:buClr>
              <a:buSzPts val="1400"/>
              <a:buNone/>
              <a:defRPr>
                <a:solidFill>
                  <a:srgbClr val="100B6D"/>
                </a:solidFill>
              </a:defRPr>
            </a:lvl2pPr>
            <a:lvl3pPr lvl="2" algn="r">
              <a:spcBef>
                <a:spcPts val="0"/>
              </a:spcBef>
              <a:spcAft>
                <a:spcPts val="0"/>
              </a:spcAft>
              <a:buClr>
                <a:srgbClr val="100B6D"/>
              </a:buClr>
              <a:buSzPts val="1400"/>
              <a:buNone/>
              <a:defRPr>
                <a:solidFill>
                  <a:srgbClr val="100B6D"/>
                </a:solidFill>
              </a:defRPr>
            </a:lvl3pPr>
            <a:lvl4pPr lvl="3" algn="r">
              <a:spcBef>
                <a:spcPts val="0"/>
              </a:spcBef>
              <a:spcAft>
                <a:spcPts val="0"/>
              </a:spcAft>
              <a:buClr>
                <a:srgbClr val="100B6D"/>
              </a:buClr>
              <a:buSzPts val="1400"/>
              <a:buNone/>
              <a:defRPr>
                <a:solidFill>
                  <a:srgbClr val="100B6D"/>
                </a:solidFill>
              </a:defRPr>
            </a:lvl4pPr>
            <a:lvl5pPr lvl="4" algn="r">
              <a:spcBef>
                <a:spcPts val="0"/>
              </a:spcBef>
              <a:spcAft>
                <a:spcPts val="0"/>
              </a:spcAft>
              <a:buClr>
                <a:srgbClr val="100B6D"/>
              </a:buClr>
              <a:buSzPts val="1400"/>
              <a:buNone/>
              <a:defRPr>
                <a:solidFill>
                  <a:srgbClr val="100B6D"/>
                </a:solidFill>
              </a:defRPr>
            </a:lvl5pPr>
            <a:lvl6pPr lvl="5" algn="r">
              <a:spcBef>
                <a:spcPts val="0"/>
              </a:spcBef>
              <a:spcAft>
                <a:spcPts val="0"/>
              </a:spcAft>
              <a:buClr>
                <a:srgbClr val="100B6D"/>
              </a:buClr>
              <a:buSzPts val="1400"/>
              <a:buNone/>
              <a:defRPr>
                <a:solidFill>
                  <a:srgbClr val="100B6D"/>
                </a:solidFill>
              </a:defRPr>
            </a:lvl6pPr>
            <a:lvl7pPr lvl="6" algn="r">
              <a:spcBef>
                <a:spcPts val="0"/>
              </a:spcBef>
              <a:spcAft>
                <a:spcPts val="0"/>
              </a:spcAft>
              <a:buClr>
                <a:srgbClr val="100B6D"/>
              </a:buClr>
              <a:buSzPts val="1400"/>
              <a:buNone/>
              <a:defRPr>
                <a:solidFill>
                  <a:srgbClr val="100B6D"/>
                </a:solidFill>
              </a:defRPr>
            </a:lvl7pPr>
            <a:lvl8pPr lvl="7" algn="r">
              <a:spcBef>
                <a:spcPts val="0"/>
              </a:spcBef>
              <a:spcAft>
                <a:spcPts val="0"/>
              </a:spcAft>
              <a:buClr>
                <a:srgbClr val="100B6D"/>
              </a:buClr>
              <a:buSzPts val="1400"/>
              <a:buNone/>
              <a:defRPr>
                <a:solidFill>
                  <a:srgbClr val="100B6D"/>
                </a:solidFill>
              </a:defRPr>
            </a:lvl8pPr>
            <a:lvl9pPr lvl="8" algn="r">
              <a:spcBef>
                <a:spcPts val="0"/>
              </a:spcBef>
              <a:spcAft>
                <a:spcPts val="0"/>
              </a:spcAft>
              <a:buClr>
                <a:srgbClr val="100B6D"/>
              </a:buClr>
              <a:buSzPts val="1400"/>
              <a:buNone/>
              <a:defRPr>
                <a:solidFill>
                  <a:srgbClr val="100B6D"/>
                </a:solidFill>
              </a:defRPr>
            </a:lvl9pPr>
          </a:lstStyle>
          <a:p>
            <a:endParaRPr/>
          </a:p>
        </p:txBody>
      </p:sp>
      <p:sp>
        <p:nvSpPr>
          <p:cNvPr id="129" name="Google Shape;129;p13"/>
          <p:cNvSpPr txBox="1">
            <a:spLocks noGrp="1"/>
          </p:cNvSpPr>
          <p:nvPr>
            <p:ph type="title" idx="2" hasCustomPrompt="1"/>
          </p:nvPr>
        </p:nvSpPr>
        <p:spPr>
          <a:xfrm>
            <a:off x="3545715" y="1879725"/>
            <a:ext cx="902400" cy="49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0" name="Google Shape;130;p13"/>
          <p:cNvSpPr txBox="1">
            <a:spLocks noGrp="1"/>
          </p:cNvSpPr>
          <p:nvPr>
            <p:ph type="title" idx="3"/>
          </p:nvPr>
        </p:nvSpPr>
        <p:spPr>
          <a:xfrm>
            <a:off x="1319625" y="2919975"/>
            <a:ext cx="2273700" cy="630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131" name="Google Shape;131;p13"/>
          <p:cNvSpPr txBox="1">
            <a:spLocks noGrp="1"/>
          </p:cNvSpPr>
          <p:nvPr>
            <p:ph type="subTitle" idx="4"/>
          </p:nvPr>
        </p:nvSpPr>
        <p:spPr>
          <a:xfrm>
            <a:off x="1319613" y="3398400"/>
            <a:ext cx="2273700" cy="7608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100B6D"/>
              </a:buClr>
              <a:buSzPts val="1400"/>
              <a:buNone/>
              <a:defRPr sz="1400">
                <a:solidFill>
                  <a:srgbClr val="100B6D"/>
                </a:solidFill>
              </a:defRPr>
            </a:lvl1pPr>
            <a:lvl2pPr lvl="1" algn="r" rtl="0">
              <a:spcBef>
                <a:spcPts val="0"/>
              </a:spcBef>
              <a:spcAft>
                <a:spcPts val="0"/>
              </a:spcAft>
              <a:buClr>
                <a:srgbClr val="100B6D"/>
              </a:buClr>
              <a:buSzPts val="1400"/>
              <a:buNone/>
              <a:defRPr>
                <a:solidFill>
                  <a:srgbClr val="100B6D"/>
                </a:solidFill>
              </a:defRPr>
            </a:lvl2pPr>
            <a:lvl3pPr lvl="2" algn="r" rtl="0">
              <a:spcBef>
                <a:spcPts val="0"/>
              </a:spcBef>
              <a:spcAft>
                <a:spcPts val="0"/>
              </a:spcAft>
              <a:buClr>
                <a:srgbClr val="100B6D"/>
              </a:buClr>
              <a:buSzPts val="1400"/>
              <a:buNone/>
              <a:defRPr>
                <a:solidFill>
                  <a:srgbClr val="100B6D"/>
                </a:solidFill>
              </a:defRPr>
            </a:lvl3pPr>
            <a:lvl4pPr lvl="3" algn="r" rtl="0">
              <a:spcBef>
                <a:spcPts val="0"/>
              </a:spcBef>
              <a:spcAft>
                <a:spcPts val="0"/>
              </a:spcAft>
              <a:buClr>
                <a:srgbClr val="100B6D"/>
              </a:buClr>
              <a:buSzPts val="1400"/>
              <a:buNone/>
              <a:defRPr>
                <a:solidFill>
                  <a:srgbClr val="100B6D"/>
                </a:solidFill>
              </a:defRPr>
            </a:lvl4pPr>
            <a:lvl5pPr lvl="4" algn="r" rtl="0">
              <a:spcBef>
                <a:spcPts val="0"/>
              </a:spcBef>
              <a:spcAft>
                <a:spcPts val="0"/>
              </a:spcAft>
              <a:buClr>
                <a:srgbClr val="100B6D"/>
              </a:buClr>
              <a:buSzPts val="1400"/>
              <a:buNone/>
              <a:defRPr>
                <a:solidFill>
                  <a:srgbClr val="100B6D"/>
                </a:solidFill>
              </a:defRPr>
            </a:lvl5pPr>
            <a:lvl6pPr lvl="5" algn="r" rtl="0">
              <a:spcBef>
                <a:spcPts val="0"/>
              </a:spcBef>
              <a:spcAft>
                <a:spcPts val="0"/>
              </a:spcAft>
              <a:buClr>
                <a:srgbClr val="100B6D"/>
              </a:buClr>
              <a:buSzPts val="1400"/>
              <a:buNone/>
              <a:defRPr>
                <a:solidFill>
                  <a:srgbClr val="100B6D"/>
                </a:solidFill>
              </a:defRPr>
            </a:lvl6pPr>
            <a:lvl7pPr lvl="6" algn="r" rtl="0">
              <a:spcBef>
                <a:spcPts val="0"/>
              </a:spcBef>
              <a:spcAft>
                <a:spcPts val="0"/>
              </a:spcAft>
              <a:buClr>
                <a:srgbClr val="100B6D"/>
              </a:buClr>
              <a:buSzPts val="1400"/>
              <a:buNone/>
              <a:defRPr>
                <a:solidFill>
                  <a:srgbClr val="100B6D"/>
                </a:solidFill>
              </a:defRPr>
            </a:lvl7pPr>
            <a:lvl8pPr lvl="7" algn="r" rtl="0">
              <a:spcBef>
                <a:spcPts val="0"/>
              </a:spcBef>
              <a:spcAft>
                <a:spcPts val="0"/>
              </a:spcAft>
              <a:buClr>
                <a:srgbClr val="100B6D"/>
              </a:buClr>
              <a:buSzPts val="1400"/>
              <a:buNone/>
              <a:defRPr>
                <a:solidFill>
                  <a:srgbClr val="100B6D"/>
                </a:solidFill>
              </a:defRPr>
            </a:lvl8pPr>
            <a:lvl9pPr lvl="8" algn="r" rtl="0">
              <a:spcBef>
                <a:spcPts val="0"/>
              </a:spcBef>
              <a:spcAft>
                <a:spcPts val="0"/>
              </a:spcAft>
              <a:buClr>
                <a:srgbClr val="100B6D"/>
              </a:buClr>
              <a:buSzPts val="1400"/>
              <a:buNone/>
              <a:defRPr>
                <a:solidFill>
                  <a:srgbClr val="100B6D"/>
                </a:solidFill>
              </a:defRPr>
            </a:lvl9pPr>
          </a:lstStyle>
          <a:p>
            <a:endParaRPr/>
          </a:p>
        </p:txBody>
      </p:sp>
      <p:sp>
        <p:nvSpPr>
          <p:cNvPr id="132" name="Google Shape;132;p13"/>
          <p:cNvSpPr txBox="1">
            <a:spLocks noGrp="1"/>
          </p:cNvSpPr>
          <p:nvPr>
            <p:ph type="title" idx="5"/>
          </p:nvPr>
        </p:nvSpPr>
        <p:spPr>
          <a:xfrm>
            <a:off x="5552776" y="2919975"/>
            <a:ext cx="2273700" cy="6309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33" name="Google Shape;133;p13"/>
          <p:cNvSpPr txBox="1">
            <a:spLocks noGrp="1"/>
          </p:cNvSpPr>
          <p:nvPr>
            <p:ph type="subTitle" idx="6"/>
          </p:nvPr>
        </p:nvSpPr>
        <p:spPr>
          <a:xfrm>
            <a:off x="5552788" y="3398400"/>
            <a:ext cx="2273700" cy="760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100B6D"/>
              </a:buClr>
              <a:buSzPts val="1400"/>
              <a:buNone/>
              <a:defRPr sz="1400">
                <a:solidFill>
                  <a:srgbClr val="100B6D"/>
                </a:solidFill>
              </a:defRPr>
            </a:lvl1pPr>
            <a:lvl2pPr lvl="1" rtl="0">
              <a:spcBef>
                <a:spcPts val="0"/>
              </a:spcBef>
              <a:spcAft>
                <a:spcPts val="0"/>
              </a:spcAft>
              <a:buClr>
                <a:srgbClr val="100B6D"/>
              </a:buClr>
              <a:buSzPts val="1400"/>
              <a:buNone/>
              <a:defRPr>
                <a:solidFill>
                  <a:srgbClr val="100B6D"/>
                </a:solidFill>
              </a:defRPr>
            </a:lvl2pPr>
            <a:lvl3pPr lvl="2" rtl="0">
              <a:spcBef>
                <a:spcPts val="0"/>
              </a:spcBef>
              <a:spcAft>
                <a:spcPts val="0"/>
              </a:spcAft>
              <a:buClr>
                <a:srgbClr val="100B6D"/>
              </a:buClr>
              <a:buSzPts val="1400"/>
              <a:buNone/>
              <a:defRPr>
                <a:solidFill>
                  <a:srgbClr val="100B6D"/>
                </a:solidFill>
              </a:defRPr>
            </a:lvl3pPr>
            <a:lvl4pPr lvl="3" rtl="0">
              <a:spcBef>
                <a:spcPts val="0"/>
              </a:spcBef>
              <a:spcAft>
                <a:spcPts val="0"/>
              </a:spcAft>
              <a:buClr>
                <a:srgbClr val="100B6D"/>
              </a:buClr>
              <a:buSzPts val="1400"/>
              <a:buNone/>
              <a:defRPr>
                <a:solidFill>
                  <a:srgbClr val="100B6D"/>
                </a:solidFill>
              </a:defRPr>
            </a:lvl4pPr>
            <a:lvl5pPr lvl="4" rtl="0">
              <a:spcBef>
                <a:spcPts val="0"/>
              </a:spcBef>
              <a:spcAft>
                <a:spcPts val="0"/>
              </a:spcAft>
              <a:buClr>
                <a:srgbClr val="100B6D"/>
              </a:buClr>
              <a:buSzPts val="1400"/>
              <a:buNone/>
              <a:defRPr>
                <a:solidFill>
                  <a:srgbClr val="100B6D"/>
                </a:solidFill>
              </a:defRPr>
            </a:lvl5pPr>
            <a:lvl6pPr lvl="5" rtl="0">
              <a:spcBef>
                <a:spcPts val="0"/>
              </a:spcBef>
              <a:spcAft>
                <a:spcPts val="0"/>
              </a:spcAft>
              <a:buClr>
                <a:srgbClr val="100B6D"/>
              </a:buClr>
              <a:buSzPts val="1400"/>
              <a:buNone/>
              <a:defRPr>
                <a:solidFill>
                  <a:srgbClr val="100B6D"/>
                </a:solidFill>
              </a:defRPr>
            </a:lvl6pPr>
            <a:lvl7pPr lvl="6" rtl="0">
              <a:spcBef>
                <a:spcPts val="0"/>
              </a:spcBef>
              <a:spcAft>
                <a:spcPts val="0"/>
              </a:spcAft>
              <a:buClr>
                <a:srgbClr val="100B6D"/>
              </a:buClr>
              <a:buSzPts val="1400"/>
              <a:buNone/>
              <a:defRPr>
                <a:solidFill>
                  <a:srgbClr val="100B6D"/>
                </a:solidFill>
              </a:defRPr>
            </a:lvl7pPr>
            <a:lvl8pPr lvl="7" rtl="0">
              <a:spcBef>
                <a:spcPts val="0"/>
              </a:spcBef>
              <a:spcAft>
                <a:spcPts val="0"/>
              </a:spcAft>
              <a:buClr>
                <a:srgbClr val="100B6D"/>
              </a:buClr>
              <a:buSzPts val="1400"/>
              <a:buNone/>
              <a:defRPr>
                <a:solidFill>
                  <a:srgbClr val="100B6D"/>
                </a:solidFill>
              </a:defRPr>
            </a:lvl8pPr>
            <a:lvl9pPr lvl="8" rtl="0">
              <a:spcBef>
                <a:spcPts val="0"/>
              </a:spcBef>
              <a:spcAft>
                <a:spcPts val="0"/>
              </a:spcAft>
              <a:buClr>
                <a:srgbClr val="100B6D"/>
              </a:buClr>
              <a:buSzPts val="1400"/>
              <a:buNone/>
              <a:defRPr>
                <a:solidFill>
                  <a:srgbClr val="100B6D"/>
                </a:solidFill>
              </a:defRPr>
            </a:lvl9pPr>
          </a:lstStyle>
          <a:p>
            <a:endParaRPr/>
          </a:p>
        </p:txBody>
      </p:sp>
      <p:sp>
        <p:nvSpPr>
          <p:cNvPr id="134" name="Google Shape;134;p13"/>
          <p:cNvSpPr txBox="1">
            <a:spLocks noGrp="1"/>
          </p:cNvSpPr>
          <p:nvPr>
            <p:ph type="title" idx="7"/>
          </p:nvPr>
        </p:nvSpPr>
        <p:spPr>
          <a:xfrm>
            <a:off x="5552776" y="1680675"/>
            <a:ext cx="2273700" cy="6309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35" name="Google Shape;135;p13"/>
          <p:cNvSpPr txBox="1">
            <a:spLocks noGrp="1"/>
          </p:cNvSpPr>
          <p:nvPr>
            <p:ph type="subTitle" idx="8"/>
          </p:nvPr>
        </p:nvSpPr>
        <p:spPr>
          <a:xfrm>
            <a:off x="5552788" y="2159175"/>
            <a:ext cx="2273700" cy="760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100B6D"/>
              </a:buClr>
              <a:buSzPts val="1400"/>
              <a:buNone/>
              <a:defRPr sz="1400">
                <a:solidFill>
                  <a:srgbClr val="100B6D"/>
                </a:solidFill>
              </a:defRPr>
            </a:lvl1pPr>
            <a:lvl2pPr lvl="1" rtl="0">
              <a:spcBef>
                <a:spcPts val="0"/>
              </a:spcBef>
              <a:spcAft>
                <a:spcPts val="0"/>
              </a:spcAft>
              <a:buClr>
                <a:srgbClr val="100B6D"/>
              </a:buClr>
              <a:buSzPts val="1400"/>
              <a:buNone/>
              <a:defRPr>
                <a:solidFill>
                  <a:srgbClr val="100B6D"/>
                </a:solidFill>
              </a:defRPr>
            </a:lvl2pPr>
            <a:lvl3pPr lvl="2" rtl="0">
              <a:spcBef>
                <a:spcPts val="0"/>
              </a:spcBef>
              <a:spcAft>
                <a:spcPts val="0"/>
              </a:spcAft>
              <a:buClr>
                <a:srgbClr val="100B6D"/>
              </a:buClr>
              <a:buSzPts val="1400"/>
              <a:buNone/>
              <a:defRPr>
                <a:solidFill>
                  <a:srgbClr val="100B6D"/>
                </a:solidFill>
              </a:defRPr>
            </a:lvl3pPr>
            <a:lvl4pPr lvl="3" rtl="0">
              <a:spcBef>
                <a:spcPts val="0"/>
              </a:spcBef>
              <a:spcAft>
                <a:spcPts val="0"/>
              </a:spcAft>
              <a:buClr>
                <a:srgbClr val="100B6D"/>
              </a:buClr>
              <a:buSzPts val="1400"/>
              <a:buNone/>
              <a:defRPr>
                <a:solidFill>
                  <a:srgbClr val="100B6D"/>
                </a:solidFill>
              </a:defRPr>
            </a:lvl4pPr>
            <a:lvl5pPr lvl="4" rtl="0">
              <a:spcBef>
                <a:spcPts val="0"/>
              </a:spcBef>
              <a:spcAft>
                <a:spcPts val="0"/>
              </a:spcAft>
              <a:buClr>
                <a:srgbClr val="100B6D"/>
              </a:buClr>
              <a:buSzPts val="1400"/>
              <a:buNone/>
              <a:defRPr>
                <a:solidFill>
                  <a:srgbClr val="100B6D"/>
                </a:solidFill>
              </a:defRPr>
            </a:lvl5pPr>
            <a:lvl6pPr lvl="5" rtl="0">
              <a:spcBef>
                <a:spcPts val="0"/>
              </a:spcBef>
              <a:spcAft>
                <a:spcPts val="0"/>
              </a:spcAft>
              <a:buClr>
                <a:srgbClr val="100B6D"/>
              </a:buClr>
              <a:buSzPts val="1400"/>
              <a:buNone/>
              <a:defRPr>
                <a:solidFill>
                  <a:srgbClr val="100B6D"/>
                </a:solidFill>
              </a:defRPr>
            </a:lvl6pPr>
            <a:lvl7pPr lvl="6" rtl="0">
              <a:spcBef>
                <a:spcPts val="0"/>
              </a:spcBef>
              <a:spcAft>
                <a:spcPts val="0"/>
              </a:spcAft>
              <a:buClr>
                <a:srgbClr val="100B6D"/>
              </a:buClr>
              <a:buSzPts val="1400"/>
              <a:buNone/>
              <a:defRPr>
                <a:solidFill>
                  <a:srgbClr val="100B6D"/>
                </a:solidFill>
              </a:defRPr>
            </a:lvl7pPr>
            <a:lvl8pPr lvl="7" rtl="0">
              <a:spcBef>
                <a:spcPts val="0"/>
              </a:spcBef>
              <a:spcAft>
                <a:spcPts val="0"/>
              </a:spcAft>
              <a:buClr>
                <a:srgbClr val="100B6D"/>
              </a:buClr>
              <a:buSzPts val="1400"/>
              <a:buNone/>
              <a:defRPr>
                <a:solidFill>
                  <a:srgbClr val="100B6D"/>
                </a:solidFill>
              </a:defRPr>
            </a:lvl8pPr>
            <a:lvl9pPr lvl="8" rtl="0">
              <a:spcBef>
                <a:spcPts val="0"/>
              </a:spcBef>
              <a:spcAft>
                <a:spcPts val="0"/>
              </a:spcAft>
              <a:buClr>
                <a:srgbClr val="100B6D"/>
              </a:buClr>
              <a:buSzPts val="1400"/>
              <a:buNone/>
              <a:defRPr>
                <a:solidFill>
                  <a:srgbClr val="100B6D"/>
                </a:solidFill>
              </a:defRPr>
            </a:lvl9pPr>
          </a:lstStyle>
          <a:p>
            <a:endParaRPr/>
          </a:p>
        </p:txBody>
      </p:sp>
      <p:sp>
        <p:nvSpPr>
          <p:cNvPr id="136" name="Google Shape;136;p13"/>
          <p:cNvSpPr txBox="1">
            <a:spLocks noGrp="1"/>
          </p:cNvSpPr>
          <p:nvPr>
            <p:ph type="title" idx="9"/>
          </p:nvPr>
        </p:nvSpPr>
        <p:spPr>
          <a:xfrm>
            <a:off x="804000" y="690975"/>
            <a:ext cx="7538100" cy="26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7" name="Google Shape;137;p13"/>
          <p:cNvSpPr txBox="1">
            <a:spLocks noGrp="1"/>
          </p:cNvSpPr>
          <p:nvPr>
            <p:ph type="title" idx="13" hasCustomPrompt="1"/>
          </p:nvPr>
        </p:nvSpPr>
        <p:spPr>
          <a:xfrm>
            <a:off x="3545715" y="3132138"/>
            <a:ext cx="902400" cy="49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8" name="Google Shape;138;p13"/>
          <p:cNvSpPr txBox="1">
            <a:spLocks noGrp="1"/>
          </p:cNvSpPr>
          <p:nvPr>
            <p:ph type="title" idx="14" hasCustomPrompt="1"/>
          </p:nvPr>
        </p:nvSpPr>
        <p:spPr>
          <a:xfrm>
            <a:off x="4697715" y="3132138"/>
            <a:ext cx="902400" cy="49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9" name="Google Shape;139;p13"/>
          <p:cNvSpPr txBox="1">
            <a:spLocks noGrp="1"/>
          </p:cNvSpPr>
          <p:nvPr>
            <p:ph type="title" idx="15" hasCustomPrompt="1"/>
          </p:nvPr>
        </p:nvSpPr>
        <p:spPr>
          <a:xfrm>
            <a:off x="4697715" y="1879738"/>
            <a:ext cx="902400" cy="49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Tree>
    <p:extLst>
      <p:ext uri="{BB962C8B-B14F-4D97-AF65-F5344CB8AC3E}">
        <p14:creationId xmlns:p14="http://schemas.microsoft.com/office/powerpoint/2010/main" val="239038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ly Title 1">
  <p:cSld name="Only Title 1">
    <p:bg>
      <p:bgPr>
        <a:solidFill>
          <a:schemeClr val="accent3"/>
        </a:solidFill>
        <a:effectLst/>
      </p:bgPr>
    </p:bg>
    <p:spTree>
      <p:nvGrpSpPr>
        <p:cNvPr id="1" name="Shape 140"/>
        <p:cNvGrpSpPr/>
        <p:nvPr/>
      </p:nvGrpSpPr>
      <p:grpSpPr>
        <a:xfrm>
          <a:off x="0" y="0"/>
          <a:ext cx="0" cy="0"/>
          <a:chOff x="0" y="0"/>
          <a:chExt cx="0" cy="0"/>
        </a:xfrm>
      </p:grpSpPr>
      <p:grpSp>
        <p:nvGrpSpPr>
          <p:cNvPr id="141" name="Google Shape;141;p14"/>
          <p:cNvGrpSpPr/>
          <p:nvPr/>
        </p:nvGrpSpPr>
        <p:grpSpPr>
          <a:xfrm>
            <a:off x="0" y="0"/>
            <a:ext cx="9143925" cy="5143494"/>
            <a:chOff x="0" y="0"/>
            <a:chExt cx="9143925" cy="5143494"/>
          </a:xfrm>
        </p:grpSpPr>
        <p:sp>
          <p:nvSpPr>
            <p:cNvPr id="142" name="Google Shape;142;p14"/>
            <p:cNvSpPr/>
            <p:nvPr/>
          </p:nvSpPr>
          <p:spPr>
            <a:xfrm>
              <a:off x="1822871" y="4686018"/>
              <a:ext cx="545784" cy="306189"/>
            </a:xfrm>
            <a:custGeom>
              <a:avLst/>
              <a:gdLst/>
              <a:ahLst/>
              <a:cxnLst/>
              <a:rect l="l" t="t" r="r" b="b"/>
              <a:pathLst>
                <a:path w="5756" h="3827" extrusionOk="0">
                  <a:moveTo>
                    <a:pt x="3310" y="0"/>
                  </a:moveTo>
                  <a:cubicBezTo>
                    <a:pt x="3056" y="0"/>
                    <a:pt x="2762" y="31"/>
                    <a:pt x="2477" y="93"/>
                  </a:cubicBezTo>
                  <a:cubicBezTo>
                    <a:pt x="996" y="417"/>
                    <a:pt x="1" y="1512"/>
                    <a:pt x="224" y="2507"/>
                  </a:cubicBezTo>
                  <a:cubicBezTo>
                    <a:pt x="386" y="3310"/>
                    <a:pt x="1320" y="3827"/>
                    <a:pt x="2438" y="3827"/>
                  </a:cubicBezTo>
                  <a:cubicBezTo>
                    <a:pt x="2701" y="3827"/>
                    <a:pt x="2986" y="3788"/>
                    <a:pt x="3279" y="3726"/>
                  </a:cubicBezTo>
                  <a:cubicBezTo>
                    <a:pt x="4753" y="3402"/>
                    <a:pt x="5756" y="2315"/>
                    <a:pt x="5524" y="1319"/>
                  </a:cubicBezTo>
                  <a:cubicBezTo>
                    <a:pt x="5331" y="509"/>
                    <a:pt x="4437" y="0"/>
                    <a:pt x="33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4"/>
            <p:cNvSpPr/>
            <p:nvPr/>
          </p:nvSpPr>
          <p:spPr>
            <a:xfrm>
              <a:off x="46081" y="2777481"/>
              <a:ext cx="1898391" cy="2162923"/>
            </a:xfrm>
            <a:custGeom>
              <a:avLst/>
              <a:gdLst/>
              <a:ahLst/>
              <a:cxnLst/>
              <a:rect l="l" t="t" r="r" b="b"/>
              <a:pathLst>
                <a:path w="20021" h="27034" extrusionOk="0">
                  <a:moveTo>
                    <a:pt x="7329" y="1"/>
                  </a:moveTo>
                  <a:cubicBezTo>
                    <a:pt x="5046" y="1"/>
                    <a:pt x="2893" y="1127"/>
                    <a:pt x="1736" y="3148"/>
                  </a:cubicBezTo>
                  <a:cubicBezTo>
                    <a:pt x="0" y="6142"/>
                    <a:pt x="1088" y="9999"/>
                    <a:pt x="4112" y="11990"/>
                  </a:cubicBezTo>
                  <a:cubicBezTo>
                    <a:pt x="2700" y="13563"/>
                    <a:pt x="1859" y="15654"/>
                    <a:pt x="1859" y="17969"/>
                  </a:cubicBezTo>
                  <a:cubicBezTo>
                    <a:pt x="1859" y="22983"/>
                    <a:pt x="5910" y="27034"/>
                    <a:pt x="10955" y="27034"/>
                  </a:cubicBezTo>
                  <a:cubicBezTo>
                    <a:pt x="15970" y="27034"/>
                    <a:pt x="20020" y="22983"/>
                    <a:pt x="20020" y="17969"/>
                  </a:cubicBezTo>
                  <a:cubicBezTo>
                    <a:pt x="20020" y="13988"/>
                    <a:pt x="17482" y="10609"/>
                    <a:pt x="13918" y="9359"/>
                  </a:cubicBezTo>
                  <a:cubicBezTo>
                    <a:pt x="15198" y="6366"/>
                    <a:pt x="13949" y="2732"/>
                    <a:pt x="10894" y="965"/>
                  </a:cubicBezTo>
                  <a:cubicBezTo>
                    <a:pt x="9767" y="325"/>
                    <a:pt x="8548" y="1"/>
                    <a:pt x="73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4"/>
            <p:cNvSpPr/>
            <p:nvPr/>
          </p:nvSpPr>
          <p:spPr>
            <a:xfrm>
              <a:off x="0" y="0"/>
              <a:ext cx="5044614" cy="2826425"/>
            </a:xfrm>
            <a:custGeom>
              <a:avLst/>
              <a:gdLst/>
              <a:ahLst/>
              <a:cxnLst/>
              <a:rect l="l" t="t" r="r" b="b"/>
              <a:pathLst>
                <a:path w="53202" h="35327" extrusionOk="0">
                  <a:moveTo>
                    <a:pt x="0" y="0"/>
                  </a:moveTo>
                  <a:lnTo>
                    <a:pt x="0" y="35326"/>
                  </a:lnTo>
                  <a:cubicBezTo>
                    <a:pt x="18037" y="21440"/>
                    <a:pt x="1574" y="15237"/>
                    <a:pt x="6720" y="6720"/>
                  </a:cubicBezTo>
                  <a:cubicBezTo>
                    <a:pt x="8872" y="3086"/>
                    <a:pt x="11480" y="2060"/>
                    <a:pt x="13794" y="2060"/>
                  </a:cubicBezTo>
                  <a:cubicBezTo>
                    <a:pt x="16880" y="2060"/>
                    <a:pt x="19418" y="3989"/>
                    <a:pt x="19418" y="3989"/>
                  </a:cubicBezTo>
                  <a:cubicBezTo>
                    <a:pt x="24464" y="7136"/>
                    <a:pt x="29286" y="8263"/>
                    <a:pt x="33591" y="8263"/>
                  </a:cubicBezTo>
                  <a:cubicBezTo>
                    <a:pt x="45163" y="8263"/>
                    <a:pt x="53202" y="0"/>
                    <a:pt x="53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4"/>
            <p:cNvSpPr/>
            <p:nvPr/>
          </p:nvSpPr>
          <p:spPr>
            <a:xfrm>
              <a:off x="5708596" y="1309135"/>
              <a:ext cx="3435329" cy="3834359"/>
            </a:xfrm>
            <a:custGeom>
              <a:avLst/>
              <a:gdLst/>
              <a:ahLst/>
              <a:cxnLst/>
              <a:rect l="l" t="t" r="r" b="b"/>
              <a:pathLst>
                <a:path w="36230" h="47925" extrusionOk="0">
                  <a:moveTo>
                    <a:pt x="29063" y="0"/>
                  </a:moveTo>
                  <a:cubicBezTo>
                    <a:pt x="23562" y="0"/>
                    <a:pt x="18586" y="2700"/>
                    <a:pt x="15886" y="7653"/>
                  </a:cubicBezTo>
                  <a:cubicBezTo>
                    <a:pt x="14628" y="10029"/>
                    <a:pt x="13988" y="12668"/>
                    <a:pt x="15207" y="15206"/>
                  </a:cubicBezTo>
                  <a:cubicBezTo>
                    <a:pt x="15816" y="16487"/>
                    <a:pt x="16811" y="17551"/>
                    <a:pt x="17552" y="18770"/>
                  </a:cubicBezTo>
                  <a:cubicBezTo>
                    <a:pt x="18972" y="21154"/>
                    <a:pt x="18393" y="24009"/>
                    <a:pt x="16750" y="26169"/>
                  </a:cubicBezTo>
                  <a:cubicBezTo>
                    <a:pt x="14242" y="29448"/>
                    <a:pt x="11025" y="28483"/>
                    <a:pt x="7716" y="29988"/>
                  </a:cubicBezTo>
                  <a:cubicBezTo>
                    <a:pt x="5309" y="31114"/>
                    <a:pt x="3380" y="33112"/>
                    <a:pt x="2223" y="35488"/>
                  </a:cubicBezTo>
                  <a:cubicBezTo>
                    <a:pt x="1289" y="37386"/>
                    <a:pt x="741" y="39477"/>
                    <a:pt x="456" y="41599"/>
                  </a:cubicBezTo>
                  <a:cubicBezTo>
                    <a:pt x="386" y="42108"/>
                    <a:pt x="1" y="47925"/>
                    <a:pt x="356" y="47925"/>
                  </a:cubicBezTo>
                  <a:lnTo>
                    <a:pt x="36230" y="47925"/>
                  </a:lnTo>
                  <a:lnTo>
                    <a:pt x="36230" y="1350"/>
                  </a:lnTo>
                  <a:cubicBezTo>
                    <a:pt x="36230" y="772"/>
                    <a:pt x="31122" y="93"/>
                    <a:pt x="30698" y="62"/>
                  </a:cubicBezTo>
                  <a:cubicBezTo>
                    <a:pt x="30158" y="0"/>
                    <a:pt x="29610" y="0"/>
                    <a:pt x="290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4"/>
            <p:cNvSpPr/>
            <p:nvPr/>
          </p:nvSpPr>
          <p:spPr>
            <a:xfrm>
              <a:off x="8568109" y="617165"/>
              <a:ext cx="353394" cy="437081"/>
            </a:xfrm>
            <a:custGeom>
              <a:avLst/>
              <a:gdLst/>
              <a:ahLst/>
              <a:cxnLst/>
              <a:rect l="l" t="t" r="r" b="b"/>
              <a:pathLst>
                <a:path w="3727" h="5463" extrusionOk="0">
                  <a:moveTo>
                    <a:pt x="1859" y="1"/>
                  </a:moveTo>
                  <a:cubicBezTo>
                    <a:pt x="833" y="1"/>
                    <a:pt x="0" y="1220"/>
                    <a:pt x="0" y="2732"/>
                  </a:cubicBezTo>
                  <a:cubicBezTo>
                    <a:pt x="0" y="4244"/>
                    <a:pt x="833" y="5463"/>
                    <a:pt x="1859" y="5463"/>
                  </a:cubicBezTo>
                  <a:cubicBezTo>
                    <a:pt x="2893" y="5463"/>
                    <a:pt x="3726" y="4244"/>
                    <a:pt x="3726" y="2732"/>
                  </a:cubicBezTo>
                  <a:cubicBezTo>
                    <a:pt x="3726" y="1220"/>
                    <a:pt x="2893" y="1"/>
                    <a:pt x="18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 name="Google Shape;147;p14"/>
          <p:cNvSpPr/>
          <p:nvPr/>
        </p:nvSpPr>
        <p:spPr>
          <a:xfrm>
            <a:off x="453767" y="323921"/>
            <a:ext cx="8236416" cy="4495659"/>
          </a:xfrm>
          <a:custGeom>
            <a:avLst/>
            <a:gdLst/>
            <a:ahLst/>
            <a:cxnLst/>
            <a:rect l="l" t="t" r="r" b="b"/>
            <a:pathLst>
              <a:path w="81107" h="53558" extrusionOk="0">
                <a:moveTo>
                  <a:pt x="1096" y="1"/>
                </a:moveTo>
                <a:cubicBezTo>
                  <a:pt x="517" y="1"/>
                  <a:pt x="0" y="487"/>
                  <a:pt x="0" y="1096"/>
                </a:cubicBezTo>
                <a:lnTo>
                  <a:pt x="0" y="52462"/>
                </a:lnTo>
                <a:cubicBezTo>
                  <a:pt x="0" y="53071"/>
                  <a:pt x="517" y="53557"/>
                  <a:pt x="1096" y="53557"/>
                </a:cubicBezTo>
                <a:lnTo>
                  <a:pt x="80011" y="53557"/>
                </a:lnTo>
                <a:cubicBezTo>
                  <a:pt x="80620" y="53557"/>
                  <a:pt x="81106" y="53071"/>
                  <a:pt x="81106" y="52462"/>
                </a:cubicBezTo>
                <a:lnTo>
                  <a:pt x="81106" y="1096"/>
                </a:lnTo>
                <a:cubicBezTo>
                  <a:pt x="81106" y="487"/>
                  <a:pt x="80620" y="1"/>
                  <a:pt x="80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8" name="Google Shape;148;p14"/>
          <p:cNvCxnSpPr/>
          <p:nvPr/>
        </p:nvCxnSpPr>
        <p:spPr>
          <a:xfrm>
            <a:off x="3919011" y="1204950"/>
            <a:ext cx="1310100" cy="0"/>
          </a:xfrm>
          <a:prstGeom prst="straightConnector1">
            <a:avLst/>
          </a:prstGeom>
          <a:noFill/>
          <a:ln w="38100" cap="flat" cmpd="sng">
            <a:solidFill>
              <a:srgbClr val="ECC664"/>
            </a:solidFill>
            <a:prstDash val="solid"/>
            <a:round/>
            <a:headEnd type="none" w="med" len="med"/>
            <a:tailEnd type="none" w="med" len="med"/>
          </a:ln>
        </p:spPr>
      </p:cxnSp>
      <p:sp>
        <p:nvSpPr>
          <p:cNvPr id="149" name="Google Shape;149;p14"/>
          <p:cNvSpPr txBox="1">
            <a:spLocks noGrp="1"/>
          </p:cNvSpPr>
          <p:nvPr>
            <p:ph type="title"/>
          </p:nvPr>
        </p:nvSpPr>
        <p:spPr>
          <a:xfrm>
            <a:off x="804000" y="690975"/>
            <a:ext cx="7538100" cy="26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50" name="Google Shape;150;p14"/>
          <p:cNvGrpSpPr/>
          <p:nvPr/>
        </p:nvGrpSpPr>
        <p:grpSpPr>
          <a:xfrm>
            <a:off x="875788" y="842476"/>
            <a:ext cx="7256423" cy="3496905"/>
            <a:chOff x="2199107" y="3341771"/>
            <a:chExt cx="5765472" cy="2778408"/>
          </a:xfrm>
        </p:grpSpPr>
        <p:sp>
          <p:nvSpPr>
            <p:cNvPr id="151" name="Google Shape;151;p14"/>
            <p:cNvSpPr/>
            <p:nvPr/>
          </p:nvSpPr>
          <p:spPr>
            <a:xfrm>
              <a:off x="7494378" y="3341771"/>
              <a:ext cx="353615" cy="358552"/>
            </a:xfrm>
            <a:custGeom>
              <a:avLst/>
              <a:gdLst/>
              <a:ahLst/>
              <a:cxnLst/>
              <a:rect l="l" t="t" r="r" b="b"/>
              <a:pathLst>
                <a:path w="15827" h="16048" extrusionOk="0">
                  <a:moveTo>
                    <a:pt x="8176" y="0"/>
                  </a:moveTo>
                  <a:cubicBezTo>
                    <a:pt x="6270" y="0"/>
                    <a:pt x="4488" y="857"/>
                    <a:pt x="3107" y="2127"/>
                  </a:cubicBezTo>
                  <a:cubicBezTo>
                    <a:pt x="1326" y="3674"/>
                    <a:pt x="180" y="5925"/>
                    <a:pt x="56" y="8286"/>
                  </a:cubicBezTo>
                  <a:cubicBezTo>
                    <a:pt x="0" y="10648"/>
                    <a:pt x="1036" y="12995"/>
                    <a:pt x="2942" y="14376"/>
                  </a:cubicBezTo>
                  <a:cubicBezTo>
                    <a:pt x="4323" y="15357"/>
                    <a:pt x="6670" y="16047"/>
                    <a:pt x="8742" y="16047"/>
                  </a:cubicBezTo>
                  <a:cubicBezTo>
                    <a:pt x="9612" y="16047"/>
                    <a:pt x="10358" y="15937"/>
                    <a:pt x="10993" y="15702"/>
                  </a:cubicBezTo>
                  <a:cubicBezTo>
                    <a:pt x="13354" y="14721"/>
                    <a:pt x="15080" y="11794"/>
                    <a:pt x="15426" y="9377"/>
                  </a:cubicBezTo>
                  <a:cubicBezTo>
                    <a:pt x="15826" y="6560"/>
                    <a:pt x="14680" y="3563"/>
                    <a:pt x="12539" y="1727"/>
                  </a:cubicBezTo>
                  <a:cubicBezTo>
                    <a:pt x="11449" y="801"/>
                    <a:pt x="10123" y="166"/>
                    <a:pt x="8742" y="56"/>
                  </a:cubicBezTo>
                  <a:cubicBezTo>
                    <a:pt x="8521" y="0"/>
                    <a:pt x="8341" y="0"/>
                    <a:pt x="8176"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4"/>
            <p:cNvSpPr/>
            <p:nvPr/>
          </p:nvSpPr>
          <p:spPr>
            <a:xfrm>
              <a:off x="2471135" y="5682942"/>
              <a:ext cx="457724" cy="411138"/>
            </a:xfrm>
            <a:custGeom>
              <a:avLst/>
              <a:gdLst/>
              <a:ahLst/>
              <a:cxnLst/>
              <a:rect l="l" t="t" r="r" b="b"/>
              <a:pathLst>
                <a:path w="10179" h="9143" extrusionOk="0">
                  <a:moveTo>
                    <a:pt x="4544" y="1"/>
                  </a:moveTo>
                  <a:cubicBezTo>
                    <a:pt x="4019" y="1"/>
                    <a:pt x="3453" y="56"/>
                    <a:pt x="2928" y="235"/>
                  </a:cubicBezTo>
                  <a:cubicBezTo>
                    <a:pt x="2293" y="456"/>
                    <a:pt x="1727" y="746"/>
                    <a:pt x="1257" y="1271"/>
                  </a:cubicBezTo>
                  <a:cubicBezTo>
                    <a:pt x="967" y="1616"/>
                    <a:pt x="746" y="2017"/>
                    <a:pt x="567" y="2417"/>
                  </a:cubicBezTo>
                  <a:cubicBezTo>
                    <a:pt x="0" y="4033"/>
                    <a:pt x="277" y="5870"/>
                    <a:pt x="1257" y="7195"/>
                  </a:cubicBezTo>
                  <a:cubicBezTo>
                    <a:pt x="2182" y="8452"/>
                    <a:pt x="3729" y="9143"/>
                    <a:pt x="5290" y="9143"/>
                  </a:cubicBezTo>
                  <a:cubicBezTo>
                    <a:pt x="6215" y="9143"/>
                    <a:pt x="7071" y="8922"/>
                    <a:pt x="7817" y="8397"/>
                  </a:cubicBezTo>
                  <a:cubicBezTo>
                    <a:pt x="9722" y="7071"/>
                    <a:pt x="10178" y="4199"/>
                    <a:pt x="8977" y="2307"/>
                  </a:cubicBezTo>
                  <a:cubicBezTo>
                    <a:pt x="8051" y="802"/>
                    <a:pt x="6325" y="1"/>
                    <a:pt x="4544"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4"/>
            <p:cNvSpPr/>
            <p:nvPr/>
          </p:nvSpPr>
          <p:spPr>
            <a:xfrm>
              <a:off x="2199107" y="5946875"/>
              <a:ext cx="201859" cy="173305"/>
            </a:xfrm>
            <a:custGeom>
              <a:avLst/>
              <a:gdLst/>
              <a:ahLst/>
              <a:cxnLst/>
              <a:rect l="l" t="t" r="r" b="b"/>
              <a:pathLst>
                <a:path w="4489" h="3854" extrusionOk="0">
                  <a:moveTo>
                    <a:pt x="2597" y="1"/>
                  </a:moveTo>
                  <a:cubicBezTo>
                    <a:pt x="1092" y="1"/>
                    <a:pt x="1" y="2307"/>
                    <a:pt x="1147" y="3398"/>
                  </a:cubicBezTo>
                  <a:cubicBezTo>
                    <a:pt x="1492" y="3688"/>
                    <a:pt x="1962" y="3854"/>
                    <a:pt x="2417" y="3854"/>
                  </a:cubicBezTo>
                  <a:cubicBezTo>
                    <a:pt x="3108" y="3854"/>
                    <a:pt x="3854" y="3508"/>
                    <a:pt x="4199" y="2873"/>
                  </a:cubicBezTo>
                  <a:cubicBezTo>
                    <a:pt x="4489" y="2362"/>
                    <a:pt x="4489" y="1672"/>
                    <a:pt x="4199" y="1147"/>
                  </a:cubicBezTo>
                  <a:cubicBezTo>
                    <a:pt x="4088" y="857"/>
                    <a:pt x="3909" y="636"/>
                    <a:pt x="3688" y="401"/>
                  </a:cubicBezTo>
                  <a:cubicBezTo>
                    <a:pt x="3508" y="291"/>
                    <a:pt x="3288" y="111"/>
                    <a:pt x="2997" y="56"/>
                  </a:cubicBezTo>
                  <a:cubicBezTo>
                    <a:pt x="2873" y="1"/>
                    <a:pt x="2763" y="1"/>
                    <a:pt x="2597"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4"/>
            <p:cNvSpPr/>
            <p:nvPr/>
          </p:nvSpPr>
          <p:spPr>
            <a:xfrm>
              <a:off x="7869221" y="3571316"/>
              <a:ext cx="95358" cy="86108"/>
            </a:xfrm>
            <a:custGeom>
              <a:avLst/>
              <a:gdLst/>
              <a:ahLst/>
              <a:cxnLst/>
              <a:rect l="l" t="t" r="r" b="b"/>
              <a:pathLst>
                <a:path w="4268" h="3854" extrusionOk="0">
                  <a:moveTo>
                    <a:pt x="2417" y="1"/>
                  </a:moveTo>
                  <a:cubicBezTo>
                    <a:pt x="1105" y="1"/>
                    <a:pt x="0" y="1948"/>
                    <a:pt x="760" y="3108"/>
                  </a:cubicBezTo>
                  <a:cubicBezTo>
                    <a:pt x="870" y="3218"/>
                    <a:pt x="981" y="3398"/>
                    <a:pt x="1160" y="3508"/>
                  </a:cubicBezTo>
                  <a:cubicBezTo>
                    <a:pt x="1450" y="3743"/>
                    <a:pt x="1851" y="3854"/>
                    <a:pt x="2251" y="3854"/>
                  </a:cubicBezTo>
                  <a:cubicBezTo>
                    <a:pt x="2942" y="3854"/>
                    <a:pt x="3687" y="3453"/>
                    <a:pt x="4033" y="2818"/>
                  </a:cubicBezTo>
                  <a:cubicBezTo>
                    <a:pt x="4267" y="2362"/>
                    <a:pt x="4267" y="1782"/>
                    <a:pt x="4088" y="1257"/>
                  </a:cubicBezTo>
                  <a:cubicBezTo>
                    <a:pt x="3867" y="691"/>
                    <a:pt x="3397" y="222"/>
                    <a:pt x="2831" y="56"/>
                  </a:cubicBezTo>
                  <a:cubicBezTo>
                    <a:pt x="2707" y="1"/>
                    <a:pt x="2541" y="1"/>
                    <a:pt x="2417"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47046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ly Title 2">
  <p:cSld name="Only Title 2">
    <p:bg>
      <p:bgPr>
        <a:solidFill>
          <a:schemeClr val="accent1"/>
        </a:solidFill>
        <a:effectLst/>
      </p:bgPr>
    </p:bg>
    <p:spTree>
      <p:nvGrpSpPr>
        <p:cNvPr id="1" name="Shape 165"/>
        <p:cNvGrpSpPr/>
        <p:nvPr/>
      </p:nvGrpSpPr>
      <p:grpSpPr>
        <a:xfrm>
          <a:off x="0" y="0"/>
          <a:ext cx="0" cy="0"/>
          <a:chOff x="0" y="0"/>
          <a:chExt cx="0" cy="0"/>
        </a:xfrm>
      </p:grpSpPr>
      <p:grpSp>
        <p:nvGrpSpPr>
          <p:cNvPr id="166" name="Google Shape;166;p16"/>
          <p:cNvGrpSpPr/>
          <p:nvPr/>
        </p:nvGrpSpPr>
        <p:grpSpPr>
          <a:xfrm>
            <a:off x="0" y="0"/>
            <a:ext cx="9143925" cy="5143494"/>
            <a:chOff x="0" y="0"/>
            <a:chExt cx="9143925" cy="5143494"/>
          </a:xfrm>
        </p:grpSpPr>
        <p:sp>
          <p:nvSpPr>
            <p:cNvPr id="167" name="Google Shape;167;p16"/>
            <p:cNvSpPr/>
            <p:nvPr/>
          </p:nvSpPr>
          <p:spPr>
            <a:xfrm>
              <a:off x="1822871" y="4686018"/>
              <a:ext cx="545784" cy="306189"/>
            </a:xfrm>
            <a:custGeom>
              <a:avLst/>
              <a:gdLst/>
              <a:ahLst/>
              <a:cxnLst/>
              <a:rect l="l" t="t" r="r" b="b"/>
              <a:pathLst>
                <a:path w="5756" h="3827" extrusionOk="0">
                  <a:moveTo>
                    <a:pt x="3310" y="0"/>
                  </a:moveTo>
                  <a:cubicBezTo>
                    <a:pt x="3056" y="0"/>
                    <a:pt x="2762" y="31"/>
                    <a:pt x="2477" y="93"/>
                  </a:cubicBezTo>
                  <a:cubicBezTo>
                    <a:pt x="996" y="417"/>
                    <a:pt x="1" y="1512"/>
                    <a:pt x="224" y="2507"/>
                  </a:cubicBezTo>
                  <a:cubicBezTo>
                    <a:pt x="386" y="3310"/>
                    <a:pt x="1320" y="3827"/>
                    <a:pt x="2438" y="3827"/>
                  </a:cubicBezTo>
                  <a:cubicBezTo>
                    <a:pt x="2701" y="3827"/>
                    <a:pt x="2986" y="3788"/>
                    <a:pt x="3279" y="3726"/>
                  </a:cubicBezTo>
                  <a:cubicBezTo>
                    <a:pt x="4753" y="3402"/>
                    <a:pt x="5756" y="2315"/>
                    <a:pt x="5524" y="1319"/>
                  </a:cubicBezTo>
                  <a:cubicBezTo>
                    <a:pt x="5331" y="509"/>
                    <a:pt x="4437" y="0"/>
                    <a:pt x="33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6"/>
            <p:cNvSpPr/>
            <p:nvPr/>
          </p:nvSpPr>
          <p:spPr>
            <a:xfrm>
              <a:off x="46081" y="2777481"/>
              <a:ext cx="1898391" cy="2162923"/>
            </a:xfrm>
            <a:custGeom>
              <a:avLst/>
              <a:gdLst/>
              <a:ahLst/>
              <a:cxnLst/>
              <a:rect l="l" t="t" r="r" b="b"/>
              <a:pathLst>
                <a:path w="20021" h="27034" extrusionOk="0">
                  <a:moveTo>
                    <a:pt x="7329" y="1"/>
                  </a:moveTo>
                  <a:cubicBezTo>
                    <a:pt x="5046" y="1"/>
                    <a:pt x="2893" y="1127"/>
                    <a:pt x="1736" y="3148"/>
                  </a:cubicBezTo>
                  <a:cubicBezTo>
                    <a:pt x="0" y="6142"/>
                    <a:pt x="1088" y="9999"/>
                    <a:pt x="4112" y="11990"/>
                  </a:cubicBezTo>
                  <a:cubicBezTo>
                    <a:pt x="2700" y="13563"/>
                    <a:pt x="1859" y="15654"/>
                    <a:pt x="1859" y="17969"/>
                  </a:cubicBezTo>
                  <a:cubicBezTo>
                    <a:pt x="1859" y="22983"/>
                    <a:pt x="5910" y="27034"/>
                    <a:pt x="10955" y="27034"/>
                  </a:cubicBezTo>
                  <a:cubicBezTo>
                    <a:pt x="15970" y="27034"/>
                    <a:pt x="20020" y="22983"/>
                    <a:pt x="20020" y="17969"/>
                  </a:cubicBezTo>
                  <a:cubicBezTo>
                    <a:pt x="20020" y="13988"/>
                    <a:pt x="17482" y="10609"/>
                    <a:pt x="13918" y="9359"/>
                  </a:cubicBezTo>
                  <a:cubicBezTo>
                    <a:pt x="15198" y="6366"/>
                    <a:pt x="13949" y="2732"/>
                    <a:pt x="10894" y="965"/>
                  </a:cubicBezTo>
                  <a:cubicBezTo>
                    <a:pt x="9767" y="325"/>
                    <a:pt x="8548" y="1"/>
                    <a:pt x="7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6"/>
            <p:cNvSpPr/>
            <p:nvPr/>
          </p:nvSpPr>
          <p:spPr>
            <a:xfrm>
              <a:off x="0" y="0"/>
              <a:ext cx="5044614" cy="2826425"/>
            </a:xfrm>
            <a:custGeom>
              <a:avLst/>
              <a:gdLst/>
              <a:ahLst/>
              <a:cxnLst/>
              <a:rect l="l" t="t" r="r" b="b"/>
              <a:pathLst>
                <a:path w="53202" h="35327" extrusionOk="0">
                  <a:moveTo>
                    <a:pt x="0" y="0"/>
                  </a:moveTo>
                  <a:lnTo>
                    <a:pt x="0" y="35326"/>
                  </a:lnTo>
                  <a:cubicBezTo>
                    <a:pt x="18037" y="21440"/>
                    <a:pt x="1574" y="15237"/>
                    <a:pt x="6720" y="6720"/>
                  </a:cubicBezTo>
                  <a:cubicBezTo>
                    <a:pt x="8872" y="3086"/>
                    <a:pt x="11480" y="2060"/>
                    <a:pt x="13794" y="2060"/>
                  </a:cubicBezTo>
                  <a:cubicBezTo>
                    <a:pt x="16880" y="2060"/>
                    <a:pt x="19418" y="3989"/>
                    <a:pt x="19418" y="3989"/>
                  </a:cubicBezTo>
                  <a:cubicBezTo>
                    <a:pt x="24464" y="7136"/>
                    <a:pt x="29286" y="8263"/>
                    <a:pt x="33591" y="8263"/>
                  </a:cubicBezTo>
                  <a:cubicBezTo>
                    <a:pt x="45163" y="8263"/>
                    <a:pt x="53202" y="0"/>
                    <a:pt x="53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6"/>
            <p:cNvSpPr/>
            <p:nvPr/>
          </p:nvSpPr>
          <p:spPr>
            <a:xfrm>
              <a:off x="5708596" y="1309135"/>
              <a:ext cx="3435329" cy="3834359"/>
            </a:xfrm>
            <a:custGeom>
              <a:avLst/>
              <a:gdLst/>
              <a:ahLst/>
              <a:cxnLst/>
              <a:rect l="l" t="t" r="r" b="b"/>
              <a:pathLst>
                <a:path w="36230" h="47925" extrusionOk="0">
                  <a:moveTo>
                    <a:pt x="29063" y="0"/>
                  </a:moveTo>
                  <a:cubicBezTo>
                    <a:pt x="23562" y="0"/>
                    <a:pt x="18586" y="2700"/>
                    <a:pt x="15886" y="7653"/>
                  </a:cubicBezTo>
                  <a:cubicBezTo>
                    <a:pt x="14628" y="10029"/>
                    <a:pt x="13988" y="12668"/>
                    <a:pt x="15207" y="15206"/>
                  </a:cubicBezTo>
                  <a:cubicBezTo>
                    <a:pt x="15816" y="16487"/>
                    <a:pt x="16811" y="17551"/>
                    <a:pt x="17552" y="18770"/>
                  </a:cubicBezTo>
                  <a:cubicBezTo>
                    <a:pt x="18972" y="21154"/>
                    <a:pt x="18393" y="24009"/>
                    <a:pt x="16750" y="26169"/>
                  </a:cubicBezTo>
                  <a:cubicBezTo>
                    <a:pt x="14242" y="29448"/>
                    <a:pt x="11025" y="28483"/>
                    <a:pt x="7716" y="29988"/>
                  </a:cubicBezTo>
                  <a:cubicBezTo>
                    <a:pt x="5309" y="31114"/>
                    <a:pt x="3380" y="33112"/>
                    <a:pt x="2223" y="35488"/>
                  </a:cubicBezTo>
                  <a:cubicBezTo>
                    <a:pt x="1289" y="37386"/>
                    <a:pt x="741" y="39477"/>
                    <a:pt x="456" y="41599"/>
                  </a:cubicBezTo>
                  <a:cubicBezTo>
                    <a:pt x="386" y="42108"/>
                    <a:pt x="1" y="47925"/>
                    <a:pt x="356" y="47925"/>
                  </a:cubicBezTo>
                  <a:lnTo>
                    <a:pt x="36230" y="47925"/>
                  </a:lnTo>
                  <a:lnTo>
                    <a:pt x="36230" y="1350"/>
                  </a:lnTo>
                  <a:cubicBezTo>
                    <a:pt x="36230" y="772"/>
                    <a:pt x="31122" y="93"/>
                    <a:pt x="30698" y="62"/>
                  </a:cubicBezTo>
                  <a:cubicBezTo>
                    <a:pt x="30158" y="0"/>
                    <a:pt x="29610" y="0"/>
                    <a:pt x="290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6"/>
            <p:cNvSpPr/>
            <p:nvPr/>
          </p:nvSpPr>
          <p:spPr>
            <a:xfrm>
              <a:off x="8568109" y="617165"/>
              <a:ext cx="353394" cy="437081"/>
            </a:xfrm>
            <a:custGeom>
              <a:avLst/>
              <a:gdLst/>
              <a:ahLst/>
              <a:cxnLst/>
              <a:rect l="l" t="t" r="r" b="b"/>
              <a:pathLst>
                <a:path w="3727" h="5463" extrusionOk="0">
                  <a:moveTo>
                    <a:pt x="1859" y="1"/>
                  </a:moveTo>
                  <a:cubicBezTo>
                    <a:pt x="833" y="1"/>
                    <a:pt x="0" y="1220"/>
                    <a:pt x="0" y="2732"/>
                  </a:cubicBezTo>
                  <a:cubicBezTo>
                    <a:pt x="0" y="4244"/>
                    <a:pt x="833" y="5463"/>
                    <a:pt x="1859" y="5463"/>
                  </a:cubicBezTo>
                  <a:cubicBezTo>
                    <a:pt x="2893" y="5463"/>
                    <a:pt x="3726" y="4244"/>
                    <a:pt x="3726" y="2732"/>
                  </a:cubicBezTo>
                  <a:cubicBezTo>
                    <a:pt x="3726" y="1220"/>
                    <a:pt x="2893" y="1"/>
                    <a:pt x="1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 name="Google Shape;172;p16"/>
          <p:cNvSpPr/>
          <p:nvPr/>
        </p:nvSpPr>
        <p:spPr>
          <a:xfrm>
            <a:off x="453767" y="323921"/>
            <a:ext cx="8236416" cy="4495659"/>
          </a:xfrm>
          <a:custGeom>
            <a:avLst/>
            <a:gdLst/>
            <a:ahLst/>
            <a:cxnLst/>
            <a:rect l="l" t="t" r="r" b="b"/>
            <a:pathLst>
              <a:path w="81107" h="53558" extrusionOk="0">
                <a:moveTo>
                  <a:pt x="1096" y="1"/>
                </a:moveTo>
                <a:cubicBezTo>
                  <a:pt x="517" y="1"/>
                  <a:pt x="0" y="487"/>
                  <a:pt x="0" y="1096"/>
                </a:cubicBezTo>
                <a:lnTo>
                  <a:pt x="0" y="52462"/>
                </a:lnTo>
                <a:cubicBezTo>
                  <a:pt x="0" y="53071"/>
                  <a:pt x="517" y="53557"/>
                  <a:pt x="1096" y="53557"/>
                </a:cubicBezTo>
                <a:lnTo>
                  <a:pt x="80011" y="53557"/>
                </a:lnTo>
                <a:cubicBezTo>
                  <a:pt x="80620" y="53557"/>
                  <a:pt x="81106" y="53071"/>
                  <a:pt x="81106" y="52462"/>
                </a:cubicBezTo>
                <a:lnTo>
                  <a:pt x="81106" y="1096"/>
                </a:lnTo>
                <a:cubicBezTo>
                  <a:pt x="81106" y="487"/>
                  <a:pt x="80620" y="1"/>
                  <a:pt x="80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6"/>
          <p:cNvSpPr txBox="1">
            <a:spLocks noGrp="1"/>
          </p:cNvSpPr>
          <p:nvPr>
            <p:ph type="title"/>
          </p:nvPr>
        </p:nvSpPr>
        <p:spPr>
          <a:xfrm>
            <a:off x="804000" y="690975"/>
            <a:ext cx="7538100" cy="26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extLst>
      <p:ext uri="{BB962C8B-B14F-4D97-AF65-F5344CB8AC3E}">
        <p14:creationId xmlns:p14="http://schemas.microsoft.com/office/powerpoint/2010/main" val="538218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29"/>
        <p:cNvGrpSpPr/>
        <p:nvPr/>
      </p:nvGrpSpPr>
      <p:grpSpPr>
        <a:xfrm>
          <a:off x="0" y="0"/>
          <a:ext cx="0" cy="0"/>
          <a:chOff x="0" y="0"/>
          <a:chExt cx="0" cy="0"/>
        </a:xfrm>
      </p:grpSpPr>
      <p:grpSp>
        <p:nvGrpSpPr>
          <p:cNvPr id="130" name="Google Shape;130;p13"/>
          <p:cNvGrpSpPr/>
          <p:nvPr/>
        </p:nvGrpSpPr>
        <p:grpSpPr>
          <a:xfrm>
            <a:off x="0" y="0"/>
            <a:ext cx="9144054" cy="5143479"/>
            <a:chOff x="0" y="0"/>
            <a:chExt cx="9144054" cy="5143479"/>
          </a:xfrm>
        </p:grpSpPr>
        <p:sp>
          <p:nvSpPr>
            <p:cNvPr id="131" name="Google Shape;131;p13"/>
            <p:cNvSpPr/>
            <p:nvPr/>
          </p:nvSpPr>
          <p:spPr>
            <a:xfrm>
              <a:off x="1887336" y="3147754"/>
              <a:ext cx="7256718" cy="1995725"/>
            </a:xfrm>
            <a:custGeom>
              <a:avLst/>
              <a:gdLst/>
              <a:ahLst/>
              <a:cxnLst/>
              <a:rect l="l" t="t" r="r" b="b"/>
              <a:pathLst>
                <a:path w="77745" h="38012" extrusionOk="0">
                  <a:moveTo>
                    <a:pt x="77744" y="1"/>
                  </a:moveTo>
                  <a:cubicBezTo>
                    <a:pt x="61339" y="3736"/>
                    <a:pt x="72177" y="22843"/>
                    <a:pt x="49247" y="22843"/>
                  </a:cubicBezTo>
                  <a:cubicBezTo>
                    <a:pt x="45909" y="22843"/>
                    <a:pt x="41855" y="22438"/>
                    <a:pt x="36897" y="21522"/>
                  </a:cubicBezTo>
                  <a:cubicBezTo>
                    <a:pt x="32432" y="20697"/>
                    <a:pt x="28805" y="20322"/>
                    <a:pt x="25791" y="20322"/>
                  </a:cubicBezTo>
                  <a:cubicBezTo>
                    <a:pt x="11276" y="20322"/>
                    <a:pt x="11007" y="29016"/>
                    <a:pt x="0" y="38011"/>
                  </a:cubicBezTo>
                  <a:lnTo>
                    <a:pt x="77744" y="38011"/>
                  </a:lnTo>
                  <a:lnTo>
                    <a:pt x="77744" y="1"/>
                  </a:lnTo>
                  <a:close/>
                </a:path>
              </a:pathLst>
            </a:custGeom>
            <a:solidFill>
              <a:srgbClr val="FFFFF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3"/>
            <p:cNvSpPr/>
            <p:nvPr/>
          </p:nvSpPr>
          <p:spPr>
            <a:xfrm>
              <a:off x="0" y="0"/>
              <a:ext cx="8354023" cy="1045167"/>
            </a:xfrm>
            <a:custGeom>
              <a:avLst/>
              <a:gdLst/>
              <a:ahLst/>
              <a:cxnLst/>
              <a:rect l="l" t="t" r="r" b="b"/>
              <a:pathLst>
                <a:path w="89501" h="19907" extrusionOk="0">
                  <a:moveTo>
                    <a:pt x="0" y="1"/>
                  </a:moveTo>
                  <a:lnTo>
                    <a:pt x="0" y="19907"/>
                  </a:lnTo>
                  <a:cubicBezTo>
                    <a:pt x="4307" y="17670"/>
                    <a:pt x="7751" y="17064"/>
                    <a:pt x="10845" y="17064"/>
                  </a:cubicBezTo>
                  <a:cubicBezTo>
                    <a:pt x="14500" y="17064"/>
                    <a:pt x="17668" y="17909"/>
                    <a:pt x="21194" y="17909"/>
                  </a:cubicBezTo>
                  <a:cubicBezTo>
                    <a:pt x="25536" y="17909"/>
                    <a:pt x="30421" y="16628"/>
                    <a:pt x="37430" y="10910"/>
                  </a:cubicBezTo>
                  <a:cubicBezTo>
                    <a:pt x="45108" y="4647"/>
                    <a:pt x="51239" y="2865"/>
                    <a:pt x="56613" y="2865"/>
                  </a:cubicBezTo>
                  <a:cubicBezTo>
                    <a:pt x="63713" y="2865"/>
                    <a:pt x="69491" y="5977"/>
                    <a:pt x="75767" y="5977"/>
                  </a:cubicBezTo>
                  <a:cubicBezTo>
                    <a:pt x="79945" y="5977"/>
                    <a:pt x="84344" y="4597"/>
                    <a:pt x="89500" y="1"/>
                  </a:cubicBezTo>
                  <a:close/>
                </a:path>
              </a:pathLst>
            </a:custGeom>
            <a:solidFill>
              <a:srgbClr val="FFFFF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3"/>
            <p:cNvSpPr/>
            <p:nvPr/>
          </p:nvSpPr>
          <p:spPr>
            <a:xfrm>
              <a:off x="0" y="524241"/>
              <a:ext cx="9144053" cy="4611820"/>
            </a:xfrm>
            <a:custGeom>
              <a:avLst/>
              <a:gdLst/>
              <a:ahLst/>
              <a:cxnLst/>
              <a:rect l="l" t="t" r="r" b="b"/>
              <a:pathLst>
                <a:path w="97965" h="87840" extrusionOk="0">
                  <a:moveTo>
                    <a:pt x="97823" y="0"/>
                  </a:moveTo>
                  <a:cubicBezTo>
                    <a:pt x="94044" y="2590"/>
                    <a:pt x="89340" y="3354"/>
                    <a:pt x="84726" y="3354"/>
                  </a:cubicBezTo>
                  <a:cubicBezTo>
                    <a:pt x="84174" y="3354"/>
                    <a:pt x="83622" y="3343"/>
                    <a:pt x="83074" y="3323"/>
                  </a:cubicBezTo>
                  <a:cubicBezTo>
                    <a:pt x="78605" y="3159"/>
                    <a:pt x="74159" y="2459"/>
                    <a:pt x="69696" y="2459"/>
                  </a:cubicBezTo>
                  <a:cubicBezTo>
                    <a:pt x="69041" y="2459"/>
                    <a:pt x="68385" y="2474"/>
                    <a:pt x="67729" y="2508"/>
                  </a:cubicBezTo>
                  <a:cubicBezTo>
                    <a:pt x="59719" y="2916"/>
                    <a:pt x="51898" y="6239"/>
                    <a:pt x="46051" y="11709"/>
                  </a:cubicBezTo>
                  <a:cubicBezTo>
                    <a:pt x="41819" y="15674"/>
                    <a:pt x="38653" y="20659"/>
                    <a:pt x="34452" y="24656"/>
                  </a:cubicBezTo>
                  <a:cubicBezTo>
                    <a:pt x="30923" y="28014"/>
                    <a:pt x="26253" y="30698"/>
                    <a:pt x="21504" y="30698"/>
                  </a:cubicBezTo>
                  <a:cubicBezTo>
                    <a:pt x="20601" y="30698"/>
                    <a:pt x="19695" y="30601"/>
                    <a:pt x="18794" y="30393"/>
                  </a:cubicBezTo>
                  <a:cubicBezTo>
                    <a:pt x="15502" y="29625"/>
                    <a:pt x="12712" y="27493"/>
                    <a:pt x="9703" y="25957"/>
                  </a:cubicBezTo>
                  <a:cubicBezTo>
                    <a:pt x="7837" y="25010"/>
                    <a:pt x="5692" y="24301"/>
                    <a:pt x="3637" y="24301"/>
                  </a:cubicBezTo>
                  <a:cubicBezTo>
                    <a:pt x="2360" y="24301"/>
                    <a:pt x="1118" y="24575"/>
                    <a:pt x="0" y="25236"/>
                  </a:cubicBezTo>
                  <a:lnTo>
                    <a:pt x="188" y="87839"/>
                  </a:lnTo>
                  <a:lnTo>
                    <a:pt x="10047" y="87839"/>
                  </a:lnTo>
                  <a:cubicBezTo>
                    <a:pt x="11348" y="83356"/>
                    <a:pt x="12649" y="78873"/>
                    <a:pt x="13950" y="74390"/>
                  </a:cubicBezTo>
                  <a:cubicBezTo>
                    <a:pt x="15361" y="69516"/>
                    <a:pt x="16866" y="64484"/>
                    <a:pt x="20189" y="60675"/>
                  </a:cubicBezTo>
                  <a:cubicBezTo>
                    <a:pt x="24719" y="55472"/>
                    <a:pt x="31866" y="53387"/>
                    <a:pt x="38731" y="52744"/>
                  </a:cubicBezTo>
                  <a:cubicBezTo>
                    <a:pt x="45597" y="52102"/>
                    <a:pt x="52556" y="52635"/>
                    <a:pt x="59343" y="51490"/>
                  </a:cubicBezTo>
                  <a:cubicBezTo>
                    <a:pt x="67995" y="50033"/>
                    <a:pt x="73810" y="48653"/>
                    <a:pt x="79970" y="42415"/>
                  </a:cubicBezTo>
                  <a:cubicBezTo>
                    <a:pt x="85062" y="37232"/>
                    <a:pt x="86960" y="33310"/>
                    <a:pt x="96910" y="33310"/>
                  </a:cubicBezTo>
                  <a:cubicBezTo>
                    <a:pt x="97252" y="33310"/>
                    <a:pt x="97603" y="33314"/>
                    <a:pt x="97964" y="33324"/>
                  </a:cubicBezTo>
                  <a:lnTo>
                    <a:pt x="97823" y="0"/>
                  </a:lnTo>
                  <a:close/>
                </a:path>
              </a:pathLst>
            </a:custGeom>
            <a:solidFill>
              <a:srgbClr val="FFFFF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 name="Google Shape;134;p13"/>
          <p:cNvSpPr txBox="1">
            <a:spLocks noGrp="1"/>
          </p:cNvSpPr>
          <p:nvPr>
            <p:ph type="title"/>
          </p:nvPr>
        </p:nvSpPr>
        <p:spPr>
          <a:xfrm>
            <a:off x="714000" y="466500"/>
            <a:ext cx="7716000" cy="6246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35" name="Google Shape;135;p13"/>
          <p:cNvSpPr txBox="1">
            <a:spLocks noGrp="1"/>
          </p:cNvSpPr>
          <p:nvPr>
            <p:ph type="subTitle" idx="1"/>
          </p:nvPr>
        </p:nvSpPr>
        <p:spPr>
          <a:xfrm>
            <a:off x="714100" y="1937465"/>
            <a:ext cx="2437200" cy="423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2000" b="1" u="sng">
                <a:latin typeface="Poppins"/>
                <a:ea typeface="Poppins"/>
                <a:cs typeface="Poppins"/>
                <a:sym typeface="Poppins"/>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136" name="Google Shape;136;p13"/>
          <p:cNvSpPr txBox="1">
            <a:spLocks noGrp="1"/>
          </p:cNvSpPr>
          <p:nvPr>
            <p:ph type="subTitle" idx="2"/>
          </p:nvPr>
        </p:nvSpPr>
        <p:spPr>
          <a:xfrm>
            <a:off x="872800" y="2359300"/>
            <a:ext cx="2119800" cy="5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7" name="Google Shape;137;p13"/>
          <p:cNvSpPr txBox="1">
            <a:spLocks noGrp="1"/>
          </p:cNvSpPr>
          <p:nvPr>
            <p:ph type="title" idx="3" hasCustomPrompt="1"/>
          </p:nvPr>
        </p:nvSpPr>
        <p:spPr>
          <a:xfrm>
            <a:off x="1556650" y="1391390"/>
            <a:ext cx="752100" cy="40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22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t>xx%</a:t>
            </a:r>
          </a:p>
        </p:txBody>
      </p:sp>
      <p:sp>
        <p:nvSpPr>
          <p:cNvPr id="138" name="Google Shape;138;p13"/>
          <p:cNvSpPr txBox="1">
            <a:spLocks noGrp="1"/>
          </p:cNvSpPr>
          <p:nvPr>
            <p:ph type="subTitle" idx="4"/>
          </p:nvPr>
        </p:nvSpPr>
        <p:spPr>
          <a:xfrm>
            <a:off x="3353400" y="1939115"/>
            <a:ext cx="2437200" cy="420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2000" b="1" u="sng">
                <a:latin typeface="Poppins"/>
                <a:ea typeface="Poppins"/>
                <a:cs typeface="Poppins"/>
                <a:sym typeface="Poppins"/>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139" name="Google Shape;139;p13"/>
          <p:cNvSpPr txBox="1">
            <a:spLocks noGrp="1"/>
          </p:cNvSpPr>
          <p:nvPr>
            <p:ph type="subTitle" idx="5"/>
          </p:nvPr>
        </p:nvSpPr>
        <p:spPr>
          <a:xfrm>
            <a:off x="3512100" y="2359300"/>
            <a:ext cx="2119800" cy="5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0" name="Google Shape;140;p13"/>
          <p:cNvSpPr txBox="1">
            <a:spLocks noGrp="1"/>
          </p:cNvSpPr>
          <p:nvPr>
            <p:ph type="title" idx="6" hasCustomPrompt="1"/>
          </p:nvPr>
        </p:nvSpPr>
        <p:spPr>
          <a:xfrm>
            <a:off x="4195950" y="1391390"/>
            <a:ext cx="752100" cy="40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22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t>xx%</a:t>
            </a:r>
          </a:p>
        </p:txBody>
      </p:sp>
      <p:sp>
        <p:nvSpPr>
          <p:cNvPr id="141" name="Google Shape;141;p13"/>
          <p:cNvSpPr txBox="1">
            <a:spLocks noGrp="1"/>
          </p:cNvSpPr>
          <p:nvPr>
            <p:ph type="subTitle" idx="7"/>
          </p:nvPr>
        </p:nvSpPr>
        <p:spPr>
          <a:xfrm>
            <a:off x="5992700" y="1939115"/>
            <a:ext cx="2437200" cy="420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2000" b="1" u="sng">
                <a:latin typeface="Poppins"/>
                <a:ea typeface="Poppins"/>
                <a:cs typeface="Poppins"/>
                <a:sym typeface="Poppins"/>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142" name="Google Shape;142;p13"/>
          <p:cNvSpPr txBox="1">
            <a:spLocks noGrp="1"/>
          </p:cNvSpPr>
          <p:nvPr>
            <p:ph type="subTitle" idx="8"/>
          </p:nvPr>
        </p:nvSpPr>
        <p:spPr>
          <a:xfrm>
            <a:off x="6151400" y="2359300"/>
            <a:ext cx="2119800" cy="5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3" name="Google Shape;143;p13"/>
          <p:cNvSpPr txBox="1">
            <a:spLocks noGrp="1"/>
          </p:cNvSpPr>
          <p:nvPr>
            <p:ph type="title" idx="9" hasCustomPrompt="1"/>
          </p:nvPr>
        </p:nvSpPr>
        <p:spPr>
          <a:xfrm>
            <a:off x="6835250" y="1391390"/>
            <a:ext cx="752100" cy="40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22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t>xx%</a:t>
            </a:r>
          </a:p>
        </p:txBody>
      </p:sp>
      <p:sp>
        <p:nvSpPr>
          <p:cNvPr id="144" name="Google Shape;144;p13"/>
          <p:cNvSpPr txBox="1">
            <a:spLocks noGrp="1"/>
          </p:cNvSpPr>
          <p:nvPr>
            <p:ph type="subTitle" idx="13"/>
          </p:nvPr>
        </p:nvSpPr>
        <p:spPr>
          <a:xfrm>
            <a:off x="714100" y="3654819"/>
            <a:ext cx="2437200" cy="420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2000" b="1" u="sng">
                <a:latin typeface="Poppins"/>
                <a:ea typeface="Poppins"/>
                <a:cs typeface="Poppins"/>
                <a:sym typeface="Poppins"/>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145" name="Google Shape;145;p13"/>
          <p:cNvSpPr txBox="1">
            <a:spLocks noGrp="1"/>
          </p:cNvSpPr>
          <p:nvPr>
            <p:ph type="subTitle" idx="14"/>
          </p:nvPr>
        </p:nvSpPr>
        <p:spPr>
          <a:xfrm>
            <a:off x="872800" y="4075403"/>
            <a:ext cx="2119800" cy="5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6" name="Google Shape;146;p13"/>
          <p:cNvSpPr txBox="1">
            <a:spLocks noGrp="1"/>
          </p:cNvSpPr>
          <p:nvPr>
            <p:ph type="title" idx="15" hasCustomPrompt="1"/>
          </p:nvPr>
        </p:nvSpPr>
        <p:spPr>
          <a:xfrm>
            <a:off x="1556650" y="3110878"/>
            <a:ext cx="752100" cy="40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22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t>xx%</a:t>
            </a:r>
          </a:p>
        </p:txBody>
      </p:sp>
      <p:sp>
        <p:nvSpPr>
          <p:cNvPr id="147" name="Google Shape;147;p13"/>
          <p:cNvSpPr txBox="1">
            <a:spLocks noGrp="1"/>
          </p:cNvSpPr>
          <p:nvPr>
            <p:ph type="subTitle" idx="16"/>
          </p:nvPr>
        </p:nvSpPr>
        <p:spPr>
          <a:xfrm>
            <a:off x="3353400" y="3654819"/>
            <a:ext cx="2437200" cy="420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2000" b="1" u="sng">
                <a:latin typeface="Poppins"/>
                <a:ea typeface="Poppins"/>
                <a:cs typeface="Poppins"/>
                <a:sym typeface="Poppins"/>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148" name="Google Shape;148;p13"/>
          <p:cNvSpPr txBox="1">
            <a:spLocks noGrp="1"/>
          </p:cNvSpPr>
          <p:nvPr>
            <p:ph type="subTitle" idx="17"/>
          </p:nvPr>
        </p:nvSpPr>
        <p:spPr>
          <a:xfrm>
            <a:off x="3512100" y="4075403"/>
            <a:ext cx="2119800" cy="5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9" name="Google Shape;149;p13"/>
          <p:cNvSpPr txBox="1">
            <a:spLocks noGrp="1"/>
          </p:cNvSpPr>
          <p:nvPr>
            <p:ph type="title" idx="18" hasCustomPrompt="1"/>
          </p:nvPr>
        </p:nvSpPr>
        <p:spPr>
          <a:xfrm>
            <a:off x="4195950" y="3110878"/>
            <a:ext cx="752100" cy="40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22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t>xx%</a:t>
            </a:r>
          </a:p>
        </p:txBody>
      </p:sp>
      <p:sp>
        <p:nvSpPr>
          <p:cNvPr id="150" name="Google Shape;150;p13"/>
          <p:cNvSpPr txBox="1">
            <a:spLocks noGrp="1"/>
          </p:cNvSpPr>
          <p:nvPr>
            <p:ph type="subTitle" idx="19"/>
          </p:nvPr>
        </p:nvSpPr>
        <p:spPr>
          <a:xfrm>
            <a:off x="5992700" y="3654819"/>
            <a:ext cx="2437200" cy="420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2000" b="1" u="sng">
                <a:latin typeface="Poppins"/>
                <a:ea typeface="Poppins"/>
                <a:cs typeface="Poppins"/>
                <a:sym typeface="Poppins"/>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151" name="Google Shape;151;p13"/>
          <p:cNvSpPr txBox="1">
            <a:spLocks noGrp="1"/>
          </p:cNvSpPr>
          <p:nvPr>
            <p:ph type="subTitle" idx="20"/>
          </p:nvPr>
        </p:nvSpPr>
        <p:spPr>
          <a:xfrm>
            <a:off x="6151400" y="4075403"/>
            <a:ext cx="2119800" cy="5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52" name="Google Shape;152;p13"/>
          <p:cNvSpPr txBox="1">
            <a:spLocks noGrp="1"/>
          </p:cNvSpPr>
          <p:nvPr>
            <p:ph type="title" idx="21" hasCustomPrompt="1"/>
          </p:nvPr>
        </p:nvSpPr>
        <p:spPr>
          <a:xfrm>
            <a:off x="6835250" y="3110878"/>
            <a:ext cx="752100" cy="409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22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t>xx%</a:t>
            </a:r>
          </a:p>
        </p:txBody>
      </p:sp>
      <p:sp>
        <p:nvSpPr>
          <p:cNvPr id="153" name="Google Shape;153;p13"/>
          <p:cNvSpPr/>
          <p:nvPr/>
        </p:nvSpPr>
        <p:spPr>
          <a:xfrm>
            <a:off x="8479675" y="4395342"/>
            <a:ext cx="245400" cy="245400"/>
          </a:xfrm>
          <a:prstGeom prst="star4">
            <a:avLst>
              <a:gd name="adj" fmla="val 12500"/>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3"/>
          <p:cNvSpPr/>
          <p:nvPr/>
        </p:nvSpPr>
        <p:spPr>
          <a:xfrm>
            <a:off x="203381" y="4176890"/>
            <a:ext cx="423900" cy="423900"/>
          </a:xfrm>
          <a:prstGeom prst="star4">
            <a:avLst>
              <a:gd name="adj" fmla="val 12500"/>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3"/>
          <p:cNvSpPr/>
          <p:nvPr/>
        </p:nvSpPr>
        <p:spPr>
          <a:xfrm>
            <a:off x="247175" y="229942"/>
            <a:ext cx="380100" cy="3801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3"/>
          <p:cNvSpPr/>
          <p:nvPr/>
        </p:nvSpPr>
        <p:spPr>
          <a:xfrm>
            <a:off x="627275" y="4703267"/>
            <a:ext cx="245400" cy="245400"/>
          </a:xfrm>
          <a:prstGeom prst="star4">
            <a:avLst>
              <a:gd name="adj" fmla="val 12500"/>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174"/>
        <p:cNvGrpSpPr/>
        <p:nvPr/>
      </p:nvGrpSpPr>
      <p:grpSpPr>
        <a:xfrm>
          <a:off x="0" y="0"/>
          <a:ext cx="0" cy="0"/>
          <a:chOff x="0" y="0"/>
          <a:chExt cx="0" cy="0"/>
        </a:xfrm>
      </p:grpSpPr>
      <p:sp>
        <p:nvSpPr>
          <p:cNvPr id="175" name="Google Shape;175;p17"/>
          <p:cNvSpPr/>
          <p:nvPr/>
        </p:nvSpPr>
        <p:spPr>
          <a:xfrm rot="10800000" flipH="1">
            <a:off x="3864026" y="-37040"/>
            <a:ext cx="5330053" cy="3512065"/>
          </a:xfrm>
          <a:custGeom>
            <a:avLst/>
            <a:gdLst/>
            <a:ahLst/>
            <a:cxnLst/>
            <a:rect l="l" t="t" r="r" b="b"/>
            <a:pathLst>
              <a:path w="130847" h="94252" extrusionOk="0">
                <a:moveTo>
                  <a:pt x="118473" y="1"/>
                </a:moveTo>
                <a:cubicBezTo>
                  <a:pt x="113640" y="1"/>
                  <a:pt x="108751" y="981"/>
                  <a:pt x="104318" y="2928"/>
                </a:cubicBezTo>
                <a:cubicBezTo>
                  <a:pt x="95176" y="6850"/>
                  <a:pt x="87802" y="14156"/>
                  <a:pt x="82347" y="22497"/>
                </a:cubicBezTo>
                <a:cubicBezTo>
                  <a:pt x="77445" y="29981"/>
                  <a:pt x="73647" y="38668"/>
                  <a:pt x="66121" y="43391"/>
                </a:cubicBezTo>
                <a:cubicBezTo>
                  <a:pt x="60707" y="46843"/>
                  <a:pt x="54148" y="47644"/>
                  <a:pt x="47823" y="48624"/>
                </a:cubicBezTo>
                <a:cubicBezTo>
                  <a:pt x="40159" y="49826"/>
                  <a:pt x="32508" y="51331"/>
                  <a:pt x="25313" y="54314"/>
                </a:cubicBezTo>
                <a:cubicBezTo>
                  <a:pt x="18187" y="57255"/>
                  <a:pt x="11573" y="61854"/>
                  <a:pt x="7140" y="68179"/>
                </a:cubicBezTo>
                <a:cubicBezTo>
                  <a:pt x="1961" y="75719"/>
                  <a:pt x="235" y="85040"/>
                  <a:pt x="0" y="94251"/>
                </a:cubicBezTo>
                <a:lnTo>
                  <a:pt x="128831" y="94251"/>
                </a:lnTo>
                <a:cubicBezTo>
                  <a:pt x="130336" y="94251"/>
                  <a:pt x="130792" y="93381"/>
                  <a:pt x="130792" y="91890"/>
                </a:cubicBezTo>
                <a:lnTo>
                  <a:pt x="130847" y="2528"/>
                </a:lnTo>
                <a:cubicBezTo>
                  <a:pt x="126939" y="802"/>
                  <a:pt x="122740" y="1"/>
                  <a:pt x="1184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7"/>
          <p:cNvSpPr txBox="1">
            <a:spLocks noGrp="1"/>
          </p:cNvSpPr>
          <p:nvPr>
            <p:ph type="title"/>
          </p:nvPr>
        </p:nvSpPr>
        <p:spPr>
          <a:xfrm>
            <a:off x="4683500" y="372600"/>
            <a:ext cx="4120500" cy="2106600"/>
          </a:xfrm>
          <a:prstGeom prst="rect">
            <a:avLst/>
          </a:prstGeom>
        </p:spPr>
        <p:txBody>
          <a:bodyPr spcFirstLastPara="1" wrap="square" lIns="91425" tIns="91425" rIns="91425" bIns="91425" anchor="t" anchorCtr="0">
            <a:noAutofit/>
          </a:bodyPr>
          <a:lstStyle>
            <a:lvl1pPr lvl="0" algn="r">
              <a:spcBef>
                <a:spcPts val="0"/>
              </a:spcBef>
              <a:spcAft>
                <a:spcPts val="0"/>
              </a:spcAft>
              <a:buSzPts val="3600"/>
              <a:buFont typeface="Quicksand Light"/>
              <a:buNone/>
              <a:defRPr sz="3600" b="0">
                <a:latin typeface="Quicksand Light"/>
                <a:ea typeface="Quicksand Light"/>
                <a:cs typeface="Quicksand Light"/>
                <a:sym typeface="Quicksand Light"/>
              </a:defRPr>
            </a:lvl1pPr>
            <a:lvl2pPr lvl="1" algn="r">
              <a:spcBef>
                <a:spcPts val="0"/>
              </a:spcBef>
              <a:spcAft>
                <a:spcPts val="0"/>
              </a:spcAft>
              <a:buSzPts val="3600"/>
              <a:buNone/>
              <a:defRPr sz="3600">
                <a:latin typeface="Raleway"/>
                <a:ea typeface="Raleway"/>
                <a:cs typeface="Raleway"/>
                <a:sym typeface="Raleway"/>
              </a:defRPr>
            </a:lvl2pPr>
            <a:lvl3pPr lvl="2" algn="r">
              <a:spcBef>
                <a:spcPts val="0"/>
              </a:spcBef>
              <a:spcAft>
                <a:spcPts val="0"/>
              </a:spcAft>
              <a:buSzPts val="3600"/>
              <a:buNone/>
              <a:defRPr sz="3600">
                <a:latin typeface="Raleway"/>
                <a:ea typeface="Raleway"/>
                <a:cs typeface="Raleway"/>
                <a:sym typeface="Raleway"/>
              </a:defRPr>
            </a:lvl3pPr>
            <a:lvl4pPr lvl="3" algn="r">
              <a:spcBef>
                <a:spcPts val="0"/>
              </a:spcBef>
              <a:spcAft>
                <a:spcPts val="0"/>
              </a:spcAft>
              <a:buSzPts val="3600"/>
              <a:buNone/>
              <a:defRPr sz="3600">
                <a:latin typeface="Raleway"/>
                <a:ea typeface="Raleway"/>
                <a:cs typeface="Raleway"/>
                <a:sym typeface="Raleway"/>
              </a:defRPr>
            </a:lvl4pPr>
            <a:lvl5pPr lvl="4" algn="r">
              <a:spcBef>
                <a:spcPts val="0"/>
              </a:spcBef>
              <a:spcAft>
                <a:spcPts val="0"/>
              </a:spcAft>
              <a:buSzPts val="3600"/>
              <a:buNone/>
              <a:defRPr sz="3600">
                <a:latin typeface="Raleway"/>
                <a:ea typeface="Raleway"/>
                <a:cs typeface="Raleway"/>
                <a:sym typeface="Raleway"/>
              </a:defRPr>
            </a:lvl5pPr>
            <a:lvl6pPr lvl="5" algn="r">
              <a:spcBef>
                <a:spcPts val="0"/>
              </a:spcBef>
              <a:spcAft>
                <a:spcPts val="0"/>
              </a:spcAft>
              <a:buSzPts val="3600"/>
              <a:buNone/>
              <a:defRPr sz="3600">
                <a:latin typeface="Raleway"/>
                <a:ea typeface="Raleway"/>
                <a:cs typeface="Raleway"/>
                <a:sym typeface="Raleway"/>
              </a:defRPr>
            </a:lvl6pPr>
            <a:lvl7pPr lvl="6" algn="r">
              <a:spcBef>
                <a:spcPts val="0"/>
              </a:spcBef>
              <a:spcAft>
                <a:spcPts val="0"/>
              </a:spcAft>
              <a:buSzPts val="3600"/>
              <a:buNone/>
              <a:defRPr sz="3600">
                <a:latin typeface="Raleway"/>
                <a:ea typeface="Raleway"/>
                <a:cs typeface="Raleway"/>
                <a:sym typeface="Raleway"/>
              </a:defRPr>
            </a:lvl7pPr>
            <a:lvl8pPr lvl="7" algn="r">
              <a:spcBef>
                <a:spcPts val="0"/>
              </a:spcBef>
              <a:spcAft>
                <a:spcPts val="0"/>
              </a:spcAft>
              <a:buSzPts val="3600"/>
              <a:buNone/>
              <a:defRPr sz="3600">
                <a:latin typeface="Raleway"/>
                <a:ea typeface="Raleway"/>
                <a:cs typeface="Raleway"/>
                <a:sym typeface="Raleway"/>
              </a:defRPr>
            </a:lvl8pPr>
            <a:lvl9pPr lvl="8" algn="r">
              <a:spcBef>
                <a:spcPts val="0"/>
              </a:spcBef>
              <a:spcAft>
                <a:spcPts val="0"/>
              </a:spcAft>
              <a:buSzPts val="3600"/>
              <a:buNone/>
              <a:defRPr sz="3600">
                <a:latin typeface="Raleway"/>
                <a:ea typeface="Raleway"/>
                <a:cs typeface="Raleway"/>
                <a:sym typeface="Raleway"/>
              </a:defRPr>
            </a:lvl9pPr>
          </a:lstStyle>
          <a:p>
            <a:endParaRPr/>
          </a:p>
        </p:txBody>
      </p:sp>
    </p:spTree>
    <p:extLst>
      <p:ext uri="{BB962C8B-B14F-4D97-AF65-F5344CB8AC3E}">
        <p14:creationId xmlns:p14="http://schemas.microsoft.com/office/powerpoint/2010/main" val="2075063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numbers">
  <p:cSld name="Title and Three numbers">
    <p:bg>
      <p:bgPr>
        <a:solidFill>
          <a:schemeClr val="accent1"/>
        </a:solidFill>
        <a:effectLst/>
      </p:bgPr>
    </p:bg>
    <p:spTree>
      <p:nvGrpSpPr>
        <p:cNvPr id="1" name="Shape 177"/>
        <p:cNvGrpSpPr/>
        <p:nvPr/>
      </p:nvGrpSpPr>
      <p:grpSpPr>
        <a:xfrm>
          <a:off x="0" y="0"/>
          <a:ext cx="0" cy="0"/>
          <a:chOff x="0" y="0"/>
          <a:chExt cx="0" cy="0"/>
        </a:xfrm>
      </p:grpSpPr>
      <p:grpSp>
        <p:nvGrpSpPr>
          <p:cNvPr id="178" name="Google Shape;178;p18"/>
          <p:cNvGrpSpPr/>
          <p:nvPr/>
        </p:nvGrpSpPr>
        <p:grpSpPr>
          <a:xfrm>
            <a:off x="0" y="0"/>
            <a:ext cx="9143925" cy="5143494"/>
            <a:chOff x="0" y="0"/>
            <a:chExt cx="9143925" cy="5143494"/>
          </a:xfrm>
        </p:grpSpPr>
        <p:sp>
          <p:nvSpPr>
            <p:cNvPr id="179" name="Google Shape;179;p18"/>
            <p:cNvSpPr/>
            <p:nvPr/>
          </p:nvSpPr>
          <p:spPr>
            <a:xfrm>
              <a:off x="1822871" y="4686018"/>
              <a:ext cx="545784" cy="306189"/>
            </a:xfrm>
            <a:custGeom>
              <a:avLst/>
              <a:gdLst/>
              <a:ahLst/>
              <a:cxnLst/>
              <a:rect l="l" t="t" r="r" b="b"/>
              <a:pathLst>
                <a:path w="5756" h="3827" extrusionOk="0">
                  <a:moveTo>
                    <a:pt x="3310" y="0"/>
                  </a:moveTo>
                  <a:cubicBezTo>
                    <a:pt x="3056" y="0"/>
                    <a:pt x="2762" y="31"/>
                    <a:pt x="2477" y="93"/>
                  </a:cubicBezTo>
                  <a:cubicBezTo>
                    <a:pt x="996" y="417"/>
                    <a:pt x="1" y="1512"/>
                    <a:pt x="224" y="2507"/>
                  </a:cubicBezTo>
                  <a:cubicBezTo>
                    <a:pt x="386" y="3310"/>
                    <a:pt x="1320" y="3827"/>
                    <a:pt x="2438" y="3827"/>
                  </a:cubicBezTo>
                  <a:cubicBezTo>
                    <a:pt x="2701" y="3827"/>
                    <a:pt x="2986" y="3788"/>
                    <a:pt x="3279" y="3726"/>
                  </a:cubicBezTo>
                  <a:cubicBezTo>
                    <a:pt x="4753" y="3402"/>
                    <a:pt x="5756" y="2315"/>
                    <a:pt x="5524" y="1319"/>
                  </a:cubicBezTo>
                  <a:cubicBezTo>
                    <a:pt x="5331" y="509"/>
                    <a:pt x="4437" y="0"/>
                    <a:pt x="33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8"/>
            <p:cNvSpPr/>
            <p:nvPr/>
          </p:nvSpPr>
          <p:spPr>
            <a:xfrm>
              <a:off x="46081" y="2777481"/>
              <a:ext cx="1898391" cy="2162923"/>
            </a:xfrm>
            <a:custGeom>
              <a:avLst/>
              <a:gdLst/>
              <a:ahLst/>
              <a:cxnLst/>
              <a:rect l="l" t="t" r="r" b="b"/>
              <a:pathLst>
                <a:path w="20021" h="27034" extrusionOk="0">
                  <a:moveTo>
                    <a:pt x="7329" y="1"/>
                  </a:moveTo>
                  <a:cubicBezTo>
                    <a:pt x="5046" y="1"/>
                    <a:pt x="2893" y="1127"/>
                    <a:pt x="1736" y="3148"/>
                  </a:cubicBezTo>
                  <a:cubicBezTo>
                    <a:pt x="0" y="6142"/>
                    <a:pt x="1088" y="9999"/>
                    <a:pt x="4112" y="11990"/>
                  </a:cubicBezTo>
                  <a:cubicBezTo>
                    <a:pt x="2700" y="13563"/>
                    <a:pt x="1859" y="15654"/>
                    <a:pt x="1859" y="17969"/>
                  </a:cubicBezTo>
                  <a:cubicBezTo>
                    <a:pt x="1859" y="22983"/>
                    <a:pt x="5910" y="27034"/>
                    <a:pt x="10955" y="27034"/>
                  </a:cubicBezTo>
                  <a:cubicBezTo>
                    <a:pt x="15970" y="27034"/>
                    <a:pt x="20020" y="22983"/>
                    <a:pt x="20020" y="17969"/>
                  </a:cubicBezTo>
                  <a:cubicBezTo>
                    <a:pt x="20020" y="13988"/>
                    <a:pt x="17482" y="10609"/>
                    <a:pt x="13918" y="9359"/>
                  </a:cubicBezTo>
                  <a:cubicBezTo>
                    <a:pt x="15198" y="6366"/>
                    <a:pt x="13949" y="2732"/>
                    <a:pt x="10894" y="965"/>
                  </a:cubicBezTo>
                  <a:cubicBezTo>
                    <a:pt x="9767" y="325"/>
                    <a:pt x="8548" y="1"/>
                    <a:pt x="7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8"/>
            <p:cNvSpPr/>
            <p:nvPr/>
          </p:nvSpPr>
          <p:spPr>
            <a:xfrm>
              <a:off x="0" y="0"/>
              <a:ext cx="5044614" cy="2826425"/>
            </a:xfrm>
            <a:custGeom>
              <a:avLst/>
              <a:gdLst/>
              <a:ahLst/>
              <a:cxnLst/>
              <a:rect l="l" t="t" r="r" b="b"/>
              <a:pathLst>
                <a:path w="53202" h="35327" extrusionOk="0">
                  <a:moveTo>
                    <a:pt x="0" y="0"/>
                  </a:moveTo>
                  <a:lnTo>
                    <a:pt x="0" y="35326"/>
                  </a:lnTo>
                  <a:cubicBezTo>
                    <a:pt x="18037" y="21440"/>
                    <a:pt x="1574" y="15237"/>
                    <a:pt x="6720" y="6720"/>
                  </a:cubicBezTo>
                  <a:cubicBezTo>
                    <a:pt x="8872" y="3086"/>
                    <a:pt x="11480" y="2060"/>
                    <a:pt x="13794" y="2060"/>
                  </a:cubicBezTo>
                  <a:cubicBezTo>
                    <a:pt x="16880" y="2060"/>
                    <a:pt x="19418" y="3989"/>
                    <a:pt x="19418" y="3989"/>
                  </a:cubicBezTo>
                  <a:cubicBezTo>
                    <a:pt x="24464" y="7136"/>
                    <a:pt x="29286" y="8263"/>
                    <a:pt x="33591" y="8263"/>
                  </a:cubicBezTo>
                  <a:cubicBezTo>
                    <a:pt x="45163" y="8263"/>
                    <a:pt x="53202" y="0"/>
                    <a:pt x="53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8"/>
            <p:cNvSpPr/>
            <p:nvPr/>
          </p:nvSpPr>
          <p:spPr>
            <a:xfrm>
              <a:off x="5708596" y="1309135"/>
              <a:ext cx="3435329" cy="3834359"/>
            </a:xfrm>
            <a:custGeom>
              <a:avLst/>
              <a:gdLst/>
              <a:ahLst/>
              <a:cxnLst/>
              <a:rect l="l" t="t" r="r" b="b"/>
              <a:pathLst>
                <a:path w="36230" h="47925" extrusionOk="0">
                  <a:moveTo>
                    <a:pt x="29063" y="0"/>
                  </a:moveTo>
                  <a:cubicBezTo>
                    <a:pt x="23562" y="0"/>
                    <a:pt x="18586" y="2700"/>
                    <a:pt x="15886" y="7653"/>
                  </a:cubicBezTo>
                  <a:cubicBezTo>
                    <a:pt x="14628" y="10029"/>
                    <a:pt x="13988" y="12668"/>
                    <a:pt x="15207" y="15206"/>
                  </a:cubicBezTo>
                  <a:cubicBezTo>
                    <a:pt x="15816" y="16487"/>
                    <a:pt x="16811" y="17551"/>
                    <a:pt x="17552" y="18770"/>
                  </a:cubicBezTo>
                  <a:cubicBezTo>
                    <a:pt x="18972" y="21154"/>
                    <a:pt x="18393" y="24009"/>
                    <a:pt x="16750" y="26169"/>
                  </a:cubicBezTo>
                  <a:cubicBezTo>
                    <a:pt x="14242" y="29448"/>
                    <a:pt x="11025" y="28483"/>
                    <a:pt x="7716" y="29988"/>
                  </a:cubicBezTo>
                  <a:cubicBezTo>
                    <a:pt x="5309" y="31114"/>
                    <a:pt x="3380" y="33112"/>
                    <a:pt x="2223" y="35488"/>
                  </a:cubicBezTo>
                  <a:cubicBezTo>
                    <a:pt x="1289" y="37386"/>
                    <a:pt x="741" y="39477"/>
                    <a:pt x="456" y="41599"/>
                  </a:cubicBezTo>
                  <a:cubicBezTo>
                    <a:pt x="386" y="42108"/>
                    <a:pt x="1" y="47925"/>
                    <a:pt x="356" y="47925"/>
                  </a:cubicBezTo>
                  <a:lnTo>
                    <a:pt x="36230" y="47925"/>
                  </a:lnTo>
                  <a:lnTo>
                    <a:pt x="36230" y="1350"/>
                  </a:lnTo>
                  <a:cubicBezTo>
                    <a:pt x="36230" y="772"/>
                    <a:pt x="31122" y="93"/>
                    <a:pt x="30698" y="62"/>
                  </a:cubicBezTo>
                  <a:cubicBezTo>
                    <a:pt x="30158" y="0"/>
                    <a:pt x="29610" y="0"/>
                    <a:pt x="290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8"/>
            <p:cNvSpPr/>
            <p:nvPr/>
          </p:nvSpPr>
          <p:spPr>
            <a:xfrm>
              <a:off x="8568109" y="617165"/>
              <a:ext cx="353394" cy="437081"/>
            </a:xfrm>
            <a:custGeom>
              <a:avLst/>
              <a:gdLst/>
              <a:ahLst/>
              <a:cxnLst/>
              <a:rect l="l" t="t" r="r" b="b"/>
              <a:pathLst>
                <a:path w="3727" h="5463" extrusionOk="0">
                  <a:moveTo>
                    <a:pt x="1859" y="1"/>
                  </a:moveTo>
                  <a:cubicBezTo>
                    <a:pt x="833" y="1"/>
                    <a:pt x="0" y="1220"/>
                    <a:pt x="0" y="2732"/>
                  </a:cubicBezTo>
                  <a:cubicBezTo>
                    <a:pt x="0" y="4244"/>
                    <a:pt x="833" y="5463"/>
                    <a:pt x="1859" y="5463"/>
                  </a:cubicBezTo>
                  <a:cubicBezTo>
                    <a:pt x="2893" y="5463"/>
                    <a:pt x="3726" y="4244"/>
                    <a:pt x="3726" y="2732"/>
                  </a:cubicBezTo>
                  <a:cubicBezTo>
                    <a:pt x="3726" y="1220"/>
                    <a:pt x="2893" y="1"/>
                    <a:pt x="1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 name="Google Shape;184;p18"/>
          <p:cNvSpPr/>
          <p:nvPr/>
        </p:nvSpPr>
        <p:spPr>
          <a:xfrm>
            <a:off x="453755" y="323921"/>
            <a:ext cx="8236416" cy="4495659"/>
          </a:xfrm>
          <a:custGeom>
            <a:avLst/>
            <a:gdLst/>
            <a:ahLst/>
            <a:cxnLst/>
            <a:rect l="l" t="t" r="r" b="b"/>
            <a:pathLst>
              <a:path w="81107" h="53558" extrusionOk="0">
                <a:moveTo>
                  <a:pt x="1096" y="1"/>
                </a:moveTo>
                <a:cubicBezTo>
                  <a:pt x="517" y="1"/>
                  <a:pt x="0" y="487"/>
                  <a:pt x="0" y="1096"/>
                </a:cubicBezTo>
                <a:lnTo>
                  <a:pt x="0" y="52462"/>
                </a:lnTo>
                <a:cubicBezTo>
                  <a:pt x="0" y="53071"/>
                  <a:pt x="517" y="53557"/>
                  <a:pt x="1096" y="53557"/>
                </a:cubicBezTo>
                <a:lnTo>
                  <a:pt x="80011" y="53557"/>
                </a:lnTo>
                <a:cubicBezTo>
                  <a:pt x="80620" y="53557"/>
                  <a:pt x="81106" y="53071"/>
                  <a:pt x="81106" y="52462"/>
                </a:cubicBezTo>
                <a:lnTo>
                  <a:pt x="81106" y="1096"/>
                </a:lnTo>
                <a:cubicBezTo>
                  <a:pt x="81106" y="487"/>
                  <a:pt x="80620" y="1"/>
                  <a:pt x="80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8"/>
          <p:cNvSpPr txBox="1">
            <a:spLocks noGrp="1"/>
          </p:cNvSpPr>
          <p:nvPr>
            <p:ph type="title"/>
          </p:nvPr>
        </p:nvSpPr>
        <p:spPr>
          <a:xfrm>
            <a:off x="804000" y="690975"/>
            <a:ext cx="7538100" cy="26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6" name="Google Shape;186;p18"/>
          <p:cNvSpPr txBox="1">
            <a:spLocks noGrp="1"/>
          </p:cNvSpPr>
          <p:nvPr>
            <p:ph type="title" idx="2" hasCustomPrompt="1"/>
          </p:nvPr>
        </p:nvSpPr>
        <p:spPr>
          <a:xfrm>
            <a:off x="1018925" y="1481800"/>
            <a:ext cx="29085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r>
              <a:t>xx%</a:t>
            </a:r>
          </a:p>
        </p:txBody>
      </p:sp>
      <p:sp>
        <p:nvSpPr>
          <p:cNvPr id="187" name="Google Shape;187;p18"/>
          <p:cNvSpPr txBox="1">
            <a:spLocks noGrp="1"/>
          </p:cNvSpPr>
          <p:nvPr>
            <p:ph type="subTitle" idx="1"/>
          </p:nvPr>
        </p:nvSpPr>
        <p:spPr>
          <a:xfrm>
            <a:off x="1018925" y="1909100"/>
            <a:ext cx="2908500" cy="2634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8" name="Google Shape;188;p18"/>
          <p:cNvSpPr txBox="1">
            <a:spLocks noGrp="1"/>
          </p:cNvSpPr>
          <p:nvPr>
            <p:ph type="title" idx="3" hasCustomPrompt="1"/>
          </p:nvPr>
        </p:nvSpPr>
        <p:spPr>
          <a:xfrm>
            <a:off x="1018925" y="2406600"/>
            <a:ext cx="29085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r>
              <a:t>xx%</a:t>
            </a:r>
          </a:p>
        </p:txBody>
      </p:sp>
      <p:sp>
        <p:nvSpPr>
          <p:cNvPr id="189" name="Google Shape;189;p18"/>
          <p:cNvSpPr txBox="1">
            <a:spLocks noGrp="1"/>
          </p:cNvSpPr>
          <p:nvPr>
            <p:ph type="subTitle" idx="4"/>
          </p:nvPr>
        </p:nvSpPr>
        <p:spPr>
          <a:xfrm>
            <a:off x="1018925" y="2833900"/>
            <a:ext cx="2908500" cy="263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0" name="Google Shape;190;p18"/>
          <p:cNvSpPr txBox="1">
            <a:spLocks noGrp="1"/>
          </p:cNvSpPr>
          <p:nvPr>
            <p:ph type="title" idx="5" hasCustomPrompt="1"/>
          </p:nvPr>
        </p:nvSpPr>
        <p:spPr>
          <a:xfrm>
            <a:off x="1018925" y="3331400"/>
            <a:ext cx="29085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r>
              <a:t>xx%</a:t>
            </a:r>
          </a:p>
        </p:txBody>
      </p:sp>
      <p:sp>
        <p:nvSpPr>
          <p:cNvPr id="191" name="Google Shape;191;p18"/>
          <p:cNvSpPr txBox="1">
            <a:spLocks noGrp="1"/>
          </p:cNvSpPr>
          <p:nvPr>
            <p:ph type="subTitle" idx="6"/>
          </p:nvPr>
        </p:nvSpPr>
        <p:spPr>
          <a:xfrm>
            <a:off x="1018925" y="3758700"/>
            <a:ext cx="2908500" cy="263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913961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accent1"/>
        </a:solidFill>
        <a:effectLst/>
      </p:bgPr>
    </p:bg>
    <p:spTree>
      <p:nvGrpSpPr>
        <p:cNvPr id="1" name="Shape 192"/>
        <p:cNvGrpSpPr/>
        <p:nvPr/>
      </p:nvGrpSpPr>
      <p:grpSpPr>
        <a:xfrm>
          <a:off x="0" y="0"/>
          <a:ext cx="0" cy="0"/>
          <a:chOff x="0" y="0"/>
          <a:chExt cx="0" cy="0"/>
        </a:xfrm>
      </p:grpSpPr>
      <p:grpSp>
        <p:nvGrpSpPr>
          <p:cNvPr id="193" name="Google Shape;193;p19"/>
          <p:cNvGrpSpPr/>
          <p:nvPr/>
        </p:nvGrpSpPr>
        <p:grpSpPr>
          <a:xfrm>
            <a:off x="0" y="0"/>
            <a:ext cx="9143925" cy="5143494"/>
            <a:chOff x="0" y="0"/>
            <a:chExt cx="9143925" cy="5143494"/>
          </a:xfrm>
        </p:grpSpPr>
        <p:sp>
          <p:nvSpPr>
            <p:cNvPr id="194" name="Google Shape;194;p19"/>
            <p:cNvSpPr/>
            <p:nvPr/>
          </p:nvSpPr>
          <p:spPr>
            <a:xfrm>
              <a:off x="1822871" y="4686018"/>
              <a:ext cx="545784" cy="306189"/>
            </a:xfrm>
            <a:custGeom>
              <a:avLst/>
              <a:gdLst/>
              <a:ahLst/>
              <a:cxnLst/>
              <a:rect l="l" t="t" r="r" b="b"/>
              <a:pathLst>
                <a:path w="5756" h="3827" extrusionOk="0">
                  <a:moveTo>
                    <a:pt x="3310" y="0"/>
                  </a:moveTo>
                  <a:cubicBezTo>
                    <a:pt x="3056" y="0"/>
                    <a:pt x="2762" y="31"/>
                    <a:pt x="2477" y="93"/>
                  </a:cubicBezTo>
                  <a:cubicBezTo>
                    <a:pt x="996" y="417"/>
                    <a:pt x="1" y="1512"/>
                    <a:pt x="224" y="2507"/>
                  </a:cubicBezTo>
                  <a:cubicBezTo>
                    <a:pt x="386" y="3310"/>
                    <a:pt x="1320" y="3827"/>
                    <a:pt x="2438" y="3827"/>
                  </a:cubicBezTo>
                  <a:cubicBezTo>
                    <a:pt x="2701" y="3827"/>
                    <a:pt x="2986" y="3788"/>
                    <a:pt x="3279" y="3726"/>
                  </a:cubicBezTo>
                  <a:cubicBezTo>
                    <a:pt x="4753" y="3402"/>
                    <a:pt x="5756" y="2315"/>
                    <a:pt x="5524" y="1319"/>
                  </a:cubicBezTo>
                  <a:cubicBezTo>
                    <a:pt x="5331" y="509"/>
                    <a:pt x="4437" y="0"/>
                    <a:pt x="33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9"/>
            <p:cNvSpPr/>
            <p:nvPr/>
          </p:nvSpPr>
          <p:spPr>
            <a:xfrm>
              <a:off x="46081" y="2777481"/>
              <a:ext cx="1898391" cy="2162923"/>
            </a:xfrm>
            <a:custGeom>
              <a:avLst/>
              <a:gdLst/>
              <a:ahLst/>
              <a:cxnLst/>
              <a:rect l="l" t="t" r="r" b="b"/>
              <a:pathLst>
                <a:path w="20021" h="27034" extrusionOk="0">
                  <a:moveTo>
                    <a:pt x="7329" y="1"/>
                  </a:moveTo>
                  <a:cubicBezTo>
                    <a:pt x="5046" y="1"/>
                    <a:pt x="2893" y="1127"/>
                    <a:pt x="1736" y="3148"/>
                  </a:cubicBezTo>
                  <a:cubicBezTo>
                    <a:pt x="0" y="6142"/>
                    <a:pt x="1088" y="9999"/>
                    <a:pt x="4112" y="11990"/>
                  </a:cubicBezTo>
                  <a:cubicBezTo>
                    <a:pt x="2700" y="13563"/>
                    <a:pt x="1859" y="15654"/>
                    <a:pt x="1859" y="17969"/>
                  </a:cubicBezTo>
                  <a:cubicBezTo>
                    <a:pt x="1859" y="22983"/>
                    <a:pt x="5910" y="27034"/>
                    <a:pt x="10955" y="27034"/>
                  </a:cubicBezTo>
                  <a:cubicBezTo>
                    <a:pt x="15970" y="27034"/>
                    <a:pt x="20020" y="22983"/>
                    <a:pt x="20020" y="17969"/>
                  </a:cubicBezTo>
                  <a:cubicBezTo>
                    <a:pt x="20020" y="13988"/>
                    <a:pt x="17482" y="10609"/>
                    <a:pt x="13918" y="9359"/>
                  </a:cubicBezTo>
                  <a:cubicBezTo>
                    <a:pt x="15198" y="6366"/>
                    <a:pt x="13949" y="2732"/>
                    <a:pt x="10894" y="965"/>
                  </a:cubicBezTo>
                  <a:cubicBezTo>
                    <a:pt x="9767" y="325"/>
                    <a:pt x="8548" y="1"/>
                    <a:pt x="7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9"/>
            <p:cNvSpPr/>
            <p:nvPr/>
          </p:nvSpPr>
          <p:spPr>
            <a:xfrm>
              <a:off x="0" y="0"/>
              <a:ext cx="5044614" cy="2826425"/>
            </a:xfrm>
            <a:custGeom>
              <a:avLst/>
              <a:gdLst/>
              <a:ahLst/>
              <a:cxnLst/>
              <a:rect l="l" t="t" r="r" b="b"/>
              <a:pathLst>
                <a:path w="53202" h="35327" extrusionOk="0">
                  <a:moveTo>
                    <a:pt x="0" y="0"/>
                  </a:moveTo>
                  <a:lnTo>
                    <a:pt x="0" y="35326"/>
                  </a:lnTo>
                  <a:cubicBezTo>
                    <a:pt x="18037" y="21440"/>
                    <a:pt x="1574" y="15237"/>
                    <a:pt x="6720" y="6720"/>
                  </a:cubicBezTo>
                  <a:cubicBezTo>
                    <a:pt x="8872" y="3086"/>
                    <a:pt x="11480" y="2060"/>
                    <a:pt x="13794" y="2060"/>
                  </a:cubicBezTo>
                  <a:cubicBezTo>
                    <a:pt x="16880" y="2060"/>
                    <a:pt x="19418" y="3989"/>
                    <a:pt x="19418" y="3989"/>
                  </a:cubicBezTo>
                  <a:cubicBezTo>
                    <a:pt x="24464" y="7136"/>
                    <a:pt x="29286" y="8263"/>
                    <a:pt x="33591" y="8263"/>
                  </a:cubicBezTo>
                  <a:cubicBezTo>
                    <a:pt x="45163" y="8263"/>
                    <a:pt x="53202" y="0"/>
                    <a:pt x="53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9"/>
            <p:cNvSpPr/>
            <p:nvPr/>
          </p:nvSpPr>
          <p:spPr>
            <a:xfrm>
              <a:off x="5708596" y="1309135"/>
              <a:ext cx="3435329" cy="3834359"/>
            </a:xfrm>
            <a:custGeom>
              <a:avLst/>
              <a:gdLst/>
              <a:ahLst/>
              <a:cxnLst/>
              <a:rect l="l" t="t" r="r" b="b"/>
              <a:pathLst>
                <a:path w="36230" h="47925" extrusionOk="0">
                  <a:moveTo>
                    <a:pt x="29063" y="0"/>
                  </a:moveTo>
                  <a:cubicBezTo>
                    <a:pt x="23562" y="0"/>
                    <a:pt x="18586" y="2700"/>
                    <a:pt x="15886" y="7653"/>
                  </a:cubicBezTo>
                  <a:cubicBezTo>
                    <a:pt x="14628" y="10029"/>
                    <a:pt x="13988" y="12668"/>
                    <a:pt x="15207" y="15206"/>
                  </a:cubicBezTo>
                  <a:cubicBezTo>
                    <a:pt x="15816" y="16487"/>
                    <a:pt x="16811" y="17551"/>
                    <a:pt x="17552" y="18770"/>
                  </a:cubicBezTo>
                  <a:cubicBezTo>
                    <a:pt x="18972" y="21154"/>
                    <a:pt x="18393" y="24009"/>
                    <a:pt x="16750" y="26169"/>
                  </a:cubicBezTo>
                  <a:cubicBezTo>
                    <a:pt x="14242" y="29448"/>
                    <a:pt x="11025" y="28483"/>
                    <a:pt x="7716" y="29988"/>
                  </a:cubicBezTo>
                  <a:cubicBezTo>
                    <a:pt x="5309" y="31114"/>
                    <a:pt x="3380" y="33112"/>
                    <a:pt x="2223" y="35488"/>
                  </a:cubicBezTo>
                  <a:cubicBezTo>
                    <a:pt x="1289" y="37386"/>
                    <a:pt x="741" y="39477"/>
                    <a:pt x="456" y="41599"/>
                  </a:cubicBezTo>
                  <a:cubicBezTo>
                    <a:pt x="386" y="42108"/>
                    <a:pt x="1" y="47925"/>
                    <a:pt x="356" y="47925"/>
                  </a:cubicBezTo>
                  <a:lnTo>
                    <a:pt x="36230" y="47925"/>
                  </a:lnTo>
                  <a:lnTo>
                    <a:pt x="36230" y="1350"/>
                  </a:lnTo>
                  <a:cubicBezTo>
                    <a:pt x="36230" y="772"/>
                    <a:pt x="31122" y="93"/>
                    <a:pt x="30698" y="62"/>
                  </a:cubicBezTo>
                  <a:cubicBezTo>
                    <a:pt x="30158" y="0"/>
                    <a:pt x="29610" y="0"/>
                    <a:pt x="290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9"/>
            <p:cNvSpPr/>
            <p:nvPr/>
          </p:nvSpPr>
          <p:spPr>
            <a:xfrm>
              <a:off x="8568109" y="617165"/>
              <a:ext cx="353394" cy="437081"/>
            </a:xfrm>
            <a:custGeom>
              <a:avLst/>
              <a:gdLst/>
              <a:ahLst/>
              <a:cxnLst/>
              <a:rect l="l" t="t" r="r" b="b"/>
              <a:pathLst>
                <a:path w="3727" h="5463" extrusionOk="0">
                  <a:moveTo>
                    <a:pt x="1859" y="1"/>
                  </a:moveTo>
                  <a:cubicBezTo>
                    <a:pt x="833" y="1"/>
                    <a:pt x="0" y="1220"/>
                    <a:pt x="0" y="2732"/>
                  </a:cubicBezTo>
                  <a:cubicBezTo>
                    <a:pt x="0" y="4244"/>
                    <a:pt x="833" y="5463"/>
                    <a:pt x="1859" y="5463"/>
                  </a:cubicBezTo>
                  <a:cubicBezTo>
                    <a:pt x="2893" y="5463"/>
                    <a:pt x="3726" y="4244"/>
                    <a:pt x="3726" y="2732"/>
                  </a:cubicBezTo>
                  <a:cubicBezTo>
                    <a:pt x="3726" y="1220"/>
                    <a:pt x="2893" y="1"/>
                    <a:pt x="1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9" name="Google Shape;199;p19"/>
          <p:cNvSpPr/>
          <p:nvPr/>
        </p:nvSpPr>
        <p:spPr>
          <a:xfrm>
            <a:off x="453767" y="323921"/>
            <a:ext cx="8236416" cy="4495659"/>
          </a:xfrm>
          <a:custGeom>
            <a:avLst/>
            <a:gdLst/>
            <a:ahLst/>
            <a:cxnLst/>
            <a:rect l="l" t="t" r="r" b="b"/>
            <a:pathLst>
              <a:path w="81107" h="53558" extrusionOk="0">
                <a:moveTo>
                  <a:pt x="1096" y="1"/>
                </a:moveTo>
                <a:cubicBezTo>
                  <a:pt x="517" y="1"/>
                  <a:pt x="0" y="487"/>
                  <a:pt x="0" y="1096"/>
                </a:cubicBezTo>
                <a:lnTo>
                  <a:pt x="0" y="52462"/>
                </a:lnTo>
                <a:cubicBezTo>
                  <a:pt x="0" y="53071"/>
                  <a:pt x="517" y="53557"/>
                  <a:pt x="1096" y="53557"/>
                </a:cubicBezTo>
                <a:lnTo>
                  <a:pt x="80011" y="53557"/>
                </a:lnTo>
                <a:cubicBezTo>
                  <a:pt x="80620" y="53557"/>
                  <a:pt x="81106" y="53071"/>
                  <a:pt x="81106" y="52462"/>
                </a:cubicBezTo>
                <a:lnTo>
                  <a:pt x="81106" y="1096"/>
                </a:lnTo>
                <a:cubicBezTo>
                  <a:pt x="81106" y="487"/>
                  <a:pt x="80620" y="1"/>
                  <a:pt x="80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0" name="Google Shape;200;p19"/>
          <p:cNvGrpSpPr/>
          <p:nvPr/>
        </p:nvGrpSpPr>
        <p:grpSpPr>
          <a:xfrm>
            <a:off x="453808" y="538575"/>
            <a:ext cx="8236362" cy="4280926"/>
            <a:chOff x="453808" y="538575"/>
            <a:chExt cx="8236362" cy="4280926"/>
          </a:xfrm>
        </p:grpSpPr>
        <p:sp>
          <p:nvSpPr>
            <p:cNvPr id="201" name="Google Shape;201;p19"/>
            <p:cNvSpPr/>
            <p:nvPr/>
          </p:nvSpPr>
          <p:spPr>
            <a:xfrm>
              <a:off x="3071927" y="538575"/>
              <a:ext cx="5618243" cy="4280926"/>
            </a:xfrm>
            <a:custGeom>
              <a:avLst/>
              <a:gdLst/>
              <a:ahLst/>
              <a:cxnLst/>
              <a:rect l="l" t="t" r="r" b="b"/>
              <a:pathLst>
                <a:path w="130847" h="94252" extrusionOk="0">
                  <a:moveTo>
                    <a:pt x="118473" y="1"/>
                  </a:moveTo>
                  <a:cubicBezTo>
                    <a:pt x="113640" y="1"/>
                    <a:pt x="108751" y="981"/>
                    <a:pt x="104318" y="2928"/>
                  </a:cubicBezTo>
                  <a:cubicBezTo>
                    <a:pt x="95176" y="6850"/>
                    <a:pt x="87802" y="14156"/>
                    <a:pt x="82347" y="22497"/>
                  </a:cubicBezTo>
                  <a:cubicBezTo>
                    <a:pt x="77445" y="29981"/>
                    <a:pt x="73647" y="38668"/>
                    <a:pt x="66121" y="43391"/>
                  </a:cubicBezTo>
                  <a:cubicBezTo>
                    <a:pt x="60707" y="46843"/>
                    <a:pt x="54148" y="47644"/>
                    <a:pt x="47823" y="48624"/>
                  </a:cubicBezTo>
                  <a:cubicBezTo>
                    <a:pt x="40159" y="49826"/>
                    <a:pt x="32508" y="51331"/>
                    <a:pt x="25313" y="54314"/>
                  </a:cubicBezTo>
                  <a:cubicBezTo>
                    <a:pt x="18187" y="57255"/>
                    <a:pt x="11573" y="61854"/>
                    <a:pt x="7140" y="68179"/>
                  </a:cubicBezTo>
                  <a:cubicBezTo>
                    <a:pt x="1961" y="75719"/>
                    <a:pt x="235" y="85040"/>
                    <a:pt x="0" y="94251"/>
                  </a:cubicBezTo>
                  <a:lnTo>
                    <a:pt x="128831" y="94251"/>
                  </a:lnTo>
                  <a:cubicBezTo>
                    <a:pt x="130336" y="94251"/>
                    <a:pt x="130792" y="93381"/>
                    <a:pt x="130792" y="91890"/>
                  </a:cubicBezTo>
                  <a:lnTo>
                    <a:pt x="130847" y="2528"/>
                  </a:lnTo>
                  <a:cubicBezTo>
                    <a:pt x="126939" y="802"/>
                    <a:pt x="122740" y="1"/>
                    <a:pt x="118473" y="1"/>
                  </a:cubicBezTo>
                  <a:close/>
                </a:path>
              </a:pathLst>
            </a:custGeom>
            <a:solidFill>
              <a:srgbClr val="EF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9"/>
            <p:cNvSpPr/>
            <p:nvPr/>
          </p:nvSpPr>
          <p:spPr>
            <a:xfrm flipH="1">
              <a:off x="453808" y="538575"/>
              <a:ext cx="5156680" cy="4280926"/>
            </a:xfrm>
            <a:custGeom>
              <a:avLst/>
              <a:gdLst/>
              <a:ahLst/>
              <a:cxnLst/>
              <a:rect l="l" t="t" r="r" b="b"/>
              <a:pathLst>
                <a:path w="130847" h="94252" extrusionOk="0">
                  <a:moveTo>
                    <a:pt x="118473" y="1"/>
                  </a:moveTo>
                  <a:cubicBezTo>
                    <a:pt x="113640" y="1"/>
                    <a:pt x="108751" y="981"/>
                    <a:pt x="104318" y="2928"/>
                  </a:cubicBezTo>
                  <a:cubicBezTo>
                    <a:pt x="95176" y="6850"/>
                    <a:pt x="87802" y="14156"/>
                    <a:pt x="82347" y="22497"/>
                  </a:cubicBezTo>
                  <a:cubicBezTo>
                    <a:pt x="77445" y="29981"/>
                    <a:pt x="73647" y="38668"/>
                    <a:pt x="66121" y="43391"/>
                  </a:cubicBezTo>
                  <a:cubicBezTo>
                    <a:pt x="60707" y="46843"/>
                    <a:pt x="54148" y="47644"/>
                    <a:pt x="47823" y="48624"/>
                  </a:cubicBezTo>
                  <a:cubicBezTo>
                    <a:pt x="40159" y="49826"/>
                    <a:pt x="32508" y="51331"/>
                    <a:pt x="25313" y="54314"/>
                  </a:cubicBezTo>
                  <a:cubicBezTo>
                    <a:pt x="18187" y="57255"/>
                    <a:pt x="11573" y="61854"/>
                    <a:pt x="7140" y="68179"/>
                  </a:cubicBezTo>
                  <a:cubicBezTo>
                    <a:pt x="1961" y="75719"/>
                    <a:pt x="235" y="85040"/>
                    <a:pt x="0" y="94251"/>
                  </a:cubicBezTo>
                  <a:lnTo>
                    <a:pt x="128831" y="94251"/>
                  </a:lnTo>
                  <a:cubicBezTo>
                    <a:pt x="130336" y="94251"/>
                    <a:pt x="130792" y="93381"/>
                    <a:pt x="130792" y="91890"/>
                  </a:cubicBezTo>
                  <a:lnTo>
                    <a:pt x="130847" y="2528"/>
                  </a:lnTo>
                  <a:cubicBezTo>
                    <a:pt x="126939" y="802"/>
                    <a:pt x="122740" y="1"/>
                    <a:pt x="118473" y="1"/>
                  </a:cubicBezTo>
                  <a:close/>
                </a:path>
              </a:pathLst>
            </a:custGeom>
            <a:solidFill>
              <a:srgbClr val="EF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3" name="Google Shape;203;p19"/>
          <p:cNvSpPr txBox="1">
            <a:spLocks noGrp="1"/>
          </p:cNvSpPr>
          <p:nvPr>
            <p:ph type="title"/>
          </p:nvPr>
        </p:nvSpPr>
        <p:spPr>
          <a:xfrm>
            <a:off x="808950" y="690975"/>
            <a:ext cx="7526100" cy="26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4" name="Google Shape;204;p19"/>
          <p:cNvSpPr txBox="1">
            <a:spLocks noGrp="1"/>
          </p:cNvSpPr>
          <p:nvPr>
            <p:ph type="title" idx="2"/>
          </p:nvPr>
        </p:nvSpPr>
        <p:spPr>
          <a:xfrm>
            <a:off x="3546922" y="3439125"/>
            <a:ext cx="2051100" cy="40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05" name="Google Shape;205;p19"/>
          <p:cNvSpPr txBox="1">
            <a:spLocks noGrp="1"/>
          </p:cNvSpPr>
          <p:nvPr>
            <p:ph type="subTitle" idx="1"/>
          </p:nvPr>
        </p:nvSpPr>
        <p:spPr>
          <a:xfrm>
            <a:off x="3546923" y="3677000"/>
            <a:ext cx="2051100" cy="47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algn="ctr" rtl="0">
              <a:spcBef>
                <a:spcPts val="0"/>
              </a:spcBef>
              <a:spcAft>
                <a:spcPts val="0"/>
              </a:spcAft>
              <a:buSzPts val="1500"/>
              <a:buNone/>
              <a:defRPr sz="1500"/>
            </a:lvl2pPr>
            <a:lvl3pPr lvl="2" algn="ctr" rtl="0">
              <a:spcBef>
                <a:spcPts val="0"/>
              </a:spcBef>
              <a:spcAft>
                <a:spcPts val="0"/>
              </a:spcAft>
              <a:buSzPts val="1500"/>
              <a:buNone/>
              <a:defRPr sz="1500"/>
            </a:lvl3pPr>
            <a:lvl4pPr lvl="3" algn="ctr" rtl="0">
              <a:spcBef>
                <a:spcPts val="0"/>
              </a:spcBef>
              <a:spcAft>
                <a:spcPts val="0"/>
              </a:spcAft>
              <a:buSzPts val="1500"/>
              <a:buNone/>
              <a:defRPr sz="1500"/>
            </a:lvl4pPr>
            <a:lvl5pPr lvl="4" algn="ctr" rtl="0">
              <a:spcBef>
                <a:spcPts val="0"/>
              </a:spcBef>
              <a:spcAft>
                <a:spcPts val="0"/>
              </a:spcAft>
              <a:buSzPts val="1500"/>
              <a:buNone/>
              <a:defRPr sz="1500"/>
            </a:lvl5pPr>
            <a:lvl6pPr lvl="5" algn="ctr" rtl="0">
              <a:spcBef>
                <a:spcPts val="0"/>
              </a:spcBef>
              <a:spcAft>
                <a:spcPts val="0"/>
              </a:spcAft>
              <a:buSzPts val="1500"/>
              <a:buNone/>
              <a:defRPr sz="1500"/>
            </a:lvl6pPr>
            <a:lvl7pPr lvl="6" algn="ctr" rtl="0">
              <a:spcBef>
                <a:spcPts val="0"/>
              </a:spcBef>
              <a:spcAft>
                <a:spcPts val="0"/>
              </a:spcAft>
              <a:buSzPts val="1500"/>
              <a:buNone/>
              <a:defRPr sz="1500"/>
            </a:lvl7pPr>
            <a:lvl8pPr lvl="7" algn="ctr" rtl="0">
              <a:spcBef>
                <a:spcPts val="0"/>
              </a:spcBef>
              <a:spcAft>
                <a:spcPts val="0"/>
              </a:spcAft>
              <a:buSzPts val="1500"/>
              <a:buNone/>
              <a:defRPr sz="1500"/>
            </a:lvl8pPr>
            <a:lvl9pPr lvl="8" algn="ctr" rtl="0">
              <a:spcBef>
                <a:spcPts val="0"/>
              </a:spcBef>
              <a:spcAft>
                <a:spcPts val="0"/>
              </a:spcAft>
              <a:buSzPts val="1500"/>
              <a:buNone/>
              <a:defRPr sz="1500"/>
            </a:lvl9pPr>
          </a:lstStyle>
          <a:p>
            <a:endParaRPr/>
          </a:p>
        </p:txBody>
      </p:sp>
      <p:sp>
        <p:nvSpPr>
          <p:cNvPr id="206" name="Google Shape;206;p19"/>
          <p:cNvSpPr txBox="1">
            <a:spLocks noGrp="1"/>
          </p:cNvSpPr>
          <p:nvPr>
            <p:ph type="title" idx="3"/>
          </p:nvPr>
        </p:nvSpPr>
        <p:spPr>
          <a:xfrm>
            <a:off x="1070675" y="2217763"/>
            <a:ext cx="2051100" cy="40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07" name="Google Shape;207;p19"/>
          <p:cNvSpPr txBox="1">
            <a:spLocks noGrp="1"/>
          </p:cNvSpPr>
          <p:nvPr>
            <p:ph type="subTitle" idx="4"/>
          </p:nvPr>
        </p:nvSpPr>
        <p:spPr>
          <a:xfrm>
            <a:off x="1070675" y="2455638"/>
            <a:ext cx="2051100" cy="47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algn="ctr" rtl="0">
              <a:spcBef>
                <a:spcPts val="0"/>
              </a:spcBef>
              <a:spcAft>
                <a:spcPts val="0"/>
              </a:spcAft>
              <a:buSzPts val="1500"/>
              <a:buNone/>
              <a:defRPr sz="1500"/>
            </a:lvl2pPr>
            <a:lvl3pPr lvl="2" algn="ctr" rtl="0">
              <a:spcBef>
                <a:spcPts val="0"/>
              </a:spcBef>
              <a:spcAft>
                <a:spcPts val="0"/>
              </a:spcAft>
              <a:buSzPts val="1500"/>
              <a:buNone/>
              <a:defRPr sz="1500"/>
            </a:lvl3pPr>
            <a:lvl4pPr lvl="3" algn="ctr" rtl="0">
              <a:spcBef>
                <a:spcPts val="0"/>
              </a:spcBef>
              <a:spcAft>
                <a:spcPts val="0"/>
              </a:spcAft>
              <a:buSzPts val="1500"/>
              <a:buNone/>
              <a:defRPr sz="1500"/>
            </a:lvl4pPr>
            <a:lvl5pPr lvl="4" algn="ctr" rtl="0">
              <a:spcBef>
                <a:spcPts val="0"/>
              </a:spcBef>
              <a:spcAft>
                <a:spcPts val="0"/>
              </a:spcAft>
              <a:buSzPts val="1500"/>
              <a:buNone/>
              <a:defRPr sz="1500"/>
            </a:lvl5pPr>
            <a:lvl6pPr lvl="5" algn="ctr" rtl="0">
              <a:spcBef>
                <a:spcPts val="0"/>
              </a:spcBef>
              <a:spcAft>
                <a:spcPts val="0"/>
              </a:spcAft>
              <a:buSzPts val="1500"/>
              <a:buNone/>
              <a:defRPr sz="1500"/>
            </a:lvl6pPr>
            <a:lvl7pPr lvl="6" algn="ctr" rtl="0">
              <a:spcBef>
                <a:spcPts val="0"/>
              </a:spcBef>
              <a:spcAft>
                <a:spcPts val="0"/>
              </a:spcAft>
              <a:buSzPts val="1500"/>
              <a:buNone/>
              <a:defRPr sz="1500"/>
            </a:lvl7pPr>
            <a:lvl8pPr lvl="7" algn="ctr" rtl="0">
              <a:spcBef>
                <a:spcPts val="0"/>
              </a:spcBef>
              <a:spcAft>
                <a:spcPts val="0"/>
              </a:spcAft>
              <a:buSzPts val="1500"/>
              <a:buNone/>
              <a:defRPr sz="1500"/>
            </a:lvl8pPr>
            <a:lvl9pPr lvl="8" algn="ctr" rtl="0">
              <a:spcBef>
                <a:spcPts val="0"/>
              </a:spcBef>
              <a:spcAft>
                <a:spcPts val="0"/>
              </a:spcAft>
              <a:buSzPts val="1500"/>
              <a:buNone/>
              <a:defRPr sz="1500"/>
            </a:lvl9pPr>
          </a:lstStyle>
          <a:p>
            <a:endParaRPr/>
          </a:p>
        </p:txBody>
      </p:sp>
      <p:sp>
        <p:nvSpPr>
          <p:cNvPr id="208" name="Google Shape;208;p19"/>
          <p:cNvSpPr txBox="1">
            <a:spLocks noGrp="1"/>
          </p:cNvSpPr>
          <p:nvPr>
            <p:ph type="title" idx="5"/>
          </p:nvPr>
        </p:nvSpPr>
        <p:spPr>
          <a:xfrm>
            <a:off x="6026316" y="2217763"/>
            <a:ext cx="2051100" cy="40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09" name="Google Shape;209;p19"/>
          <p:cNvSpPr txBox="1">
            <a:spLocks noGrp="1"/>
          </p:cNvSpPr>
          <p:nvPr>
            <p:ph type="subTitle" idx="6"/>
          </p:nvPr>
        </p:nvSpPr>
        <p:spPr>
          <a:xfrm>
            <a:off x="6026316" y="2455638"/>
            <a:ext cx="2051100" cy="47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400"/>
            </a:lvl1pPr>
            <a:lvl2pPr lvl="1" algn="ctr" rtl="0">
              <a:spcBef>
                <a:spcPts val="0"/>
              </a:spcBef>
              <a:spcAft>
                <a:spcPts val="0"/>
              </a:spcAft>
              <a:buSzPts val="1500"/>
              <a:buNone/>
              <a:defRPr sz="1500"/>
            </a:lvl2pPr>
            <a:lvl3pPr lvl="2" algn="ctr" rtl="0">
              <a:spcBef>
                <a:spcPts val="0"/>
              </a:spcBef>
              <a:spcAft>
                <a:spcPts val="0"/>
              </a:spcAft>
              <a:buSzPts val="1500"/>
              <a:buNone/>
              <a:defRPr sz="1500"/>
            </a:lvl3pPr>
            <a:lvl4pPr lvl="3" algn="ctr" rtl="0">
              <a:spcBef>
                <a:spcPts val="0"/>
              </a:spcBef>
              <a:spcAft>
                <a:spcPts val="0"/>
              </a:spcAft>
              <a:buSzPts val="1500"/>
              <a:buNone/>
              <a:defRPr sz="1500"/>
            </a:lvl4pPr>
            <a:lvl5pPr lvl="4" algn="ctr" rtl="0">
              <a:spcBef>
                <a:spcPts val="0"/>
              </a:spcBef>
              <a:spcAft>
                <a:spcPts val="0"/>
              </a:spcAft>
              <a:buSzPts val="1500"/>
              <a:buNone/>
              <a:defRPr sz="1500"/>
            </a:lvl5pPr>
            <a:lvl6pPr lvl="5" algn="ctr" rtl="0">
              <a:spcBef>
                <a:spcPts val="0"/>
              </a:spcBef>
              <a:spcAft>
                <a:spcPts val="0"/>
              </a:spcAft>
              <a:buSzPts val="1500"/>
              <a:buNone/>
              <a:defRPr sz="1500"/>
            </a:lvl6pPr>
            <a:lvl7pPr lvl="6" algn="ctr" rtl="0">
              <a:spcBef>
                <a:spcPts val="0"/>
              </a:spcBef>
              <a:spcAft>
                <a:spcPts val="0"/>
              </a:spcAft>
              <a:buSzPts val="1500"/>
              <a:buNone/>
              <a:defRPr sz="1500"/>
            </a:lvl7pPr>
            <a:lvl8pPr lvl="7" algn="ctr" rtl="0">
              <a:spcBef>
                <a:spcPts val="0"/>
              </a:spcBef>
              <a:spcAft>
                <a:spcPts val="0"/>
              </a:spcAft>
              <a:buSzPts val="1500"/>
              <a:buNone/>
              <a:defRPr sz="1500"/>
            </a:lvl8pPr>
            <a:lvl9pPr lvl="8" algn="ctr" rtl="0">
              <a:spcBef>
                <a:spcPts val="0"/>
              </a:spcBef>
              <a:spcAft>
                <a:spcPts val="0"/>
              </a:spcAft>
              <a:buSzPts val="1500"/>
              <a:buNone/>
              <a:defRPr sz="1500"/>
            </a:lvl9pPr>
          </a:lstStyle>
          <a:p>
            <a:endParaRPr/>
          </a:p>
        </p:txBody>
      </p:sp>
    </p:spTree>
    <p:extLst>
      <p:ext uri="{BB962C8B-B14F-4D97-AF65-F5344CB8AC3E}">
        <p14:creationId xmlns:p14="http://schemas.microsoft.com/office/powerpoint/2010/main" val="1991981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accent6"/>
        </a:solidFill>
        <a:effectLst/>
      </p:bgPr>
    </p:bg>
    <p:spTree>
      <p:nvGrpSpPr>
        <p:cNvPr id="1" name="Shape 210"/>
        <p:cNvGrpSpPr/>
        <p:nvPr/>
      </p:nvGrpSpPr>
      <p:grpSpPr>
        <a:xfrm>
          <a:off x="0" y="0"/>
          <a:ext cx="0" cy="0"/>
          <a:chOff x="0" y="0"/>
          <a:chExt cx="0" cy="0"/>
        </a:xfrm>
      </p:grpSpPr>
      <p:grpSp>
        <p:nvGrpSpPr>
          <p:cNvPr id="211" name="Google Shape;211;p20"/>
          <p:cNvGrpSpPr/>
          <p:nvPr/>
        </p:nvGrpSpPr>
        <p:grpSpPr>
          <a:xfrm>
            <a:off x="0" y="0"/>
            <a:ext cx="9143925" cy="5143494"/>
            <a:chOff x="0" y="0"/>
            <a:chExt cx="9143925" cy="5143494"/>
          </a:xfrm>
        </p:grpSpPr>
        <p:sp>
          <p:nvSpPr>
            <p:cNvPr id="212" name="Google Shape;212;p20"/>
            <p:cNvSpPr/>
            <p:nvPr/>
          </p:nvSpPr>
          <p:spPr>
            <a:xfrm>
              <a:off x="1822871" y="4686018"/>
              <a:ext cx="545784" cy="306189"/>
            </a:xfrm>
            <a:custGeom>
              <a:avLst/>
              <a:gdLst/>
              <a:ahLst/>
              <a:cxnLst/>
              <a:rect l="l" t="t" r="r" b="b"/>
              <a:pathLst>
                <a:path w="5756" h="3827" extrusionOk="0">
                  <a:moveTo>
                    <a:pt x="3310" y="0"/>
                  </a:moveTo>
                  <a:cubicBezTo>
                    <a:pt x="3056" y="0"/>
                    <a:pt x="2762" y="31"/>
                    <a:pt x="2477" y="93"/>
                  </a:cubicBezTo>
                  <a:cubicBezTo>
                    <a:pt x="996" y="417"/>
                    <a:pt x="1" y="1512"/>
                    <a:pt x="224" y="2507"/>
                  </a:cubicBezTo>
                  <a:cubicBezTo>
                    <a:pt x="386" y="3310"/>
                    <a:pt x="1320" y="3827"/>
                    <a:pt x="2438" y="3827"/>
                  </a:cubicBezTo>
                  <a:cubicBezTo>
                    <a:pt x="2701" y="3827"/>
                    <a:pt x="2986" y="3788"/>
                    <a:pt x="3279" y="3726"/>
                  </a:cubicBezTo>
                  <a:cubicBezTo>
                    <a:pt x="4753" y="3402"/>
                    <a:pt x="5756" y="2315"/>
                    <a:pt x="5524" y="1319"/>
                  </a:cubicBezTo>
                  <a:cubicBezTo>
                    <a:pt x="5331" y="509"/>
                    <a:pt x="4437" y="0"/>
                    <a:pt x="3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0"/>
            <p:cNvSpPr/>
            <p:nvPr/>
          </p:nvSpPr>
          <p:spPr>
            <a:xfrm>
              <a:off x="46081" y="2777481"/>
              <a:ext cx="1898391" cy="2162923"/>
            </a:xfrm>
            <a:custGeom>
              <a:avLst/>
              <a:gdLst/>
              <a:ahLst/>
              <a:cxnLst/>
              <a:rect l="l" t="t" r="r" b="b"/>
              <a:pathLst>
                <a:path w="20021" h="27034" extrusionOk="0">
                  <a:moveTo>
                    <a:pt x="7329" y="1"/>
                  </a:moveTo>
                  <a:cubicBezTo>
                    <a:pt x="5046" y="1"/>
                    <a:pt x="2893" y="1127"/>
                    <a:pt x="1736" y="3148"/>
                  </a:cubicBezTo>
                  <a:cubicBezTo>
                    <a:pt x="0" y="6142"/>
                    <a:pt x="1088" y="9999"/>
                    <a:pt x="4112" y="11990"/>
                  </a:cubicBezTo>
                  <a:cubicBezTo>
                    <a:pt x="2700" y="13563"/>
                    <a:pt x="1859" y="15654"/>
                    <a:pt x="1859" y="17969"/>
                  </a:cubicBezTo>
                  <a:cubicBezTo>
                    <a:pt x="1859" y="22983"/>
                    <a:pt x="5910" y="27034"/>
                    <a:pt x="10955" y="27034"/>
                  </a:cubicBezTo>
                  <a:cubicBezTo>
                    <a:pt x="15970" y="27034"/>
                    <a:pt x="20020" y="22983"/>
                    <a:pt x="20020" y="17969"/>
                  </a:cubicBezTo>
                  <a:cubicBezTo>
                    <a:pt x="20020" y="13988"/>
                    <a:pt x="17482" y="10609"/>
                    <a:pt x="13918" y="9359"/>
                  </a:cubicBezTo>
                  <a:cubicBezTo>
                    <a:pt x="15198" y="6366"/>
                    <a:pt x="13949" y="2732"/>
                    <a:pt x="10894" y="965"/>
                  </a:cubicBezTo>
                  <a:cubicBezTo>
                    <a:pt x="9767" y="325"/>
                    <a:pt x="8548" y="1"/>
                    <a:pt x="7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0"/>
            <p:cNvSpPr/>
            <p:nvPr/>
          </p:nvSpPr>
          <p:spPr>
            <a:xfrm>
              <a:off x="0" y="0"/>
              <a:ext cx="5044614" cy="2826425"/>
            </a:xfrm>
            <a:custGeom>
              <a:avLst/>
              <a:gdLst/>
              <a:ahLst/>
              <a:cxnLst/>
              <a:rect l="l" t="t" r="r" b="b"/>
              <a:pathLst>
                <a:path w="53202" h="35327" extrusionOk="0">
                  <a:moveTo>
                    <a:pt x="0" y="0"/>
                  </a:moveTo>
                  <a:lnTo>
                    <a:pt x="0" y="35326"/>
                  </a:lnTo>
                  <a:cubicBezTo>
                    <a:pt x="18037" y="21440"/>
                    <a:pt x="1574" y="15237"/>
                    <a:pt x="6720" y="6720"/>
                  </a:cubicBezTo>
                  <a:cubicBezTo>
                    <a:pt x="8872" y="3086"/>
                    <a:pt x="11480" y="2060"/>
                    <a:pt x="13794" y="2060"/>
                  </a:cubicBezTo>
                  <a:cubicBezTo>
                    <a:pt x="16880" y="2060"/>
                    <a:pt x="19418" y="3989"/>
                    <a:pt x="19418" y="3989"/>
                  </a:cubicBezTo>
                  <a:cubicBezTo>
                    <a:pt x="24464" y="7136"/>
                    <a:pt x="29286" y="8263"/>
                    <a:pt x="33591" y="8263"/>
                  </a:cubicBezTo>
                  <a:cubicBezTo>
                    <a:pt x="45163" y="8263"/>
                    <a:pt x="53202" y="0"/>
                    <a:pt x="53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0"/>
            <p:cNvSpPr/>
            <p:nvPr/>
          </p:nvSpPr>
          <p:spPr>
            <a:xfrm>
              <a:off x="5708596" y="1309135"/>
              <a:ext cx="3435329" cy="3834359"/>
            </a:xfrm>
            <a:custGeom>
              <a:avLst/>
              <a:gdLst/>
              <a:ahLst/>
              <a:cxnLst/>
              <a:rect l="l" t="t" r="r" b="b"/>
              <a:pathLst>
                <a:path w="36230" h="47925" extrusionOk="0">
                  <a:moveTo>
                    <a:pt x="29063" y="0"/>
                  </a:moveTo>
                  <a:cubicBezTo>
                    <a:pt x="23562" y="0"/>
                    <a:pt x="18586" y="2700"/>
                    <a:pt x="15886" y="7653"/>
                  </a:cubicBezTo>
                  <a:cubicBezTo>
                    <a:pt x="14628" y="10029"/>
                    <a:pt x="13988" y="12668"/>
                    <a:pt x="15207" y="15206"/>
                  </a:cubicBezTo>
                  <a:cubicBezTo>
                    <a:pt x="15816" y="16487"/>
                    <a:pt x="16811" y="17551"/>
                    <a:pt x="17552" y="18770"/>
                  </a:cubicBezTo>
                  <a:cubicBezTo>
                    <a:pt x="18972" y="21154"/>
                    <a:pt x="18393" y="24009"/>
                    <a:pt x="16750" y="26169"/>
                  </a:cubicBezTo>
                  <a:cubicBezTo>
                    <a:pt x="14242" y="29448"/>
                    <a:pt x="11025" y="28483"/>
                    <a:pt x="7716" y="29988"/>
                  </a:cubicBezTo>
                  <a:cubicBezTo>
                    <a:pt x="5309" y="31114"/>
                    <a:pt x="3380" y="33112"/>
                    <a:pt x="2223" y="35488"/>
                  </a:cubicBezTo>
                  <a:cubicBezTo>
                    <a:pt x="1289" y="37386"/>
                    <a:pt x="741" y="39477"/>
                    <a:pt x="456" y="41599"/>
                  </a:cubicBezTo>
                  <a:cubicBezTo>
                    <a:pt x="386" y="42108"/>
                    <a:pt x="1" y="47925"/>
                    <a:pt x="356" y="47925"/>
                  </a:cubicBezTo>
                  <a:lnTo>
                    <a:pt x="36230" y="47925"/>
                  </a:lnTo>
                  <a:lnTo>
                    <a:pt x="36230" y="1350"/>
                  </a:lnTo>
                  <a:cubicBezTo>
                    <a:pt x="36230" y="772"/>
                    <a:pt x="31122" y="93"/>
                    <a:pt x="30698" y="62"/>
                  </a:cubicBezTo>
                  <a:cubicBezTo>
                    <a:pt x="30158" y="0"/>
                    <a:pt x="29610" y="0"/>
                    <a:pt x="290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0"/>
            <p:cNvSpPr/>
            <p:nvPr/>
          </p:nvSpPr>
          <p:spPr>
            <a:xfrm>
              <a:off x="8568109" y="617165"/>
              <a:ext cx="353394" cy="437081"/>
            </a:xfrm>
            <a:custGeom>
              <a:avLst/>
              <a:gdLst/>
              <a:ahLst/>
              <a:cxnLst/>
              <a:rect l="l" t="t" r="r" b="b"/>
              <a:pathLst>
                <a:path w="3727" h="5463" extrusionOk="0">
                  <a:moveTo>
                    <a:pt x="1859" y="1"/>
                  </a:moveTo>
                  <a:cubicBezTo>
                    <a:pt x="833" y="1"/>
                    <a:pt x="0" y="1220"/>
                    <a:pt x="0" y="2732"/>
                  </a:cubicBezTo>
                  <a:cubicBezTo>
                    <a:pt x="0" y="4244"/>
                    <a:pt x="833" y="5463"/>
                    <a:pt x="1859" y="5463"/>
                  </a:cubicBezTo>
                  <a:cubicBezTo>
                    <a:pt x="2893" y="5463"/>
                    <a:pt x="3726" y="4244"/>
                    <a:pt x="3726" y="2732"/>
                  </a:cubicBezTo>
                  <a:cubicBezTo>
                    <a:pt x="3726" y="1220"/>
                    <a:pt x="2893" y="1"/>
                    <a:pt x="18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7" name="Google Shape;217;p20"/>
          <p:cNvSpPr/>
          <p:nvPr/>
        </p:nvSpPr>
        <p:spPr>
          <a:xfrm>
            <a:off x="453767" y="323921"/>
            <a:ext cx="8236416" cy="4495659"/>
          </a:xfrm>
          <a:custGeom>
            <a:avLst/>
            <a:gdLst/>
            <a:ahLst/>
            <a:cxnLst/>
            <a:rect l="l" t="t" r="r" b="b"/>
            <a:pathLst>
              <a:path w="81107" h="53558" extrusionOk="0">
                <a:moveTo>
                  <a:pt x="1096" y="1"/>
                </a:moveTo>
                <a:cubicBezTo>
                  <a:pt x="517" y="1"/>
                  <a:pt x="0" y="487"/>
                  <a:pt x="0" y="1096"/>
                </a:cubicBezTo>
                <a:lnTo>
                  <a:pt x="0" y="52462"/>
                </a:lnTo>
                <a:cubicBezTo>
                  <a:pt x="0" y="53071"/>
                  <a:pt x="517" y="53557"/>
                  <a:pt x="1096" y="53557"/>
                </a:cubicBezTo>
                <a:lnTo>
                  <a:pt x="80011" y="53557"/>
                </a:lnTo>
                <a:cubicBezTo>
                  <a:pt x="80620" y="53557"/>
                  <a:pt x="81106" y="53071"/>
                  <a:pt x="81106" y="52462"/>
                </a:cubicBezTo>
                <a:lnTo>
                  <a:pt x="81106" y="1096"/>
                </a:lnTo>
                <a:cubicBezTo>
                  <a:pt x="81106" y="487"/>
                  <a:pt x="80620" y="1"/>
                  <a:pt x="80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0"/>
          <p:cNvSpPr txBox="1">
            <a:spLocks noGrp="1"/>
          </p:cNvSpPr>
          <p:nvPr>
            <p:ph type="title"/>
          </p:nvPr>
        </p:nvSpPr>
        <p:spPr>
          <a:xfrm>
            <a:off x="808950" y="690975"/>
            <a:ext cx="7526100" cy="26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9" name="Google Shape;219;p20"/>
          <p:cNvSpPr txBox="1">
            <a:spLocks noGrp="1"/>
          </p:cNvSpPr>
          <p:nvPr>
            <p:ph type="title" idx="2"/>
          </p:nvPr>
        </p:nvSpPr>
        <p:spPr>
          <a:xfrm>
            <a:off x="3546922" y="3490238"/>
            <a:ext cx="2051100" cy="40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20" name="Google Shape;220;p20"/>
          <p:cNvSpPr txBox="1">
            <a:spLocks noGrp="1"/>
          </p:cNvSpPr>
          <p:nvPr>
            <p:ph type="subTitle" idx="1"/>
          </p:nvPr>
        </p:nvSpPr>
        <p:spPr>
          <a:xfrm>
            <a:off x="3546923" y="3728113"/>
            <a:ext cx="2051100" cy="47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1" name="Google Shape;221;p20"/>
          <p:cNvSpPr txBox="1">
            <a:spLocks noGrp="1"/>
          </p:cNvSpPr>
          <p:nvPr>
            <p:ph type="title" idx="3"/>
          </p:nvPr>
        </p:nvSpPr>
        <p:spPr>
          <a:xfrm>
            <a:off x="1070675" y="3490250"/>
            <a:ext cx="2051100" cy="40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22" name="Google Shape;222;p20"/>
          <p:cNvSpPr txBox="1">
            <a:spLocks noGrp="1"/>
          </p:cNvSpPr>
          <p:nvPr>
            <p:ph type="subTitle" idx="4"/>
          </p:nvPr>
        </p:nvSpPr>
        <p:spPr>
          <a:xfrm>
            <a:off x="1070675" y="3728125"/>
            <a:ext cx="2051100" cy="47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3" name="Google Shape;223;p20"/>
          <p:cNvSpPr txBox="1">
            <a:spLocks noGrp="1"/>
          </p:cNvSpPr>
          <p:nvPr>
            <p:ph type="title" idx="5"/>
          </p:nvPr>
        </p:nvSpPr>
        <p:spPr>
          <a:xfrm>
            <a:off x="6026316" y="3490250"/>
            <a:ext cx="2051100" cy="40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24" name="Google Shape;224;p20"/>
          <p:cNvSpPr txBox="1">
            <a:spLocks noGrp="1"/>
          </p:cNvSpPr>
          <p:nvPr>
            <p:ph type="subTitle" idx="6"/>
          </p:nvPr>
        </p:nvSpPr>
        <p:spPr>
          <a:xfrm>
            <a:off x="6026316" y="3728125"/>
            <a:ext cx="2051100" cy="47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5" name="Google Shape;225;p20"/>
          <p:cNvSpPr txBox="1">
            <a:spLocks noGrp="1"/>
          </p:cNvSpPr>
          <p:nvPr>
            <p:ph type="title" idx="7"/>
          </p:nvPr>
        </p:nvSpPr>
        <p:spPr>
          <a:xfrm>
            <a:off x="3546922" y="2034288"/>
            <a:ext cx="2051100" cy="40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26" name="Google Shape;226;p20"/>
          <p:cNvSpPr txBox="1">
            <a:spLocks noGrp="1"/>
          </p:cNvSpPr>
          <p:nvPr>
            <p:ph type="subTitle" idx="8"/>
          </p:nvPr>
        </p:nvSpPr>
        <p:spPr>
          <a:xfrm>
            <a:off x="3546923" y="2272163"/>
            <a:ext cx="2051100" cy="47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7" name="Google Shape;227;p20"/>
          <p:cNvSpPr txBox="1">
            <a:spLocks noGrp="1"/>
          </p:cNvSpPr>
          <p:nvPr>
            <p:ph type="title" idx="9"/>
          </p:nvPr>
        </p:nvSpPr>
        <p:spPr>
          <a:xfrm>
            <a:off x="1070675" y="2034300"/>
            <a:ext cx="2051100" cy="40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28" name="Google Shape;228;p20"/>
          <p:cNvSpPr txBox="1">
            <a:spLocks noGrp="1"/>
          </p:cNvSpPr>
          <p:nvPr>
            <p:ph type="subTitle" idx="13"/>
          </p:nvPr>
        </p:nvSpPr>
        <p:spPr>
          <a:xfrm>
            <a:off x="1070675" y="2272175"/>
            <a:ext cx="2051100" cy="47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9" name="Google Shape;229;p20"/>
          <p:cNvSpPr txBox="1">
            <a:spLocks noGrp="1"/>
          </p:cNvSpPr>
          <p:nvPr>
            <p:ph type="title" idx="14"/>
          </p:nvPr>
        </p:nvSpPr>
        <p:spPr>
          <a:xfrm>
            <a:off x="6026316" y="2034300"/>
            <a:ext cx="2051100" cy="40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30" name="Google Shape;230;p20"/>
          <p:cNvSpPr txBox="1">
            <a:spLocks noGrp="1"/>
          </p:cNvSpPr>
          <p:nvPr>
            <p:ph type="subTitle" idx="15"/>
          </p:nvPr>
        </p:nvSpPr>
        <p:spPr>
          <a:xfrm>
            <a:off x="6026316" y="2272175"/>
            <a:ext cx="2051100" cy="47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4224012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accent6"/>
        </a:solidFill>
        <a:effectLst/>
      </p:bgPr>
    </p:bg>
    <p:spTree>
      <p:nvGrpSpPr>
        <p:cNvPr id="1" name="Shape 231"/>
        <p:cNvGrpSpPr/>
        <p:nvPr/>
      </p:nvGrpSpPr>
      <p:grpSpPr>
        <a:xfrm>
          <a:off x="0" y="0"/>
          <a:ext cx="0" cy="0"/>
          <a:chOff x="0" y="0"/>
          <a:chExt cx="0" cy="0"/>
        </a:xfrm>
      </p:grpSpPr>
      <p:grpSp>
        <p:nvGrpSpPr>
          <p:cNvPr id="232" name="Google Shape;232;p21"/>
          <p:cNvGrpSpPr/>
          <p:nvPr/>
        </p:nvGrpSpPr>
        <p:grpSpPr>
          <a:xfrm>
            <a:off x="0" y="0"/>
            <a:ext cx="9143925" cy="5143494"/>
            <a:chOff x="0" y="0"/>
            <a:chExt cx="9143925" cy="5143494"/>
          </a:xfrm>
        </p:grpSpPr>
        <p:sp>
          <p:nvSpPr>
            <p:cNvPr id="233" name="Google Shape;233;p21"/>
            <p:cNvSpPr/>
            <p:nvPr/>
          </p:nvSpPr>
          <p:spPr>
            <a:xfrm>
              <a:off x="1822871" y="4686018"/>
              <a:ext cx="545784" cy="306189"/>
            </a:xfrm>
            <a:custGeom>
              <a:avLst/>
              <a:gdLst/>
              <a:ahLst/>
              <a:cxnLst/>
              <a:rect l="l" t="t" r="r" b="b"/>
              <a:pathLst>
                <a:path w="5756" h="3827" extrusionOk="0">
                  <a:moveTo>
                    <a:pt x="3310" y="0"/>
                  </a:moveTo>
                  <a:cubicBezTo>
                    <a:pt x="3056" y="0"/>
                    <a:pt x="2762" y="31"/>
                    <a:pt x="2477" y="93"/>
                  </a:cubicBezTo>
                  <a:cubicBezTo>
                    <a:pt x="996" y="417"/>
                    <a:pt x="1" y="1512"/>
                    <a:pt x="224" y="2507"/>
                  </a:cubicBezTo>
                  <a:cubicBezTo>
                    <a:pt x="386" y="3310"/>
                    <a:pt x="1320" y="3827"/>
                    <a:pt x="2438" y="3827"/>
                  </a:cubicBezTo>
                  <a:cubicBezTo>
                    <a:pt x="2701" y="3827"/>
                    <a:pt x="2986" y="3788"/>
                    <a:pt x="3279" y="3726"/>
                  </a:cubicBezTo>
                  <a:cubicBezTo>
                    <a:pt x="4753" y="3402"/>
                    <a:pt x="5756" y="2315"/>
                    <a:pt x="5524" y="1319"/>
                  </a:cubicBezTo>
                  <a:cubicBezTo>
                    <a:pt x="5331" y="509"/>
                    <a:pt x="4437" y="0"/>
                    <a:pt x="3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1"/>
            <p:cNvSpPr/>
            <p:nvPr/>
          </p:nvSpPr>
          <p:spPr>
            <a:xfrm>
              <a:off x="46081" y="2777481"/>
              <a:ext cx="1898391" cy="2162923"/>
            </a:xfrm>
            <a:custGeom>
              <a:avLst/>
              <a:gdLst/>
              <a:ahLst/>
              <a:cxnLst/>
              <a:rect l="l" t="t" r="r" b="b"/>
              <a:pathLst>
                <a:path w="20021" h="27034" extrusionOk="0">
                  <a:moveTo>
                    <a:pt x="7329" y="1"/>
                  </a:moveTo>
                  <a:cubicBezTo>
                    <a:pt x="5046" y="1"/>
                    <a:pt x="2893" y="1127"/>
                    <a:pt x="1736" y="3148"/>
                  </a:cubicBezTo>
                  <a:cubicBezTo>
                    <a:pt x="0" y="6142"/>
                    <a:pt x="1088" y="9999"/>
                    <a:pt x="4112" y="11990"/>
                  </a:cubicBezTo>
                  <a:cubicBezTo>
                    <a:pt x="2700" y="13563"/>
                    <a:pt x="1859" y="15654"/>
                    <a:pt x="1859" y="17969"/>
                  </a:cubicBezTo>
                  <a:cubicBezTo>
                    <a:pt x="1859" y="22983"/>
                    <a:pt x="5910" y="27034"/>
                    <a:pt x="10955" y="27034"/>
                  </a:cubicBezTo>
                  <a:cubicBezTo>
                    <a:pt x="15970" y="27034"/>
                    <a:pt x="20020" y="22983"/>
                    <a:pt x="20020" y="17969"/>
                  </a:cubicBezTo>
                  <a:cubicBezTo>
                    <a:pt x="20020" y="13988"/>
                    <a:pt x="17482" y="10609"/>
                    <a:pt x="13918" y="9359"/>
                  </a:cubicBezTo>
                  <a:cubicBezTo>
                    <a:pt x="15198" y="6366"/>
                    <a:pt x="13949" y="2732"/>
                    <a:pt x="10894" y="965"/>
                  </a:cubicBezTo>
                  <a:cubicBezTo>
                    <a:pt x="9767" y="325"/>
                    <a:pt x="8548" y="1"/>
                    <a:pt x="7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1"/>
            <p:cNvSpPr/>
            <p:nvPr/>
          </p:nvSpPr>
          <p:spPr>
            <a:xfrm>
              <a:off x="0" y="0"/>
              <a:ext cx="5044614" cy="2826425"/>
            </a:xfrm>
            <a:custGeom>
              <a:avLst/>
              <a:gdLst/>
              <a:ahLst/>
              <a:cxnLst/>
              <a:rect l="l" t="t" r="r" b="b"/>
              <a:pathLst>
                <a:path w="53202" h="35327" extrusionOk="0">
                  <a:moveTo>
                    <a:pt x="0" y="0"/>
                  </a:moveTo>
                  <a:lnTo>
                    <a:pt x="0" y="35326"/>
                  </a:lnTo>
                  <a:cubicBezTo>
                    <a:pt x="18037" y="21440"/>
                    <a:pt x="1574" y="15237"/>
                    <a:pt x="6720" y="6720"/>
                  </a:cubicBezTo>
                  <a:cubicBezTo>
                    <a:pt x="8872" y="3086"/>
                    <a:pt x="11480" y="2060"/>
                    <a:pt x="13794" y="2060"/>
                  </a:cubicBezTo>
                  <a:cubicBezTo>
                    <a:pt x="16880" y="2060"/>
                    <a:pt x="19418" y="3989"/>
                    <a:pt x="19418" y="3989"/>
                  </a:cubicBezTo>
                  <a:cubicBezTo>
                    <a:pt x="24464" y="7136"/>
                    <a:pt x="29286" y="8263"/>
                    <a:pt x="33591" y="8263"/>
                  </a:cubicBezTo>
                  <a:cubicBezTo>
                    <a:pt x="45163" y="8263"/>
                    <a:pt x="53202" y="0"/>
                    <a:pt x="53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1"/>
            <p:cNvSpPr/>
            <p:nvPr/>
          </p:nvSpPr>
          <p:spPr>
            <a:xfrm>
              <a:off x="5708596" y="1309135"/>
              <a:ext cx="3435329" cy="3834359"/>
            </a:xfrm>
            <a:custGeom>
              <a:avLst/>
              <a:gdLst/>
              <a:ahLst/>
              <a:cxnLst/>
              <a:rect l="l" t="t" r="r" b="b"/>
              <a:pathLst>
                <a:path w="36230" h="47925" extrusionOk="0">
                  <a:moveTo>
                    <a:pt x="29063" y="0"/>
                  </a:moveTo>
                  <a:cubicBezTo>
                    <a:pt x="23562" y="0"/>
                    <a:pt x="18586" y="2700"/>
                    <a:pt x="15886" y="7653"/>
                  </a:cubicBezTo>
                  <a:cubicBezTo>
                    <a:pt x="14628" y="10029"/>
                    <a:pt x="13988" y="12668"/>
                    <a:pt x="15207" y="15206"/>
                  </a:cubicBezTo>
                  <a:cubicBezTo>
                    <a:pt x="15816" y="16487"/>
                    <a:pt x="16811" y="17551"/>
                    <a:pt x="17552" y="18770"/>
                  </a:cubicBezTo>
                  <a:cubicBezTo>
                    <a:pt x="18972" y="21154"/>
                    <a:pt x="18393" y="24009"/>
                    <a:pt x="16750" y="26169"/>
                  </a:cubicBezTo>
                  <a:cubicBezTo>
                    <a:pt x="14242" y="29448"/>
                    <a:pt x="11025" y="28483"/>
                    <a:pt x="7716" y="29988"/>
                  </a:cubicBezTo>
                  <a:cubicBezTo>
                    <a:pt x="5309" y="31114"/>
                    <a:pt x="3380" y="33112"/>
                    <a:pt x="2223" y="35488"/>
                  </a:cubicBezTo>
                  <a:cubicBezTo>
                    <a:pt x="1289" y="37386"/>
                    <a:pt x="741" y="39477"/>
                    <a:pt x="456" y="41599"/>
                  </a:cubicBezTo>
                  <a:cubicBezTo>
                    <a:pt x="386" y="42108"/>
                    <a:pt x="1" y="47925"/>
                    <a:pt x="356" y="47925"/>
                  </a:cubicBezTo>
                  <a:lnTo>
                    <a:pt x="36230" y="47925"/>
                  </a:lnTo>
                  <a:lnTo>
                    <a:pt x="36230" y="1350"/>
                  </a:lnTo>
                  <a:cubicBezTo>
                    <a:pt x="36230" y="772"/>
                    <a:pt x="31122" y="93"/>
                    <a:pt x="30698" y="62"/>
                  </a:cubicBezTo>
                  <a:cubicBezTo>
                    <a:pt x="30158" y="0"/>
                    <a:pt x="29610" y="0"/>
                    <a:pt x="290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1"/>
            <p:cNvSpPr/>
            <p:nvPr/>
          </p:nvSpPr>
          <p:spPr>
            <a:xfrm>
              <a:off x="8568109" y="617165"/>
              <a:ext cx="353394" cy="437081"/>
            </a:xfrm>
            <a:custGeom>
              <a:avLst/>
              <a:gdLst/>
              <a:ahLst/>
              <a:cxnLst/>
              <a:rect l="l" t="t" r="r" b="b"/>
              <a:pathLst>
                <a:path w="3727" h="5463" extrusionOk="0">
                  <a:moveTo>
                    <a:pt x="1859" y="1"/>
                  </a:moveTo>
                  <a:cubicBezTo>
                    <a:pt x="833" y="1"/>
                    <a:pt x="0" y="1220"/>
                    <a:pt x="0" y="2732"/>
                  </a:cubicBezTo>
                  <a:cubicBezTo>
                    <a:pt x="0" y="4244"/>
                    <a:pt x="833" y="5463"/>
                    <a:pt x="1859" y="5463"/>
                  </a:cubicBezTo>
                  <a:cubicBezTo>
                    <a:pt x="2893" y="5463"/>
                    <a:pt x="3726" y="4244"/>
                    <a:pt x="3726" y="2732"/>
                  </a:cubicBezTo>
                  <a:cubicBezTo>
                    <a:pt x="3726" y="1220"/>
                    <a:pt x="2893" y="1"/>
                    <a:pt x="18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8" name="Google Shape;238;p21"/>
          <p:cNvSpPr/>
          <p:nvPr/>
        </p:nvSpPr>
        <p:spPr>
          <a:xfrm>
            <a:off x="453767" y="323921"/>
            <a:ext cx="8236416" cy="4495659"/>
          </a:xfrm>
          <a:custGeom>
            <a:avLst/>
            <a:gdLst/>
            <a:ahLst/>
            <a:cxnLst/>
            <a:rect l="l" t="t" r="r" b="b"/>
            <a:pathLst>
              <a:path w="81107" h="53558" extrusionOk="0">
                <a:moveTo>
                  <a:pt x="1096" y="1"/>
                </a:moveTo>
                <a:cubicBezTo>
                  <a:pt x="517" y="1"/>
                  <a:pt x="0" y="487"/>
                  <a:pt x="0" y="1096"/>
                </a:cubicBezTo>
                <a:lnTo>
                  <a:pt x="0" y="52462"/>
                </a:lnTo>
                <a:cubicBezTo>
                  <a:pt x="0" y="53071"/>
                  <a:pt x="517" y="53557"/>
                  <a:pt x="1096" y="53557"/>
                </a:cubicBezTo>
                <a:lnTo>
                  <a:pt x="80011" y="53557"/>
                </a:lnTo>
                <a:cubicBezTo>
                  <a:pt x="80620" y="53557"/>
                  <a:pt x="81106" y="53071"/>
                  <a:pt x="81106" y="52462"/>
                </a:cubicBezTo>
                <a:lnTo>
                  <a:pt x="81106" y="1096"/>
                </a:lnTo>
                <a:cubicBezTo>
                  <a:pt x="81106" y="487"/>
                  <a:pt x="80620" y="1"/>
                  <a:pt x="80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1"/>
          <p:cNvSpPr txBox="1">
            <a:spLocks noGrp="1"/>
          </p:cNvSpPr>
          <p:nvPr>
            <p:ph type="title"/>
          </p:nvPr>
        </p:nvSpPr>
        <p:spPr>
          <a:xfrm>
            <a:off x="808950" y="690975"/>
            <a:ext cx="7526100" cy="26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0" name="Google Shape;240;p21"/>
          <p:cNvSpPr txBox="1">
            <a:spLocks noGrp="1"/>
          </p:cNvSpPr>
          <p:nvPr>
            <p:ph type="title" idx="2"/>
          </p:nvPr>
        </p:nvSpPr>
        <p:spPr>
          <a:xfrm>
            <a:off x="6283947" y="3261638"/>
            <a:ext cx="2051100" cy="40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41" name="Google Shape;241;p21"/>
          <p:cNvSpPr txBox="1">
            <a:spLocks noGrp="1"/>
          </p:cNvSpPr>
          <p:nvPr>
            <p:ph type="subTitle" idx="1"/>
          </p:nvPr>
        </p:nvSpPr>
        <p:spPr>
          <a:xfrm>
            <a:off x="6283948" y="3499513"/>
            <a:ext cx="2051100" cy="47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42" name="Google Shape;242;p21"/>
          <p:cNvSpPr txBox="1">
            <a:spLocks noGrp="1"/>
          </p:cNvSpPr>
          <p:nvPr>
            <p:ph type="title" idx="3"/>
          </p:nvPr>
        </p:nvSpPr>
        <p:spPr>
          <a:xfrm>
            <a:off x="808950" y="3261650"/>
            <a:ext cx="2051100" cy="40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43" name="Google Shape;243;p21"/>
          <p:cNvSpPr txBox="1">
            <a:spLocks noGrp="1"/>
          </p:cNvSpPr>
          <p:nvPr>
            <p:ph type="subTitle" idx="4"/>
          </p:nvPr>
        </p:nvSpPr>
        <p:spPr>
          <a:xfrm>
            <a:off x="808950" y="3499525"/>
            <a:ext cx="2051100" cy="47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44" name="Google Shape;244;p21"/>
          <p:cNvSpPr txBox="1">
            <a:spLocks noGrp="1"/>
          </p:cNvSpPr>
          <p:nvPr>
            <p:ph type="title" idx="5"/>
          </p:nvPr>
        </p:nvSpPr>
        <p:spPr>
          <a:xfrm>
            <a:off x="6283947" y="1805688"/>
            <a:ext cx="2051100" cy="40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45" name="Google Shape;245;p21"/>
          <p:cNvSpPr txBox="1">
            <a:spLocks noGrp="1"/>
          </p:cNvSpPr>
          <p:nvPr>
            <p:ph type="subTitle" idx="6"/>
          </p:nvPr>
        </p:nvSpPr>
        <p:spPr>
          <a:xfrm>
            <a:off x="6283948" y="2043563"/>
            <a:ext cx="2051100" cy="47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46" name="Google Shape;246;p21"/>
          <p:cNvSpPr txBox="1">
            <a:spLocks noGrp="1"/>
          </p:cNvSpPr>
          <p:nvPr>
            <p:ph type="title" idx="7"/>
          </p:nvPr>
        </p:nvSpPr>
        <p:spPr>
          <a:xfrm>
            <a:off x="808950" y="1805700"/>
            <a:ext cx="2051100" cy="40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47" name="Google Shape;247;p21"/>
          <p:cNvSpPr txBox="1">
            <a:spLocks noGrp="1"/>
          </p:cNvSpPr>
          <p:nvPr>
            <p:ph type="subTitle" idx="8"/>
          </p:nvPr>
        </p:nvSpPr>
        <p:spPr>
          <a:xfrm>
            <a:off x="808950" y="2043575"/>
            <a:ext cx="2051100" cy="47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2169983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one column 1">
  <p:cSld name="Title and one column 1">
    <p:bg>
      <p:bgPr>
        <a:solidFill>
          <a:schemeClr val="accent6"/>
        </a:solidFill>
        <a:effectLst/>
      </p:bgPr>
    </p:bg>
    <p:spTree>
      <p:nvGrpSpPr>
        <p:cNvPr id="1" name="Shape 248"/>
        <p:cNvGrpSpPr/>
        <p:nvPr/>
      </p:nvGrpSpPr>
      <p:grpSpPr>
        <a:xfrm>
          <a:off x="0" y="0"/>
          <a:ext cx="0" cy="0"/>
          <a:chOff x="0" y="0"/>
          <a:chExt cx="0" cy="0"/>
        </a:xfrm>
      </p:grpSpPr>
      <p:grpSp>
        <p:nvGrpSpPr>
          <p:cNvPr id="249" name="Google Shape;249;p22"/>
          <p:cNvGrpSpPr/>
          <p:nvPr/>
        </p:nvGrpSpPr>
        <p:grpSpPr>
          <a:xfrm>
            <a:off x="0" y="0"/>
            <a:ext cx="9143925" cy="5143494"/>
            <a:chOff x="0" y="0"/>
            <a:chExt cx="9143925" cy="5143494"/>
          </a:xfrm>
        </p:grpSpPr>
        <p:sp>
          <p:nvSpPr>
            <p:cNvPr id="250" name="Google Shape;250;p22"/>
            <p:cNvSpPr/>
            <p:nvPr/>
          </p:nvSpPr>
          <p:spPr>
            <a:xfrm>
              <a:off x="1822871" y="4686018"/>
              <a:ext cx="545784" cy="306189"/>
            </a:xfrm>
            <a:custGeom>
              <a:avLst/>
              <a:gdLst/>
              <a:ahLst/>
              <a:cxnLst/>
              <a:rect l="l" t="t" r="r" b="b"/>
              <a:pathLst>
                <a:path w="5756" h="3827" extrusionOk="0">
                  <a:moveTo>
                    <a:pt x="3310" y="0"/>
                  </a:moveTo>
                  <a:cubicBezTo>
                    <a:pt x="3056" y="0"/>
                    <a:pt x="2762" y="31"/>
                    <a:pt x="2477" y="93"/>
                  </a:cubicBezTo>
                  <a:cubicBezTo>
                    <a:pt x="996" y="417"/>
                    <a:pt x="1" y="1512"/>
                    <a:pt x="224" y="2507"/>
                  </a:cubicBezTo>
                  <a:cubicBezTo>
                    <a:pt x="386" y="3310"/>
                    <a:pt x="1320" y="3827"/>
                    <a:pt x="2438" y="3827"/>
                  </a:cubicBezTo>
                  <a:cubicBezTo>
                    <a:pt x="2701" y="3827"/>
                    <a:pt x="2986" y="3788"/>
                    <a:pt x="3279" y="3726"/>
                  </a:cubicBezTo>
                  <a:cubicBezTo>
                    <a:pt x="4753" y="3402"/>
                    <a:pt x="5756" y="2315"/>
                    <a:pt x="5524" y="1319"/>
                  </a:cubicBezTo>
                  <a:cubicBezTo>
                    <a:pt x="5331" y="509"/>
                    <a:pt x="4437" y="0"/>
                    <a:pt x="3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2"/>
            <p:cNvSpPr/>
            <p:nvPr/>
          </p:nvSpPr>
          <p:spPr>
            <a:xfrm>
              <a:off x="46081" y="2777481"/>
              <a:ext cx="1898391" cy="2162923"/>
            </a:xfrm>
            <a:custGeom>
              <a:avLst/>
              <a:gdLst/>
              <a:ahLst/>
              <a:cxnLst/>
              <a:rect l="l" t="t" r="r" b="b"/>
              <a:pathLst>
                <a:path w="20021" h="27034" extrusionOk="0">
                  <a:moveTo>
                    <a:pt x="7329" y="1"/>
                  </a:moveTo>
                  <a:cubicBezTo>
                    <a:pt x="5046" y="1"/>
                    <a:pt x="2893" y="1127"/>
                    <a:pt x="1736" y="3148"/>
                  </a:cubicBezTo>
                  <a:cubicBezTo>
                    <a:pt x="0" y="6142"/>
                    <a:pt x="1088" y="9999"/>
                    <a:pt x="4112" y="11990"/>
                  </a:cubicBezTo>
                  <a:cubicBezTo>
                    <a:pt x="2700" y="13563"/>
                    <a:pt x="1859" y="15654"/>
                    <a:pt x="1859" y="17969"/>
                  </a:cubicBezTo>
                  <a:cubicBezTo>
                    <a:pt x="1859" y="22983"/>
                    <a:pt x="5910" y="27034"/>
                    <a:pt x="10955" y="27034"/>
                  </a:cubicBezTo>
                  <a:cubicBezTo>
                    <a:pt x="15970" y="27034"/>
                    <a:pt x="20020" y="22983"/>
                    <a:pt x="20020" y="17969"/>
                  </a:cubicBezTo>
                  <a:cubicBezTo>
                    <a:pt x="20020" y="13988"/>
                    <a:pt x="17482" y="10609"/>
                    <a:pt x="13918" y="9359"/>
                  </a:cubicBezTo>
                  <a:cubicBezTo>
                    <a:pt x="15198" y="6366"/>
                    <a:pt x="13949" y="2732"/>
                    <a:pt x="10894" y="965"/>
                  </a:cubicBezTo>
                  <a:cubicBezTo>
                    <a:pt x="9767" y="325"/>
                    <a:pt x="8548" y="1"/>
                    <a:pt x="7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2"/>
            <p:cNvSpPr/>
            <p:nvPr/>
          </p:nvSpPr>
          <p:spPr>
            <a:xfrm>
              <a:off x="0" y="0"/>
              <a:ext cx="5044614" cy="2826425"/>
            </a:xfrm>
            <a:custGeom>
              <a:avLst/>
              <a:gdLst/>
              <a:ahLst/>
              <a:cxnLst/>
              <a:rect l="l" t="t" r="r" b="b"/>
              <a:pathLst>
                <a:path w="53202" h="35327" extrusionOk="0">
                  <a:moveTo>
                    <a:pt x="0" y="0"/>
                  </a:moveTo>
                  <a:lnTo>
                    <a:pt x="0" y="35326"/>
                  </a:lnTo>
                  <a:cubicBezTo>
                    <a:pt x="18037" y="21440"/>
                    <a:pt x="1574" y="15237"/>
                    <a:pt x="6720" y="6720"/>
                  </a:cubicBezTo>
                  <a:cubicBezTo>
                    <a:pt x="8872" y="3086"/>
                    <a:pt x="11480" y="2060"/>
                    <a:pt x="13794" y="2060"/>
                  </a:cubicBezTo>
                  <a:cubicBezTo>
                    <a:pt x="16880" y="2060"/>
                    <a:pt x="19418" y="3989"/>
                    <a:pt x="19418" y="3989"/>
                  </a:cubicBezTo>
                  <a:cubicBezTo>
                    <a:pt x="24464" y="7136"/>
                    <a:pt x="29286" y="8263"/>
                    <a:pt x="33591" y="8263"/>
                  </a:cubicBezTo>
                  <a:cubicBezTo>
                    <a:pt x="45163" y="8263"/>
                    <a:pt x="53202" y="0"/>
                    <a:pt x="53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2"/>
            <p:cNvSpPr/>
            <p:nvPr/>
          </p:nvSpPr>
          <p:spPr>
            <a:xfrm>
              <a:off x="5708596" y="1309135"/>
              <a:ext cx="3435329" cy="3834359"/>
            </a:xfrm>
            <a:custGeom>
              <a:avLst/>
              <a:gdLst/>
              <a:ahLst/>
              <a:cxnLst/>
              <a:rect l="l" t="t" r="r" b="b"/>
              <a:pathLst>
                <a:path w="36230" h="47925" extrusionOk="0">
                  <a:moveTo>
                    <a:pt x="29063" y="0"/>
                  </a:moveTo>
                  <a:cubicBezTo>
                    <a:pt x="23562" y="0"/>
                    <a:pt x="18586" y="2700"/>
                    <a:pt x="15886" y="7653"/>
                  </a:cubicBezTo>
                  <a:cubicBezTo>
                    <a:pt x="14628" y="10029"/>
                    <a:pt x="13988" y="12668"/>
                    <a:pt x="15207" y="15206"/>
                  </a:cubicBezTo>
                  <a:cubicBezTo>
                    <a:pt x="15816" y="16487"/>
                    <a:pt x="16811" y="17551"/>
                    <a:pt x="17552" y="18770"/>
                  </a:cubicBezTo>
                  <a:cubicBezTo>
                    <a:pt x="18972" y="21154"/>
                    <a:pt x="18393" y="24009"/>
                    <a:pt x="16750" y="26169"/>
                  </a:cubicBezTo>
                  <a:cubicBezTo>
                    <a:pt x="14242" y="29448"/>
                    <a:pt x="11025" y="28483"/>
                    <a:pt x="7716" y="29988"/>
                  </a:cubicBezTo>
                  <a:cubicBezTo>
                    <a:pt x="5309" y="31114"/>
                    <a:pt x="3380" y="33112"/>
                    <a:pt x="2223" y="35488"/>
                  </a:cubicBezTo>
                  <a:cubicBezTo>
                    <a:pt x="1289" y="37386"/>
                    <a:pt x="741" y="39477"/>
                    <a:pt x="456" y="41599"/>
                  </a:cubicBezTo>
                  <a:cubicBezTo>
                    <a:pt x="386" y="42108"/>
                    <a:pt x="1" y="47925"/>
                    <a:pt x="356" y="47925"/>
                  </a:cubicBezTo>
                  <a:lnTo>
                    <a:pt x="36230" y="47925"/>
                  </a:lnTo>
                  <a:lnTo>
                    <a:pt x="36230" y="1350"/>
                  </a:lnTo>
                  <a:cubicBezTo>
                    <a:pt x="36230" y="772"/>
                    <a:pt x="31122" y="93"/>
                    <a:pt x="30698" y="62"/>
                  </a:cubicBezTo>
                  <a:cubicBezTo>
                    <a:pt x="30158" y="0"/>
                    <a:pt x="29610" y="0"/>
                    <a:pt x="290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2"/>
            <p:cNvSpPr/>
            <p:nvPr/>
          </p:nvSpPr>
          <p:spPr>
            <a:xfrm>
              <a:off x="8568109" y="617165"/>
              <a:ext cx="353394" cy="437081"/>
            </a:xfrm>
            <a:custGeom>
              <a:avLst/>
              <a:gdLst/>
              <a:ahLst/>
              <a:cxnLst/>
              <a:rect l="l" t="t" r="r" b="b"/>
              <a:pathLst>
                <a:path w="3727" h="5463" extrusionOk="0">
                  <a:moveTo>
                    <a:pt x="1859" y="1"/>
                  </a:moveTo>
                  <a:cubicBezTo>
                    <a:pt x="833" y="1"/>
                    <a:pt x="0" y="1220"/>
                    <a:pt x="0" y="2732"/>
                  </a:cubicBezTo>
                  <a:cubicBezTo>
                    <a:pt x="0" y="4244"/>
                    <a:pt x="833" y="5463"/>
                    <a:pt x="1859" y="5463"/>
                  </a:cubicBezTo>
                  <a:cubicBezTo>
                    <a:pt x="2893" y="5463"/>
                    <a:pt x="3726" y="4244"/>
                    <a:pt x="3726" y="2732"/>
                  </a:cubicBezTo>
                  <a:cubicBezTo>
                    <a:pt x="3726" y="1220"/>
                    <a:pt x="2893" y="1"/>
                    <a:pt x="18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255;p22"/>
          <p:cNvSpPr/>
          <p:nvPr/>
        </p:nvSpPr>
        <p:spPr>
          <a:xfrm>
            <a:off x="453767" y="323921"/>
            <a:ext cx="8236416" cy="4495659"/>
          </a:xfrm>
          <a:custGeom>
            <a:avLst/>
            <a:gdLst/>
            <a:ahLst/>
            <a:cxnLst/>
            <a:rect l="l" t="t" r="r" b="b"/>
            <a:pathLst>
              <a:path w="81107" h="53558" extrusionOk="0">
                <a:moveTo>
                  <a:pt x="1096" y="1"/>
                </a:moveTo>
                <a:cubicBezTo>
                  <a:pt x="517" y="1"/>
                  <a:pt x="0" y="487"/>
                  <a:pt x="0" y="1096"/>
                </a:cubicBezTo>
                <a:lnTo>
                  <a:pt x="0" y="52462"/>
                </a:lnTo>
                <a:cubicBezTo>
                  <a:pt x="0" y="53071"/>
                  <a:pt x="517" y="53557"/>
                  <a:pt x="1096" y="53557"/>
                </a:cubicBezTo>
                <a:lnTo>
                  <a:pt x="80011" y="53557"/>
                </a:lnTo>
                <a:cubicBezTo>
                  <a:pt x="80620" y="53557"/>
                  <a:pt x="81106" y="53071"/>
                  <a:pt x="81106" y="52462"/>
                </a:cubicBezTo>
                <a:lnTo>
                  <a:pt x="81106" y="1096"/>
                </a:lnTo>
                <a:cubicBezTo>
                  <a:pt x="81106" y="487"/>
                  <a:pt x="80620" y="1"/>
                  <a:pt x="80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2"/>
          <p:cNvSpPr txBox="1">
            <a:spLocks noGrp="1"/>
          </p:cNvSpPr>
          <p:nvPr>
            <p:ph type="title"/>
          </p:nvPr>
        </p:nvSpPr>
        <p:spPr>
          <a:xfrm>
            <a:off x="808950" y="690975"/>
            <a:ext cx="7526100" cy="26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7" name="Google Shape;257;p22"/>
          <p:cNvSpPr txBox="1">
            <a:spLocks noGrp="1"/>
          </p:cNvSpPr>
          <p:nvPr>
            <p:ph type="body" idx="1"/>
          </p:nvPr>
        </p:nvSpPr>
        <p:spPr>
          <a:xfrm>
            <a:off x="4307100" y="2066075"/>
            <a:ext cx="3146100" cy="1939200"/>
          </a:xfrm>
          <a:prstGeom prst="rect">
            <a:avLst/>
          </a:prstGeom>
        </p:spPr>
        <p:txBody>
          <a:bodyPr spcFirstLastPara="1" wrap="square" lIns="91425" tIns="91425" rIns="91425" bIns="91425" anchor="t" anchorCtr="0">
            <a:noAutofit/>
          </a:bodyPr>
          <a:lstStyle>
            <a:lvl1pPr marL="457200" lvl="0" indent="-304800">
              <a:lnSpc>
                <a:spcPct val="115000"/>
              </a:lnSpc>
              <a:spcBef>
                <a:spcPts val="0"/>
              </a:spcBef>
              <a:spcAft>
                <a:spcPts val="0"/>
              </a:spcAft>
              <a:buClr>
                <a:srgbClr val="112925"/>
              </a:buClr>
              <a:buSzPts val="1200"/>
              <a:buChar char="●"/>
              <a:defRPr sz="1400"/>
            </a:lvl1pPr>
            <a:lvl2pPr marL="914400" lvl="1" indent="-304800">
              <a:spcBef>
                <a:spcPts val="1000"/>
              </a:spcBef>
              <a:spcAft>
                <a:spcPts val="0"/>
              </a:spcAft>
              <a:buClr>
                <a:srgbClr val="112925"/>
              </a:buClr>
              <a:buSzPts val="1200"/>
              <a:buFont typeface="Arial"/>
              <a:buChar char="○"/>
              <a:defRPr/>
            </a:lvl2pPr>
            <a:lvl3pPr marL="1371600" lvl="2" indent="-304800">
              <a:spcBef>
                <a:spcPts val="0"/>
              </a:spcBef>
              <a:spcAft>
                <a:spcPts val="0"/>
              </a:spcAft>
              <a:buClr>
                <a:srgbClr val="112925"/>
              </a:buClr>
              <a:buSzPts val="1200"/>
              <a:buFont typeface="Arial"/>
              <a:buChar char="■"/>
              <a:defRPr/>
            </a:lvl3pPr>
            <a:lvl4pPr marL="1828800" lvl="3" indent="-304800">
              <a:spcBef>
                <a:spcPts val="0"/>
              </a:spcBef>
              <a:spcAft>
                <a:spcPts val="0"/>
              </a:spcAft>
              <a:buClr>
                <a:srgbClr val="112925"/>
              </a:buClr>
              <a:buSzPts val="1200"/>
              <a:buFont typeface="Arial"/>
              <a:buChar char="●"/>
              <a:defRPr/>
            </a:lvl4pPr>
            <a:lvl5pPr marL="2286000" lvl="4" indent="-304800">
              <a:spcBef>
                <a:spcPts val="0"/>
              </a:spcBef>
              <a:spcAft>
                <a:spcPts val="0"/>
              </a:spcAft>
              <a:buClr>
                <a:srgbClr val="112925"/>
              </a:buClr>
              <a:buSzPts val="1200"/>
              <a:buFont typeface="Arial"/>
              <a:buChar char="○"/>
              <a:defRPr/>
            </a:lvl5pPr>
            <a:lvl6pPr marL="2743200" lvl="5" indent="-304800">
              <a:spcBef>
                <a:spcPts val="0"/>
              </a:spcBef>
              <a:spcAft>
                <a:spcPts val="0"/>
              </a:spcAft>
              <a:buClr>
                <a:srgbClr val="112925"/>
              </a:buClr>
              <a:buSzPts val="1200"/>
              <a:buFont typeface="Arial"/>
              <a:buChar char="■"/>
              <a:defRPr/>
            </a:lvl6pPr>
            <a:lvl7pPr marL="3200400" lvl="6" indent="-304800">
              <a:spcBef>
                <a:spcPts val="0"/>
              </a:spcBef>
              <a:spcAft>
                <a:spcPts val="0"/>
              </a:spcAft>
              <a:buClr>
                <a:srgbClr val="112925"/>
              </a:buClr>
              <a:buSzPts val="1200"/>
              <a:buFont typeface="Arial"/>
              <a:buChar char="●"/>
              <a:defRPr/>
            </a:lvl7pPr>
            <a:lvl8pPr marL="3657600" lvl="7" indent="-304800">
              <a:spcBef>
                <a:spcPts val="0"/>
              </a:spcBef>
              <a:spcAft>
                <a:spcPts val="0"/>
              </a:spcAft>
              <a:buClr>
                <a:srgbClr val="112925"/>
              </a:buClr>
              <a:buSzPts val="1200"/>
              <a:buFont typeface="Arial"/>
              <a:buChar char="○"/>
              <a:defRPr/>
            </a:lvl8pPr>
            <a:lvl9pPr marL="4114800" lvl="8" indent="-304800">
              <a:spcBef>
                <a:spcPts val="0"/>
              </a:spcBef>
              <a:spcAft>
                <a:spcPts val="0"/>
              </a:spcAft>
              <a:buClr>
                <a:srgbClr val="112925"/>
              </a:buClr>
              <a:buSzPts val="1200"/>
              <a:buFont typeface="Arial"/>
              <a:buChar char="■"/>
              <a:defRPr/>
            </a:lvl9pPr>
          </a:lstStyle>
          <a:p>
            <a:endParaRPr/>
          </a:p>
        </p:txBody>
      </p:sp>
    </p:spTree>
    <p:extLst>
      <p:ext uri="{BB962C8B-B14F-4D97-AF65-F5344CB8AC3E}">
        <p14:creationId xmlns:p14="http://schemas.microsoft.com/office/powerpoint/2010/main" val="3140594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1"/>
        </a:solidFill>
        <a:effectLst/>
      </p:bgPr>
    </p:bg>
    <p:spTree>
      <p:nvGrpSpPr>
        <p:cNvPr id="1" name="Shape 258"/>
        <p:cNvGrpSpPr/>
        <p:nvPr/>
      </p:nvGrpSpPr>
      <p:grpSpPr>
        <a:xfrm>
          <a:off x="0" y="0"/>
          <a:ext cx="0" cy="0"/>
          <a:chOff x="0" y="0"/>
          <a:chExt cx="0" cy="0"/>
        </a:xfrm>
      </p:grpSpPr>
      <p:grpSp>
        <p:nvGrpSpPr>
          <p:cNvPr id="259" name="Google Shape;259;p23"/>
          <p:cNvGrpSpPr/>
          <p:nvPr/>
        </p:nvGrpSpPr>
        <p:grpSpPr>
          <a:xfrm>
            <a:off x="0" y="0"/>
            <a:ext cx="9143925" cy="5143494"/>
            <a:chOff x="0" y="0"/>
            <a:chExt cx="9143925" cy="5143494"/>
          </a:xfrm>
        </p:grpSpPr>
        <p:sp>
          <p:nvSpPr>
            <p:cNvPr id="260" name="Google Shape;260;p23"/>
            <p:cNvSpPr/>
            <p:nvPr/>
          </p:nvSpPr>
          <p:spPr>
            <a:xfrm>
              <a:off x="1822871" y="4686018"/>
              <a:ext cx="545784" cy="306189"/>
            </a:xfrm>
            <a:custGeom>
              <a:avLst/>
              <a:gdLst/>
              <a:ahLst/>
              <a:cxnLst/>
              <a:rect l="l" t="t" r="r" b="b"/>
              <a:pathLst>
                <a:path w="5756" h="3827" extrusionOk="0">
                  <a:moveTo>
                    <a:pt x="3310" y="0"/>
                  </a:moveTo>
                  <a:cubicBezTo>
                    <a:pt x="3056" y="0"/>
                    <a:pt x="2762" y="31"/>
                    <a:pt x="2477" y="93"/>
                  </a:cubicBezTo>
                  <a:cubicBezTo>
                    <a:pt x="996" y="417"/>
                    <a:pt x="1" y="1512"/>
                    <a:pt x="224" y="2507"/>
                  </a:cubicBezTo>
                  <a:cubicBezTo>
                    <a:pt x="386" y="3310"/>
                    <a:pt x="1320" y="3827"/>
                    <a:pt x="2438" y="3827"/>
                  </a:cubicBezTo>
                  <a:cubicBezTo>
                    <a:pt x="2701" y="3827"/>
                    <a:pt x="2986" y="3788"/>
                    <a:pt x="3279" y="3726"/>
                  </a:cubicBezTo>
                  <a:cubicBezTo>
                    <a:pt x="4753" y="3402"/>
                    <a:pt x="5756" y="2315"/>
                    <a:pt x="5524" y="1319"/>
                  </a:cubicBezTo>
                  <a:cubicBezTo>
                    <a:pt x="5331" y="509"/>
                    <a:pt x="4437" y="0"/>
                    <a:pt x="33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3"/>
            <p:cNvSpPr/>
            <p:nvPr/>
          </p:nvSpPr>
          <p:spPr>
            <a:xfrm>
              <a:off x="46081" y="2777481"/>
              <a:ext cx="1898391" cy="2162923"/>
            </a:xfrm>
            <a:custGeom>
              <a:avLst/>
              <a:gdLst/>
              <a:ahLst/>
              <a:cxnLst/>
              <a:rect l="l" t="t" r="r" b="b"/>
              <a:pathLst>
                <a:path w="20021" h="27034" extrusionOk="0">
                  <a:moveTo>
                    <a:pt x="7329" y="1"/>
                  </a:moveTo>
                  <a:cubicBezTo>
                    <a:pt x="5046" y="1"/>
                    <a:pt x="2893" y="1127"/>
                    <a:pt x="1736" y="3148"/>
                  </a:cubicBezTo>
                  <a:cubicBezTo>
                    <a:pt x="0" y="6142"/>
                    <a:pt x="1088" y="9999"/>
                    <a:pt x="4112" y="11990"/>
                  </a:cubicBezTo>
                  <a:cubicBezTo>
                    <a:pt x="2700" y="13563"/>
                    <a:pt x="1859" y="15654"/>
                    <a:pt x="1859" y="17969"/>
                  </a:cubicBezTo>
                  <a:cubicBezTo>
                    <a:pt x="1859" y="22983"/>
                    <a:pt x="5910" y="27034"/>
                    <a:pt x="10955" y="27034"/>
                  </a:cubicBezTo>
                  <a:cubicBezTo>
                    <a:pt x="15970" y="27034"/>
                    <a:pt x="20020" y="22983"/>
                    <a:pt x="20020" y="17969"/>
                  </a:cubicBezTo>
                  <a:cubicBezTo>
                    <a:pt x="20020" y="13988"/>
                    <a:pt x="17482" y="10609"/>
                    <a:pt x="13918" y="9359"/>
                  </a:cubicBezTo>
                  <a:cubicBezTo>
                    <a:pt x="15198" y="6366"/>
                    <a:pt x="13949" y="2732"/>
                    <a:pt x="10894" y="965"/>
                  </a:cubicBezTo>
                  <a:cubicBezTo>
                    <a:pt x="9767" y="325"/>
                    <a:pt x="8548" y="1"/>
                    <a:pt x="7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3"/>
            <p:cNvSpPr/>
            <p:nvPr/>
          </p:nvSpPr>
          <p:spPr>
            <a:xfrm>
              <a:off x="0" y="0"/>
              <a:ext cx="5044614" cy="2826425"/>
            </a:xfrm>
            <a:custGeom>
              <a:avLst/>
              <a:gdLst/>
              <a:ahLst/>
              <a:cxnLst/>
              <a:rect l="l" t="t" r="r" b="b"/>
              <a:pathLst>
                <a:path w="53202" h="35327" extrusionOk="0">
                  <a:moveTo>
                    <a:pt x="0" y="0"/>
                  </a:moveTo>
                  <a:lnTo>
                    <a:pt x="0" y="35326"/>
                  </a:lnTo>
                  <a:cubicBezTo>
                    <a:pt x="18037" y="21440"/>
                    <a:pt x="1574" y="15237"/>
                    <a:pt x="6720" y="6720"/>
                  </a:cubicBezTo>
                  <a:cubicBezTo>
                    <a:pt x="8872" y="3086"/>
                    <a:pt x="11480" y="2060"/>
                    <a:pt x="13794" y="2060"/>
                  </a:cubicBezTo>
                  <a:cubicBezTo>
                    <a:pt x="16880" y="2060"/>
                    <a:pt x="19418" y="3989"/>
                    <a:pt x="19418" y="3989"/>
                  </a:cubicBezTo>
                  <a:cubicBezTo>
                    <a:pt x="24464" y="7136"/>
                    <a:pt x="29286" y="8263"/>
                    <a:pt x="33591" y="8263"/>
                  </a:cubicBezTo>
                  <a:cubicBezTo>
                    <a:pt x="45163" y="8263"/>
                    <a:pt x="53202" y="0"/>
                    <a:pt x="53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3"/>
            <p:cNvSpPr/>
            <p:nvPr/>
          </p:nvSpPr>
          <p:spPr>
            <a:xfrm>
              <a:off x="5708596" y="1309135"/>
              <a:ext cx="3435329" cy="3834359"/>
            </a:xfrm>
            <a:custGeom>
              <a:avLst/>
              <a:gdLst/>
              <a:ahLst/>
              <a:cxnLst/>
              <a:rect l="l" t="t" r="r" b="b"/>
              <a:pathLst>
                <a:path w="36230" h="47925" extrusionOk="0">
                  <a:moveTo>
                    <a:pt x="29063" y="0"/>
                  </a:moveTo>
                  <a:cubicBezTo>
                    <a:pt x="23562" y="0"/>
                    <a:pt x="18586" y="2700"/>
                    <a:pt x="15886" y="7653"/>
                  </a:cubicBezTo>
                  <a:cubicBezTo>
                    <a:pt x="14628" y="10029"/>
                    <a:pt x="13988" y="12668"/>
                    <a:pt x="15207" y="15206"/>
                  </a:cubicBezTo>
                  <a:cubicBezTo>
                    <a:pt x="15816" y="16487"/>
                    <a:pt x="16811" y="17551"/>
                    <a:pt x="17552" y="18770"/>
                  </a:cubicBezTo>
                  <a:cubicBezTo>
                    <a:pt x="18972" y="21154"/>
                    <a:pt x="18393" y="24009"/>
                    <a:pt x="16750" y="26169"/>
                  </a:cubicBezTo>
                  <a:cubicBezTo>
                    <a:pt x="14242" y="29448"/>
                    <a:pt x="11025" y="28483"/>
                    <a:pt x="7716" y="29988"/>
                  </a:cubicBezTo>
                  <a:cubicBezTo>
                    <a:pt x="5309" y="31114"/>
                    <a:pt x="3380" y="33112"/>
                    <a:pt x="2223" y="35488"/>
                  </a:cubicBezTo>
                  <a:cubicBezTo>
                    <a:pt x="1289" y="37386"/>
                    <a:pt x="741" y="39477"/>
                    <a:pt x="456" y="41599"/>
                  </a:cubicBezTo>
                  <a:cubicBezTo>
                    <a:pt x="386" y="42108"/>
                    <a:pt x="1" y="47925"/>
                    <a:pt x="356" y="47925"/>
                  </a:cubicBezTo>
                  <a:lnTo>
                    <a:pt x="36230" y="47925"/>
                  </a:lnTo>
                  <a:lnTo>
                    <a:pt x="36230" y="1350"/>
                  </a:lnTo>
                  <a:cubicBezTo>
                    <a:pt x="36230" y="772"/>
                    <a:pt x="31122" y="93"/>
                    <a:pt x="30698" y="62"/>
                  </a:cubicBezTo>
                  <a:cubicBezTo>
                    <a:pt x="30158" y="0"/>
                    <a:pt x="29610" y="0"/>
                    <a:pt x="290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3"/>
            <p:cNvSpPr/>
            <p:nvPr/>
          </p:nvSpPr>
          <p:spPr>
            <a:xfrm>
              <a:off x="8568109" y="617165"/>
              <a:ext cx="353394" cy="437081"/>
            </a:xfrm>
            <a:custGeom>
              <a:avLst/>
              <a:gdLst/>
              <a:ahLst/>
              <a:cxnLst/>
              <a:rect l="l" t="t" r="r" b="b"/>
              <a:pathLst>
                <a:path w="3727" h="5463" extrusionOk="0">
                  <a:moveTo>
                    <a:pt x="1859" y="1"/>
                  </a:moveTo>
                  <a:cubicBezTo>
                    <a:pt x="833" y="1"/>
                    <a:pt x="0" y="1220"/>
                    <a:pt x="0" y="2732"/>
                  </a:cubicBezTo>
                  <a:cubicBezTo>
                    <a:pt x="0" y="4244"/>
                    <a:pt x="833" y="5463"/>
                    <a:pt x="1859" y="5463"/>
                  </a:cubicBezTo>
                  <a:cubicBezTo>
                    <a:pt x="2893" y="5463"/>
                    <a:pt x="3726" y="4244"/>
                    <a:pt x="3726" y="2732"/>
                  </a:cubicBezTo>
                  <a:cubicBezTo>
                    <a:pt x="3726" y="1220"/>
                    <a:pt x="2893" y="1"/>
                    <a:pt x="1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 name="Google Shape;265;p23"/>
          <p:cNvSpPr/>
          <p:nvPr/>
        </p:nvSpPr>
        <p:spPr>
          <a:xfrm>
            <a:off x="453767" y="323921"/>
            <a:ext cx="8236416" cy="4495659"/>
          </a:xfrm>
          <a:custGeom>
            <a:avLst/>
            <a:gdLst/>
            <a:ahLst/>
            <a:cxnLst/>
            <a:rect l="l" t="t" r="r" b="b"/>
            <a:pathLst>
              <a:path w="81107" h="53558" extrusionOk="0">
                <a:moveTo>
                  <a:pt x="1096" y="1"/>
                </a:moveTo>
                <a:cubicBezTo>
                  <a:pt x="517" y="1"/>
                  <a:pt x="0" y="487"/>
                  <a:pt x="0" y="1096"/>
                </a:cubicBezTo>
                <a:lnTo>
                  <a:pt x="0" y="52462"/>
                </a:lnTo>
                <a:cubicBezTo>
                  <a:pt x="0" y="53071"/>
                  <a:pt x="517" y="53557"/>
                  <a:pt x="1096" y="53557"/>
                </a:cubicBezTo>
                <a:lnTo>
                  <a:pt x="80011" y="53557"/>
                </a:lnTo>
                <a:cubicBezTo>
                  <a:pt x="80620" y="53557"/>
                  <a:pt x="81106" y="53071"/>
                  <a:pt x="81106" y="52462"/>
                </a:cubicBezTo>
                <a:lnTo>
                  <a:pt x="81106" y="1096"/>
                </a:lnTo>
                <a:cubicBezTo>
                  <a:pt x="81106" y="487"/>
                  <a:pt x="80620" y="1"/>
                  <a:pt x="80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6" name="Google Shape;266;p23"/>
          <p:cNvGrpSpPr/>
          <p:nvPr/>
        </p:nvGrpSpPr>
        <p:grpSpPr>
          <a:xfrm>
            <a:off x="802950" y="1519980"/>
            <a:ext cx="7538100" cy="3299527"/>
            <a:chOff x="769975" y="1519980"/>
            <a:chExt cx="7538100" cy="3299527"/>
          </a:xfrm>
        </p:grpSpPr>
        <p:sp>
          <p:nvSpPr>
            <p:cNvPr id="267" name="Google Shape;267;p23"/>
            <p:cNvSpPr/>
            <p:nvPr/>
          </p:nvSpPr>
          <p:spPr>
            <a:xfrm>
              <a:off x="769975" y="1519980"/>
              <a:ext cx="4330381" cy="3299527"/>
            </a:xfrm>
            <a:custGeom>
              <a:avLst/>
              <a:gdLst/>
              <a:ahLst/>
              <a:cxnLst/>
              <a:rect l="l" t="t" r="r" b="b"/>
              <a:pathLst>
                <a:path w="130847" h="94252" extrusionOk="0">
                  <a:moveTo>
                    <a:pt x="118473" y="1"/>
                  </a:moveTo>
                  <a:cubicBezTo>
                    <a:pt x="113640" y="1"/>
                    <a:pt x="108751" y="981"/>
                    <a:pt x="104318" y="2928"/>
                  </a:cubicBezTo>
                  <a:cubicBezTo>
                    <a:pt x="95176" y="6850"/>
                    <a:pt x="87802" y="14156"/>
                    <a:pt x="82347" y="22497"/>
                  </a:cubicBezTo>
                  <a:cubicBezTo>
                    <a:pt x="77445" y="29981"/>
                    <a:pt x="73647" y="38668"/>
                    <a:pt x="66121" y="43391"/>
                  </a:cubicBezTo>
                  <a:cubicBezTo>
                    <a:pt x="60707" y="46843"/>
                    <a:pt x="54148" y="47644"/>
                    <a:pt x="47823" y="48624"/>
                  </a:cubicBezTo>
                  <a:cubicBezTo>
                    <a:pt x="40159" y="49826"/>
                    <a:pt x="32508" y="51331"/>
                    <a:pt x="25313" y="54314"/>
                  </a:cubicBezTo>
                  <a:cubicBezTo>
                    <a:pt x="18187" y="57255"/>
                    <a:pt x="11573" y="61854"/>
                    <a:pt x="7140" y="68179"/>
                  </a:cubicBezTo>
                  <a:cubicBezTo>
                    <a:pt x="1961" y="75719"/>
                    <a:pt x="235" y="85040"/>
                    <a:pt x="0" y="94251"/>
                  </a:cubicBezTo>
                  <a:lnTo>
                    <a:pt x="128831" y="94251"/>
                  </a:lnTo>
                  <a:cubicBezTo>
                    <a:pt x="130336" y="94251"/>
                    <a:pt x="130792" y="93381"/>
                    <a:pt x="130792" y="91890"/>
                  </a:cubicBezTo>
                  <a:lnTo>
                    <a:pt x="130847" y="2528"/>
                  </a:lnTo>
                  <a:cubicBezTo>
                    <a:pt x="126939" y="802"/>
                    <a:pt x="122740" y="1"/>
                    <a:pt x="118473" y="1"/>
                  </a:cubicBezTo>
                  <a:close/>
                </a:path>
              </a:pathLst>
            </a:custGeom>
            <a:solidFill>
              <a:srgbClr val="EF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3"/>
            <p:cNvSpPr/>
            <p:nvPr/>
          </p:nvSpPr>
          <p:spPr>
            <a:xfrm flipH="1">
              <a:off x="4333597" y="1519980"/>
              <a:ext cx="3974478" cy="3299527"/>
            </a:xfrm>
            <a:custGeom>
              <a:avLst/>
              <a:gdLst/>
              <a:ahLst/>
              <a:cxnLst/>
              <a:rect l="l" t="t" r="r" b="b"/>
              <a:pathLst>
                <a:path w="130847" h="94252" extrusionOk="0">
                  <a:moveTo>
                    <a:pt x="118473" y="1"/>
                  </a:moveTo>
                  <a:cubicBezTo>
                    <a:pt x="113640" y="1"/>
                    <a:pt x="108751" y="981"/>
                    <a:pt x="104318" y="2928"/>
                  </a:cubicBezTo>
                  <a:cubicBezTo>
                    <a:pt x="95176" y="6850"/>
                    <a:pt x="87802" y="14156"/>
                    <a:pt x="82347" y="22497"/>
                  </a:cubicBezTo>
                  <a:cubicBezTo>
                    <a:pt x="77445" y="29981"/>
                    <a:pt x="73647" y="38668"/>
                    <a:pt x="66121" y="43391"/>
                  </a:cubicBezTo>
                  <a:cubicBezTo>
                    <a:pt x="60707" y="46843"/>
                    <a:pt x="54148" y="47644"/>
                    <a:pt x="47823" y="48624"/>
                  </a:cubicBezTo>
                  <a:cubicBezTo>
                    <a:pt x="40159" y="49826"/>
                    <a:pt x="32508" y="51331"/>
                    <a:pt x="25313" y="54314"/>
                  </a:cubicBezTo>
                  <a:cubicBezTo>
                    <a:pt x="18187" y="57255"/>
                    <a:pt x="11573" y="61854"/>
                    <a:pt x="7140" y="68179"/>
                  </a:cubicBezTo>
                  <a:cubicBezTo>
                    <a:pt x="1961" y="75719"/>
                    <a:pt x="235" y="85040"/>
                    <a:pt x="0" y="94251"/>
                  </a:cubicBezTo>
                  <a:lnTo>
                    <a:pt x="128831" y="94251"/>
                  </a:lnTo>
                  <a:cubicBezTo>
                    <a:pt x="130336" y="94251"/>
                    <a:pt x="130792" y="93381"/>
                    <a:pt x="130792" y="91890"/>
                  </a:cubicBezTo>
                  <a:lnTo>
                    <a:pt x="130847" y="2528"/>
                  </a:lnTo>
                  <a:cubicBezTo>
                    <a:pt x="126939" y="802"/>
                    <a:pt x="122740" y="1"/>
                    <a:pt x="118473" y="1"/>
                  </a:cubicBezTo>
                  <a:close/>
                </a:path>
              </a:pathLst>
            </a:custGeom>
            <a:solidFill>
              <a:srgbClr val="EF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 name="Google Shape;269;p23"/>
          <p:cNvSpPr txBox="1">
            <a:spLocks noGrp="1"/>
          </p:cNvSpPr>
          <p:nvPr>
            <p:ph type="title"/>
          </p:nvPr>
        </p:nvSpPr>
        <p:spPr>
          <a:xfrm>
            <a:off x="804000" y="690975"/>
            <a:ext cx="7538100" cy="26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70" name="Google Shape;270;p23"/>
          <p:cNvSpPr txBox="1">
            <a:spLocks noGrp="1"/>
          </p:cNvSpPr>
          <p:nvPr>
            <p:ph type="title" idx="2"/>
          </p:nvPr>
        </p:nvSpPr>
        <p:spPr>
          <a:xfrm>
            <a:off x="803988" y="2114100"/>
            <a:ext cx="2724600" cy="403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271" name="Google Shape;271;p23"/>
          <p:cNvSpPr txBox="1">
            <a:spLocks noGrp="1"/>
          </p:cNvSpPr>
          <p:nvPr>
            <p:ph type="subTitle" idx="1"/>
          </p:nvPr>
        </p:nvSpPr>
        <p:spPr>
          <a:xfrm>
            <a:off x="804000" y="2364900"/>
            <a:ext cx="2447700" cy="1237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2" name="Google Shape;272;p23"/>
          <p:cNvSpPr txBox="1">
            <a:spLocks noGrp="1"/>
          </p:cNvSpPr>
          <p:nvPr>
            <p:ph type="title" idx="3"/>
          </p:nvPr>
        </p:nvSpPr>
        <p:spPr>
          <a:xfrm>
            <a:off x="5617512" y="2114100"/>
            <a:ext cx="2724600" cy="403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273" name="Google Shape;273;p23"/>
          <p:cNvSpPr txBox="1">
            <a:spLocks noGrp="1"/>
          </p:cNvSpPr>
          <p:nvPr>
            <p:ph type="subTitle" idx="4"/>
          </p:nvPr>
        </p:nvSpPr>
        <p:spPr>
          <a:xfrm>
            <a:off x="6068412" y="2364900"/>
            <a:ext cx="2273700" cy="1237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732117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6"/>
        </a:solidFill>
        <a:effectLst/>
      </p:bgPr>
    </p:bg>
    <p:spTree>
      <p:nvGrpSpPr>
        <p:cNvPr id="1" name="Shape 274"/>
        <p:cNvGrpSpPr/>
        <p:nvPr/>
      </p:nvGrpSpPr>
      <p:grpSpPr>
        <a:xfrm>
          <a:off x="0" y="0"/>
          <a:ext cx="0" cy="0"/>
          <a:chOff x="0" y="0"/>
          <a:chExt cx="0" cy="0"/>
        </a:xfrm>
      </p:grpSpPr>
      <p:grpSp>
        <p:nvGrpSpPr>
          <p:cNvPr id="275" name="Google Shape;275;p24"/>
          <p:cNvGrpSpPr/>
          <p:nvPr/>
        </p:nvGrpSpPr>
        <p:grpSpPr>
          <a:xfrm>
            <a:off x="0" y="0"/>
            <a:ext cx="9143925" cy="5143494"/>
            <a:chOff x="0" y="0"/>
            <a:chExt cx="9143925" cy="5143494"/>
          </a:xfrm>
        </p:grpSpPr>
        <p:sp>
          <p:nvSpPr>
            <p:cNvPr id="276" name="Google Shape;276;p24"/>
            <p:cNvSpPr/>
            <p:nvPr/>
          </p:nvSpPr>
          <p:spPr>
            <a:xfrm>
              <a:off x="1822871" y="4686018"/>
              <a:ext cx="545784" cy="306189"/>
            </a:xfrm>
            <a:custGeom>
              <a:avLst/>
              <a:gdLst/>
              <a:ahLst/>
              <a:cxnLst/>
              <a:rect l="l" t="t" r="r" b="b"/>
              <a:pathLst>
                <a:path w="5756" h="3827" extrusionOk="0">
                  <a:moveTo>
                    <a:pt x="3310" y="0"/>
                  </a:moveTo>
                  <a:cubicBezTo>
                    <a:pt x="3056" y="0"/>
                    <a:pt x="2762" y="31"/>
                    <a:pt x="2477" y="93"/>
                  </a:cubicBezTo>
                  <a:cubicBezTo>
                    <a:pt x="996" y="417"/>
                    <a:pt x="1" y="1512"/>
                    <a:pt x="224" y="2507"/>
                  </a:cubicBezTo>
                  <a:cubicBezTo>
                    <a:pt x="386" y="3310"/>
                    <a:pt x="1320" y="3827"/>
                    <a:pt x="2438" y="3827"/>
                  </a:cubicBezTo>
                  <a:cubicBezTo>
                    <a:pt x="2701" y="3827"/>
                    <a:pt x="2986" y="3788"/>
                    <a:pt x="3279" y="3726"/>
                  </a:cubicBezTo>
                  <a:cubicBezTo>
                    <a:pt x="4753" y="3402"/>
                    <a:pt x="5756" y="2315"/>
                    <a:pt x="5524" y="1319"/>
                  </a:cubicBezTo>
                  <a:cubicBezTo>
                    <a:pt x="5331" y="509"/>
                    <a:pt x="4437" y="0"/>
                    <a:pt x="3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4"/>
            <p:cNvSpPr/>
            <p:nvPr/>
          </p:nvSpPr>
          <p:spPr>
            <a:xfrm>
              <a:off x="46081" y="2777481"/>
              <a:ext cx="1898391" cy="2162923"/>
            </a:xfrm>
            <a:custGeom>
              <a:avLst/>
              <a:gdLst/>
              <a:ahLst/>
              <a:cxnLst/>
              <a:rect l="l" t="t" r="r" b="b"/>
              <a:pathLst>
                <a:path w="20021" h="27034" extrusionOk="0">
                  <a:moveTo>
                    <a:pt x="7329" y="1"/>
                  </a:moveTo>
                  <a:cubicBezTo>
                    <a:pt x="5046" y="1"/>
                    <a:pt x="2893" y="1127"/>
                    <a:pt x="1736" y="3148"/>
                  </a:cubicBezTo>
                  <a:cubicBezTo>
                    <a:pt x="0" y="6142"/>
                    <a:pt x="1088" y="9999"/>
                    <a:pt x="4112" y="11990"/>
                  </a:cubicBezTo>
                  <a:cubicBezTo>
                    <a:pt x="2700" y="13563"/>
                    <a:pt x="1859" y="15654"/>
                    <a:pt x="1859" y="17969"/>
                  </a:cubicBezTo>
                  <a:cubicBezTo>
                    <a:pt x="1859" y="22983"/>
                    <a:pt x="5910" y="27034"/>
                    <a:pt x="10955" y="27034"/>
                  </a:cubicBezTo>
                  <a:cubicBezTo>
                    <a:pt x="15970" y="27034"/>
                    <a:pt x="20020" y="22983"/>
                    <a:pt x="20020" y="17969"/>
                  </a:cubicBezTo>
                  <a:cubicBezTo>
                    <a:pt x="20020" y="13988"/>
                    <a:pt x="17482" y="10609"/>
                    <a:pt x="13918" y="9359"/>
                  </a:cubicBezTo>
                  <a:cubicBezTo>
                    <a:pt x="15198" y="6366"/>
                    <a:pt x="13949" y="2732"/>
                    <a:pt x="10894" y="965"/>
                  </a:cubicBezTo>
                  <a:cubicBezTo>
                    <a:pt x="9767" y="325"/>
                    <a:pt x="8548" y="1"/>
                    <a:pt x="7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4"/>
            <p:cNvSpPr/>
            <p:nvPr/>
          </p:nvSpPr>
          <p:spPr>
            <a:xfrm>
              <a:off x="0" y="0"/>
              <a:ext cx="5044614" cy="2826425"/>
            </a:xfrm>
            <a:custGeom>
              <a:avLst/>
              <a:gdLst/>
              <a:ahLst/>
              <a:cxnLst/>
              <a:rect l="l" t="t" r="r" b="b"/>
              <a:pathLst>
                <a:path w="53202" h="35327" extrusionOk="0">
                  <a:moveTo>
                    <a:pt x="0" y="0"/>
                  </a:moveTo>
                  <a:lnTo>
                    <a:pt x="0" y="35326"/>
                  </a:lnTo>
                  <a:cubicBezTo>
                    <a:pt x="18037" y="21440"/>
                    <a:pt x="1574" y="15237"/>
                    <a:pt x="6720" y="6720"/>
                  </a:cubicBezTo>
                  <a:cubicBezTo>
                    <a:pt x="8872" y="3086"/>
                    <a:pt x="11480" y="2060"/>
                    <a:pt x="13794" y="2060"/>
                  </a:cubicBezTo>
                  <a:cubicBezTo>
                    <a:pt x="16880" y="2060"/>
                    <a:pt x="19418" y="3989"/>
                    <a:pt x="19418" y="3989"/>
                  </a:cubicBezTo>
                  <a:cubicBezTo>
                    <a:pt x="24464" y="7136"/>
                    <a:pt x="29286" y="8263"/>
                    <a:pt x="33591" y="8263"/>
                  </a:cubicBezTo>
                  <a:cubicBezTo>
                    <a:pt x="45163" y="8263"/>
                    <a:pt x="53202" y="0"/>
                    <a:pt x="53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4"/>
            <p:cNvSpPr/>
            <p:nvPr/>
          </p:nvSpPr>
          <p:spPr>
            <a:xfrm>
              <a:off x="5708596" y="1309135"/>
              <a:ext cx="3435329" cy="3834359"/>
            </a:xfrm>
            <a:custGeom>
              <a:avLst/>
              <a:gdLst/>
              <a:ahLst/>
              <a:cxnLst/>
              <a:rect l="l" t="t" r="r" b="b"/>
              <a:pathLst>
                <a:path w="36230" h="47925" extrusionOk="0">
                  <a:moveTo>
                    <a:pt x="29063" y="0"/>
                  </a:moveTo>
                  <a:cubicBezTo>
                    <a:pt x="23562" y="0"/>
                    <a:pt x="18586" y="2700"/>
                    <a:pt x="15886" y="7653"/>
                  </a:cubicBezTo>
                  <a:cubicBezTo>
                    <a:pt x="14628" y="10029"/>
                    <a:pt x="13988" y="12668"/>
                    <a:pt x="15207" y="15206"/>
                  </a:cubicBezTo>
                  <a:cubicBezTo>
                    <a:pt x="15816" y="16487"/>
                    <a:pt x="16811" y="17551"/>
                    <a:pt x="17552" y="18770"/>
                  </a:cubicBezTo>
                  <a:cubicBezTo>
                    <a:pt x="18972" y="21154"/>
                    <a:pt x="18393" y="24009"/>
                    <a:pt x="16750" y="26169"/>
                  </a:cubicBezTo>
                  <a:cubicBezTo>
                    <a:pt x="14242" y="29448"/>
                    <a:pt x="11025" y="28483"/>
                    <a:pt x="7716" y="29988"/>
                  </a:cubicBezTo>
                  <a:cubicBezTo>
                    <a:pt x="5309" y="31114"/>
                    <a:pt x="3380" y="33112"/>
                    <a:pt x="2223" y="35488"/>
                  </a:cubicBezTo>
                  <a:cubicBezTo>
                    <a:pt x="1289" y="37386"/>
                    <a:pt x="741" y="39477"/>
                    <a:pt x="456" y="41599"/>
                  </a:cubicBezTo>
                  <a:cubicBezTo>
                    <a:pt x="386" y="42108"/>
                    <a:pt x="1" y="47925"/>
                    <a:pt x="356" y="47925"/>
                  </a:cubicBezTo>
                  <a:lnTo>
                    <a:pt x="36230" y="47925"/>
                  </a:lnTo>
                  <a:lnTo>
                    <a:pt x="36230" y="1350"/>
                  </a:lnTo>
                  <a:cubicBezTo>
                    <a:pt x="36230" y="772"/>
                    <a:pt x="31122" y="93"/>
                    <a:pt x="30698" y="62"/>
                  </a:cubicBezTo>
                  <a:cubicBezTo>
                    <a:pt x="30158" y="0"/>
                    <a:pt x="29610" y="0"/>
                    <a:pt x="290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4"/>
            <p:cNvSpPr/>
            <p:nvPr/>
          </p:nvSpPr>
          <p:spPr>
            <a:xfrm>
              <a:off x="8568109" y="617165"/>
              <a:ext cx="353394" cy="437081"/>
            </a:xfrm>
            <a:custGeom>
              <a:avLst/>
              <a:gdLst/>
              <a:ahLst/>
              <a:cxnLst/>
              <a:rect l="l" t="t" r="r" b="b"/>
              <a:pathLst>
                <a:path w="3727" h="5463" extrusionOk="0">
                  <a:moveTo>
                    <a:pt x="1859" y="1"/>
                  </a:moveTo>
                  <a:cubicBezTo>
                    <a:pt x="833" y="1"/>
                    <a:pt x="0" y="1220"/>
                    <a:pt x="0" y="2732"/>
                  </a:cubicBezTo>
                  <a:cubicBezTo>
                    <a:pt x="0" y="4244"/>
                    <a:pt x="833" y="5463"/>
                    <a:pt x="1859" y="5463"/>
                  </a:cubicBezTo>
                  <a:cubicBezTo>
                    <a:pt x="2893" y="5463"/>
                    <a:pt x="3726" y="4244"/>
                    <a:pt x="3726" y="2732"/>
                  </a:cubicBezTo>
                  <a:cubicBezTo>
                    <a:pt x="3726" y="1220"/>
                    <a:pt x="2893" y="1"/>
                    <a:pt x="18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1" name="Google Shape;281;p24"/>
          <p:cNvSpPr/>
          <p:nvPr/>
        </p:nvSpPr>
        <p:spPr>
          <a:xfrm>
            <a:off x="453767" y="323921"/>
            <a:ext cx="8236416" cy="4495659"/>
          </a:xfrm>
          <a:custGeom>
            <a:avLst/>
            <a:gdLst/>
            <a:ahLst/>
            <a:cxnLst/>
            <a:rect l="l" t="t" r="r" b="b"/>
            <a:pathLst>
              <a:path w="81107" h="53558" extrusionOk="0">
                <a:moveTo>
                  <a:pt x="1096" y="1"/>
                </a:moveTo>
                <a:cubicBezTo>
                  <a:pt x="517" y="1"/>
                  <a:pt x="0" y="487"/>
                  <a:pt x="0" y="1096"/>
                </a:cubicBezTo>
                <a:lnTo>
                  <a:pt x="0" y="52462"/>
                </a:lnTo>
                <a:cubicBezTo>
                  <a:pt x="0" y="53071"/>
                  <a:pt x="517" y="53557"/>
                  <a:pt x="1096" y="53557"/>
                </a:cubicBezTo>
                <a:lnTo>
                  <a:pt x="80011" y="53557"/>
                </a:lnTo>
                <a:cubicBezTo>
                  <a:pt x="80620" y="53557"/>
                  <a:pt x="81106" y="53071"/>
                  <a:pt x="81106" y="52462"/>
                </a:cubicBezTo>
                <a:lnTo>
                  <a:pt x="81106" y="1096"/>
                </a:lnTo>
                <a:cubicBezTo>
                  <a:pt x="81106" y="487"/>
                  <a:pt x="80620" y="1"/>
                  <a:pt x="80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4"/>
          <p:cNvSpPr txBox="1"/>
          <p:nvPr/>
        </p:nvSpPr>
        <p:spPr>
          <a:xfrm>
            <a:off x="714125" y="3473550"/>
            <a:ext cx="2991600" cy="789000"/>
          </a:xfrm>
          <a:prstGeom prst="rect">
            <a:avLst/>
          </a:prstGeom>
          <a:noFill/>
          <a:ln>
            <a:noFill/>
          </a:ln>
        </p:spPr>
        <p:txBody>
          <a:bodyPr spcFirstLastPara="1" wrap="square" lIns="91425" tIns="91425" rIns="91425" bIns="91425" anchor="ctr" anchorCtr="0">
            <a:noAutofit/>
          </a:bodyPr>
          <a:lstStyle/>
          <a:p>
            <a:pPr marL="0" lvl="0" indent="0" algn="l" rtl="0">
              <a:spcBef>
                <a:spcPts val="300"/>
              </a:spcBef>
              <a:spcAft>
                <a:spcPts val="0"/>
              </a:spcAft>
              <a:buNone/>
            </a:pPr>
            <a:r>
              <a:rPr lang="en" sz="1000">
                <a:solidFill>
                  <a:schemeClr val="dk2"/>
                </a:solidFill>
                <a:latin typeface="Raleway"/>
                <a:ea typeface="Raleway"/>
                <a:cs typeface="Raleway"/>
                <a:sym typeface="Raleway"/>
              </a:rPr>
              <a:t>CREDITS: This presentation template was created by </a:t>
            </a:r>
            <a:r>
              <a:rPr lang="en" sz="1000" b="1">
                <a:solidFill>
                  <a:schemeClr val="dk2"/>
                </a:solidFill>
                <a:uFill>
                  <a:noFill/>
                </a:uFill>
                <a:latin typeface="Raleway"/>
                <a:ea typeface="Raleway"/>
                <a:cs typeface="Raleway"/>
                <a:sym typeface="Raleway"/>
                <a:hlinkClick r:id="rId2">
                  <a:extLst>
                    <a:ext uri="{A12FA001-AC4F-418D-AE19-62706E023703}">
                      <ahyp:hlinkClr xmlns="" xmlns:ahyp="http://schemas.microsoft.com/office/drawing/2018/hyperlinkcolor" val="tx"/>
                    </a:ext>
                  </a:extLst>
                </a:hlinkClick>
              </a:rPr>
              <a:t>Slidesgo</a:t>
            </a:r>
            <a:r>
              <a:rPr lang="en" sz="1000">
                <a:solidFill>
                  <a:schemeClr val="dk2"/>
                </a:solidFill>
                <a:latin typeface="Raleway"/>
                <a:ea typeface="Raleway"/>
                <a:cs typeface="Raleway"/>
                <a:sym typeface="Raleway"/>
              </a:rPr>
              <a:t>, including icons by </a:t>
            </a:r>
            <a:r>
              <a:rPr lang="en" sz="1000" b="1">
                <a:solidFill>
                  <a:schemeClr val="dk2"/>
                </a:solidFill>
                <a:uFill>
                  <a:noFill/>
                </a:uFill>
                <a:latin typeface="Raleway"/>
                <a:ea typeface="Raleway"/>
                <a:cs typeface="Raleway"/>
                <a:sym typeface="Raleway"/>
                <a:hlinkClick r:id="rId3">
                  <a:extLst>
                    <a:ext uri="{A12FA001-AC4F-418D-AE19-62706E023703}">
                      <ahyp:hlinkClr xmlns="" xmlns:ahyp="http://schemas.microsoft.com/office/drawing/2018/hyperlinkcolor" val="tx"/>
                    </a:ext>
                  </a:extLst>
                </a:hlinkClick>
              </a:rPr>
              <a:t>Flaticon</a:t>
            </a:r>
            <a:r>
              <a:rPr lang="en" sz="1000">
                <a:solidFill>
                  <a:schemeClr val="dk2"/>
                </a:solidFill>
                <a:latin typeface="Raleway"/>
                <a:ea typeface="Raleway"/>
                <a:cs typeface="Raleway"/>
                <a:sym typeface="Raleway"/>
              </a:rPr>
              <a:t>, infographics &amp; images by </a:t>
            </a:r>
            <a:r>
              <a:rPr lang="en" sz="1000" b="1">
                <a:solidFill>
                  <a:schemeClr val="dk2"/>
                </a:solidFill>
                <a:uFill>
                  <a:noFill/>
                </a:uFill>
                <a:latin typeface="Raleway"/>
                <a:ea typeface="Raleway"/>
                <a:cs typeface="Raleway"/>
                <a:sym typeface="Raleway"/>
                <a:hlinkClick r:id="rId4">
                  <a:extLst>
                    <a:ext uri="{A12FA001-AC4F-418D-AE19-62706E023703}">
                      <ahyp:hlinkClr xmlns="" xmlns:ahyp="http://schemas.microsoft.com/office/drawing/2018/hyperlinkcolor" val="tx"/>
                    </a:ext>
                  </a:extLst>
                </a:hlinkClick>
              </a:rPr>
              <a:t>Freepik</a:t>
            </a:r>
            <a:r>
              <a:rPr lang="en" sz="1000">
                <a:solidFill>
                  <a:schemeClr val="dk2"/>
                </a:solidFill>
                <a:latin typeface="Raleway"/>
                <a:ea typeface="Raleway"/>
                <a:cs typeface="Raleway"/>
                <a:sym typeface="Raleway"/>
              </a:rPr>
              <a:t> and illustrations by </a:t>
            </a:r>
            <a:r>
              <a:rPr lang="en" sz="1000" b="1">
                <a:solidFill>
                  <a:schemeClr val="dk2"/>
                </a:solidFill>
                <a:uFill>
                  <a:noFill/>
                </a:uFill>
                <a:latin typeface="Raleway"/>
                <a:ea typeface="Raleway"/>
                <a:cs typeface="Raleway"/>
                <a:sym typeface="Raleway"/>
                <a:hlinkClick r:id="rId5">
                  <a:extLst>
                    <a:ext uri="{A12FA001-AC4F-418D-AE19-62706E023703}">
                      <ahyp:hlinkClr xmlns="" xmlns:ahyp="http://schemas.microsoft.com/office/drawing/2018/hyperlinkcolor" val="tx"/>
                    </a:ext>
                  </a:extLst>
                </a:hlinkClick>
              </a:rPr>
              <a:t>Stories</a:t>
            </a:r>
            <a:endParaRPr sz="1000" b="1">
              <a:solidFill>
                <a:schemeClr val="dk2"/>
              </a:solidFill>
              <a:latin typeface="Raleway"/>
              <a:ea typeface="Raleway"/>
              <a:cs typeface="Raleway"/>
              <a:sym typeface="Raleway"/>
            </a:endParaRPr>
          </a:p>
        </p:txBody>
      </p:sp>
      <p:sp>
        <p:nvSpPr>
          <p:cNvPr id="283" name="Google Shape;283;p24"/>
          <p:cNvSpPr txBox="1">
            <a:spLocks noGrp="1"/>
          </p:cNvSpPr>
          <p:nvPr>
            <p:ph type="ctrTitle"/>
          </p:nvPr>
        </p:nvSpPr>
        <p:spPr>
          <a:xfrm>
            <a:off x="714125" y="651525"/>
            <a:ext cx="3174600" cy="8295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3F34A7"/>
              </a:buClr>
              <a:buSzPts val="4800"/>
              <a:buFont typeface="Quicksand"/>
              <a:buNone/>
              <a:defRPr sz="4800" b="1">
                <a:solidFill>
                  <a:srgbClr val="3F34A7"/>
                </a:solidFill>
                <a:latin typeface="Quicksand"/>
                <a:ea typeface="Quicksand"/>
                <a:cs typeface="Quicksand"/>
                <a:sym typeface="Quicksand"/>
              </a:defRPr>
            </a:lvl1pPr>
            <a:lvl2pPr lvl="1" rtl="0">
              <a:spcBef>
                <a:spcPts val="0"/>
              </a:spcBef>
              <a:spcAft>
                <a:spcPts val="0"/>
              </a:spcAft>
              <a:buClr>
                <a:srgbClr val="3F34A7"/>
              </a:buClr>
              <a:buSzPts val="4800"/>
              <a:buFont typeface="Quicksand"/>
              <a:buNone/>
              <a:defRPr sz="4800" b="1">
                <a:solidFill>
                  <a:srgbClr val="3F34A7"/>
                </a:solidFill>
                <a:latin typeface="Quicksand"/>
                <a:ea typeface="Quicksand"/>
                <a:cs typeface="Quicksand"/>
                <a:sym typeface="Quicksand"/>
              </a:defRPr>
            </a:lvl2pPr>
            <a:lvl3pPr lvl="2" rtl="0">
              <a:spcBef>
                <a:spcPts val="0"/>
              </a:spcBef>
              <a:spcAft>
                <a:spcPts val="0"/>
              </a:spcAft>
              <a:buClr>
                <a:srgbClr val="3F34A7"/>
              </a:buClr>
              <a:buSzPts val="4800"/>
              <a:buFont typeface="Quicksand"/>
              <a:buNone/>
              <a:defRPr sz="4800" b="1">
                <a:solidFill>
                  <a:srgbClr val="3F34A7"/>
                </a:solidFill>
                <a:latin typeface="Quicksand"/>
                <a:ea typeface="Quicksand"/>
                <a:cs typeface="Quicksand"/>
                <a:sym typeface="Quicksand"/>
              </a:defRPr>
            </a:lvl3pPr>
            <a:lvl4pPr lvl="3" rtl="0">
              <a:spcBef>
                <a:spcPts val="0"/>
              </a:spcBef>
              <a:spcAft>
                <a:spcPts val="0"/>
              </a:spcAft>
              <a:buClr>
                <a:srgbClr val="3F34A7"/>
              </a:buClr>
              <a:buSzPts val="4800"/>
              <a:buFont typeface="Quicksand"/>
              <a:buNone/>
              <a:defRPr sz="4800" b="1">
                <a:solidFill>
                  <a:srgbClr val="3F34A7"/>
                </a:solidFill>
                <a:latin typeface="Quicksand"/>
                <a:ea typeface="Quicksand"/>
                <a:cs typeface="Quicksand"/>
                <a:sym typeface="Quicksand"/>
              </a:defRPr>
            </a:lvl4pPr>
            <a:lvl5pPr lvl="4" rtl="0">
              <a:spcBef>
                <a:spcPts val="0"/>
              </a:spcBef>
              <a:spcAft>
                <a:spcPts val="0"/>
              </a:spcAft>
              <a:buClr>
                <a:srgbClr val="3F34A7"/>
              </a:buClr>
              <a:buSzPts val="4800"/>
              <a:buFont typeface="Quicksand"/>
              <a:buNone/>
              <a:defRPr sz="4800" b="1">
                <a:solidFill>
                  <a:srgbClr val="3F34A7"/>
                </a:solidFill>
                <a:latin typeface="Quicksand"/>
                <a:ea typeface="Quicksand"/>
                <a:cs typeface="Quicksand"/>
                <a:sym typeface="Quicksand"/>
              </a:defRPr>
            </a:lvl5pPr>
            <a:lvl6pPr lvl="5" rtl="0">
              <a:spcBef>
                <a:spcPts val="0"/>
              </a:spcBef>
              <a:spcAft>
                <a:spcPts val="0"/>
              </a:spcAft>
              <a:buClr>
                <a:srgbClr val="3F34A7"/>
              </a:buClr>
              <a:buSzPts val="4800"/>
              <a:buFont typeface="Quicksand"/>
              <a:buNone/>
              <a:defRPr sz="4800" b="1">
                <a:solidFill>
                  <a:srgbClr val="3F34A7"/>
                </a:solidFill>
                <a:latin typeface="Quicksand"/>
                <a:ea typeface="Quicksand"/>
                <a:cs typeface="Quicksand"/>
                <a:sym typeface="Quicksand"/>
              </a:defRPr>
            </a:lvl6pPr>
            <a:lvl7pPr lvl="6" rtl="0">
              <a:spcBef>
                <a:spcPts val="0"/>
              </a:spcBef>
              <a:spcAft>
                <a:spcPts val="0"/>
              </a:spcAft>
              <a:buClr>
                <a:srgbClr val="3F34A7"/>
              </a:buClr>
              <a:buSzPts val="4800"/>
              <a:buFont typeface="Quicksand"/>
              <a:buNone/>
              <a:defRPr sz="4800" b="1">
                <a:solidFill>
                  <a:srgbClr val="3F34A7"/>
                </a:solidFill>
                <a:latin typeface="Quicksand"/>
                <a:ea typeface="Quicksand"/>
                <a:cs typeface="Quicksand"/>
                <a:sym typeface="Quicksand"/>
              </a:defRPr>
            </a:lvl7pPr>
            <a:lvl8pPr lvl="7" rtl="0">
              <a:spcBef>
                <a:spcPts val="0"/>
              </a:spcBef>
              <a:spcAft>
                <a:spcPts val="0"/>
              </a:spcAft>
              <a:buClr>
                <a:srgbClr val="3F34A7"/>
              </a:buClr>
              <a:buSzPts val="4800"/>
              <a:buFont typeface="Quicksand"/>
              <a:buNone/>
              <a:defRPr sz="4800" b="1">
                <a:solidFill>
                  <a:srgbClr val="3F34A7"/>
                </a:solidFill>
                <a:latin typeface="Quicksand"/>
                <a:ea typeface="Quicksand"/>
                <a:cs typeface="Quicksand"/>
                <a:sym typeface="Quicksand"/>
              </a:defRPr>
            </a:lvl8pPr>
            <a:lvl9pPr lvl="8" rtl="0">
              <a:spcBef>
                <a:spcPts val="0"/>
              </a:spcBef>
              <a:spcAft>
                <a:spcPts val="0"/>
              </a:spcAft>
              <a:buClr>
                <a:srgbClr val="3F34A7"/>
              </a:buClr>
              <a:buSzPts val="4800"/>
              <a:buFont typeface="Quicksand"/>
              <a:buNone/>
              <a:defRPr sz="4800" b="1">
                <a:solidFill>
                  <a:srgbClr val="3F34A7"/>
                </a:solidFill>
                <a:latin typeface="Quicksand"/>
                <a:ea typeface="Quicksand"/>
                <a:cs typeface="Quicksand"/>
                <a:sym typeface="Quicksand"/>
              </a:defRPr>
            </a:lvl9pPr>
          </a:lstStyle>
          <a:p>
            <a:endParaRPr/>
          </a:p>
        </p:txBody>
      </p:sp>
      <p:sp>
        <p:nvSpPr>
          <p:cNvPr id="284" name="Google Shape;284;p24"/>
          <p:cNvSpPr txBox="1">
            <a:spLocks noGrp="1"/>
          </p:cNvSpPr>
          <p:nvPr>
            <p:ph type="subTitle" idx="1"/>
          </p:nvPr>
        </p:nvSpPr>
        <p:spPr>
          <a:xfrm>
            <a:off x="714125" y="1517850"/>
            <a:ext cx="2991600" cy="1053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Font typeface="Raleway"/>
              <a:buNone/>
              <a:defRPr sz="1400">
                <a:solidFill>
                  <a:schemeClr val="dk2"/>
                </a:solidFill>
                <a:latin typeface="Raleway"/>
                <a:ea typeface="Raleway"/>
                <a:cs typeface="Raleway"/>
                <a:sym typeface="Raleway"/>
              </a:defRPr>
            </a:lvl1pPr>
            <a:lvl2pPr lvl="1"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2pPr>
            <a:lvl3pPr lvl="2"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3pPr>
            <a:lvl4pPr lvl="3"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4pPr>
            <a:lvl5pPr lvl="4"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5pPr>
            <a:lvl6pPr lvl="5"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6pPr>
            <a:lvl7pPr lvl="6"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7pPr>
            <a:lvl8pPr lvl="7"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8pPr>
            <a:lvl9pPr lvl="8"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4180456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1"/>
        </a:solidFill>
        <a:effectLst/>
      </p:bgPr>
    </p:bg>
    <p:spTree>
      <p:nvGrpSpPr>
        <p:cNvPr id="1" name="Shape 285"/>
        <p:cNvGrpSpPr/>
        <p:nvPr/>
      </p:nvGrpSpPr>
      <p:grpSpPr>
        <a:xfrm>
          <a:off x="0" y="0"/>
          <a:ext cx="0" cy="0"/>
          <a:chOff x="0" y="0"/>
          <a:chExt cx="0" cy="0"/>
        </a:xfrm>
      </p:grpSpPr>
      <p:grpSp>
        <p:nvGrpSpPr>
          <p:cNvPr id="286" name="Google Shape;286;p25"/>
          <p:cNvGrpSpPr/>
          <p:nvPr/>
        </p:nvGrpSpPr>
        <p:grpSpPr>
          <a:xfrm>
            <a:off x="0" y="0"/>
            <a:ext cx="9143925" cy="5143494"/>
            <a:chOff x="0" y="0"/>
            <a:chExt cx="9143925" cy="5143494"/>
          </a:xfrm>
        </p:grpSpPr>
        <p:sp>
          <p:nvSpPr>
            <p:cNvPr id="287" name="Google Shape;287;p25"/>
            <p:cNvSpPr/>
            <p:nvPr/>
          </p:nvSpPr>
          <p:spPr>
            <a:xfrm>
              <a:off x="1822871" y="4686018"/>
              <a:ext cx="545784" cy="306189"/>
            </a:xfrm>
            <a:custGeom>
              <a:avLst/>
              <a:gdLst/>
              <a:ahLst/>
              <a:cxnLst/>
              <a:rect l="l" t="t" r="r" b="b"/>
              <a:pathLst>
                <a:path w="5756" h="3827" extrusionOk="0">
                  <a:moveTo>
                    <a:pt x="3310" y="0"/>
                  </a:moveTo>
                  <a:cubicBezTo>
                    <a:pt x="3056" y="0"/>
                    <a:pt x="2762" y="31"/>
                    <a:pt x="2477" y="93"/>
                  </a:cubicBezTo>
                  <a:cubicBezTo>
                    <a:pt x="996" y="417"/>
                    <a:pt x="1" y="1512"/>
                    <a:pt x="224" y="2507"/>
                  </a:cubicBezTo>
                  <a:cubicBezTo>
                    <a:pt x="386" y="3310"/>
                    <a:pt x="1320" y="3827"/>
                    <a:pt x="2438" y="3827"/>
                  </a:cubicBezTo>
                  <a:cubicBezTo>
                    <a:pt x="2701" y="3827"/>
                    <a:pt x="2986" y="3788"/>
                    <a:pt x="3279" y="3726"/>
                  </a:cubicBezTo>
                  <a:cubicBezTo>
                    <a:pt x="4753" y="3402"/>
                    <a:pt x="5756" y="2315"/>
                    <a:pt x="5524" y="1319"/>
                  </a:cubicBezTo>
                  <a:cubicBezTo>
                    <a:pt x="5331" y="509"/>
                    <a:pt x="4437" y="0"/>
                    <a:pt x="33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5"/>
            <p:cNvSpPr/>
            <p:nvPr/>
          </p:nvSpPr>
          <p:spPr>
            <a:xfrm>
              <a:off x="46081" y="2777481"/>
              <a:ext cx="1898391" cy="2162923"/>
            </a:xfrm>
            <a:custGeom>
              <a:avLst/>
              <a:gdLst/>
              <a:ahLst/>
              <a:cxnLst/>
              <a:rect l="l" t="t" r="r" b="b"/>
              <a:pathLst>
                <a:path w="20021" h="27034" extrusionOk="0">
                  <a:moveTo>
                    <a:pt x="7329" y="1"/>
                  </a:moveTo>
                  <a:cubicBezTo>
                    <a:pt x="5046" y="1"/>
                    <a:pt x="2893" y="1127"/>
                    <a:pt x="1736" y="3148"/>
                  </a:cubicBezTo>
                  <a:cubicBezTo>
                    <a:pt x="0" y="6142"/>
                    <a:pt x="1088" y="9999"/>
                    <a:pt x="4112" y="11990"/>
                  </a:cubicBezTo>
                  <a:cubicBezTo>
                    <a:pt x="2700" y="13563"/>
                    <a:pt x="1859" y="15654"/>
                    <a:pt x="1859" y="17969"/>
                  </a:cubicBezTo>
                  <a:cubicBezTo>
                    <a:pt x="1859" y="22983"/>
                    <a:pt x="5910" y="27034"/>
                    <a:pt x="10955" y="27034"/>
                  </a:cubicBezTo>
                  <a:cubicBezTo>
                    <a:pt x="15970" y="27034"/>
                    <a:pt x="20020" y="22983"/>
                    <a:pt x="20020" y="17969"/>
                  </a:cubicBezTo>
                  <a:cubicBezTo>
                    <a:pt x="20020" y="13988"/>
                    <a:pt x="17482" y="10609"/>
                    <a:pt x="13918" y="9359"/>
                  </a:cubicBezTo>
                  <a:cubicBezTo>
                    <a:pt x="15198" y="6366"/>
                    <a:pt x="13949" y="2732"/>
                    <a:pt x="10894" y="965"/>
                  </a:cubicBezTo>
                  <a:cubicBezTo>
                    <a:pt x="9767" y="325"/>
                    <a:pt x="8548" y="1"/>
                    <a:pt x="7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5"/>
            <p:cNvSpPr/>
            <p:nvPr/>
          </p:nvSpPr>
          <p:spPr>
            <a:xfrm>
              <a:off x="0" y="0"/>
              <a:ext cx="5044614" cy="2826425"/>
            </a:xfrm>
            <a:custGeom>
              <a:avLst/>
              <a:gdLst/>
              <a:ahLst/>
              <a:cxnLst/>
              <a:rect l="l" t="t" r="r" b="b"/>
              <a:pathLst>
                <a:path w="53202" h="35327" extrusionOk="0">
                  <a:moveTo>
                    <a:pt x="0" y="0"/>
                  </a:moveTo>
                  <a:lnTo>
                    <a:pt x="0" y="35326"/>
                  </a:lnTo>
                  <a:cubicBezTo>
                    <a:pt x="18037" y="21440"/>
                    <a:pt x="1574" y="15237"/>
                    <a:pt x="6720" y="6720"/>
                  </a:cubicBezTo>
                  <a:cubicBezTo>
                    <a:pt x="8872" y="3086"/>
                    <a:pt x="11480" y="2060"/>
                    <a:pt x="13794" y="2060"/>
                  </a:cubicBezTo>
                  <a:cubicBezTo>
                    <a:pt x="16880" y="2060"/>
                    <a:pt x="19418" y="3989"/>
                    <a:pt x="19418" y="3989"/>
                  </a:cubicBezTo>
                  <a:cubicBezTo>
                    <a:pt x="24464" y="7136"/>
                    <a:pt x="29286" y="8263"/>
                    <a:pt x="33591" y="8263"/>
                  </a:cubicBezTo>
                  <a:cubicBezTo>
                    <a:pt x="45163" y="8263"/>
                    <a:pt x="53202" y="0"/>
                    <a:pt x="53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5"/>
            <p:cNvSpPr/>
            <p:nvPr/>
          </p:nvSpPr>
          <p:spPr>
            <a:xfrm>
              <a:off x="5708596" y="1309135"/>
              <a:ext cx="3435329" cy="3834359"/>
            </a:xfrm>
            <a:custGeom>
              <a:avLst/>
              <a:gdLst/>
              <a:ahLst/>
              <a:cxnLst/>
              <a:rect l="l" t="t" r="r" b="b"/>
              <a:pathLst>
                <a:path w="36230" h="47925" extrusionOk="0">
                  <a:moveTo>
                    <a:pt x="29063" y="0"/>
                  </a:moveTo>
                  <a:cubicBezTo>
                    <a:pt x="23562" y="0"/>
                    <a:pt x="18586" y="2700"/>
                    <a:pt x="15886" y="7653"/>
                  </a:cubicBezTo>
                  <a:cubicBezTo>
                    <a:pt x="14628" y="10029"/>
                    <a:pt x="13988" y="12668"/>
                    <a:pt x="15207" y="15206"/>
                  </a:cubicBezTo>
                  <a:cubicBezTo>
                    <a:pt x="15816" y="16487"/>
                    <a:pt x="16811" y="17551"/>
                    <a:pt x="17552" y="18770"/>
                  </a:cubicBezTo>
                  <a:cubicBezTo>
                    <a:pt x="18972" y="21154"/>
                    <a:pt x="18393" y="24009"/>
                    <a:pt x="16750" y="26169"/>
                  </a:cubicBezTo>
                  <a:cubicBezTo>
                    <a:pt x="14242" y="29448"/>
                    <a:pt x="11025" y="28483"/>
                    <a:pt x="7716" y="29988"/>
                  </a:cubicBezTo>
                  <a:cubicBezTo>
                    <a:pt x="5309" y="31114"/>
                    <a:pt x="3380" y="33112"/>
                    <a:pt x="2223" y="35488"/>
                  </a:cubicBezTo>
                  <a:cubicBezTo>
                    <a:pt x="1289" y="37386"/>
                    <a:pt x="741" y="39477"/>
                    <a:pt x="456" y="41599"/>
                  </a:cubicBezTo>
                  <a:cubicBezTo>
                    <a:pt x="386" y="42108"/>
                    <a:pt x="1" y="47925"/>
                    <a:pt x="356" y="47925"/>
                  </a:cubicBezTo>
                  <a:lnTo>
                    <a:pt x="36230" y="47925"/>
                  </a:lnTo>
                  <a:lnTo>
                    <a:pt x="36230" y="1350"/>
                  </a:lnTo>
                  <a:cubicBezTo>
                    <a:pt x="36230" y="772"/>
                    <a:pt x="31122" y="93"/>
                    <a:pt x="30698" y="62"/>
                  </a:cubicBezTo>
                  <a:cubicBezTo>
                    <a:pt x="30158" y="0"/>
                    <a:pt x="29610" y="0"/>
                    <a:pt x="290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5"/>
            <p:cNvSpPr/>
            <p:nvPr/>
          </p:nvSpPr>
          <p:spPr>
            <a:xfrm>
              <a:off x="8568109" y="617165"/>
              <a:ext cx="353394" cy="437081"/>
            </a:xfrm>
            <a:custGeom>
              <a:avLst/>
              <a:gdLst/>
              <a:ahLst/>
              <a:cxnLst/>
              <a:rect l="l" t="t" r="r" b="b"/>
              <a:pathLst>
                <a:path w="3727" h="5463" extrusionOk="0">
                  <a:moveTo>
                    <a:pt x="1859" y="1"/>
                  </a:moveTo>
                  <a:cubicBezTo>
                    <a:pt x="833" y="1"/>
                    <a:pt x="0" y="1220"/>
                    <a:pt x="0" y="2732"/>
                  </a:cubicBezTo>
                  <a:cubicBezTo>
                    <a:pt x="0" y="4244"/>
                    <a:pt x="833" y="5463"/>
                    <a:pt x="1859" y="5463"/>
                  </a:cubicBezTo>
                  <a:cubicBezTo>
                    <a:pt x="2893" y="5463"/>
                    <a:pt x="3726" y="4244"/>
                    <a:pt x="3726" y="2732"/>
                  </a:cubicBezTo>
                  <a:cubicBezTo>
                    <a:pt x="3726" y="1220"/>
                    <a:pt x="2893" y="1"/>
                    <a:pt x="1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2" name="Google Shape;292;p25"/>
          <p:cNvSpPr/>
          <p:nvPr/>
        </p:nvSpPr>
        <p:spPr>
          <a:xfrm>
            <a:off x="453767" y="323921"/>
            <a:ext cx="8236416" cy="4495659"/>
          </a:xfrm>
          <a:custGeom>
            <a:avLst/>
            <a:gdLst/>
            <a:ahLst/>
            <a:cxnLst/>
            <a:rect l="l" t="t" r="r" b="b"/>
            <a:pathLst>
              <a:path w="81107" h="53558" extrusionOk="0">
                <a:moveTo>
                  <a:pt x="1096" y="1"/>
                </a:moveTo>
                <a:cubicBezTo>
                  <a:pt x="517" y="1"/>
                  <a:pt x="0" y="487"/>
                  <a:pt x="0" y="1096"/>
                </a:cubicBezTo>
                <a:lnTo>
                  <a:pt x="0" y="52462"/>
                </a:lnTo>
                <a:cubicBezTo>
                  <a:pt x="0" y="53071"/>
                  <a:pt x="517" y="53557"/>
                  <a:pt x="1096" y="53557"/>
                </a:cubicBezTo>
                <a:lnTo>
                  <a:pt x="80011" y="53557"/>
                </a:lnTo>
                <a:cubicBezTo>
                  <a:pt x="80620" y="53557"/>
                  <a:pt x="81106" y="53071"/>
                  <a:pt x="81106" y="52462"/>
                </a:cubicBezTo>
                <a:lnTo>
                  <a:pt x="81106" y="1096"/>
                </a:lnTo>
                <a:cubicBezTo>
                  <a:pt x="81106" y="487"/>
                  <a:pt x="80620" y="1"/>
                  <a:pt x="80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4384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one column 1">
  <p:cSld name="1_Title and one column 1">
    <p:bg>
      <p:bgPr>
        <a:solidFill>
          <a:schemeClr val="accent1"/>
        </a:solidFill>
        <a:effectLst/>
      </p:bgPr>
    </p:bg>
    <p:spTree>
      <p:nvGrpSpPr>
        <p:cNvPr id="1" name="Shape 304"/>
        <p:cNvGrpSpPr/>
        <p:nvPr/>
      </p:nvGrpSpPr>
      <p:grpSpPr>
        <a:xfrm>
          <a:off x="0" y="0"/>
          <a:ext cx="0" cy="0"/>
          <a:chOff x="0" y="0"/>
          <a:chExt cx="0" cy="0"/>
        </a:xfrm>
      </p:grpSpPr>
      <p:grpSp>
        <p:nvGrpSpPr>
          <p:cNvPr id="305" name="Google Shape;305;p27"/>
          <p:cNvGrpSpPr/>
          <p:nvPr/>
        </p:nvGrpSpPr>
        <p:grpSpPr>
          <a:xfrm>
            <a:off x="0" y="0"/>
            <a:ext cx="9143925" cy="5143494"/>
            <a:chOff x="0" y="0"/>
            <a:chExt cx="9143925" cy="5143494"/>
          </a:xfrm>
        </p:grpSpPr>
        <p:sp>
          <p:nvSpPr>
            <p:cNvPr id="306" name="Google Shape;306;p27"/>
            <p:cNvSpPr/>
            <p:nvPr/>
          </p:nvSpPr>
          <p:spPr>
            <a:xfrm>
              <a:off x="1822871" y="4686018"/>
              <a:ext cx="545784" cy="306189"/>
            </a:xfrm>
            <a:custGeom>
              <a:avLst/>
              <a:gdLst/>
              <a:ahLst/>
              <a:cxnLst/>
              <a:rect l="l" t="t" r="r" b="b"/>
              <a:pathLst>
                <a:path w="5756" h="3827" extrusionOk="0">
                  <a:moveTo>
                    <a:pt x="3310" y="0"/>
                  </a:moveTo>
                  <a:cubicBezTo>
                    <a:pt x="3056" y="0"/>
                    <a:pt x="2762" y="31"/>
                    <a:pt x="2477" y="93"/>
                  </a:cubicBezTo>
                  <a:cubicBezTo>
                    <a:pt x="996" y="417"/>
                    <a:pt x="1" y="1512"/>
                    <a:pt x="224" y="2507"/>
                  </a:cubicBezTo>
                  <a:cubicBezTo>
                    <a:pt x="386" y="3310"/>
                    <a:pt x="1320" y="3827"/>
                    <a:pt x="2438" y="3827"/>
                  </a:cubicBezTo>
                  <a:cubicBezTo>
                    <a:pt x="2701" y="3827"/>
                    <a:pt x="2986" y="3788"/>
                    <a:pt x="3279" y="3726"/>
                  </a:cubicBezTo>
                  <a:cubicBezTo>
                    <a:pt x="4753" y="3402"/>
                    <a:pt x="5756" y="2315"/>
                    <a:pt x="5524" y="1319"/>
                  </a:cubicBezTo>
                  <a:cubicBezTo>
                    <a:pt x="5331" y="509"/>
                    <a:pt x="4437" y="0"/>
                    <a:pt x="33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7"/>
            <p:cNvSpPr/>
            <p:nvPr/>
          </p:nvSpPr>
          <p:spPr>
            <a:xfrm>
              <a:off x="46081" y="2777481"/>
              <a:ext cx="1898391" cy="2162923"/>
            </a:xfrm>
            <a:custGeom>
              <a:avLst/>
              <a:gdLst/>
              <a:ahLst/>
              <a:cxnLst/>
              <a:rect l="l" t="t" r="r" b="b"/>
              <a:pathLst>
                <a:path w="20021" h="27034" extrusionOk="0">
                  <a:moveTo>
                    <a:pt x="7329" y="1"/>
                  </a:moveTo>
                  <a:cubicBezTo>
                    <a:pt x="5046" y="1"/>
                    <a:pt x="2893" y="1127"/>
                    <a:pt x="1736" y="3148"/>
                  </a:cubicBezTo>
                  <a:cubicBezTo>
                    <a:pt x="0" y="6142"/>
                    <a:pt x="1088" y="9999"/>
                    <a:pt x="4112" y="11990"/>
                  </a:cubicBezTo>
                  <a:cubicBezTo>
                    <a:pt x="2700" y="13563"/>
                    <a:pt x="1859" y="15654"/>
                    <a:pt x="1859" y="17969"/>
                  </a:cubicBezTo>
                  <a:cubicBezTo>
                    <a:pt x="1859" y="22983"/>
                    <a:pt x="5910" y="27034"/>
                    <a:pt x="10955" y="27034"/>
                  </a:cubicBezTo>
                  <a:cubicBezTo>
                    <a:pt x="15970" y="27034"/>
                    <a:pt x="20020" y="22983"/>
                    <a:pt x="20020" y="17969"/>
                  </a:cubicBezTo>
                  <a:cubicBezTo>
                    <a:pt x="20020" y="13988"/>
                    <a:pt x="17482" y="10609"/>
                    <a:pt x="13918" y="9359"/>
                  </a:cubicBezTo>
                  <a:cubicBezTo>
                    <a:pt x="15198" y="6366"/>
                    <a:pt x="13949" y="2732"/>
                    <a:pt x="10894" y="965"/>
                  </a:cubicBezTo>
                  <a:cubicBezTo>
                    <a:pt x="9767" y="325"/>
                    <a:pt x="8548" y="1"/>
                    <a:pt x="7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7"/>
            <p:cNvSpPr/>
            <p:nvPr/>
          </p:nvSpPr>
          <p:spPr>
            <a:xfrm>
              <a:off x="0" y="0"/>
              <a:ext cx="5044614" cy="2826425"/>
            </a:xfrm>
            <a:custGeom>
              <a:avLst/>
              <a:gdLst/>
              <a:ahLst/>
              <a:cxnLst/>
              <a:rect l="l" t="t" r="r" b="b"/>
              <a:pathLst>
                <a:path w="53202" h="35327" extrusionOk="0">
                  <a:moveTo>
                    <a:pt x="0" y="0"/>
                  </a:moveTo>
                  <a:lnTo>
                    <a:pt x="0" y="35326"/>
                  </a:lnTo>
                  <a:cubicBezTo>
                    <a:pt x="18037" y="21440"/>
                    <a:pt x="1574" y="15237"/>
                    <a:pt x="6720" y="6720"/>
                  </a:cubicBezTo>
                  <a:cubicBezTo>
                    <a:pt x="8872" y="3086"/>
                    <a:pt x="11480" y="2060"/>
                    <a:pt x="13794" y="2060"/>
                  </a:cubicBezTo>
                  <a:cubicBezTo>
                    <a:pt x="16880" y="2060"/>
                    <a:pt x="19418" y="3989"/>
                    <a:pt x="19418" y="3989"/>
                  </a:cubicBezTo>
                  <a:cubicBezTo>
                    <a:pt x="24464" y="7136"/>
                    <a:pt x="29286" y="8263"/>
                    <a:pt x="33591" y="8263"/>
                  </a:cubicBezTo>
                  <a:cubicBezTo>
                    <a:pt x="45163" y="8263"/>
                    <a:pt x="53202" y="0"/>
                    <a:pt x="53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7"/>
            <p:cNvSpPr/>
            <p:nvPr/>
          </p:nvSpPr>
          <p:spPr>
            <a:xfrm>
              <a:off x="5708596" y="1309135"/>
              <a:ext cx="3435329" cy="3834359"/>
            </a:xfrm>
            <a:custGeom>
              <a:avLst/>
              <a:gdLst/>
              <a:ahLst/>
              <a:cxnLst/>
              <a:rect l="l" t="t" r="r" b="b"/>
              <a:pathLst>
                <a:path w="36230" h="47925" extrusionOk="0">
                  <a:moveTo>
                    <a:pt x="29063" y="0"/>
                  </a:moveTo>
                  <a:cubicBezTo>
                    <a:pt x="23562" y="0"/>
                    <a:pt x="18586" y="2700"/>
                    <a:pt x="15886" y="7653"/>
                  </a:cubicBezTo>
                  <a:cubicBezTo>
                    <a:pt x="14628" y="10029"/>
                    <a:pt x="13988" y="12668"/>
                    <a:pt x="15207" y="15206"/>
                  </a:cubicBezTo>
                  <a:cubicBezTo>
                    <a:pt x="15816" y="16487"/>
                    <a:pt x="16811" y="17551"/>
                    <a:pt x="17552" y="18770"/>
                  </a:cubicBezTo>
                  <a:cubicBezTo>
                    <a:pt x="18972" y="21154"/>
                    <a:pt x="18393" y="24009"/>
                    <a:pt x="16750" y="26169"/>
                  </a:cubicBezTo>
                  <a:cubicBezTo>
                    <a:pt x="14242" y="29448"/>
                    <a:pt x="11025" y="28483"/>
                    <a:pt x="7716" y="29988"/>
                  </a:cubicBezTo>
                  <a:cubicBezTo>
                    <a:pt x="5309" y="31114"/>
                    <a:pt x="3380" y="33112"/>
                    <a:pt x="2223" y="35488"/>
                  </a:cubicBezTo>
                  <a:cubicBezTo>
                    <a:pt x="1289" y="37386"/>
                    <a:pt x="741" y="39477"/>
                    <a:pt x="456" y="41599"/>
                  </a:cubicBezTo>
                  <a:cubicBezTo>
                    <a:pt x="386" y="42108"/>
                    <a:pt x="1" y="47925"/>
                    <a:pt x="356" y="47925"/>
                  </a:cubicBezTo>
                  <a:lnTo>
                    <a:pt x="36230" y="47925"/>
                  </a:lnTo>
                  <a:lnTo>
                    <a:pt x="36230" y="1350"/>
                  </a:lnTo>
                  <a:cubicBezTo>
                    <a:pt x="36230" y="772"/>
                    <a:pt x="31122" y="93"/>
                    <a:pt x="30698" y="62"/>
                  </a:cubicBezTo>
                  <a:cubicBezTo>
                    <a:pt x="30158" y="0"/>
                    <a:pt x="29610" y="0"/>
                    <a:pt x="290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7"/>
            <p:cNvSpPr/>
            <p:nvPr/>
          </p:nvSpPr>
          <p:spPr>
            <a:xfrm>
              <a:off x="8568109" y="617165"/>
              <a:ext cx="353394" cy="437081"/>
            </a:xfrm>
            <a:custGeom>
              <a:avLst/>
              <a:gdLst/>
              <a:ahLst/>
              <a:cxnLst/>
              <a:rect l="l" t="t" r="r" b="b"/>
              <a:pathLst>
                <a:path w="3727" h="5463" extrusionOk="0">
                  <a:moveTo>
                    <a:pt x="1859" y="1"/>
                  </a:moveTo>
                  <a:cubicBezTo>
                    <a:pt x="833" y="1"/>
                    <a:pt x="0" y="1220"/>
                    <a:pt x="0" y="2732"/>
                  </a:cubicBezTo>
                  <a:cubicBezTo>
                    <a:pt x="0" y="4244"/>
                    <a:pt x="833" y="5463"/>
                    <a:pt x="1859" y="5463"/>
                  </a:cubicBezTo>
                  <a:cubicBezTo>
                    <a:pt x="2893" y="5463"/>
                    <a:pt x="3726" y="4244"/>
                    <a:pt x="3726" y="2732"/>
                  </a:cubicBezTo>
                  <a:cubicBezTo>
                    <a:pt x="3726" y="1220"/>
                    <a:pt x="2893" y="1"/>
                    <a:pt x="1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1" name="Google Shape;311;p27"/>
          <p:cNvSpPr/>
          <p:nvPr/>
        </p:nvSpPr>
        <p:spPr>
          <a:xfrm>
            <a:off x="453767" y="323921"/>
            <a:ext cx="8236416" cy="4495659"/>
          </a:xfrm>
          <a:custGeom>
            <a:avLst/>
            <a:gdLst/>
            <a:ahLst/>
            <a:cxnLst/>
            <a:rect l="l" t="t" r="r" b="b"/>
            <a:pathLst>
              <a:path w="81107" h="53558" extrusionOk="0">
                <a:moveTo>
                  <a:pt x="1096" y="1"/>
                </a:moveTo>
                <a:cubicBezTo>
                  <a:pt x="517" y="1"/>
                  <a:pt x="0" y="487"/>
                  <a:pt x="0" y="1096"/>
                </a:cubicBezTo>
                <a:lnTo>
                  <a:pt x="0" y="52462"/>
                </a:lnTo>
                <a:cubicBezTo>
                  <a:pt x="0" y="53071"/>
                  <a:pt x="517" y="53557"/>
                  <a:pt x="1096" y="53557"/>
                </a:cubicBezTo>
                <a:lnTo>
                  <a:pt x="80011" y="53557"/>
                </a:lnTo>
                <a:cubicBezTo>
                  <a:pt x="80620" y="53557"/>
                  <a:pt x="81106" y="53071"/>
                  <a:pt x="81106" y="52462"/>
                </a:cubicBezTo>
                <a:lnTo>
                  <a:pt x="81106" y="1096"/>
                </a:lnTo>
                <a:cubicBezTo>
                  <a:pt x="81106" y="487"/>
                  <a:pt x="80620" y="1"/>
                  <a:pt x="80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7"/>
          <p:cNvSpPr txBox="1">
            <a:spLocks noGrp="1"/>
          </p:cNvSpPr>
          <p:nvPr>
            <p:ph type="ctrTitle"/>
          </p:nvPr>
        </p:nvSpPr>
        <p:spPr>
          <a:xfrm>
            <a:off x="714125" y="1433050"/>
            <a:ext cx="2510700" cy="11355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3F34A7"/>
              </a:buClr>
              <a:buSzPts val="2800"/>
              <a:buFont typeface="Quicksand"/>
              <a:buNone/>
              <a:defRPr b="1">
                <a:solidFill>
                  <a:srgbClr val="3F34A7"/>
                </a:solidFill>
                <a:latin typeface="Quicksand"/>
                <a:ea typeface="Quicksand"/>
                <a:cs typeface="Quicksand"/>
                <a:sym typeface="Quicksand"/>
              </a:defRPr>
            </a:lvl1pPr>
            <a:lvl2pPr lvl="1" rtl="0">
              <a:spcBef>
                <a:spcPts val="0"/>
              </a:spcBef>
              <a:spcAft>
                <a:spcPts val="0"/>
              </a:spcAft>
              <a:buClr>
                <a:srgbClr val="3F34A7"/>
              </a:buClr>
              <a:buSzPts val="2800"/>
              <a:buFont typeface="Quicksand"/>
              <a:buNone/>
              <a:defRPr b="1">
                <a:solidFill>
                  <a:srgbClr val="3F34A7"/>
                </a:solidFill>
                <a:latin typeface="Quicksand"/>
                <a:ea typeface="Quicksand"/>
                <a:cs typeface="Quicksand"/>
                <a:sym typeface="Quicksand"/>
              </a:defRPr>
            </a:lvl2pPr>
            <a:lvl3pPr lvl="2" rtl="0">
              <a:spcBef>
                <a:spcPts val="0"/>
              </a:spcBef>
              <a:spcAft>
                <a:spcPts val="0"/>
              </a:spcAft>
              <a:buClr>
                <a:srgbClr val="3F34A7"/>
              </a:buClr>
              <a:buSzPts val="2800"/>
              <a:buFont typeface="Quicksand"/>
              <a:buNone/>
              <a:defRPr b="1">
                <a:solidFill>
                  <a:srgbClr val="3F34A7"/>
                </a:solidFill>
                <a:latin typeface="Quicksand"/>
                <a:ea typeface="Quicksand"/>
                <a:cs typeface="Quicksand"/>
                <a:sym typeface="Quicksand"/>
              </a:defRPr>
            </a:lvl3pPr>
            <a:lvl4pPr lvl="3" rtl="0">
              <a:spcBef>
                <a:spcPts val="0"/>
              </a:spcBef>
              <a:spcAft>
                <a:spcPts val="0"/>
              </a:spcAft>
              <a:buClr>
                <a:srgbClr val="3F34A7"/>
              </a:buClr>
              <a:buSzPts val="2800"/>
              <a:buFont typeface="Quicksand"/>
              <a:buNone/>
              <a:defRPr b="1">
                <a:solidFill>
                  <a:srgbClr val="3F34A7"/>
                </a:solidFill>
                <a:latin typeface="Quicksand"/>
                <a:ea typeface="Quicksand"/>
                <a:cs typeface="Quicksand"/>
                <a:sym typeface="Quicksand"/>
              </a:defRPr>
            </a:lvl4pPr>
            <a:lvl5pPr lvl="4" rtl="0">
              <a:spcBef>
                <a:spcPts val="0"/>
              </a:spcBef>
              <a:spcAft>
                <a:spcPts val="0"/>
              </a:spcAft>
              <a:buClr>
                <a:srgbClr val="3F34A7"/>
              </a:buClr>
              <a:buSzPts val="2800"/>
              <a:buFont typeface="Quicksand"/>
              <a:buNone/>
              <a:defRPr b="1">
                <a:solidFill>
                  <a:srgbClr val="3F34A7"/>
                </a:solidFill>
                <a:latin typeface="Quicksand"/>
                <a:ea typeface="Quicksand"/>
                <a:cs typeface="Quicksand"/>
                <a:sym typeface="Quicksand"/>
              </a:defRPr>
            </a:lvl5pPr>
            <a:lvl6pPr lvl="5" rtl="0">
              <a:spcBef>
                <a:spcPts val="0"/>
              </a:spcBef>
              <a:spcAft>
                <a:spcPts val="0"/>
              </a:spcAft>
              <a:buClr>
                <a:srgbClr val="3F34A7"/>
              </a:buClr>
              <a:buSzPts val="2800"/>
              <a:buFont typeface="Quicksand"/>
              <a:buNone/>
              <a:defRPr b="1">
                <a:solidFill>
                  <a:srgbClr val="3F34A7"/>
                </a:solidFill>
                <a:latin typeface="Quicksand"/>
                <a:ea typeface="Quicksand"/>
                <a:cs typeface="Quicksand"/>
                <a:sym typeface="Quicksand"/>
              </a:defRPr>
            </a:lvl6pPr>
            <a:lvl7pPr lvl="6" rtl="0">
              <a:spcBef>
                <a:spcPts val="0"/>
              </a:spcBef>
              <a:spcAft>
                <a:spcPts val="0"/>
              </a:spcAft>
              <a:buClr>
                <a:srgbClr val="3F34A7"/>
              </a:buClr>
              <a:buSzPts val="2800"/>
              <a:buFont typeface="Quicksand"/>
              <a:buNone/>
              <a:defRPr b="1">
                <a:solidFill>
                  <a:srgbClr val="3F34A7"/>
                </a:solidFill>
                <a:latin typeface="Quicksand"/>
                <a:ea typeface="Quicksand"/>
                <a:cs typeface="Quicksand"/>
                <a:sym typeface="Quicksand"/>
              </a:defRPr>
            </a:lvl7pPr>
            <a:lvl8pPr lvl="7" rtl="0">
              <a:spcBef>
                <a:spcPts val="0"/>
              </a:spcBef>
              <a:spcAft>
                <a:spcPts val="0"/>
              </a:spcAft>
              <a:buClr>
                <a:srgbClr val="3F34A7"/>
              </a:buClr>
              <a:buSzPts val="2800"/>
              <a:buFont typeface="Quicksand"/>
              <a:buNone/>
              <a:defRPr b="1">
                <a:solidFill>
                  <a:srgbClr val="3F34A7"/>
                </a:solidFill>
                <a:latin typeface="Quicksand"/>
                <a:ea typeface="Quicksand"/>
                <a:cs typeface="Quicksand"/>
                <a:sym typeface="Quicksand"/>
              </a:defRPr>
            </a:lvl8pPr>
            <a:lvl9pPr lvl="8" rtl="0">
              <a:spcBef>
                <a:spcPts val="0"/>
              </a:spcBef>
              <a:spcAft>
                <a:spcPts val="0"/>
              </a:spcAft>
              <a:buClr>
                <a:srgbClr val="3F34A7"/>
              </a:buClr>
              <a:buSzPts val="2800"/>
              <a:buFont typeface="Quicksand"/>
              <a:buNone/>
              <a:defRPr b="1">
                <a:solidFill>
                  <a:srgbClr val="3F34A7"/>
                </a:solidFill>
                <a:latin typeface="Quicksand"/>
                <a:ea typeface="Quicksand"/>
                <a:cs typeface="Quicksand"/>
                <a:sym typeface="Quicksand"/>
              </a:defRPr>
            </a:lvl9pPr>
          </a:lstStyle>
          <a:p>
            <a:endParaRPr/>
          </a:p>
        </p:txBody>
      </p:sp>
      <p:sp>
        <p:nvSpPr>
          <p:cNvPr id="313" name="Google Shape;313;p27"/>
          <p:cNvSpPr txBox="1">
            <a:spLocks noGrp="1"/>
          </p:cNvSpPr>
          <p:nvPr>
            <p:ph type="subTitle" idx="1"/>
          </p:nvPr>
        </p:nvSpPr>
        <p:spPr>
          <a:xfrm>
            <a:off x="714125" y="2605525"/>
            <a:ext cx="2786700" cy="1053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Font typeface="Raleway"/>
              <a:buNone/>
              <a:defRPr sz="1400">
                <a:solidFill>
                  <a:schemeClr val="dk2"/>
                </a:solidFill>
                <a:latin typeface="Raleway"/>
                <a:ea typeface="Raleway"/>
                <a:cs typeface="Raleway"/>
                <a:sym typeface="Raleway"/>
              </a:defRPr>
            </a:lvl1pPr>
            <a:lvl2pPr lvl="1"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2pPr>
            <a:lvl3pPr lvl="2"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3pPr>
            <a:lvl4pPr lvl="3"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4pPr>
            <a:lvl5pPr lvl="4"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5pPr>
            <a:lvl6pPr lvl="5"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6pPr>
            <a:lvl7pPr lvl="6"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7pPr>
            <a:lvl8pPr lvl="7"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8pPr>
            <a:lvl9pPr lvl="8"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863991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3">
  <p:cSld name="BLANK_11">
    <p:spTree>
      <p:nvGrpSpPr>
        <p:cNvPr id="1" name="Shape 183"/>
        <p:cNvGrpSpPr/>
        <p:nvPr/>
      </p:nvGrpSpPr>
      <p:grpSpPr>
        <a:xfrm>
          <a:off x="0" y="0"/>
          <a:ext cx="0" cy="0"/>
          <a:chOff x="0" y="0"/>
          <a:chExt cx="0" cy="0"/>
        </a:xfrm>
      </p:grpSpPr>
      <p:grpSp>
        <p:nvGrpSpPr>
          <p:cNvPr id="184" name="Google Shape;184;p16"/>
          <p:cNvGrpSpPr/>
          <p:nvPr/>
        </p:nvGrpSpPr>
        <p:grpSpPr>
          <a:xfrm rot="10800000" flipH="1">
            <a:off x="0" y="0"/>
            <a:ext cx="9144000" cy="5143508"/>
            <a:chOff x="0" y="0"/>
            <a:chExt cx="9144000" cy="5143508"/>
          </a:xfrm>
        </p:grpSpPr>
        <p:sp>
          <p:nvSpPr>
            <p:cNvPr id="185" name="Google Shape;185;p16"/>
            <p:cNvSpPr/>
            <p:nvPr/>
          </p:nvSpPr>
          <p:spPr>
            <a:xfrm>
              <a:off x="1887065" y="3147412"/>
              <a:ext cx="7256928" cy="1996096"/>
            </a:xfrm>
            <a:custGeom>
              <a:avLst/>
              <a:gdLst/>
              <a:ahLst/>
              <a:cxnLst/>
              <a:rect l="l" t="t" r="r" b="b"/>
              <a:pathLst>
                <a:path w="226779" h="62378" extrusionOk="0">
                  <a:moveTo>
                    <a:pt x="226779" y="0"/>
                  </a:moveTo>
                  <a:cubicBezTo>
                    <a:pt x="180892" y="5879"/>
                    <a:pt x="206867" y="27628"/>
                    <a:pt x="149857" y="27628"/>
                  </a:cubicBezTo>
                  <a:cubicBezTo>
                    <a:pt x="138748" y="27628"/>
                    <a:pt x="124488" y="26803"/>
                    <a:pt x="105931" y="24872"/>
                  </a:cubicBezTo>
                  <a:cubicBezTo>
                    <a:pt x="96810" y="23923"/>
                    <a:pt x="88912" y="23488"/>
                    <a:pt x="82007" y="23488"/>
                  </a:cubicBezTo>
                  <a:cubicBezTo>
                    <a:pt x="31578" y="23488"/>
                    <a:pt x="34120" y="46700"/>
                    <a:pt x="1" y="62377"/>
                  </a:cubicBezTo>
                  <a:lnTo>
                    <a:pt x="226779" y="62377"/>
                  </a:lnTo>
                  <a:lnTo>
                    <a:pt x="226779" y="0"/>
                  </a:lnTo>
                  <a:close/>
                </a:path>
              </a:pathLst>
            </a:custGeom>
            <a:solidFill>
              <a:srgbClr val="FFFFF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6"/>
            <p:cNvSpPr/>
            <p:nvPr/>
          </p:nvSpPr>
          <p:spPr>
            <a:xfrm>
              <a:off x="0" y="0"/>
              <a:ext cx="9144000" cy="1044704"/>
            </a:xfrm>
            <a:custGeom>
              <a:avLst/>
              <a:gdLst/>
              <a:ahLst/>
              <a:cxnLst/>
              <a:rect l="l" t="t" r="r" b="b"/>
              <a:pathLst>
                <a:path w="285750" h="32647" extrusionOk="0">
                  <a:moveTo>
                    <a:pt x="0" y="0"/>
                  </a:moveTo>
                  <a:lnTo>
                    <a:pt x="0" y="32647"/>
                  </a:lnTo>
                  <a:cubicBezTo>
                    <a:pt x="12553" y="28983"/>
                    <a:pt x="22594" y="27989"/>
                    <a:pt x="31615" y="27989"/>
                  </a:cubicBezTo>
                  <a:cubicBezTo>
                    <a:pt x="42298" y="27989"/>
                    <a:pt x="51551" y="29382"/>
                    <a:pt x="61854" y="29382"/>
                  </a:cubicBezTo>
                  <a:cubicBezTo>
                    <a:pt x="74512" y="29382"/>
                    <a:pt x="88755" y="27280"/>
                    <a:pt x="109180" y="17907"/>
                  </a:cubicBezTo>
                  <a:cubicBezTo>
                    <a:pt x="131587" y="7623"/>
                    <a:pt x="151891" y="4697"/>
                    <a:pt x="170888" y="4697"/>
                  </a:cubicBezTo>
                  <a:cubicBezTo>
                    <a:pt x="195976" y="4697"/>
                    <a:pt x="218784" y="9800"/>
                    <a:pt x="241144" y="9800"/>
                  </a:cubicBezTo>
                  <a:cubicBezTo>
                    <a:pt x="256032" y="9800"/>
                    <a:pt x="270720" y="7538"/>
                    <a:pt x="285750" y="0"/>
                  </a:cubicBezTo>
                  <a:close/>
                </a:path>
              </a:pathLst>
            </a:custGeom>
            <a:solidFill>
              <a:srgbClr val="FFFFF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6"/>
            <p:cNvSpPr/>
            <p:nvPr/>
          </p:nvSpPr>
          <p:spPr>
            <a:xfrm>
              <a:off x="0" y="523870"/>
              <a:ext cx="9144000" cy="4612000"/>
            </a:xfrm>
            <a:custGeom>
              <a:avLst/>
              <a:gdLst/>
              <a:ahLst/>
              <a:cxnLst/>
              <a:rect l="l" t="t" r="r" b="b"/>
              <a:pathLst>
                <a:path w="285750" h="144125" extrusionOk="0">
                  <a:moveTo>
                    <a:pt x="285345" y="0"/>
                  </a:moveTo>
                  <a:cubicBezTo>
                    <a:pt x="273117" y="4721"/>
                    <a:pt x="258971" y="21435"/>
                    <a:pt x="244170" y="21435"/>
                  </a:cubicBezTo>
                  <a:cubicBezTo>
                    <a:pt x="244040" y="21435"/>
                    <a:pt x="243910" y="21434"/>
                    <a:pt x="243780" y="21431"/>
                  </a:cubicBezTo>
                  <a:cubicBezTo>
                    <a:pt x="228838" y="21134"/>
                    <a:pt x="212824" y="12799"/>
                    <a:pt x="197346" y="11609"/>
                  </a:cubicBezTo>
                  <a:cubicBezTo>
                    <a:pt x="190675" y="11097"/>
                    <a:pt x="184053" y="10766"/>
                    <a:pt x="177599" y="10766"/>
                  </a:cubicBezTo>
                  <a:cubicBezTo>
                    <a:pt x="161535" y="10766"/>
                    <a:pt x="146510" y="12816"/>
                    <a:pt x="134338" y="19229"/>
                  </a:cubicBezTo>
                  <a:cubicBezTo>
                    <a:pt x="121991" y="25718"/>
                    <a:pt x="112740" y="33897"/>
                    <a:pt x="100501" y="40446"/>
                  </a:cubicBezTo>
                  <a:cubicBezTo>
                    <a:pt x="90216" y="45958"/>
                    <a:pt x="76603" y="50377"/>
                    <a:pt x="62741" y="50377"/>
                  </a:cubicBezTo>
                  <a:cubicBezTo>
                    <a:pt x="60105" y="50377"/>
                    <a:pt x="57461" y="50218"/>
                    <a:pt x="54828" y="49875"/>
                  </a:cubicBezTo>
                  <a:cubicBezTo>
                    <a:pt x="45208" y="48625"/>
                    <a:pt x="37088" y="45125"/>
                    <a:pt x="28289" y="42601"/>
                  </a:cubicBezTo>
                  <a:cubicBezTo>
                    <a:pt x="22861" y="41043"/>
                    <a:pt x="16600" y="39880"/>
                    <a:pt x="10603" y="39880"/>
                  </a:cubicBezTo>
                  <a:cubicBezTo>
                    <a:pt x="6879" y="39880"/>
                    <a:pt x="3257" y="40329"/>
                    <a:pt x="0" y="41410"/>
                  </a:cubicBezTo>
                  <a:lnTo>
                    <a:pt x="572" y="144125"/>
                  </a:lnTo>
                  <a:lnTo>
                    <a:pt x="29325" y="144125"/>
                  </a:lnTo>
                  <a:cubicBezTo>
                    <a:pt x="33123" y="136767"/>
                    <a:pt x="35302" y="128313"/>
                    <a:pt x="40719" y="122051"/>
                  </a:cubicBezTo>
                  <a:cubicBezTo>
                    <a:pt x="72926" y="84832"/>
                    <a:pt x="92976" y="87606"/>
                    <a:pt x="112978" y="86546"/>
                  </a:cubicBezTo>
                  <a:cubicBezTo>
                    <a:pt x="132993" y="85499"/>
                    <a:pt x="142875" y="65782"/>
                    <a:pt x="169962" y="63996"/>
                  </a:cubicBezTo>
                  <a:cubicBezTo>
                    <a:pt x="170819" y="63940"/>
                    <a:pt x="171670" y="63913"/>
                    <a:pt x="172514" y="63913"/>
                  </a:cubicBezTo>
                  <a:cubicBezTo>
                    <a:pt x="189027" y="63913"/>
                    <a:pt x="203346" y="74186"/>
                    <a:pt x="226150" y="74186"/>
                  </a:cubicBezTo>
                  <a:cubicBezTo>
                    <a:pt x="241257" y="74186"/>
                    <a:pt x="260089" y="69677"/>
                    <a:pt x="285750" y="54685"/>
                  </a:cubicBezTo>
                  <a:lnTo>
                    <a:pt x="285345" y="0"/>
                  </a:lnTo>
                  <a:close/>
                </a:path>
              </a:pathLst>
            </a:custGeom>
            <a:solidFill>
              <a:srgbClr val="FFFFF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8" name="Google Shape;188;p16"/>
          <p:cNvSpPr txBox="1">
            <a:spLocks noGrp="1"/>
          </p:cNvSpPr>
          <p:nvPr>
            <p:ph type="title"/>
          </p:nvPr>
        </p:nvSpPr>
        <p:spPr>
          <a:xfrm>
            <a:off x="2021400" y="1772056"/>
            <a:ext cx="5101200" cy="118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5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89" name="Google Shape;189;p16"/>
          <p:cNvSpPr txBox="1">
            <a:spLocks noGrp="1"/>
          </p:cNvSpPr>
          <p:nvPr>
            <p:ph type="subTitle" idx="1"/>
          </p:nvPr>
        </p:nvSpPr>
        <p:spPr>
          <a:xfrm>
            <a:off x="3394800" y="3004575"/>
            <a:ext cx="2354400" cy="60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90" name="Google Shape;190;p16"/>
          <p:cNvSpPr txBox="1">
            <a:spLocks noGrp="1"/>
          </p:cNvSpPr>
          <p:nvPr>
            <p:ph type="title" idx="2" hasCustomPrompt="1"/>
          </p:nvPr>
        </p:nvSpPr>
        <p:spPr>
          <a:xfrm>
            <a:off x="3977400" y="798686"/>
            <a:ext cx="11892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000"/>
              <a:buNone/>
              <a:defRPr sz="5500">
                <a:solidFill>
                  <a:schemeClr val="dk1"/>
                </a:solidFill>
              </a:defRPr>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One Column 2 ">
  <p:cSld name="Title and One Column 2 ">
    <p:bg>
      <p:bgPr>
        <a:solidFill>
          <a:schemeClr val="accent3"/>
        </a:solidFill>
        <a:effectLst/>
      </p:bgPr>
    </p:bg>
    <p:spTree>
      <p:nvGrpSpPr>
        <p:cNvPr id="1" name="Shape 314"/>
        <p:cNvGrpSpPr/>
        <p:nvPr/>
      </p:nvGrpSpPr>
      <p:grpSpPr>
        <a:xfrm>
          <a:off x="0" y="0"/>
          <a:ext cx="0" cy="0"/>
          <a:chOff x="0" y="0"/>
          <a:chExt cx="0" cy="0"/>
        </a:xfrm>
      </p:grpSpPr>
      <p:grpSp>
        <p:nvGrpSpPr>
          <p:cNvPr id="315" name="Google Shape;315;p28"/>
          <p:cNvGrpSpPr/>
          <p:nvPr/>
        </p:nvGrpSpPr>
        <p:grpSpPr>
          <a:xfrm>
            <a:off x="0" y="0"/>
            <a:ext cx="9143925" cy="5143494"/>
            <a:chOff x="0" y="0"/>
            <a:chExt cx="9143925" cy="5143494"/>
          </a:xfrm>
        </p:grpSpPr>
        <p:sp>
          <p:nvSpPr>
            <p:cNvPr id="316" name="Google Shape;316;p28"/>
            <p:cNvSpPr/>
            <p:nvPr/>
          </p:nvSpPr>
          <p:spPr>
            <a:xfrm>
              <a:off x="1822871" y="4686018"/>
              <a:ext cx="545784" cy="306189"/>
            </a:xfrm>
            <a:custGeom>
              <a:avLst/>
              <a:gdLst/>
              <a:ahLst/>
              <a:cxnLst/>
              <a:rect l="l" t="t" r="r" b="b"/>
              <a:pathLst>
                <a:path w="5756" h="3827" extrusionOk="0">
                  <a:moveTo>
                    <a:pt x="3310" y="0"/>
                  </a:moveTo>
                  <a:cubicBezTo>
                    <a:pt x="3056" y="0"/>
                    <a:pt x="2762" y="31"/>
                    <a:pt x="2477" y="93"/>
                  </a:cubicBezTo>
                  <a:cubicBezTo>
                    <a:pt x="996" y="417"/>
                    <a:pt x="1" y="1512"/>
                    <a:pt x="224" y="2507"/>
                  </a:cubicBezTo>
                  <a:cubicBezTo>
                    <a:pt x="386" y="3310"/>
                    <a:pt x="1320" y="3827"/>
                    <a:pt x="2438" y="3827"/>
                  </a:cubicBezTo>
                  <a:cubicBezTo>
                    <a:pt x="2701" y="3827"/>
                    <a:pt x="2986" y="3788"/>
                    <a:pt x="3279" y="3726"/>
                  </a:cubicBezTo>
                  <a:cubicBezTo>
                    <a:pt x="4753" y="3402"/>
                    <a:pt x="5756" y="2315"/>
                    <a:pt x="5524" y="1319"/>
                  </a:cubicBezTo>
                  <a:cubicBezTo>
                    <a:pt x="5331" y="509"/>
                    <a:pt x="4437" y="0"/>
                    <a:pt x="33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8"/>
            <p:cNvSpPr/>
            <p:nvPr/>
          </p:nvSpPr>
          <p:spPr>
            <a:xfrm>
              <a:off x="46081" y="2777481"/>
              <a:ext cx="1898391" cy="2162923"/>
            </a:xfrm>
            <a:custGeom>
              <a:avLst/>
              <a:gdLst/>
              <a:ahLst/>
              <a:cxnLst/>
              <a:rect l="l" t="t" r="r" b="b"/>
              <a:pathLst>
                <a:path w="20021" h="27034" extrusionOk="0">
                  <a:moveTo>
                    <a:pt x="7329" y="1"/>
                  </a:moveTo>
                  <a:cubicBezTo>
                    <a:pt x="5046" y="1"/>
                    <a:pt x="2893" y="1127"/>
                    <a:pt x="1736" y="3148"/>
                  </a:cubicBezTo>
                  <a:cubicBezTo>
                    <a:pt x="0" y="6142"/>
                    <a:pt x="1088" y="9999"/>
                    <a:pt x="4112" y="11990"/>
                  </a:cubicBezTo>
                  <a:cubicBezTo>
                    <a:pt x="2700" y="13563"/>
                    <a:pt x="1859" y="15654"/>
                    <a:pt x="1859" y="17969"/>
                  </a:cubicBezTo>
                  <a:cubicBezTo>
                    <a:pt x="1859" y="22983"/>
                    <a:pt x="5910" y="27034"/>
                    <a:pt x="10955" y="27034"/>
                  </a:cubicBezTo>
                  <a:cubicBezTo>
                    <a:pt x="15970" y="27034"/>
                    <a:pt x="20020" y="22983"/>
                    <a:pt x="20020" y="17969"/>
                  </a:cubicBezTo>
                  <a:cubicBezTo>
                    <a:pt x="20020" y="13988"/>
                    <a:pt x="17482" y="10609"/>
                    <a:pt x="13918" y="9359"/>
                  </a:cubicBezTo>
                  <a:cubicBezTo>
                    <a:pt x="15198" y="6366"/>
                    <a:pt x="13949" y="2732"/>
                    <a:pt x="10894" y="965"/>
                  </a:cubicBezTo>
                  <a:cubicBezTo>
                    <a:pt x="9767" y="325"/>
                    <a:pt x="8548" y="1"/>
                    <a:pt x="73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8"/>
            <p:cNvSpPr/>
            <p:nvPr/>
          </p:nvSpPr>
          <p:spPr>
            <a:xfrm>
              <a:off x="0" y="0"/>
              <a:ext cx="5044614" cy="2826425"/>
            </a:xfrm>
            <a:custGeom>
              <a:avLst/>
              <a:gdLst/>
              <a:ahLst/>
              <a:cxnLst/>
              <a:rect l="l" t="t" r="r" b="b"/>
              <a:pathLst>
                <a:path w="53202" h="35327" extrusionOk="0">
                  <a:moveTo>
                    <a:pt x="0" y="0"/>
                  </a:moveTo>
                  <a:lnTo>
                    <a:pt x="0" y="35326"/>
                  </a:lnTo>
                  <a:cubicBezTo>
                    <a:pt x="18037" y="21440"/>
                    <a:pt x="1574" y="15237"/>
                    <a:pt x="6720" y="6720"/>
                  </a:cubicBezTo>
                  <a:cubicBezTo>
                    <a:pt x="8872" y="3086"/>
                    <a:pt x="11480" y="2060"/>
                    <a:pt x="13794" y="2060"/>
                  </a:cubicBezTo>
                  <a:cubicBezTo>
                    <a:pt x="16880" y="2060"/>
                    <a:pt x="19418" y="3989"/>
                    <a:pt x="19418" y="3989"/>
                  </a:cubicBezTo>
                  <a:cubicBezTo>
                    <a:pt x="24464" y="7136"/>
                    <a:pt x="29286" y="8263"/>
                    <a:pt x="33591" y="8263"/>
                  </a:cubicBezTo>
                  <a:cubicBezTo>
                    <a:pt x="45163" y="8263"/>
                    <a:pt x="53202" y="0"/>
                    <a:pt x="53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8"/>
            <p:cNvSpPr/>
            <p:nvPr/>
          </p:nvSpPr>
          <p:spPr>
            <a:xfrm>
              <a:off x="5708596" y="1309135"/>
              <a:ext cx="3435329" cy="3834359"/>
            </a:xfrm>
            <a:custGeom>
              <a:avLst/>
              <a:gdLst/>
              <a:ahLst/>
              <a:cxnLst/>
              <a:rect l="l" t="t" r="r" b="b"/>
              <a:pathLst>
                <a:path w="36230" h="47925" extrusionOk="0">
                  <a:moveTo>
                    <a:pt x="29063" y="0"/>
                  </a:moveTo>
                  <a:cubicBezTo>
                    <a:pt x="23562" y="0"/>
                    <a:pt x="18586" y="2700"/>
                    <a:pt x="15886" y="7653"/>
                  </a:cubicBezTo>
                  <a:cubicBezTo>
                    <a:pt x="14628" y="10029"/>
                    <a:pt x="13988" y="12668"/>
                    <a:pt x="15207" y="15206"/>
                  </a:cubicBezTo>
                  <a:cubicBezTo>
                    <a:pt x="15816" y="16487"/>
                    <a:pt x="16811" y="17551"/>
                    <a:pt x="17552" y="18770"/>
                  </a:cubicBezTo>
                  <a:cubicBezTo>
                    <a:pt x="18972" y="21154"/>
                    <a:pt x="18393" y="24009"/>
                    <a:pt x="16750" y="26169"/>
                  </a:cubicBezTo>
                  <a:cubicBezTo>
                    <a:pt x="14242" y="29448"/>
                    <a:pt x="11025" y="28483"/>
                    <a:pt x="7716" y="29988"/>
                  </a:cubicBezTo>
                  <a:cubicBezTo>
                    <a:pt x="5309" y="31114"/>
                    <a:pt x="3380" y="33112"/>
                    <a:pt x="2223" y="35488"/>
                  </a:cubicBezTo>
                  <a:cubicBezTo>
                    <a:pt x="1289" y="37386"/>
                    <a:pt x="741" y="39477"/>
                    <a:pt x="456" y="41599"/>
                  </a:cubicBezTo>
                  <a:cubicBezTo>
                    <a:pt x="386" y="42108"/>
                    <a:pt x="1" y="47925"/>
                    <a:pt x="356" y="47925"/>
                  </a:cubicBezTo>
                  <a:lnTo>
                    <a:pt x="36230" y="47925"/>
                  </a:lnTo>
                  <a:lnTo>
                    <a:pt x="36230" y="1350"/>
                  </a:lnTo>
                  <a:cubicBezTo>
                    <a:pt x="36230" y="772"/>
                    <a:pt x="31122" y="93"/>
                    <a:pt x="30698" y="62"/>
                  </a:cubicBezTo>
                  <a:cubicBezTo>
                    <a:pt x="30158" y="0"/>
                    <a:pt x="29610" y="0"/>
                    <a:pt x="290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8"/>
            <p:cNvSpPr/>
            <p:nvPr/>
          </p:nvSpPr>
          <p:spPr>
            <a:xfrm>
              <a:off x="8568109" y="617165"/>
              <a:ext cx="353394" cy="437081"/>
            </a:xfrm>
            <a:custGeom>
              <a:avLst/>
              <a:gdLst/>
              <a:ahLst/>
              <a:cxnLst/>
              <a:rect l="l" t="t" r="r" b="b"/>
              <a:pathLst>
                <a:path w="3727" h="5463" extrusionOk="0">
                  <a:moveTo>
                    <a:pt x="1859" y="1"/>
                  </a:moveTo>
                  <a:cubicBezTo>
                    <a:pt x="833" y="1"/>
                    <a:pt x="0" y="1220"/>
                    <a:pt x="0" y="2732"/>
                  </a:cubicBezTo>
                  <a:cubicBezTo>
                    <a:pt x="0" y="4244"/>
                    <a:pt x="833" y="5463"/>
                    <a:pt x="1859" y="5463"/>
                  </a:cubicBezTo>
                  <a:cubicBezTo>
                    <a:pt x="2893" y="5463"/>
                    <a:pt x="3726" y="4244"/>
                    <a:pt x="3726" y="2732"/>
                  </a:cubicBezTo>
                  <a:cubicBezTo>
                    <a:pt x="3726" y="1220"/>
                    <a:pt x="2893" y="1"/>
                    <a:pt x="18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1" name="Google Shape;321;p28"/>
          <p:cNvSpPr/>
          <p:nvPr/>
        </p:nvSpPr>
        <p:spPr>
          <a:xfrm>
            <a:off x="453767" y="323921"/>
            <a:ext cx="8236416" cy="4495659"/>
          </a:xfrm>
          <a:custGeom>
            <a:avLst/>
            <a:gdLst/>
            <a:ahLst/>
            <a:cxnLst/>
            <a:rect l="l" t="t" r="r" b="b"/>
            <a:pathLst>
              <a:path w="81107" h="53558" extrusionOk="0">
                <a:moveTo>
                  <a:pt x="1096" y="1"/>
                </a:moveTo>
                <a:cubicBezTo>
                  <a:pt x="517" y="1"/>
                  <a:pt x="0" y="487"/>
                  <a:pt x="0" y="1096"/>
                </a:cubicBezTo>
                <a:lnTo>
                  <a:pt x="0" y="52462"/>
                </a:lnTo>
                <a:cubicBezTo>
                  <a:pt x="0" y="53071"/>
                  <a:pt x="517" y="53557"/>
                  <a:pt x="1096" y="53557"/>
                </a:cubicBezTo>
                <a:lnTo>
                  <a:pt x="80011" y="53557"/>
                </a:lnTo>
                <a:cubicBezTo>
                  <a:pt x="80620" y="53557"/>
                  <a:pt x="81106" y="53071"/>
                  <a:pt x="81106" y="52462"/>
                </a:cubicBezTo>
                <a:lnTo>
                  <a:pt x="81106" y="1096"/>
                </a:lnTo>
                <a:cubicBezTo>
                  <a:pt x="81106" y="487"/>
                  <a:pt x="80620" y="1"/>
                  <a:pt x="80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8"/>
          <p:cNvSpPr txBox="1">
            <a:spLocks noGrp="1"/>
          </p:cNvSpPr>
          <p:nvPr>
            <p:ph type="ctrTitle"/>
          </p:nvPr>
        </p:nvSpPr>
        <p:spPr>
          <a:xfrm>
            <a:off x="5919175" y="1433050"/>
            <a:ext cx="2510700" cy="11355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3F34A7"/>
              </a:buClr>
              <a:buSzPts val="2800"/>
              <a:buFont typeface="Quicksand"/>
              <a:buNone/>
              <a:defRPr b="1">
                <a:solidFill>
                  <a:srgbClr val="3F34A7"/>
                </a:solidFill>
                <a:latin typeface="Quicksand"/>
                <a:ea typeface="Quicksand"/>
                <a:cs typeface="Quicksand"/>
                <a:sym typeface="Quicksand"/>
              </a:defRPr>
            </a:lvl1pPr>
            <a:lvl2pPr lvl="1" algn="r" rtl="0">
              <a:spcBef>
                <a:spcPts val="0"/>
              </a:spcBef>
              <a:spcAft>
                <a:spcPts val="0"/>
              </a:spcAft>
              <a:buClr>
                <a:srgbClr val="3F34A7"/>
              </a:buClr>
              <a:buSzPts val="2800"/>
              <a:buFont typeface="Quicksand"/>
              <a:buNone/>
              <a:defRPr b="1">
                <a:solidFill>
                  <a:srgbClr val="3F34A7"/>
                </a:solidFill>
                <a:latin typeface="Quicksand"/>
                <a:ea typeface="Quicksand"/>
                <a:cs typeface="Quicksand"/>
                <a:sym typeface="Quicksand"/>
              </a:defRPr>
            </a:lvl2pPr>
            <a:lvl3pPr lvl="2" algn="r" rtl="0">
              <a:spcBef>
                <a:spcPts val="0"/>
              </a:spcBef>
              <a:spcAft>
                <a:spcPts val="0"/>
              </a:spcAft>
              <a:buClr>
                <a:srgbClr val="3F34A7"/>
              </a:buClr>
              <a:buSzPts val="2800"/>
              <a:buFont typeface="Quicksand"/>
              <a:buNone/>
              <a:defRPr b="1">
                <a:solidFill>
                  <a:srgbClr val="3F34A7"/>
                </a:solidFill>
                <a:latin typeface="Quicksand"/>
                <a:ea typeface="Quicksand"/>
                <a:cs typeface="Quicksand"/>
                <a:sym typeface="Quicksand"/>
              </a:defRPr>
            </a:lvl3pPr>
            <a:lvl4pPr lvl="3" algn="r" rtl="0">
              <a:spcBef>
                <a:spcPts val="0"/>
              </a:spcBef>
              <a:spcAft>
                <a:spcPts val="0"/>
              </a:spcAft>
              <a:buClr>
                <a:srgbClr val="3F34A7"/>
              </a:buClr>
              <a:buSzPts val="2800"/>
              <a:buFont typeface="Quicksand"/>
              <a:buNone/>
              <a:defRPr b="1">
                <a:solidFill>
                  <a:srgbClr val="3F34A7"/>
                </a:solidFill>
                <a:latin typeface="Quicksand"/>
                <a:ea typeface="Quicksand"/>
                <a:cs typeface="Quicksand"/>
                <a:sym typeface="Quicksand"/>
              </a:defRPr>
            </a:lvl4pPr>
            <a:lvl5pPr lvl="4" algn="r" rtl="0">
              <a:spcBef>
                <a:spcPts val="0"/>
              </a:spcBef>
              <a:spcAft>
                <a:spcPts val="0"/>
              </a:spcAft>
              <a:buClr>
                <a:srgbClr val="3F34A7"/>
              </a:buClr>
              <a:buSzPts val="2800"/>
              <a:buFont typeface="Quicksand"/>
              <a:buNone/>
              <a:defRPr b="1">
                <a:solidFill>
                  <a:srgbClr val="3F34A7"/>
                </a:solidFill>
                <a:latin typeface="Quicksand"/>
                <a:ea typeface="Quicksand"/>
                <a:cs typeface="Quicksand"/>
                <a:sym typeface="Quicksand"/>
              </a:defRPr>
            </a:lvl5pPr>
            <a:lvl6pPr lvl="5" algn="r" rtl="0">
              <a:spcBef>
                <a:spcPts val="0"/>
              </a:spcBef>
              <a:spcAft>
                <a:spcPts val="0"/>
              </a:spcAft>
              <a:buClr>
                <a:srgbClr val="3F34A7"/>
              </a:buClr>
              <a:buSzPts val="2800"/>
              <a:buFont typeface="Quicksand"/>
              <a:buNone/>
              <a:defRPr b="1">
                <a:solidFill>
                  <a:srgbClr val="3F34A7"/>
                </a:solidFill>
                <a:latin typeface="Quicksand"/>
                <a:ea typeface="Quicksand"/>
                <a:cs typeface="Quicksand"/>
                <a:sym typeface="Quicksand"/>
              </a:defRPr>
            </a:lvl6pPr>
            <a:lvl7pPr lvl="6" algn="r" rtl="0">
              <a:spcBef>
                <a:spcPts val="0"/>
              </a:spcBef>
              <a:spcAft>
                <a:spcPts val="0"/>
              </a:spcAft>
              <a:buClr>
                <a:srgbClr val="3F34A7"/>
              </a:buClr>
              <a:buSzPts val="2800"/>
              <a:buFont typeface="Quicksand"/>
              <a:buNone/>
              <a:defRPr b="1">
                <a:solidFill>
                  <a:srgbClr val="3F34A7"/>
                </a:solidFill>
                <a:latin typeface="Quicksand"/>
                <a:ea typeface="Quicksand"/>
                <a:cs typeface="Quicksand"/>
                <a:sym typeface="Quicksand"/>
              </a:defRPr>
            </a:lvl7pPr>
            <a:lvl8pPr lvl="7" algn="r" rtl="0">
              <a:spcBef>
                <a:spcPts val="0"/>
              </a:spcBef>
              <a:spcAft>
                <a:spcPts val="0"/>
              </a:spcAft>
              <a:buClr>
                <a:srgbClr val="3F34A7"/>
              </a:buClr>
              <a:buSzPts val="2800"/>
              <a:buFont typeface="Quicksand"/>
              <a:buNone/>
              <a:defRPr b="1">
                <a:solidFill>
                  <a:srgbClr val="3F34A7"/>
                </a:solidFill>
                <a:latin typeface="Quicksand"/>
                <a:ea typeface="Quicksand"/>
                <a:cs typeface="Quicksand"/>
                <a:sym typeface="Quicksand"/>
              </a:defRPr>
            </a:lvl8pPr>
            <a:lvl9pPr lvl="8" algn="r" rtl="0">
              <a:spcBef>
                <a:spcPts val="0"/>
              </a:spcBef>
              <a:spcAft>
                <a:spcPts val="0"/>
              </a:spcAft>
              <a:buClr>
                <a:srgbClr val="3F34A7"/>
              </a:buClr>
              <a:buSzPts val="2800"/>
              <a:buFont typeface="Quicksand"/>
              <a:buNone/>
              <a:defRPr b="1">
                <a:solidFill>
                  <a:srgbClr val="3F34A7"/>
                </a:solidFill>
                <a:latin typeface="Quicksand"/>
                <a:ea typeface="Quicksand"/>
                <a:cs typeface="Quicksand"/>
                <a:sym typeface="Quicksand"/>
              </a:defRPr>
            </a:lvl9pPr>
          </a:lstStyle>
          <a:p>
            <a:endParaRPr/>
          </a:p>
        </p:txBody>
      </p:sp>
      <p:sp>
        <p:nvSpPr>
          <p:cNvPr id="323" name="Google Shape;323;p28"/>
          <p:cNvSpPr txBox="1">
            <a:spLocks noGrp="1"/>
          </p:cNvSpPr>
          <p:nvPr>
            <p:ph type="subTitle" idx="1"/>
          </p:nvPr>
        </p:nvSpPr>
        <p:spPr>
          <a:xfrm>
            <a:off x="5919175" y="2605525"/>
            <a:ext cx="2510700" cy="10539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Font typeface="Raleway"/>
              <a:buNone/>
              <a:defRPr sz="1400">
                <a:solidFill>
                  <a:schemeClr val="dk2"/>
                </a:solidFill>
                <a:latin typeface="Raleway"/>
                <a:ea typeface="Raleway"/>
                <a:cs typeface="Raleway"/>
                <a:sym typeface="Raleway"/>
              </a:defRPr>
            </a:lvl1pPr>
            <a:lvl2pPr lvl="1" algn="r"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2pPr>
            <a:lvl3pPr lvl="2" algn="r"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3pPr>
            <a:lvl4pPr lvl="3" algn="r"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4pPr>
            <a:lvl5pPr lvl="4" algn="r"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5pPr>
            <a:lvl6pPr lvl="5" algn="r"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6pPr>
            <a:lvl7pPr lvl="6" algn="r"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7pPr>
            <a:lvl8pPr lvl="7" algn="r"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8pPr>
            <a:lvl9pPr lvl="8" algn="r"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1397447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3"/>
        </a:solidFill>
        <a:effectLst/>
      </p:bgPr>
    </p:bg>
    <p:spTree>
      <p:nvGrpSpPr>
        <p:cNvPr id="1" name="Shape 324"/>
        <p:cNvGrpSpPr/>
        <p:nvPr/>
      </p:nvGrpSpPr>
      <p:grpSpPr>
        <a:xfrm>
          <a:off x="0" y="0"/>
          <a:ext cx="0" cy="0"/>
          <a:chOff x="0" y="0"/>
          <a:chExt cx="0" cy="0"/>
        </a:xfrm>
      </p:grpSpPr>
      <p:grpSp>
        <p:nvGrpSpPr>
          <p:cNvPr id="325" name="Google Shape;325;p29"/>
          <p:cNvGrpSpPr/>
          <p:nvPr/>
        </p:nvGrpSpPr>
        <p:grpSpPr>
          <a:xfrm>
            <a:off x="0" y="0"/>
            <a:ext cx="9143925" cy="5143494"/>
            <a:chOff x="0" y="0"/>
            <a:chExt cx="9143925" cy="5143494"/>
          </a:xfrm>
        </p:grpSpPr>
        <p:sp>
          <p:nvSpPr>
            <p:cNvPr id="326" name="Google Shape;326;p29"/>
            <p:cNvSpPr/>
            <p:nvPr/>
          </p:nvSpPr>
          <p:spPr>
            <a:xfrm>
              <a:off x="1822871" y="4686018"/>
              <a:ext cx="545784" cy="306189"/>
            </a:xfrm>
            <a:custGeom>
              <a:avLst/>
              <a:gdLst/>
              <a:ahLst/>
              <a:cxnLst/>
              <a:rect l="l" t="t" r="r" b="b"/>
              <a:pathLst>
                <a:path w="5756" h="3827" extrusionOk="0">
                  <a:moveTo>
                    <a:pt x="3310" y="0"/>
                  </a:moveTo>
                  <a:cubicBezTo>
                    <a:pt x="3056" y="0"/>
                    <a:pt x="2762" y="31"/>
                    <a:pt x="2477" y="93"/>
                  </a:cubicBezTo>
                  <a:cubicBezTo>
                    <a:pt x="996" y="417"/>
                    <a:pt x="1" y="1512"/>
                    <a:pt x="224" y="2507"/>
                  </a:cubicBezTo>
                  <a:cubicBezTo>
                    <a:pt x="386" y="3310"/>
                    <a:pt x="1320" y="3827"/>
                    <a:pt x="2438" y="3827"/>
                  </a:cubicBezTo>
                  <a:cubicBezTo>
                    <a:pt x="2701" y="3827"/>
                    <a:pt x="2986" y="3788"/>
                    <a:pt x="3279" y="3726"/>
                  </a:cubicBezTo>
                  <a:cubicBezTo>
                    <a:pt x="4753" y="3402"/>
                    <a:pt x="5756" y="2315"/>
                    <a:pt x="5524" y="1319"/>
                  </a:cubicBezTo>
                  <a:cubicBezTo>
                    <a:pt x="5331" y="509"/>
                    <a:pt x="4437" y="0"/>
                    <a:pt x="33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9"/>
            <p:cNvSpPr/>
            <p:nvPr/>
          </p:nvSpPr>
          <p:spPr>
            <a:xfrm>
              <a:off x="46081" y="2777481"/>
              <a:ext cx="1898391" cy="2162923"/>
            </a:xfrm>
            <a:custGeom>
              <a:avLst/>
              <a:gdLst/>
              <a:ahLst/>
              <a:cxnLst/>
              <a:rect l="l" t="t" r="r" b="b"/>
              <a:pathLst>
                <a:path w="20021" h="27034" extrusionOk="0">
                  <a:moveTo>
                    <a:pt x="7329" y="1"/>
                  </a:moveTo>
                  <a:cubicBezTo>
                    <a:pt x="5046" y="1"/>
                    <a:pt x="2893" y="1127"/>
                    <a:pt x="1736" y="3148"/>
                  </a:cubicBezTo>
                  <a:cubicBezTo>
                    <a:pt x="0" y="6142"/>
                    <a:pt x="1088" y="9999"/>
                    <a:pt x="4112" y="11990"/>
                  </a:cubicBezTo>
                  <a:cubicBezTo>
                    <a:pt x="2700" y="13563"/>
                    <a:pt x="1859" y="15654"/>
                    <a:pt x="1859" y="17969"/>
                  </a:cubicBezTo>
                  <a:cubicBezTo>
                    <a:pt x="1859" y="22983"/>
                    <a:pt x="5910" y="27034"/>
                    <a:pt x="10955" y="27034"/>
                  </a:cubicBezTo>
                  <a:cubicBezTo>
                    <a:pt x="15970" y="27034"/>
                    <a:pt x="20020" y="22983"/>
                    <a:pt x="20020" y="17969"/>
                  </a:cubicBezTo>
                  <a:cubicBezTo>
                    <a:pt x="20020" y="13988"/>
                    <a:pt x="17482" y="10609"/>
                    <a:pt x="13918" y="9359"/>
                  </a:cubicBezTo>
                  <a:cubicBezTo>
                    <a:pt x="15198" y="6366"/>
                    <a:pt x="13949" y="2732"/>
                    <a:pt x="10894" y="965"/>
                  </a:cubicBezTo>
                  <a:cubicBezTo>
                    <a:pt x="9767" y="325"/>
                    <a:pt x="8548" y="1"/>
                    <a:pt x="73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9"/>
            <p:cNvSpPr/>
            <p:nvPr/>
          </p:nvSpPr>
          <p:spPr>
            <a:xfrm>
              <a:off x="0" y="0"/>
              <a:ext cx="5044614" cy="2826425"/>
            </a:xfrm>
            <a:custGeom>
              <a:avLst/>
              <a:gdLst/>
              <a:ahLst/>
              <a:cxnLst/>
              <a:rect l="l" t="t" r="r" b="b"/>
              <a:pathLst>
                <a:path w="53202" h="35327" extrusionOk="0">
                  <a:moveTo>
                    <a:pt x="0" y="0"/>
                  </a:moveTo>
                  <a:lnTo>
                    <a:pt x="0" y="35326"/>
                  </a:lnTo>
                  <a:cubicBezTo>
                    <a:pt x="18037" y="21440"/>
                    <a:pt x="1574" y="15237"/>
                    <a:pt x="6720" y="6720"/>
                  </a:cubicBezTo>
                  <a:cubicBezTo>
                    <a:pt x="8872" y="3086"/>
                    <a:pt x="11480" y="2060"/>
                    <a:pt x="13794" y="2060"/>
                  </a:cubicBezTo>
                  <a:cubicBezTo>
                    <a:pt x="16880" y="2060"/>
                    <a:pt x="19418" y="3989"/>
                    <a:pt x="19418" y="3989"/>
                  </a:cubicBezTo>
                  <a:cubicBezTo>
                    <a:pt x="24464" y="7136"/>
                    <a:pt x="29286" y="8263"/>
                    <a:pt x="33591" y="8263"/>
                  </a:cubicBezTo>
                  <a:cubicBezTo>
                    <a:pt x="45163" y="8263"/>
                    <a:pt x="53202" y="0"/>
                    <a:pt x="53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9"/>
            <p:cNvSpPr/>
            <p:nvPr/>
          </p:nvSpPr>
          <p:spPr>
            <a:xfrm>
              <a:off x="5708596" y="1309135"/>
              <a:ext cx="3435329" cy="3834359"/>
            </a:xfrm>
            <a:custGeom>
              <a:avLst/>
              <a:gdLst/>
              <a:ahLst/>
              <a:cxnLst/>
              <a:rect l="l" t="t" r="r" b="b"/>
              <a:pathLst>
                <a:path w="36230" h="47925" extrusionOk="0">
                  <a:moveTo>
                    <a:pt x="29063" y="0"/>
                  </a:moveTo>
                  <a:cubicBezTo>
                    <a:pt x="23562" y="0"/>
                    <a:pt x="18586" y="2700"/>
                    <a:pt x="15886" y="7653"/>
                  </a:cubicBezTo>
                  <a:cubicBezTo>
                    <a:pt x="14628" y="10029"/>
                    <a:pt x="13988" y="12668"/>
                    <a:pt x="15207" y="15206"/>
                  </a:cubicBezTo>
                  <a:cubicBezTo>
                    <a:pt x="15816" y="16487"/>
                    <a:pt x="16811" y="17551"/>
                    <a:pt x="17552" y="18770"/>
                  </a:cubicBezTo>
                  <a:cubicBezTo>
                    <a:pt x="18972" y="21154"/>
                    <a:pt x="18393" y="24009"/>
                    <a:pt x="16750" y="26169"/>
                  </a:cubicBezTo>
                  <a:cubicBezTo>
                    <a:pt x="14242" y="29448"/>
                    <a:pt x="11025" y="28483"/>
                    <a:pt x="7716" y="29988"/>
                  </a:cubicBezTo>
                  <a:cubicBezTo>
                    <a:pt x="5309" y="31114"/>
                    <a:pt x="3380" y="33112"/>
                    <a:pt x="2223" y="35488"/>
                  </a:cubicBezTo>
                  <a:cubicBezTo>
                    <a:pt x="1289" y="37386"/>
                    <a:pt x="741" y="39477"/>
                    <a:pt x="456" y="41599"/>
                  </a:cubicBezTo>
                  <a:cubicBezTo>
                    <a:pt x="386" y="42108"/>
                    <a:pt x="1" y="47925"/>
                    <a:pt x="356" y="47925"/>
                  </a:cubicBezTo>
                  <a:lnTo>
                    <a:pt x="36230" y="47925"/>
                  </a:lnTo>
                  <a:lnTo>
                    <a:pt x="36230" y="1350"/>
                  </a:lnTo>
                  <a:cubicBezTo>
                    <a:pt x="36230" y="772"/>
                    <a:pt x="31122" y="93"/>
                    <a:pt x="30698" y="62"/>
                  </a:cubicBezTo>
                  <a:cubicBezTo>
                    <a:pt x="30158" y="0"/>
                    <a:pt x="29610" y="0"/>
                    <a:pt x="290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9"/>
            <p:cNvSpPr/>
            <p:nvPr/>
          </p:nvSpPr>
          <p:spPr>
            <a:xfrm>
              <a:off x="8568109" y="617165"/>
              <a:ext cx="353394" cy="437081"/>
            </a:xfrm>
            <a:custGeom>
              <a:avLst/>
              <a:gdLst/>
              <a:ahLst/>
              <a:cxnLst/>
              <a:rect l="l" t="t" r="r" b="b"/>
              <a:pathLst>
                <a:path w="3727" h="5463" extrusionOk="0">
                  <a:moveTo>
                    <a:pt x="1859" y="1"/>
                  </a:moveTo>
                  <a:cubicBezTo>
                    <a:pt x="833" y="1"/>
                    <a:pt x="0" y="1220"/>
                    <a:pt x="0" y="2732"/>
                  </a:cubicBezTo>
                  <a:cubicBezTo>
                    <a:pt x="0" y="4244"/>
                    <a:pt x="833" y="5463"/>
                    <a:pt x="1859" y="5463"/>
                  </a:cubicBezTo>
                  <a:cubicBezTo>
                    <a:pt x="2893" y="5463"/>
                    <a:pt x="3726" y="4244"/>
                    <a:pt x="3726" y="2732"/>
                  </a:cubicBezTo>
                  <a:cubicBezTo>
                    <a:pt x="3726" y="1220"/>
                    <a:pt x="2893" y="1"/>
                    <a:pt x="18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1" name="Google Shape;331;p29"/>
          <p:cNvSpPr/>
          <p:nvPr/>
        </p:nvSpPr>
        <p:spPr>
          <a:xfrm>
            <a:off x="453767" y="323921"/>
            <a:ext cx="8236416" cy="4495659"/>
          </a:xfrm>
          <a:custGeom>
            <a:avLst/>
            <a:gdLst/>
            <a:ahLst/>
            <a:cxnLst/>
            <a:rect l="l" t="t" r="r" b="b"/>
            <a:pathLst>
              <a:path w="81107" h="53558" extrusionOk="0">
                <a:moveTo>
                  <a:pt x="1096" y="1"/>
                </a:moveTo>
                <a:cubicBezTo>
                  <a:pt x="517" y="1"/>
                  <a:pt x="0" y="487"/>
                  <a:pt x="0" y="1096"/>
                </a:cubicBezTo>
                <a:lnTo>
                  <a:pt x="0" y="52462"/>
                </a:lnTo>
                <a:cubicBezTo>
                  <a:pt x="0" y="53071"/>
                  <a:pt x="517" y="53557"/>
                  <a:pt x="1096" y="53557"/>
                </a:cubicBezTo>
                <a:lnTo>
                  <a:pt x="80011" y="53557"/>
                </a:lnTo>
                <a:cubicBezTo>
                  <a:pt x="80620" y="53557"/>
                  <a:pt x="81106" y="53071"/>
                  <a:pt x="81106" y="52462"/>
                </a:cubicBezTo>
                <a:lnTo>
                  <a:pt x="81106" y="1096"/>
                </a:lnTo>
                <a:cubicBezTo>
                  <a:pt x="81106" y="487"/>
                  <a:pt x="80620" y="1"/>
                  <a:pt x="80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6228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6"/>
        </a:solidFill>
        <a:effectLst/>
      </p:bgPr>
    </p:bg>
    <p:spTree>
      <p:nvGrpSpPr>
        <p:cNvPr id="1" name="Shape 332"/>
        <p:cNvGrpSpPr/>
        <p:nvPr/>
      </p:nvGrpSpPr>
      <p:grpSpPr>
        <a:xfrm>
          <a:off x="0" y="0"/>
          <a:ext cx="0" cy="0"/>
          <a:chOff x="0" y="0"/>
          <a:chExt cx="0" cy="0"/>
        </a:xfrm>
      </p:grpSpPr>
      <p:grpSp>
        <p:nvGrpSpPr>
          <p:cNvPr id="333" name="Google Shape;333;p30"/>
          <p:cNvGrpSpPr/>
          <p:nvPr/>
        </p:nvGrpSpPr>
        <p:grpSpPr>
          <a:xfrm>
            <a:off x="0" y="0"/>
            <a:ext cx="9143925" cy="5143494"/>
            <a:chOff x="0" y="0"/>
            <a:chExt cx="9143925" cy="5143494"/>
          </a:xfrm>
        </p:grpSpPr>
        <p:sp>
          <p:nvSpPr>
            <p:cNvPr id="334" name="Google Shape;334;p30"/>
            <p:cNvSpPr/>
            <p:nvPr/>
          </p:nvSpPr>
          <p:spPr>
            <a:xfrm>
              <a:off x="1822871" y="4686018"/>
              <a:ext cx="545784" cy="306189"/>
            </a:xfrm>
            <a:custGeom>
              <a:avLst/>
              <a:gdLst/>
              <a:ahLst/>
              <a:cxnLst/>
              <a:rect l="l" t="t" r="r" b="b"/>
              <a:pathLst>
                <a:path w="5756" h="3827" extrusionOk="0">
                  <a:moveTo>
                    <a:pt x="3310" y="0"/>
                  </a:moveTo>
                  <a:cubicBezTo>
                    <a:pt x="3056" y="0"/>
                    <a:pt x="2762" y="31"/>
                    <a:pt x="2477" y="93"/>
                  </a:cubicBezTo>
                  <a:cubicBezTo>
                    <a:pt x="996" y="417"/>
                    <a:pt x="1" y="1512"/>
                    <a:pt x="224" y="2507"/>
                  </a:cubicBezTo>
                  <a:cubicBezTo>
                    <a:pt x="386" y="3310"/>
                    <a:pt x="1320" y="3827"/>
                    <a:pt x="2438" y="3827"/>
                  </a:cubicBezTo>
                  <a:cubicBezTo>
                    <a:pt x="2701" y="3827"/>
                    <a:pt x="2986" y="3788"/>
                    <a:pt x="3279" y="3726"/>
                  </a:cubicBezTo>
                  <a:cubicBezTo>
                    <a:pt x="4753" y="3402"/>
                    <a:pt x="5756" y="2315"/>
                    <a:pt x="5524" y="1319"/>
                  </a:cubicBezTo>
                  <a:cubicBezTo>
                    <a:pt x="5331" y="509"/>
                    <a:pt x="4437" y="0"/>
                    <a:pt x="3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0"/>
            <p:cNvSpPr/>
            <p:nvPr/>
          </p:nvSpPr>
          <p:spPr>
            <a:xfrm>
              <a:off x="46081" y="2777481"/>
              <a:ext cx="1898391" cy="2162923"/>
            </a:xfrm>
            <a:custGeom>
              <a:avLst/>
              <a:gdLst/>
              <a:ahLst/>
              <a:cxnLst/>
              <a:rect l="l" t="t" r="r" b="b"/>
              <a:pathLst>
                <a:path w="20021" h="27034" extrusionOk="0">
                  <a:moveTo>
                    <a:pt x="7329" y="1"/>
                  </a:moveTo>
                  <a:cubicBezTo>
                    <a:pt x="5046" y="1"/>
                    <a:pt x="2893" y="1127"/>
                    <a:pt x="1736" y="3148"/>
                  </a:cubicBezTo>
                  <a:cubicBezTo>
                    <a:pt x="0" y="6142"/>
                    <a:pt x="1088" y="9999"/>
                    <a:pt x="4112" y="11990"/>
                  </a:cubicBezTo>
                  <a:cubicBezTo>
                    <a:pt x="2700" y="13563"/>
                    <a:pt x="1859" y="15654"/>
                    <a:pt x="1859" y="17969"/>
                  </a:cubicBezTo>
                  <a:cubicBezTo>
                    <a:pt x="1859" y="22983"/>
                    <a:pt x="5910" y="27034"/>
                    <a:pt x="10955" y="27034"/>
                  </a:cubicBezTo>
                  <a:cubicBezTo>
                    <a:pt x="15970" y="27034"/>
                    <a:pt x="20020" y="22983"/>
                    <a:pt x="20020" y="17969"/>
                  </a:cubicBezTo>
                  <a:cubicBezTo>
                    <a:pt x="20020" y="13988"/>
                    <a:pt x="17482" y="10609"/>
                    <a:pt x="13918" y="9359"/>
                  </a:cubicBezTo>
                  <a:cubicBezTo>
                    <a:pt x="15198" y="6366"/>
                    <a:pt x="13949" y="2732"/>
                    <a:pt x="10894" y="965"/>
                  </a:cubicBezTo>
                  <a:cubicBezTo>
                    <a:pt x="9767" y="325"/>
                    <a:pt x="8548" y="1"/>
                    <a:pt x="7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0"/>
            <p:cNvSpPr/>
            <p:nvPr/>
          </p:nvSpPr>
          <p:spPr>
            <a:xfrm>
              <a:off x="0" y="0"/>
              <a:ext cx="5044614" cy="2826425"/>
            </a:xfrm>
            <a:custGeom>
              <a:avLst/>
              <a:gdLst/>
              <a:ahLst/>
              <a:cxnLst/>
              <a:rect l="l" t="t" r="r" b="b"/>
              <a:pathLst>
                <a:path w="53202" h="35327" extrusionOk="0">
                  <a:moveTo>
                    <a:pt x="0" y="0"/>
                  </a:moveTo>
                  <a:lnTo>
                    <a:pt x="0" y="35326"/>
                  </a:lnTo>
                  <a:cubicBezTo>
                    <a:pt x="18037" y="21440"/>
                    <a:pt x="1574" y="15237"/>
                    <a:pt x="6720" y="6720"/>
                  </a:cubicBezTo>
                  <a:cubicBezTo>
                    <a:pt x="8872" y="3086"/>
                    <a:pt x="11480" y="2060"/>
                    <a:pt x="13794" y="2060"/>
                  </a:cubicBezTo>
                  <a:cubicBezTo>
                    <a:pt x="16880" y="2060"/>
                    <a:pt x="19418" y="3989"/>
                    <a:pt x="19418" y="3989"/>
                  </a:cubicBezTo>
                  <a:cubicBezTo>
                    <a:pt x="24464" y="7136"/>
                    <a:pt x="29286" y="8263"/>
                    <a:pt x="33591" y="8263"/>
                  </a:cubicBezTo>
                  <a:cubicBezTo>
                    <a:pt x="45163" y="8263"/>
                    <a:pt x="53202" y="0"/>
                    <a:pt x="53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0"/>
            <p:cNvSpPr/>
            <p:nvPr/>
          </p:nvSpPr>
          <p:spPr>
            <a:xfrm>
              <a:off x="5708596" y="1309135"/>
              <a:ext cx="3435329" cy="3834359"/>
            </a:xfrm>
            <a:custGeom>
              <a:avLst/>
              <a:gdLst/>
              <a:ahLst/>
              <a:cxnLst/>
              <a:rect l="l" t="t" r="r" b="b"/>
              <a:pathLst>
                <a:path w="36230" h="47925" extrusionOk="0">
                  <a:moveTo>
                    <a:pt x="29063" y="0"/>
                  </a:moveTo>
                  <a:cubicBezTo>
                    <a:pt x="23562" y="0"/>
                    <a:pt x="18586" y="2700"/>
                    <a:pt x="15886" y="7653"/>
                  </a:cubicBezTo>
                  <a:cubicBezTo>
                    <a:pt x="14628" y="10029"/>
                    <a:pt x="13988" y="12668"/>
                    <a:pt x="15207" y="15206"/>
                  </a:cubicBezTo>
                  <a:cubicBezTo>
                    <a:pt x="15816" y="16487"/>
                    <a:pt x="16811" y="17551"/>
                    <a:pt x="17552" y="18770"/>
                  </a:cubicBezTo>
                  <a:cubicBezTo>
                    <a:pt x="18972" y="21154"/>
                    <a:pt x="18393" y="24009"/>
                    <a:pt x="16750" y="26169"/>
                  </a:cubicBezTo>
                  <a:cubicBezTo>
                    <a:pt x="14242" y="29448"/>
                    <a:pt x="11025" y="28483"/>
                    <a:pt x="7716" y="29988"/>
                  </a:cubicBezTo>
                  <a:cubicBezTo>
                    <a:pt x="5309" y="31114"/>
                    <a:pt x="3380" y="33112"/>
                    <a:pt x="2223" y="35488"/>
                  </a:cubicBezTo>
                  <a:cubicBezTo>
                    <a:pt x="1289" y="37386"/>
                    <a:pt x="741" y="39477"/>
                    <a:pt x="456" y="41599"/>
                  </a:cubicBezTo>
                  <a:cubicBezTo>
                    <a:pt x="386" y="42108"/>
                    <a:pt x="1" y="47925"/>
                    <a:pt x="356" y="47925"/>
                  </a:cubicBezTo>
                  <a:lnTo>
                    <a:pt x="36230" y="47925"/>
                  </a:lnTo>
                  <a:lnTo>
                    <a:pt x="36230" y="1350"/>
                  </a:lnTo>
                  <a:cubicBezTo>
                    <a:pt x="36230" y="772"/>
                    <a:pt x="31122" y="93"/>
                    <a:pt x="30698" y="62"/>
                  </a:cubicBezTo>
                  <a:cubicBezTo>
                    <a:pt x="30158" y="0"/>
                    <a:pt x="29610" y="0"/>
                    <a:pt x="290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0"/>
            <p:cNvSpPr/>
            <p:nvPr/>
          </p:nvSpPr>
          <p:spPr>
            <a:xfrm>
              <a:off x="8568109" y="617165"/>
              <a:ext cx="353394" cy="437081"/>
            </a:xfrm>
            <a:custGeom>
              <a:avLst/>
              <a:gdLst/>
              <a:ahLst/>
              <a:cxnLst/>
              <a:rect l="l" t="t" r="r" b="b"/>
              <a:pathLst>
                <a:path w="3727" h="5463" extrusionOk="0">
                  <a:moveTo>
                    <a:pt x="1859" y="1"/>
                  </a:moveTo>
                  <a:cubicBezTo>
                    <a:pt x="833" y="1"/>
                    <a:pt x="0" y="1220"/>
                    <a:pt x="0" y="2732"/>
                  </a:cubicBezTo>
                  <a:cubicBezTo>
                    <a:pt x="0" y="4244"/>
                    <a:pt x="833" y="5463"/>
                    <a:pt x="1859" y="5463"/>
                  </a:cubicBezTo>
                  <a:cubicBezTo>
                    <a:pt x="2893" y="5463"/>
                    <a:pt x="3726" y="4244"/>
                    <a:pt x="3726" y="2732"/>
                  </a:cubicBezTo>
                  <a:cubicBezTo>
                    <a:pt x="3726" y="1220"/>
                    <a:pt x="2893" y="1"/>
                    <a:pt x="18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9" name="Google Shape;339;p30"/>
          <p:cNvSpPr/>
          <p:nvPr/>
        </p:nvSpPr>
        <p:spPr>
          <a:xfrm>
            <a:off x="453767" y="323921"/>
            <a:ext cx="8236416" cy="4495659"/>
          </a:xfrm>
          <a:custGeom>
            <a:avLst/>
            <a:gdLst/>
            <a:ahLst/>
            <a:cxnLst/>
            <a:rect l="l" t="t" r="r" b="b"/>
            <a:pathLst>
              <a:path w="81107" h="53558" extrusionOk="0">
                <a:moveTo>
                  <a:pt x="1096" y="1"/>
                </a:moveTo>
                <a:cubicBezTo>
                  <a:pt x="517" y="1"/>
                  <a:pt x="0" y="487"/>
                  <a:pt x="0" y="1096"/>
                </a:cubicBezTo>
                <a:lnTo>
                  <a:pt x="0" y="52462"/>
                </a:lnTo>
                <a:cubicBezTo>
                  <a:pt x="0" y="53071"/>
                  <a:pt x="517" y="53557"/>
                  <a:pt x="1096" y="53557"/>
                </a:cubicBezTo>
                <a:lnTo>
                  <a:pt x="80011" y="53557"/>
                </a:lnTo>
                <a:cubicBezTo>
                  <a:pt x="80620" y="53557"/>
                  <a:pt x="81106" y="53071"/>
                  <a:pt x="81106" y="52462"/>
                </a:cubicBezTo>
                <a:lnTo>
                  <a:pt x="81106" y="1096"/>
                </a:lnTo>
                <a:cubicBezTo>
                  <a:pt x="81106" y="487"/>
                  <a:pt x="80620" y="1"/>
                  <a:pt x="80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4596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BLANK_5">
    <p:spTree>
      <p:nvGrpSpPr>
        <p:cNvPr id="1" name="Shape 445"/>
        <p:cNvGrpSpPr/>
        <p:nvPr/>
      </p:nvGrpSpPr>
      <p:grpSpPr>
        <a:xfrm>
          <a:off x="0" y="0"/>
          <a:ext cx="0" cy="0"/>
          <a:chOff x="0" y="0"/>
          <a:chExt cx="0" cy="0"/>
        </a:xfrm>
      </p:grpSpPr>
      <p:grpSp>
        <p:nvGrpSpPr>
          <p:cNvPr id="446" name="Google Shape;446;p33"/>
          <p:cNvGrpSpPr/>
          <p:nvPr/>
        </p:nvGrpSpPr>
        <p:grpSpPr>
          <a:xfrm rot="10800000" flipH="1">
            <a:off x="0" y="0"/>
            <a:ext cx="9144000" cy="5143520"/>
            <a:chOff x="0" y="0"/>
            <a:chExt cx="9144000" cy="5143520"/>
          </a:xfrm>
        </p:grpSpPr>
        <p:sp>
          <p:nvSpPr>
            <p:cNvPr id="447" name="Google Shape;447;p33"/>
            <p:cNvSpPr/>
            <p:nvPr/>
          </p:nvSpPr>
          <p:spPr>
            <a:xfrm>
              <a:off x="0" y="1885920"/>
              <a:ext cx="9144000" cy="3257600"/>
            </a:xfrm>
            <a:custGeom>
              <a:avLst/>
              <a:gdLst/>
              <a:ahLst/>
              <a:cxnLst/>
              <a:rect l="l" t="t" r="r" b="b"/>
              <a:pathLst>
                <a:path w="285750" h="101800" extrusionOk="0">
                  <a:moveTo>
                    <a:pt x="0" y="1"/>
                  </a:moveTo>
                  <a:lnTo>
                    <a:pt x="0" y="101799"/>
                  </a:lnTo>
                  <a:lnTo>
                    <a:pt x="285750" y="101799"/>
                  </a:lnTo>
                  <a:cubicBezTo>
                    <a:pt x="251568" y="86098"/>
                    <a:pt x="241686" y="54403"/>
                    <a:pt x="178470" y="54403"/>
                  </a:cubicBezTo>
                  <a:cubicBezTo>
                    <a:pt x="169926" y="54403"/>
                    <a:pt x="160406" y="54982"/>
                    <a:pt x="149721" y="56258"/>
                  </a:cubicBezTo>
                  <a:cubicBezTo>
                    <a:pt x="138710" y="57572"/>
                    <a:pt x="128941" y="58169"/>
                    <a:pt x="120229" y="58169"/>
                  </a:cubicBezTo>
                  <a:cubicBezTo>
                    <a:pt x="39059" y="58169"/>
                    <a:pt x="49514" y="6345"/>
                    <a:pt x="0" y="1"/>
                  </a:cubicBezTo>
                  <a:close/>
                </a:path>
              </a:pathLst>
            </a:custGeom>
            <a:solidFill>
              <a:srgbClr val="FFFFF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3"/>
            <p:cNvSpPr/>
            <p:nvPr/>
          </p:nvSpPr>
          <p:spPr>
            <a:xfrm>
              <a:off x="0" y="0"/>
              <a:ext cx="9144000" cy="1518528"/>
            </a:xfrm>
            <a:custGeom>
              <a:avLst/>
              <a:gdLst/>
              <a:ahLst/>
              <a:cxnLst/>
              <a:rect l="l" t="t" r="r" b="b"/>
              <a:pathLst>
                <a:path w="285750" h="47454" extrusionOk="0">
                  <a:moveTo>
                    <a:pt x="0" y="0"/>
                  </a:moveTo>
                  <a:cubicBezTo>
                    <a:pt x="54697" y="27432"/>
                    <a:pt x="59900" y="18693"/>
                    <a:pt x="135803" y="40184"/>
                  </a:cubicBezTo>
                  <a:cubicBezTo>
                    <a:pt x="154656" y="45522"/>
                    <a:pt x="170400" y="47453"/>
                    <a:pt x="184043" y="47453"/>
                  </a:cubicBezTo>
                  <a:cubicBezTo>
                    <a:pt x="219756" y="47453"/>
                    <a:pt x="241083" y="34221"/>
                    <a:pt x="266144" y="34221"/>
                  </a:cubicBezTo>
                  <a:cubicBezTo>
                    <a:pt x="272358" y="34221"/>
                    <a:pt x="278801" y="35034"/>
                    <a:pt x="285750" y="37064"/>
                  </a:cubicBezTo>
                  <a:lnTo>
                    <a:pt x="285750" y="0"/>
                  </a:lnTo>
                  <a:close/>
                </a:path>
              </a:pathLst>
            </a:custGeom>
            <a:solidFill>
              <a:srgbClr val="FFFFF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9" name="Google Shape;449;p33"/>
          <p:cNvGrpSpPr/>
          <p:nvPr/>
        </p:nvGrpSpPr>
        <p:grpSpPr>
          <a:xfrm>
            <a:off x="8033495" y="446062"/>
            <a:ext cx="606920" cy="602885"/>
            <a:chOff x="8033495" y="446062"/>
            <a:chExt cx="606920" cy="602885"/>
          </a:xfrm>
        </p:grpSpPr>
        <p:sp>
          <p:nvSpPr>
            <p:cNvPr id="450" name="Google Shape;450;p33"/>
            <p:cNvSpPr/>
            <p:nvPr/>
          </p:nvSpPr>
          <p:spPr>
            <a:xfrm flipH="1">
              <a:off x="8033495" y="446062"/>
              <a:ext cx="325898" cy="325898"/>
            </a:xfrm>
            <a:prstGeom prst="star4">
              <a:avLst>
                <a:gd name="adj" fmla="val 12500"/>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3"/>
            <p:cNvSpPr/>
            <p:nvPr/>
          </p:nvSpPr>
          <p:spPr>
            <a:xfrm flipH="1">
              <a:off x="8430115" y="838647"/>
              <a:ext cx="210300" cy="2103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2" name="Google Shape;452;p33"/>
          <p:cNvSpPr/>
          <p:nvPr/>
        </p:nvSpPr>
        <p:spPr>
          <a:xfrm flipH="1">
            <a:off x="470488" y="4452350"/>
            <a:ext cx="380100" cy="380100"/>
          </a:xfrm>
          <a:prstGeom prst="star4">
            <a:avLst>
              <a:gd name="adj" fmla="val 12500"/>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3"/>
          <p:cNvSpPr/>
          <p:nvPr/>
        </p:nvSpPr>
        <p:spPr>
          <a:xfrm flipH="1">
            <a:off x="321479" y="312310"/>
            <a:ext cx="230400" cy="2304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BLANK_4">
    <p:spTree>
      <p:nvGrpSpPr>
        <p:cNvPr id="1" name="Shape 454"/>
        <p:cNvGrpSpPr/>
        <p:nvPr/>
      </p:nvGrpSpPr>
      <p:grpSpPr>
        <a:xfrm>
          <a:off x="0" y="0"/>
          <a:ext cx="0" cy="0"/>
          <a:chOff x="0" y="0"/>
          <a:chExt cx="0" cy="0"/>
        </a:xfrm>
      </p:grpSpPr>
      <p:grpSp>
        <p:nvGrpSpPr>
          <p:cNvPr id="455" name="Google Shape;455;p34"/>
          <p:cNvGrpSpPr/>
          <p:nvPr/>
        </p:nvGrpSpPr>
        <p:grpSpPr>
          <a:xfrm rot="10800000" flipH="1">
            <a:off x="0" y="0"/>
            <a:ext cx="9144000" cy="5143508"/>
            <a:chOff x="0" y="0"/>
            <a:chExt cx="9144000" cy="5143508"/>
          </a:xfrm>
        </p:grpSpPr>
        <p:sp>
          <p:nvSpPr>
            <p:cNvPr id="456" name="Google Shape;456;p34"/>
            <p:cNvSpPr/>
            <p:nvPr/>
          </p:nvSpPr>
          <p:spPr>
            <a:xfrm>
              <a:off x="1887065" y="3147412"/>
              <a:ext cx="7256928" cy="1996096"/>
            </a:xfrm>
            <a:custGeom>
              <a:avLst/>
              <a:gdLst/>
              <a:ahLst/>
              <a:cxnLst/>
              <a:rect l="l" t="t" r="r" b="b"/>
              <a:pathLst>
                <a:path w="226779" h="62378" extrusionOk="0">
                  <a:moveTo>
                    <a:pt x="226779" y="0"/>
                  </a:moveTo>
                  <a:cubicBezTo>
                    <a:pt x="180892" y="5879"/>
                    <a:pt x="206867" y="27628"/>
                    <a:pt x="149857" y="27628"/>
                  </a:cubicBezTo>
                  <a:cubicBezTo>
                    <a:pt x="138748" y="27628"/>
                    <a:pt x="124488" y="26803"/>
                    <a:pt x="105931" y="24872"/>
                  </a:cubicBezTo>
                  <a:cubicBezTo>
                    <a:pt x="96810" y="23923"/>
                    <a:pt x="88912" y="23488"/>
                    <a:pt x="82007" y="23488"/>
                  </a:cubicBezTo>
                  <a:cubicBezTo>
                    <a:pt x="31578" y="23488"/>
                    <a:pt x="34120" y="46700"/>
                    <a:pt x="1" y="62377"/>
                  </a:cubicBezTo>
                  <a:lnTo>
                    <a:pt x="226779" y="62377"/>
                  </a:lnTo>
                  <a:lnTo>
                    <a:pt x="226779" y="0"/>
                  </a:lnTo>
                  <a:close/>
                </a:path>
              </a:pathLst>
            </a:custGeom>
            <a:solidFill>
              <a:srgbClr val="FFFFF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4"/>
            <p:cNvSpPr/>
            <p:nvPr/>
          </p:nvSpPr>
          <p:spPr>
            <a:xfrm>
              <a:off x="0" y="0"/>
              <a:ext cx="9144000" cy="1044704"/>
            </a:xfrm>
            <a:custGeom>
              <a:avLst/>
              <a:gdLst/>
              <a:ahLst/>
              <a:cxnLst/>
              <a:rect l="l" t="t" r="r" b="b"/>
              <a:pathLst>
                <a:path w="285750" h="32647" extrusionOk="0">
                  <a:moveTo>
                    <a:pt x="0" y="0"/>
                  </a:moveTo>
                  <a:lnTo>
                    <a:pt x="0" y="32647"/>
                  </a:lnTo>
                  <a:cubicBezTo>
                    <a:pt x="12553" y="28983"/>
                    <a:pt x="22594" y="27989"/>
                    <a:pt x="31615" y="27989"/>
                  </a:cubicBezTo>
                  <a:cubicBezTo>
                    <a:pt x="42298" y="27989"/>
                    <a:pt x="51551" y="29382"/>
                    <a:pt x="61854" y="29382"/>
                  </a:cubicBezTo>
                  <a:cubicBezTo>
                    <a:pt x="74512" y="29382"/>
                    <a:pt x="88755" y="27280"/>
                    <a:pt x="109180" y="17907"/>
                  </a:cubicBezTo>
                  <a:cubicBezTo>
                    <a:pt x="131587" y="7623"/>
                    <a:pt x="151891" y="4697"/>
                    <a:pt x="170888" y="4697"/>
                  </a:cubicBezTo>
                  <a:cubicBezTo>
                    <a:pt x="195976" y="4697"/>
                    <a:pt x="218784" y="9800"/>
                    <a:pt x="241144" y="9800"/>
                  </a:cubicBezTo>
                  <a:cubicBezTo>
                    <a:pt x="256032" y="9800"/>
                    <a:pt x="270720" y="7538"/>
                    <a:pt x="285750" y="0"/>
                  </a:cubicBezTo>
                  <a:close/>
                </a:path>
              </a:pathLst>
            </a:custGeom>
            <a:solidFill>
              <a:srgbClr val="FFFFF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4"/>
            <p:cNvSpPr/>
            <p:nvPr/>
          </p:nvSpPr>
          <p:spPr>
            <a:xfrm>
              <a:off x="0" y="523870"/>
              <a:ext cx="9144000" cy="4612000"/>
            </a:xfrm>
            <a:custGeom>
              <a:avLst/>
              <a:gdLst/>
              <a:ahLst/>
              <a:cxnLst/>
              <a:rect l="l" t="t" r="r" b="b"/>
              <a:pathLst>
                <a:path w="285750" h="144125" extrusionOk="0">
                  <a:moveTo>
                    <a:pt x="285345" y="0"/>
                  </a:moveTo>
                  <a:cubicBezTo>
                    <a:pt x="273117" y="4721"/>
                    <a:pt x="258971" y="21435"/>
                    <a:pt x="244170" y="21435"/>
                  </a:cubicBezTo>
                  <a:cubicBezTo>
                    <a:pt x="244040" y="21435"/>
                    <a:pt x="243910" y="21434"/>
                    <a:pt x="243780" y="21431"/>
                  </a:cubicBezTo>
                  <a:cubicBezTo>
                    <a:pt x="228838" y="21134"/>
                    <a:pt x="212824" y="12799"/>
                    <a:pt x="197346" y="11609"/>
                  </a:cubicBezTo>
                  <a:cubicBezTo>
                    <a:pt x="190675" y="11097"/>
                    <a:pt x="184053" y="10766"/>
                    <a:pt x="177599" y="10766"/>
                  </a:cubicBezTo>
                  <a:cubicBezTo>
                    <a:pt x="161535" y="10766"/>
                    <a:pt x="146510" y="12816"/>
                    <a:pt x="134338" y="19229"/>
                  </a:cubicBezTo>
                  <a:cubicBezTo>
                    <a:pt x="121991" y="25718"/>
                    <a:pt x="112740" y="33897"/>
                    <a:pt x="100501" y="40446"/>
                  </a:cubicBezTo>
                  <a:cubicBezTo>
                    <a:pt x="90216" y="45958"/>
                    <a:pt x="76603" y="50377"/>
                    <a:pt x="62741" y="50377"/>
                  </a:cubicBezTo>
                  <a:cubicBezTo>
                    <a:pt x="60105" y="50377"/>
                    <a:pt x="57461" y="50218"/>
                    <a:pt x="54828" y="49875"/>
                  </a:cubicBezTo>
                  <a:cubicBezTo>
                    <a:pt x="45208" y="48625"/>
                    <a:pt x="37088" y="45125"/>
                    <a:pt x="28289" y="42601"/>
                  </a:cubicBezTo>
                  <a:cubicBezTo>
                    <a:pt x="22861" y="41043"/>
                    <a:pt x="16600" y="39880"/>
                    <a:pt x="10603" y="39880"/>
                  </a:cubicBezTo>
                  <a:cubicBezTo>
                    <a:pt x="6879" y="39880"/>
                    <a:pt x="3257" y="40329"/>
                    <a:pt x="0" y="41410"/>
                  </a:cubicBezTo>
                  <a:lnTo>
                    <a:pt x="572" y="144125"/>
                  </a:lnTo>
                  <a:lnTo>
                    <a:pt x="29325" y="144125"/>
                  </a:lnTo>
                  <a:cubicBezTo>
                    <a:pt x="33123" y="136767"/>
                    <a:pt x="35302" y="128313"/>
                    <a:pt x="40719" y="122051"/>
                  </a:cubicBezTo>
                  <a:cubicBezTo>
                    <a:pt x="72926" y="84832"/>
                    <a:pt x="92976" y="87606"/>
                    <a:pt x="112978" y="86546"/>
                  </a:cubicBezTo>
                  <a:cubicBezTo>
                    <a:pt x="132993" y="85499"/>
                    <a:pt x="142875" y="65782"/>
                    <a:pt x="169962" y="63996"/>
                  </a:cubicBezTo>
                  <a:cubicBezTo>
                    <a:pt x="170819" y="63940"/>
                    <a:pt x="171670" y="63913"/>
                    <a:pt x="172514" y="63913"/>
                  </a:cubicBezTo>
                  <a:cubicBezTo>
                    <a:pt x="189027" y="63913"/>
                    <a:pt x="203346" y="74186"/>
                    <a:pt x="226150" y="74186"/>
                  </a:cubicBezTo>
                  <a:cubicBezTo>
                    <a:pt x="241257" y="74186"/>
                    <a:pt x="260089" y="69677"/>
                    <a:pt x="285750" y="54685"/>
                  </a:cubicBezTo>
                  <a:lnTo>
                    <a:pt x="285345" y="0"/>
                  </a:lnTo>
                  <a:close/>
                </a:path>
              </a:pathLst>
            </a:custGeom>
            <a:solidFill>
              <a:srgbClr val="FFFFFF">
                <a:alpha val="35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9" name="Google Shape;459;p34"/>
          <p:cNvSpPr/>
          <p:nvPr/>
        </p:nvSpPr>
        <p:spPr>
          <a:xfrm flipH="1">
            <a:off x="388193" y="323262"/>
            <a:ext cx="325800" cy="3258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0" name="Google Shape;460;p34"/>
          <p:cNvGrpSpPr/>
          <p:nvPr/>
        </p:nvGrpSpPr>
        <p:grpSpPr>
          <a:xfrm>
            <a:off x="8155115" y="381002"/>
            <a:ext cx="532052" cy="420608"/>
            <a:chOff x="8155115" y="381002"/>
            <a:chExt cx="532052" cy="420608"/>
          </a:xfrm>
        </p:grpSpPr>
        <p:sp>
          <p:nvSpPr>
            <p:cNvPr id="461" name="Google Shape;461;p34"/>
            <p:cNvSpPr/>
            <p:nvPr/>
          </p:nvSpPr>
          <p:spPr>
            <a:xfrm flipH="1">
              <a:off x="8155115" y="591310"/>
              <a:ext cx="210300" cy="210300"/>
            </a:xfrm>
            <a:prstGeom prst="star4">
              <a:avLst>
                <a:gd name="adj" fmla="val 12500"/>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4"/>
            <p:cNvSpPr/>
            <p:nvPr/>
          </p:nvSpPr>
          <p:spPr>
            <a:xfrm flipH="1">
              <a:off x="8476867" y="381002"/>
              <a:ext cx="210300" cy="210300"/>
            </a:xfrm>
            <a:prstGeom prst="star4">
              <a:avLst>
                <a:gd name="adj" fmla="val 12500"/>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3" name="Google Shape;463;p34"/>
          <p:cNvSpPr/>
          <p:nvPr/>
        </p:nvSpPr>
        <p:spPr>
          <a:xfrm flipH="1">
            <a:off x="8381924" y="4400700"/>
            <a:ext cx="400200" cy="400200"/>
          </a:xfrm>
          <a:prstGeom prst="star4">
            <a:avLst>
              <a:gd name="adj" fmla="val 12500"/>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4"/>
          <p:cNvSpPr/>
          <p:nvPr/>
        </p:nvSpPr>
        <p:spPr>
          <a:xfrm flipH="1">
            <a:off x="344929" y="4444960"/>
            <a:ext cx="230400" cy="230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ADB3FF"/>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0" y="0"/>
            <a:ext cx="9143925" cy="5143494"/>
            <a:chOff x="0" y="0"/>
            <a:chExt cx="9143925" cy="5143494"/>
          </a:xfrm>
        </p:grpSpPr>
        <p:sp>
          <p:nvSpPr>
            <p:cNvPr id="10" name="Google Shape;10;p2"/>
            <p:cNvSpPr/>
            <p:nvPr/>
          </p:nvSpPr>
          <p:spPr>
            <a:xfrm>
              <a:off x="1822871" y="4686018"/>
              <a:ext cx="545784" cy="306189"/>
            </a:xfrm>
            <a:custGeom>
              <a:avLst/>
              <a:gdLst/>
              <a:ahLst/>
              <a:cxnLst/>
              <a:rect l="l" t="t" r="r" b="b"/>
              <a:pathLst>
                <a:path w="5756" h="3827" extrusionOk="0">
                  <a:moveTo>
                    <a:pt x="3310" y="0"/>
                  </a:moveTo>
                  <a:cubicBezTo>
                    <a:pt x="3056" y="0"/>
                    <a:pt x="2762" y="31"/>
                    <a:pt x="2477" y="93"/>
                  </a:cubicBezTo>
                  <a:cubicBezTo>
                    <a:pt x="996" y="417"/>
                    <a:pt x="1" y="1512"/>
                    <a:pt x="224" y="2507"/>
                  </a:cubicBezTo>
                  <a:cubicBezTo>
                    <a:pt x="386" y="3310"/>
                    <a:pt x="1320" y="3827"/>
                    <a:pt x="2438" y="3827"/>
                  </a:cubicBezTo>
                  <a:cubicBezTo>
                    <a:pt x="2701" y="3827"/>
                    <a:pt x="2986" y="3788"/>
                    <a:pt x="3279" y="3726"/>
                  </a:cubicBezTo>
                  <a:cubicBezTo>
                    <a:pt x="4753" y="3402"/>
                    <a:pt x="5756" y="2315"/>
                    <a:pt x="5524" y="1319"/>
                  </a:cubicBezTo>
                  <a:cubicBezTo>
                    <a:pt x="5331" y="509"/>
                    <a:pt x="4437" y="0"/>
                    <a:pt x="3310" y="0"/>
                  </a:cubicBezTo>
                  <a:close/>
                </a:path>
              </a:pathLst>
            </a:custGeom>
            <a:solidFill>
              <a:srgbClr val="7379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6081" y="2777481"/>
              <a:ext cx="1898391" cy="2162923"/>
            </a:xfrm>
            <a:custGeom>
              <a:avLst/>
              <a:gdLst/>
              <a:ahLst/>
              <a:cxnLst/>
              <a:rect l="l" t="t" r="r" b="b"/>
              <a:pathLst>
                <a:path w="20021" h="27034" extrusionOk="0">
                  <a:moveTo>
                    <a:pt x="7329" y="1"/>
                  </a:moveTo>
                  <a:cubicBezTo>
                    <a:pt x="5046" y="1"/>
                    <a:pt x="2893" y="1127"/>
                    <a:pt x="1736" y="3148"/>
                  </a:cubicBezTo>
                  <a:cubicBezTo>
                    <a:pt x="0" y="6142"/>
                    <a:pt x="1088" y="9999"/>
                    <a:pt x="4112" y="11990"/>
                  </a:cubicBezTo>
                  <a:cubicBezTo>
                    <a:pt x="2700" y="13563"/>
                    <a:pt x="1859" y="15654"/>
                    <a:pt x="1859" y="17969"/>
                  </a:cubicBezTo>
                  <a:cubicBezTo>
                    <a:pt x="1859" y="22983"/>
                    <a:pt x="5910" y="27034"/>
                    <a:pt x="10955" y="27034"/>
                  </a:cubicBezTo>
                  <a:cubicBezTo>
                    <a:pt x="15970" y="27034"/>
                    <a:pt x="20020" y="22983"/>
                    <a:pt x="20020" y="17969"/>
                  </a:cubicBezTo>
                  <a:cubicBezTo>
                    <a:pt x="20020" y="13988"/>
                    <a:pt x="17482" y="10609"/>
                    <a:pt x="13918" y="9359"/>
                  </a:cubicBezTo>
                  <a:cubicBezTo>
                    <a:pt x="15198" y="6366"/>
                    <a:pt x="13949" y="2732"/>
                    <a:pt x="10894" y="965"/>
                  </a:cubicBezTo>
                  <a:cubicBezTo>
                    <a:pt x="9767" y="325"/>
                    <a:pt x="8548" y="1"/>
                    <a:pt x="7329" y="1"/>
                  </a:cubicBezTo>
                  <a:close/>
                </a:path>
              </a:pathLst>
            </a:custGeom>
            <a:solidFill>
              <a:srgbClr val="7379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0"/>
              <a:ext cx="5044614" cy="2826425"/>
            </a:xfrm>
            <a:custGeom>
              <a:avLst/>
              <a:gdLst/>
              <a:ahLst/>
              <a:cxnLst/>
              <a:rect l="l" t="t" r="r" b="b"/>
              <a:pathLst>
                <a:path w="53202" h="35327" extrusionOk="0">
                  <a:moveTo>
                    <a:pt x="0" y="0"/>
                  </a:moveTo>
                  <a:lnTo>
                    <a:pt x="0" y="35326"/>
                  </a:lnTo>
                  <a:cubicBezTo>
                    <a:pt x="18037" y="21440"/>
                    <a:pt x="1574" y="15237"/>
                    <a:pt x="6720" y="6720"/>
                  </a:cubicBezTo>
                  <a:cubicBezTo>
                    <a:pt x="8872" y="3086"/>
                    <a:pt x="11480" y="2060"/>
                    <a:pt x="13794" y="2060"/>
                  </a:cubicBezTo>
                  <a:cubicBezTo>
                    <a:pt x="16880" y="2060"/>
                    <a:pt x="19418" y="3989"/>
                    <a:pt x="19418" y="3989"/>
                  </a:cubicBezTo>
                  <a:cubicBezTo>
                    <a:pt x="24464" y="7136"/>
                    <a:pt x="29286" y="8263"/>
                    <a:pt x="33591" y="8263"/>
                  </a:cubicBezTo>
                  <a:cubicBezTo>
                    <a:pt x="45163" y="8263"/>
                    <a:pt x="53202" y="0"/>
                    <a:pt x="53202" y="0"/>
                  </a:cubicBezTo>
                  <a:close/>
                </a:path>
              </a:pathLst>
            </a:custGeom>
            <a:solidFill>
              <a:srgbClr val="7379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5708596" y="1309135"/>
              <a:ext cx="3435329" cy="3834359"/>
            </a:xfrm>
            <a:custGeom>
              <a:avLst/>
              <a:gdLst/>
              <a:ahLst/>
              <a:cxnLst/>
              <a:rect l="l" t="t" r="r" b="b"/>
              <a:pathLst>
                <a:path w="36230" h="47925" extrusionOk="0">
                  <a:moveTo>
                    <a:pt x="29063" y="0"/>
                  </a:moveTo>
                  <a:cubicBezTo>
                    <a:pt x="23562" y="0"/>
                    <a:pt x="18586" y="2700"/>
                    <a:pt x="15886" y="7653"/>
                  </a:cubicBezTo>
                  <a:cubicBezTo>
                    <a:pt x="14628" y="10029"/>
                    <a:pt x="13988" y="12668"/>
                    <a:pt x="15207" y="15206"/>
                  </a:cubicBezTo>
                  <a:cubicBezTo>
                    <a:pt x="15816" y="16487"/>
                    <a:pt x="16811" y="17551"/>
                    <a:pt x="17552" y="18770"/>
                  </a:cubicBezTo>
                  <a:cubicBezTo>
                    <a:pt x="18972" y="21154"/>
                    <a:pt x="18393" y="24009"/>
                    <a:pt x="16750" y="26169"/>
                  </a:cubicBezTo>
                  <a:cubicBezTo>
                    <a:pt x="14242" y="29448"/>
                    <a:pt x="11025" y="28483"/>
                    <a:pt x="7716" y="29988"/>
                  </a:cubicBezTo>
                  <a:cubicBezTo>
                    <a:pt x="5309" y="31114"/>
                    <a:pt x="3380" y="33112"/>
                    <a:pt x="2223" y="35488"/>
                  </a:cubicBezTo>
                  <a:cubicBezTo>
                    <a:pt x="1289" y="37386"/>
                    <a:pt x="741" y="39477"/>
                    <a:pt x="456" y="41599"/>
                  </a:cubicBezTo>
                  <a:cubicBezTo>
                    <a:pt x="386" y="42108"/>
                    <a:pt x="1" y="47925"/>
                    <a:pt x="356" y="47925"/>
                  </a:cubicBezTo>
                  <a:lnTo>
                    <a:pt x="36230" y="47925"/>
                  </a:lnTo>
                  <a:lnTo>
                    <a:pt x="36230" y="1350"/>
                  </a:lnTo>
                  <a:cubicBezTo>
                    <a:pt x="36230" y="772"/>
                    <a:pt x="31122" y="93"/>
                    <a:pt x="30698" y="62"/>
                  </a:cubicBezTo>
                  <a:cubicBezTo>
                    <a:pt x="30158" y="0"/>
                    <a:pt x="29610" y="0"/>
                    <a:pt x="29063" y="0"/>
                  </a:cubicBezTo>
                  <a:close/>
                </a:path>
              </a:pathLst>
            </a:custGeom>
            <a:solidFill>
              <a:srgbClr val="7379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568109" y="617165"/>
              <a:ext cx="353394" cy="437081"/>
            </a:xfrm>
            <a:custGeom>
              <a:avLst/>
              <a:gdLst/>
              <a:ahLst/>
              <a:cxnLst/>
              <a:rect l="l" t="t" r="r" b="b"/>
              <a:pathLst>
                <a:path w="3727" h="5463" extrusionOk="0">
                  <a:moveTo>
                    <a:pt x="1859" y="1"/>
                  </a:moveTo>
                  <a:cubicBezTo>
                    <a:pt x="833" y="1"/>
                    <a:pt x="0" y="1220"/>
                    <a:pt x="0" y="2732"/>
                  </a:cubicBezTo>
                  <a:cubicBezTo>
                    <a:pt x="0" y="4244"/>
                    <a:pt x="833" y="5463"/>
                    <a:pt x="1859" y="5463"/>
                  </a:cubicBezTo>
                  <a:cubicBezTo>
                    <a:pt x="2893" y="5463"/>
                    <a:pt x="3726" y="4244"/>
                    <a:pt x="3726" y="2732"/>
                  </a:cubicBezTo>
                  <a:cubicBezTo>
                    <a:pt x="3726" y="1220"/>
                    <a:pt x="2893" y="1"/>
                    <a:pt x="1859" y="1"/>
                  </a:cubicBezTo>
                  <a:close/>
                </a:path>
              </a:pathLst>
            </a:custGeom>
            <a:solidFill>
              <a:srgbClr val="7379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p2"/>
          <p:cNvSpPr/>
          <p:nvPr/>
        </p:nvSpPr>
        <p:spPr>
          <a:xfrm>
            <a:off x="453767" y="323921"/>
            <a:ext cx="8236416" cy="4495659"/>
          </a:xfrm>
          <a:custGeom>
            <a:avLst/>
            <a:gdLst/>
            <a:ahLst/>
            <a:cxnLst/>
            <a:rect l="l" t="t" r="r" b="b"/>
            <a:pathLst>
              <a:path w="81107" h="53558" extrusionOk="0">
                <a:moveTo>
                  <a:pt x="1096" y="1"/>
                </a:moveTo>
                <a:cubicBezTo>
                  <a:pt x="517" y="1"/>
                  <a:pt x="0" y="487"/>
                  <a:pt x="0" y="1096"/>
                </a:cubicBezTo>
                <a:lnTo>
                  <a:pt x="0" y="52462"/>
                </a:lnTo>
                <a:cubicBezTo>
                  <a:pt x="0" y="53071"/>
                  <a:pt x="517" y="53557"/>
                  <a:pt x="1096" y="53557"/>
                </a:cubicBezTo>
                <a:lnTo>
                  <a:pt x="80011" y="53557"/>
                </a:lnTo>
                <a:cubicBezTo>
                  <a:pt x="80620" y="53557"/>
                  <a:pt x="81106" y="53071"/>
                  <a:pt x="81106" y="52462"/>
                </a:cubicBezTo>
                <a:lnTo>
                  <a:pt x="81106" y="1096"/>
                </a:lnTo>
                <a:cubicBezTo>
                  <a:pt x="81106" y="487"/>
                  <a:pt x="80620" y="1"/>
                  <a:pt x="800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1018925" y="744575"/>
            <a:ext cx="4273200" cy="20526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6000"/>
              <a:buFont typeface="Quicksand"/>
              <a:buNone/>
              <a:defRPr sz="6000" b="1">
                <a:solidFill>
                  <a:schemeClr val="lt1"/>
                </a:solidFill>
                <a:latin typeface="Quicksand"/>
                <a:ea typeface="Quicksand"/>
                <a:cs typeface="Quicksand"/>
                <a:sym typeface="Quicksand"/>
              </a:defRPr>
            </a:lvl1pPr>
            <a:lvl2pPr lvl="1">
              <a:spcBef>
                <a:spcPts val="0"/>
              </a:spcBef>
              <a:spcAft>
                <a:spcPts val="0"/>
              </a:spcAft>
              <a:buClr>
                <a:srgbClr val="3F34A7"/>
              </a:buClr>
              <a:buSzPts val="6000"/>
              <a:buFont typeface="Quicksand"/>
              <a:buNone/>
              <a:defRPr sz="6000" b="1">
                <a:solidFill>
                  <a:srgbClr val="3F34A7"/>
                </a:solidFill>
                <a:latin typeface="Quicksand"/>
                <a:ea typeface="Quicksand"/>
                <a:cs typeface="Quicksand"/>
                <a:sym typeface="Quicksand"/>
              </a:defRPr>
            </a:lvl2pPr>
            <a:lvl3pPr lvl="2">
              <a:spcBef>
                <a:spcPts val="0"/>
              </a:spcBef>
              <a:spcAft>
                <a:spcPts val="0"/>
              </a:spcAft>
              <a:buClr>
                <a:srgbClr val="3F34A7"/>
              </a:buClr>
              <a:buSzPts val="6000"/>
              <a:buFont typeface="Quicksand"/>
              <a:buNone/>
              <a:defRPr sz="6000" b="1">
                <a:solidFill>
                  <a:srgbClr val="3F34A7"/>
                </a:solidFill>
                <a:latin typeface="Quicksand"/>
                <a:ea typeface="Quicksand"/>
                <a:cs typeface="Quicksand"/>
                <a:sym typeface="Quicksand"/>
              </a:defRPr>
            </a:lvl3pPr>
            <a:lvl4pPr lvl="3">
              <a:spcBef>
                <a:spcPts val="0"/>
              </a:spcBef>
              <a:spcAft>
                <a:spcPts val="0"/>
              </a:spcAft>
              <a:buClr>
                <a:srgbClr val="3F34A7"/>
              </a:buClr>
              <a:buSzPts val="6000"/>
              <a:buFont typeface="Quicksand"/>
              <a:buNone/>
              <a:defRPr sz="6000" b="1">
                <a:solidFill>
                  <a:srgbClr val="3F34A7"/>
                </a:solidFill>
                <a:latin typeface="Quicksand"/>
                <a:ea typeface="Quicksand"/>
                <a:cs typeface="Quicksand"/>
                <a:sym typeface="Quicksand"/>
              </a:defRPr>
            </a:lvl4pPr>
            <a:lvl5pPr lvl="4">
              <a:spcBef>
                <a:spcPts val="0"/>
              </a:spcBef>
              <a:spcAft>
                <a:spcPts val="0"/>
              </a:spcAft>
              <a:buClr>
                <a:srgbClr val="3F34A7"/>
              </a:buClr>
              <a:buSzPts val="6000"/>
              <a:buFont typeface="Quicksand"/>
              <a:buNone/>
              <a:defRPr sz="6000" b="1">
                <a:solidFill>
                  <a:srgbClr val="3F34A7"/>
                </a:solidFill>
                <a:latin typeface="Quicksand"/>
                <a:ea typeface="Quicksand"/>
                <a:cs typeface="Quicksand"/>
                <a:sym typeface="Quicksand"/>
              </a:defRPr>
            </a:lvl5pPr>
            <a:lvl6pPr lvl="5">
              <a:spcBef>
                <a:spcPts val="0"/>
              </a:spcBef>
              <a:spcAft>
                <a:spcPts val="0"/>
              </a:spcAft>
              <a:buClr>
                <a:srgbClr val="3F34A7"/>
              </a:buClr>
              <a:buSzPts val="6000"/>
              <a:buFont typeface="Quicksand"/>
              <a:buNone/>
              <a:defRPr sz="6000" b="1">
                <a:solidFill>
                  <a:srgbClr val="3F34A7"/>
                </a:solidFill>
                <a:latin typeface="Quicksand"/>
                <a:ea typeface="Quicksand"/>
                <a:cs typeface="Quicksand"/>
                <a:sym typeface="Quicksand"/>
              </a:defRPr>
            </a:lvl6pPr>
            <a:lvl7pPr lvl="6">
              <a:spcBef>
                <a:spcPts val="0"/>
              </a:spcBef>
              <a:spcAft>
                <a:spcPts val="0"/>
              </a:spcAft>
              <a:buClr>
                <a:srgbClr val="3F34A7"/>
              </a:buClr>
              <a:buSzPts val="6000"/>
              <a:buFont typeface="Quicksand"/>
              <a:buNone/>
              <a:defRPr sz="6000" b="1">
                <a:solidFill>
                  <a:srgbClr val="3F34A7"/>
                </a:solidFill>
                <a:latin typeface="Quicksand"/>
                <a:ea typeface="Quicksand"/>
                <a:cs typeface="Quicksand"/>
                <a:sym typeface="Quicksand"/>
              </a:defRPr>
            </a:lvl7pPr>
            <a:lvl8pPr lvl="7">
              <a:spcBef>
                <a:spcPts val="0"/>
              </a:spcBef>
              <a:spcAft>
                <a:spcPts val="0"/>
              </a:spcAft>
              <a:buClr>
                <a:srgbClr val="3F34A7"/>
              </a:buClr>
              <a:buSzPts val="6000"/>
              <a:buFont typeface="Quicksand"/>
              <a:buNone/>
              <a:defRPr sz="6000" b="1">
                <a:solidFill>
                  <a:srgbClr val="3F34A7"/>
                </a:solidFill>
                <a:latin typeface="Quicksand"/>
                <a:ea typeface="Quicksand"/>
                <a:cs typeface="Quicksand"/>
                <a:sym typeface="Quicksand"/>
              </a:defRPr>
            </a:lvl8pPr>
            <a:lvl9pPr lvl="8">
              <a:spcBef>
                <a:spcPts val="0"/>
              </a:spcBef>
              <a:spcAft>
                <a:spcPts val="0"/>
              </a:spcAft>
              <a:buClr>
                <a:srgbClr val="3F34A7"/>
              </a:buClr>
              <a:buSzPts val="6000"/>
              <a:buFont typeface="Quicksand"/>
              <a:buNone/>
              <a:defRPr sz="6000" b="1">
                <a:solidFill>
                  <a:srgbClr val="3F34A7"/>
                </a:solidFill>
                <a:latin typeface="Quicksand"/>
                <a:ea typeface="Quicksand"/>
                <a:cs typeface="Quicksand"/>
                <a:sym typeface="Quicksand"/>
              </a:defRPr>
            </a:lvl9pPr>
          </a:lstStyle>
          <a:p>
            <a:endParaRPr/>
          </a:p>
        </p:txBody>
      </p:sp>
      <p:sp>
        <p:nvSpPr>
          <p:cNvPr id="17" name="Google Shape;17;p2"/>
          <p:cNvSpPr txBox="1">
            <a:spLocks noGrp="1"/>
          </p:cNvSpPr>
          <p:nvPr>
            <p:ph type="subTitle" idx="1"/>
          </p:nvPr>
        </p:nvSpPr>
        <p:spPr>
          <a:xfrm>
            <a:off x="1018925" y="2834125"/>
            <a:ext cx="3186000" cy="1053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1800"/>
              <a:buFont typeface="Raleway"/>
              <a:buNone/>
              <a:defRPr>
                <a:solidFill>
                  <a:schemeClr val="lt1"/>
                </a:solidFill>
                <a:latin typeface="Raleway"/>
                <a:ea typeface="Raleway"/>
                <a:cs typeface="Raleway"/>
                <a:sym typeface="Raleway"/>
              </a:defRPr>
            </a:lvl1pPr>
            <a:lvl2pPr lvl="1">
              <a:lnSpc>
                <a:spcPct val="100000"/>
              </a:lnSpc>
              <a:spcBef>
                <a:spcPts val="0"/>
              </a:spcBef>
              <a:spcAft>
                <a:spcPts val="0"/>
              </a:spcAft>
              <a:buClr>
                <a:schemeClr val="lt1"/>
              </a:buClr>
              <a:buSzPts val="1800"/>
              <a:buFont typeface="Raleway"/>
              <a:buNone/>
              <a:defRPr sz="1800">
                <a:solidFill>
                  <a:schemeClr val="lt1"/>
                </a:solidFill>
                <a:latin typeface="Raleway"/>
                <a:ea typeface="Raleway"/>
                <a:cs typeface="Raleway"/>
                <a:sym typeface="Raleway"/>
              </a:defRPr>
            </a:lvl2pPr>
            <a:lvl3pPr lvl="2">
              <a:lnSpc>
                <a:spcPct val="100000"/>
              </a:lnSpc>
              <a:spcBef>
                <a:spcPts val="0"/>
              </a:spcBef>
              <a:spcAft>
                <a:spcPts val="0"/>
              </a:spcAft>
              <a:buClr>
                <a:schemeClr val="lt1"/>
              </a:buClr>
              <a:buSzPts val="1800"/>
              <a:buFont typeface="Raleway"/>
              <a:buNone/>
              <a:defRPr sz="1800">
                <a:solidFill>
                  <a:schemeClr val="lt1"/>
                </a:solidFill>
                <a:latin typeface="Raleway"/>
                <a:ea typeface="Raleway"/>
                <a:cs typeface="Raleway"/>
                <a:sym typeface="Raleway"/>
              </a:defRPr>
            </a:lvl3pPr>
            <a:lvl4pPr lvl="3">
              <a:lnSpc>
                <a:spcPct val="100000"/>
              </a:lnSpc>
              <a:spcBef>
                <a:spcPts val="0"/>
              </a:spcBef>
              <a:spcAft>
                <a:spcPts val="0"/>
              </a:spcAft>
              <a:buClr>
                <a:schemeClr val="lt1"/>
              </a:buClr>
              <a:buSzPts val="1800"/>
              <a:buFont typeface="Raleway"/>
              <a:buNone/>
              <a:defRPr sz="1800">
                <a:solidFill>
                  <a:schemeClr val="lt1"/>
                </a:solidFill>
                <a:latin typeface="Raleway"/>
                <a:ea typeface="Raleway"/>
                <a:cs typeface="Raleway"/>
                <a:sym typeface="Raleway"/>
              </a:defRPr>
            </a:lvl4pPr>
            <a:lvl5pPr lvl="4">
              <a:lnSpc>
                <a:spcPct val="100000"/>
              </a:lnSpc>
              <a:spcBef>
                <a:spcPts val="0"/>
              </a:spcBef>
              <a:spcAft>
                <a:spcPts val="0"/>
              </a:spcAft>
              <a:buClr>
                <a:schemeClr val="lt1"/>
              </a:buClr>
              <a:buSzPts val="1800"/>
              <a:buFont typeface="Raleway"/>
              <a:buNone/>
              <a:defRPr sz="1800">
                <a:solidFill>
                  <a:schemeClr val="lt1"/>
                </a:solidFill>
                <a:latin typeface="Raleway"/>
                <a:ea typeface="Raleway"/>
                <a:cs typeface="Raleway"/>
                <a:sym typeface="Raleway"/>
              </a:defRPr>
            </a:lvl5pPr>
            <a:lvl6pPr lvl="5">
              <a:lnSpc>
                <a:spcPct val="100000"/>
              </a:lnSpc>
              <a:spcBef>
                <a:spcPts val="0"/>
              </a:spcBef>
              <a:spcAft>
                <a:spcPts val="0"/>
              </a:spcAft>
              <a:buClr>
                <a:schemeClr val="lt1"/>
              </a:buClr>
              <a:buSzPts val="1800"/>
              <a:buFont typeface="Raleway"/>
              <a:buNone/>
              <a:defRPr sz="1800">
                <a:solidFill>
                  <a:schemeClr val="lt1"/>
                </a:solidFill>
                <a:latin typeface="Raleway"/>
                <a:ea typeface="Raleway"/>
                <a:cs typeface="Raleway"/>
                <a:sym typeface="Raleway"/>
              </a:defRPr>
            </a:lvl6pPr>
            <a:lvl7pPr lvl="6">
              <a:lnSpc>
                <a:spcPct val="100000"/>
              </a:lnSpc>
              <a:spcBef>
                <a:spcPts val="0"/>
              </a:spcBef>
              <a:spcAft>
                <a:spcPts val="0"/>
              </a:spcAft>
              <a:buClr>
                <a:schemeClr val="lt1"/>
              </a:buClr>
              <a:buSzPts val="1800"/>
              <a:buFont typeface="Raleway"/>
              <a:buNone/>
              <a:defRPr sz="1800">
                <a:solidFill>
                  <a:schemeClr val="lt1"/>
                </a:solidFill>
                <a:latin typeface="Raleway"/>
                <a:ea typeface="Raleway"/>
                <a:cs typeface="Raleway"/>
                <a:sym typeface="Raleway"/>
              </a:defRPr>
            </a:lvl7pPr>
            <a:lvl8pPr lvl="7">
              <a:lnSpc>
                <a:spcPct val="100000"/>
              </a:lnSpc>
              <a:spcBef>
                <a:spcPts val="0"/>
              </a:spcBef>
              <a:spcAft>
                <a:spcPts val="0"/>
              </a:spcAft>
              <a:buClr>
                <a:schemeClr val="lt1"/>
              </a:buClr>
              <a:buSzPts val="1800"/>
              <a:buFont typeface="Raleway"/>
              <a:buNone/>
              <a:defRPr sz="1800">
                <a:solidFill>
                  <a:schemeClr val="lt1"/>
                </a:solidFill>
                <a:latin typeface="Raleway"/>
                <a:ea typeface="Raleway"/>
                <a:cs typeface="Raleway"/>
                <a:sym typeface="Raleway"/>
              </a:defRPr>
            </a:lvl8pPr>
            <a:lvl9pPr lvl="8">
              <a:lnSpc>
                <a:spcPct val="100000"/>
              </a:lnSpc>
              <a:spcBef>
                <a:spcPts val="0"/>
              </a:spcBef>
              <a:spcAft>
                <a:spcPts val="0"/>
              </a:spcAft>
              <a:buClr>
                <a:schemeClr val="lt1"/>
              </a:buClr>
              <a:buSzPts val="1800"/>
              <a:buFont typeface="Raleway"/>
              <a:buNone/>
              <a:defRPr sz="1800">
                <a:solidFill>
                  <a:schemeClr val="lt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812411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3"/>
        </a:solidFill>
        <a:effectLst/>
      </p:bgPr>
    </p:bg>
    <p:spTree>
      <p:nvGrpSpPr>
        <p:cNvPr id="1" name="Shape 18"/>
        <p:cNvGrpSpPr/>
        <p:nvPr/>
      </p:nvGrpSpPr>
      <p:grpSpPr>
        <a:xfrm>
          <a:off x="0" y="0"/>
          <a:ext cx="0" cy="0"/>
          <a:chOff x="0" y="0"/>
          <a:chExt cx="0" cy="0"/>
        </a:xfrm>
      </p:grpSpPr>
      <p:grpSp>
        <p:nvGrpSpPr>
          <p:cNvPr id="19" name="Google Shape;19;p3"/>
          <p:cNvGrpSpPr/>
          <p:nvPr/>
        </p:nvGrpSpPr>
        <p:grpSpPr>
          <a:xfrm>
            <a:off x="0" y="0"/>
            <a:ext cx="9143925" cy="5143494"/>
            <a:chOff x="0" y="0"/>
            <a:chExt cx="9143925" cy="5143494"/>
          </a:xfrm>
        </p:grpSpPr>
        <p:sp>
          <p:nvSpPr>
            <p:cNvPr id="20" name="Google Shape;20;p3"/>
            <p:cNvSpPr/>
            <p:nvPr/>
          </p:nvSpPr>
          <p:spPr>
            <a:xfrm>
              <a:off x="1822871" y="4686018"/>
              <a:ext cx="545784" cy="306189"/>
            </a:xfrm>
            <a:custGeom>
              <a:avLst/>
              <a:gdLst/>
              <a:ahLst/>
              <a:cxnLst/>
              <a:rect l="l" t="t" r="r" b="b"/>
              <a:pathLst>
                <a:path w="5756" h="3827" extrusionOk="0">
                  <a:moveTo>
                    <a:pt x="3310" y="0"/>
                  </a:moveTo>
                  <a:cubicBezTo>
                    <a:pt x="3056" y="0"/>
                    <a:pt x="2762" y="31"/>
                    <a:pt x="2477" y="93"/>
                  </a:cubicBezTo>
                  <a:cubicBezTo>
                    <a:pt x="996" y="417"/>
                    <a:pt x="1" y="1512"/>
                    <a:pt x="224" y="2507"/>
                  </a:cubicBezTo>
                  <a:cubicBezTo>
                    <a:pt x="386" y="3310"/>
                    <a:pt x="1320" y="3827"/>
                    <a:pt x="2438" y="3827"/>
                  </a:cubicBezTo>
                  <a:cubicBezTo>
                    <a:pt x="2701" y="3827"/>
                    <a:pt x="2986" y="3788"/>
                    <a:pt x="3279" y="3726"/>
                  </a:cubicBezTo>
                  <a:cubicBezTo>
                    <a:pt x="4753" y="3402"/>
                    <a:pt x="5756" y="2315"/>
                    <a:pt x="5524" y="1319"/>
                  </a:cubicBezTo>
                  <a:cubicBezTo>
                    <a:pt x="5331" y="509"/>
                    <a:pt x="4437" y="0"/>
                    <a:pt x="33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46081" y="2777481"/>
              <a:ext cx="1898391" cy="2162923"/>
            </a:xfrm>
            <a:custGeom>
              <a:avLst/>
              <a:gdLst/>
              <a:ahLst/>
              <a:cxnLst/>
              <a:rect l="l" t="t" r="r" b="b"/>
              <a:pathLst>
                <a:path w="20021" h="27034" extrusionOk="0">
                  <a:moveTo>
                    <a:pt x="7329" y="1"/>
                  </a:moveTo>
                  <a:cubicBezTo>
                    <a:pt x="5046" y="1"/>
                    <a:pt x="2893" y="1127"/>
                    <a:pt x="1736" y="3148"/>
                  </a:cubicBezTo>
                  <a:cubicBezTo>
                    <a:pt x="0" y="6142"/>
                    <a:pt x="1088" y="9999"/>
                    <a:pt x="4112" y="11990"/>
                  </a:cubicBezTo>
                  <a:cubicBezTo>
                    <a:pt x="2700" y="13563"/>
                    <a:pt x="1859" y="15654"/>
                    <a:pt x="1859" y="17969"/>
                  </a:cubicBezTo>
                  <a:cubicBezTo>
                    <a:pt x="1859" y="22983"/>
                    <a:pt x="5910" y="27034"/>
                    <a:pt x="10955" y="27034"/>
                  </a:cubicBezTo>
                  <a:cubicBezTo>
                    <a:pt x="15970" y="27034"/>
                    <a:pt x="20020" y="22983"/>
                    <a:pt x="20020" y="17969"/>
                  </a:cubicBezTo>
                  <a:cubicBezTo>
                    <a:pt x="20020" y="13988"/>
                    <a:pt x="17482" y="10609"/>
                    <a:pt x="13918" y="9359"/>
                  </a:cubicBezTo>
                  <a:cubicBezTo>
                    <a:pt x="15198" y="6366"/>
                    <a:pt x="13949" y="2732"/>
                    <a:pt x="10894" y="965"/>
                  </a:cubicBezTo>
                  <a:cubicBezTo>
                    <a:pt x="9767" y="325"/>
                    <a:pt x="8548" y="1"/>
                    <a:pt x="73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0" y="0"/>
              <a:ext cx="5044614" cy="2826425"/>
            </a:xfrm>
            <a:custGeom>
              <a:avLst/>
              <a:gdLst/>
              <a:ahLst/>
              <a:cxnLst/>
              <a:rect l="l" t="t" r="r" b="b"/>
              <a:pathLst>
                <a:path w="53202" h="35327" extrusionOk="0">
                  <a:moveTo>
                    <a:pt x="0" y="0"/>
                  </a:moveTo>
                  <a:lnTo>
                    <a:pt x="0" y="35326"/>
                  </a:lnTo>
                  <a:cubicBezTo>
                    <a:pt x="18037" y="21440"/>
                    <a:pt x="1574" y="15237"/>
                    <a:pt x="6720" y="6720"/>
                  </a:cubicBezTo>
                  <a:cubicBezTo>
                    <a:pt x="8872" y="3086"/>
                    <a:pt x="11480" y="2060"/>
                    <a:pt x="13794" y="2060"/>
                  </a:cubicBezTo>
                  <a:cubicBezTo>
                    <a:pt x="16880" y="2060"/>
                    <a:pt x="19418" y="3989"/>
                    <a:pt x="19418" y="3989"/>
                  </a:cubicBezTo>
                  <a:cubicBezTo>
                    <a:pt x="24464" y="7136"/>
                    <a:pt x="29286" y="8263"/>
                    <a:pt x="33591" y="8263"/>
                  </a:cubicBezTo>
                  <a:cubicBezTo>
                    <a:pt x="45163" y="8263"/>
                    <a:pt x="53202" y="0"/>
                    <a:pt x="53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5708596" y="1309135"/>
              <a:ext cx="3435329" cy="3834359"/>
            </a:xfrm>
            <a:custGeom>
              <a:avLst/>
              <a:gdLst/>
              <a:ahLst/>
              <a:cxnLst/>
              <a:rect l="l" t="t" r="r" b="b"/>
              <a:pathLst>
                <a:path w="36230" h="47925" extrusionOk="0">
                  <a:moveTo>
                    <a:pt x="29063" y="0"/>
                  </a:moveTo>
                  <a:cubicBezTo>
                    <a:pt x="23562" y="0"/>
                    <a:pt x="18586" y="2700"/>
                    <a:pt x="15886" y="7653"/>
                  </a:cubicBezTo>
                  <a:cubicBezTo>
                    <a:pt x="14628" y="10029"/>
                    <a:pt x="13988" y="12668"/>
                    <a:pt x="15207" y="15206"/>
                  </a:cubicBezTo>
                  <a:cubicBezTo>
                    <a:pt x="15816" y="16487"/>
                    <a:pt x="16811" y="17551"/>
                    <a:pt x="17552" y="18770"/>
                  </a:cubicBezTo>
                  <a:cubicBezTo>
                    <a:pt x="18972" y="21154"/>
                    <a:pt x="18393" y="24009"/>
                    <a:pt x="16750" y="26169"/>
                  </a:cubicBezTo>
                  <a:cubicBezTo>
                    <a:pt x="14242" y="29448"/>
                    <a:pt x="11025" y="28483"/>
                    <a:pt x="7716" y="29988"/>
                  </a:cubicBezTo>
                  <a:cubicBezTo>
                    <a:pt x="5309" y="31114"/>
                    <a:pt x="3380" y="33112"/>
                    <a:pt x="2223" y="35488"/>
                  </a:cubicBezTo>
                  <a:cubicBezTo>
                    <a:pt x="1289" y="37386"/>
                    <a:pt x="741" y="39477"/>
                    <a:pt x="456" y="41599"/>
                  </a:cubicBezTo>
                  <a:cubicBezTo>
                    <a:pt x="386" y="42108"/>
                    <a:pt x="1" y="47925"/>
                    <a:pt x="356" y="47925"/>
                  </a:cubicBezTo>
                  <a:lnTo>
                    <a:pt x="36230" y="47925"/>
                  </a:lnTo>
                  <a:lnTo>
                    <a:pt x="36230" y="1350"/>
                  </a:lnTo>
                  <a:cubicBezTo>
                    <a:pt x="36230" y="772"/>
                    <a:pt x="31122" y="93"/>
                    <a:pt x="30698" y="62"/>
                  </a:cubicBezTo>
                  <a:cubicBezTo>
                    <a:pt x="30158" y="0"/>
                    <a:pt x="29610" y="0"/>
                    <a:pt x="290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8568109" y="617165"/>
              <a:ext cx="353394" cy="437081"/>
            </a:xfrm>
            <a:custGeom>
              <a:avLst/>
              <a:gdLst/>
              <a:ahLst/>
              <a:cxnLst/>
              <a:rect l="l" t="t" r="r" b="b"/>
              <a:pathLst>
                <a:path w="3727" h="5463" extrusionOk="0">
                  <a:moveTo>
                    <a:pt x="1859" y="1"/>
                  </a:moveTo>
                  <a:cubicBezTo>
                    <a:pt x="833" y="1"/>
                    <a:pt x="0" y="1220"/>
                    <a:pt x="0" y="2732"/>
                  </a:cubicBezTo>
                  <a:cubicBezTo>
                    <a:pt x="0" y="4244"/>
                    <a:pt x="833" y="5463"/>
                    <a:pt x="1859" y="5463"/>
                  </a:cubicBezTo>
                  <a:cubicBezTo>
                    <a:pt x="2893" y="5463"/>
                    <a:pt x="3726" y="4244"/>
                    <a:pt x="3726" y="2732"/>
                  </a:cubicBezTo>
                  <a:cubicBezTo>
                    <a:pt x="3726" y="1220"/>
                    <a:pt x="2893" y="1"/>
                    <a:pt x="18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3"/>
          <p:cNvSpPr/>
          <p:nvPr/>
        </p:nvSpPr>
        <p:spPr>
          <a:xfrm>
            <a:off x="453767" y="323921"/>
            <a:ext cx="8236416" cy="4495659"/>
          </a:xfrm>
          <a:custGeom>
            <a:avLst/>
            <a:gdLst/>
            <a:ahLst/>
            <a:cxnLst/>
            <a:rect l="l" t="t" r="r" b="b"/>
            <a:pathLst>
              <a:path w="81107" h="53558" extrusionOk="0">
                <a:moveTo>
                  <a:pt x="1096" y="1"/>
                </a:moveTo>
                <a:cubicBezTo>
                  <a:pt x="517" y="1"/>
                  <a:pt x="0" y="487"/>
                  <a:pt x="0" y="1096"/>
                </a:cubicBezTo>
                <a:lnTo>
                  <a:pt x="0" y="52462"/>
                </a:lnTo>
                <a:cubicBezTo>
                  <a:pt x="0" y="53071"/>
                  <a:pt x="517" y="53557"/>
                  <a:pt x="1096" y="53557"/>
                </a:cubicBezTo>
                <a:lnTo>
                  <a:pt x="80011" y="53557"/>
                </a:lnTo>
                <a:cubicBezTo>
                  <a:pt x="80620" y="53557"/>
                  <a:pt x="81106" y="53071"/>
                  <a:pt x="81106" y="52462"/>
                </a:cubicBezTo>
                <a:lnTo>
                  <a:pt x="81106" y="1096"/>
                </a:lnTo>
                <a:cubicBezTo>
                  <a:pt x="81106" y="487"/>
                  <a:pt x="80620" y="1"/>
                  <a:pt x="80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txBox="1">
            <a:spLocks noGrp="1"/>
          </p:cNvSpPr>
          <p:nvPr>
            <p:ph type="ctrTitle"/>
          </p:nvPr>
        </p:nvSpPr>
        <p:spPr>
          <a:xfrm>
            <a:off x="714125" y="1737850"/>
            <a:ext cx="3174600" cy="11355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3F34A7"/>
              </a:buClr>
              <a:buSzPts val="3000"/>
              <a:buFont typeface="Quicksand"/>
              <a:buNone/>
              <a:defRPr sz="3000" b="1">
                <a:solidFill>
                  <a:srgbClr val="3F34A7"/>
                </a:solidFill>
                <a:latin typeface="Quicksand"/>
                <a:ea typeface="Quicksand"/>
                <a:cs typeface="Quicksand"/>
                <a:sym typeface="Quicksand"/>
              </a:defRPr>
            </a:lvl1pPr>
            <a:lvl2pPr lvl="1" rtl="0">
              <a:spcBef>
                <a:spcPts val="0"/>
              </a:spcBef>
              <a:spcAft>
                <a:spcPts val="0"/>
              </a:spcAft>
              <a:buClr>
                <a:srgbClr val="3F34A7"/>
              </a:buClr>
              <a:buSzPts val="3000"/>
              <a:buFont typeface="Quicksand"/>
              <a:buNone/>
              <a:defRPr sz="3000" b="1">
                <a:solidFill>
                  <a:srgbClr val="3F34A7"/>
                </a:solidFill>
                <a:latin typeface="Quicksand"/>
                <a:ea typeface="Quicksand"/>
                <a:cs typeface="Quicksand"/>
                <a:sym typeface="Quicksand"/>
              </a:defRPr>
            </a:lvl2pPr>
            <a:lvl3pPr lvl="2" rtl="0">
              <a:spcBef>
                <a:spcPts val="0"/>
              </a:spcBef>
              <a:spcAft>
                <a:spcPts val="0"/>
              </a:spcAft>
              <a:buClr>
                <a:srgbClr val="3F34A7"/>
              </a:buClr>
              <a:buSzPts val="3000"/>
              <a:buFont typeface="Quicksand"/>
              <a:buNone/>
              <a:defRPr sz="3000" b="1">
                <a:solidFill>
                  <a:srgbClr val="3F34A7"/>
                </a:solidFill>
                <a:latin typeface="Quicksand"/>
                <a:ea typeface="Quicksand"/>
                <a:cs typeface="Quicksand"/>
                <a:sym typeface="Quicksand"/>
              </a:defRPr>
            </a:lvl3pPr>
            <a:lvl4pPr lvl="3" rtl="0">
              <a:spcBef>
                <a:spcPts val="0"/>
              </a:spcBef>
              <a:spcAft>
                <a:spcPts val="0"/>
              </a:spcAft>
              <a:buClr>
                <a:srgbClr val="3F34A7"/>
              </a:buClr>
              <a:buSzPts val="3000"/>
              <a:buFont typeface="Quicksand"/>
              <a:buNone/>
              <a:defRPr sz="3000" b="1">
                <a:solidFill>
                  <a:srgbClr val="3F34A7"/>
                </a:solidFill>
                <a:latin typeface="Quicksand"/>
                <a:ea typeface="Quicksand"/>
                <a:cs typeface="Quicksand"/>
                <a:sym typeface="Quicksand"/>
              </a:defRPr>
            </a:lvl4pPr>
            <a:lvl5pPr lvl="4" rtl="0">
              <a:spcBef>
                <a:spcPts val="0"/>
              </a:spcBef>
              <a:spcAft>
                <a:spcPts val="0"/>
              </a:spcAft>
              <a:buClr>
                <a:srgbClr val="3F34A7"/>
              </a:buClr>
              <a:buSzPts val="3000"/>
              <a:buFont typeface="Quicksand"/>
              <a:buNone/>
              <a:defRPr sz="3000" b="1">
                <a:solidFill>
                  <a:srgbClr val="3F34A7"/>
                </a:solidFill>
                <a:latin typeface="Quicksand"/>
                <a:ea typeface="Quicksand"/>
                <a:cs typeface="Quicksand"/>
                <a:sym typeface="Quicksand"/>
              </a:defRPr>
            </a:lvl5pPr>
            <a:lvl6pPr lvl="5" rtl="0">
              <a:spcBef>
                <a:spcPts val="0"/>
              </a:spcBef>
              <a:spcAft>
                <a:spcPts val="0"/>
              </a:spcAft>
              <a:buClr>
                <a:srgbClr val="3F34A7"/>
              </a:buClr>
              <a:buSzPts val="3000"/>
              <a:buFont typeface="Quicksand"/>
              <a:buNone/>
              <a:defRPr sz="3000" b="1">
                <a:solidFill>
                  <a:srgbClr val="3F34A7"/>
                </a:solidFill>
                <a:latin typeface="Quicksand"/>
                <a:ea typeface="Quicksand"/>
                <a:cs typeface="Quicksand"/>
                <a:sym typeface="Quicksand"/>
              </a:defRPr>
            </a:lvl6pPr>
            <a:lvl7pPr lvl="6" rtl="0">
              <a:spcBef>
                <a:spcPts val="0"/>
              </a:spcBef>
              <a:spcAft>
                <a:spcPts val="0"/>
              </a:spcAft>
              <a:buClr>
                <a:srgbClr val="3F34A7"/>
              </a:buClr>
              <a:buSzPts val="3000"/>
              <a:buFont typeface="Quicksand"/>
              <a:buNone/>
              <a:defRPr sz="3000" b="1">
                <a:solidFill>
                  <a:srgbClr val="3F34A7"/>
                </a:solidFill>
                <a:latin typeface="Quicksand"/>
                <a:ea typeface="Quicksand"/>
                <a:cs typeface="Quicksand"/>
                <a:sym typeface="Quicksand"/>
              </a:defRPr>
            </a:lvl7pPr>
            <a:lvl8pPr lvl="7" rtl="0">
              <a:spcBef>
                <a:spcPts val="0"/>
              </a:spcBef>
              <a:spcAft>
                <a:spcPts val="0"/>
              </a:spcAft>
              <a:buClr>
                <a:srgbClr val="3F34A7"/>
              </a:buClr>
              <a:buSzPts val="3000"/>
              <a:buFont typeface="Quicksand"/>
              <a:buNone/>
              <a:defRPr sz="3000" b="1">
                <a:solidFill>
                  <a:srgbClr val="3F34A7"/>
                </a:solidFill>
                <a:latin typeface="Quicksand"/>
                <a:ea typeface="Quicksand"/>
                <a:cs typeface="Quicksand"/>
                <a:sym typeface="Quicksand"/>
              </a:defRPr>
            </a:lvl8pPr>
            <a:lvl9pPr lvl="8" rtl="0">
              <a:spcBef>
                <a:spcPts val="0"/>
              </a:spcBef>
              <a:spcAft>
                <a:spcPts val="0"/>
              </a:spcAft>
              <a:buClr>
                <a:srgbClr val="3F34A7"/>
              </a:buClr>
              <a:buSzPts val="3000"/>
              <a:buFont typeface="Quicksand"/>
              <a:buNone/>
              <a:defRPr sz="3000" b="1">
                <a:solidFill>
                  <a:srgbClr val="3F34A7"/>
                </a:solidFill>
                <a:latin typeface="Quicksand"/>
                <a:ea typeface="Quicksand"/>
                <a:cs typeface="Quicksand"/>
                <a:sym typeface="Quicksand"/>
              </a:defRPr>
            </a:lvl9pPr>
          </a:lstStyle>
          <a:p>
            <a:endParaRPr/>
          </a:p>
        </p:txBody>
      </p:sp>
      <p:sp>
        <p:nvSpPr>
          <p:cNvPr id="27" name="Google Shape;27;p3"/>
          <p:cNvSpPr txBox="1">
            <a:spLocks noGrp="1"/>
          </p:cNvSpPr>
          <p:nvPr>
            <p:ph type="subTitle" idx="1"/>
          </p:nvPr>
        </p:nvSpPr>
        <p:spPr>
          <a:xfrm>
            <a:off x="714125" y="2910325"/>
            <a:ext cx="2991600" cy="1053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Font typeface="Raleway"/>
              <a:buNone/>
              <a:defRPr sz="1400">
                <a:solidFill>
                  <a:schemeClr val="dk2"/>
                </a:solidFill>
                <a:latin typeface="Raleway"/>
                <a:ea typeface="Raleway"/>
                <a:cs typeface="Raleway"/>
                <a:sym typeface="Raleway"/>
              </a:defRPr>
            </a:lvl1pPr>
            <a:lvl2pPr lvl="1"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2pPr>
            <a:lvl3pPr lvl="2"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3pPr>
            <a:lvl4pPr lvl="3"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4pPr>
            <a:lvl5pPr lvl="4"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5pPr>
            <a:lvl6pPr lvl="5"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6pPr>
            <a:lvl7pPr lvl="6"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7pPr>
            <a:lvl8pPr lvl="7"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8pPr>
            <a:lvl9pPr lvl="8" rtl="0">
              <a:lnSpc>
                <a:spcPct val="100000"/>
              </a:lnSpc>
              <a:spcBef>
                <a:spcPts val="0"/>
              </a:spcBef>
              <a:spcAft>
                <a:spcPts val="0"/>
              </a:spcAft>
              <a:buClr>
                <a:schemeClr val="dk2"/>
              </a:buClr>
              <a:buSzPts val="1400"/>
              <a:buFont typeface="Raleway"/>
              <a:buNone/>
              <a:defRPr>
                <a:solidFill>
                  <a:schemeClr val="dk2"/>
                </a:solidFill>
                <a:latin typeface="Raleway"/>
                <a:ea typeface="Raleway"/>
                <a:cs typeface="Raleway"/>
                <a:sym typeface="Raleway"/>
              </a:defRPr>
            </a:lvl9pPr>
          </a:lstStyle>
          <a:p>
            <a:endParaRPr/>
          </a:p>
        </p:txBody>
      </p:sp>
      <p:sp>
        <p:nvSpPr>
          <p:cNvPr id="28" name="Google Shape;28;p3"/>
          <p:cNvSpPr txBox="1">
            <a:spLocks noGrp="1"/>
          </p:cNvSpPr>
          <p:nvPr>
            <p:ph type="title" idx="2" hasCustomPrompt="1"/>
          </p:nvPr>
        </p:nvSpPr>
        <p:spPr>
          <a:xfrm>
            <a:off x="714125" y="1038529"/>
            <a:ext cx="1062900" cy="44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Tree>
    <p:extLst>
      <p:ext uri="{BB962C8B-B14F-4D97-AF65-F5344CB8AC3E}">
        <p14:creationId xmlns:p14="http://schemas.microsoft.com/office/powerpoint/2010/main" val="3526600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6"/>
        </a:solidFill>
        <a:effectLst/>
      </p:bgPr>
    </p:bg>
    <p:spTree>
      <p:nvGrpSpPr>
        <p:cNvPr id="1" name="Shape 29"/>
        <p:cNvGrpSpPr/>
        <p:nvPr/>
      </p:nvGrpSpPr>
      <p:grpSpPr>
        <a:xfrm>
          <a:off x="0" y="0"/>
          <a:ext cx="0" cy="0"/>
          <a:chOff x="0" y="0"/>
          <a:chExt cx="0" cy="0"/>
        </a:xfrm>
      </p:grpSpPr>
      <p:grpSp>
        <p:nvGrpSpPr>
          <p:cNvPr id="30" name="Google Shape;30;p4"/>
          <p:cNvGrpSpPr/>
          <p:nvPr/>
        </p:nvGrpSpPr>
        <p:grpSpPr>
          <a:xfrm>
            <a:off x="0" y="0"/>
            <a:ext cx="9143925" cy="5143494"/>
            <a:chOff x="0" y="0"/>
            <a:chExt cx="9143925" cy="5143494"/>
          </a:xfrm>
        </p:grpSpPr>
        <p:sp>
          <p:nvSpPr>
            <p:cNvPr id="31" name="Google Shape;31;p4"/>
            <p:cNvSpPr/>
            <p:nvPr/>
          </p:nvSpPr>
          <p:spPr>
            <a:xfrm>
              <a:off x="1822871" y="4686018"/>
              <a:ext cx="545784" cy="306189"/>
            </a:xfrm>
            <a:custGeom>
              <a:avLst/>
              <a:gdLst/>
              <a:ahLst/>
              <a:cxnLst/>
              <a:rect l="l" t="t" r="r" b="b"/>
              <a:pathLst>
                <a:path w="5756" h="3827" extrusionOk="0">
                  <a:moveTo>
                    <a:pt x="3310" y="0"/>
                  </a:moveTo>
                  <a:cubicBezTo>
                    <a:pt x="3056" y="0"/>
                    <a:pt x="2762" y="31"/>
                    <a:pt x="2477" y="93"/>
                  </a:cubicBezTo>
                  <a:cubicBezTo>
                    <a:pt x="996" y="417"/>
                    <a:pt x="1" y="1512"/>
                    <a:pt x="224" y="2507"/>
                  </a:cubicBezTo>
                  <a:cubicBezTo>
                    <a:pt x="386" y="3310"/>
                    <a:pt x="1320" y="3827"/>
                    <a:pt x="2438" y="3827"/>
                  </a:cubicBezTo>
                  <a:cubicBezTo>
                    <a:pt x="2701" y="3827"/>
                    <a:pt x="2986" y="3788"/>
                    <a:pt x="3279" y="3726"/>
                  </a:cubicBezTo>
                  <a:cubicBezTo>
                    <a:pt x="4753" y="3402"/>
                    <a:pt x="5756" y="2315"/>
                    <a:pt x="5524" y="1319"/>
                  </a:cubicBezTo>
                  <a:cubicBezTo>
                    <a:pt x="5331" y="509"/>
                    <a:pt x="4437" y="0"/>
                    <a:pt x="3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46081" y="2777481"/>
              <a:ext cx="1898391" cy="2162923"/>
            </a:xfrm>
            <a:custGeom>
              <a:avLst/>
              <a:gdLst/>
              <a:ahLst/>
              <a:cxnLst/>
              <a:rect l="l" t="t" r="r" b="b"/>
              <a:pathLst>
                <a:path w="20021" h="27034" extrusionOk="0">
                  <a:moveTo>
                    <a:pt x="7329" y="1"/>
                  </a:moveTo>
                  <a:cubicBezTo>
                    <a:pt x="5046" y="1"/>
                    <a:pt x="2893" y="1127"/>
                    <a:pt x="1736" y="3148"/>
                  </a:cubicBezTo>
                  <a:cubicBezTo>
                    <a:pt x="0" y="6142"/>
                    <a:pt x="1088" y="9999"/>
                    <a:pt x="4112" y="11990"/>
                  </a:cubicBezTo>
                  <a:cubicBezTo>
                    <a:pt x="2700" y="13563"/>
                    <a:pt x="1859" y="15654"/>
                    <a:pt x="1859" y="17969"/>
                  </a:cubicBezTo>
                  <a:cubicBezTo>
                    <a:pt x="1859" y="22983"/>
                    <a:pt x="5910" y="27034"/>
                    <a:pt x="10955" y="27034"/>
                  </a:cubicBezTo>
                  <a:cubicBezTo>
                    <a:pt x="15970" y="27034"/>
                    <a:pt x="20020" y="22983"/>
                    <a:pt x="20020" y="17969"/>
                  </a:cubicBezTo>
                  <a:cubicBezTo>
                    <a:pt x="20020" y="13988"/>
                    <a:pt x="17482" y="10609"/>
                    <a:pt x="13918" y="9359"/>
                  </a:cubicBezTo>
                  <a:cubicBezTo>
                    <a:pt x="15198" y="6366"/>
                    <a:pt x="13949" y="2732"/>
                    <a:pt x="10894" y="965"/>
                  </a:cubicBezTo>
                  <a:cubicBezTo>
                    <a:pt x="9767" y="325"/>
                    <a:pt x="8548" y="1"/>
                    <a:pt x="7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0" y="0"/>
              <a:ext cx="5044614" cy="2826425"/>
            </a:xfrm>
            <a:custGeom>
              <a:avLst/>
              <a:gdLst/>
              <a:ahLst/>
              <a:cxnLst/>
              <a:rect l="l" t="t" r="r" b="b"/>
              <a:pathLst>
                <a:path w="53202" h="35327" extrusionOk="0">
                  <a:moveTo>
                    <a:pt x="0" y="0"/>
                  </a:moveTo>
                  <a:lnTo>
                    <a:pt x="0" y="35326"/>
                  </a:lnTo>
                  <a:cubicBezTo>
                    <a:pt x="18037" y="21440"/>
                    <a:pt x="1574" y="15237"/>
                    <a:pt x="6720" y="6720"/>
                  </a:cubicBezTo>
                  <a:cubicBezTo>
                    <a:pt x="8872" y="3086"/>
                    <a:pt x="11480" y="2060"/>
                    <a:pt x="13794" y="2060"/>
                  </a:cubicBezTo>
                  <a:cubicBezTo>
                    <a:pt x="16880" y="2060"/>
                    <a:pt x="19418" y="3989"/>
                    <a:pt x="19418" y="3989"/>
                  </a:cubicBezTo>
                  <a:cubicBezTo>
                    <a:pt x="24464" y="7136"/>
                    <a:pt x="29286" y="8263"/>
                    <a:pt x="33591" y="8263"/>
                  </a:cubicBezTo>
                  <a:cubicBezTo>
                    <a:pt x="45163" y="8263"/>
                    <a:pt x="53202" y="0"/>
                    <a:pt x="53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5708596" y="1309135"/>
              <a:ext cx="3435329" cy="3834359"/>
            </a:xfrm>
            <a:custGeom>
              <a:avLst/>
              <a:gdLst/>
              <a:ahLst/>
              <a:cxnLst/>
              <a:rect l="l" t="t" r="r" b="b"/>
              <a:pathLst>
                <a:path w="36230" h="47925" extrusionOk="0">
                  <a:moveTo>
                    <a:pt x="29063" y="0"/>
                  </a:moveTo>
                  <a:cubicBezTo>
                    <a:pt x="23562" y="0"/>
                    <a:pt x="18586" y="2700"/>
                    <a:pt x="15886" y="7653"/>
                  </a:cubicBezTo>
                  <a:cubicBezTo>
                    <a:pt x="14628" y="10029"/>
                    <a:pt x="13988" y="12668"/>
                    <a:pt x="15207" y="15206"/>
                  </a:cubicBezTo>
                  <a:cubicBezTo>
                    <a:pt x="15816" y="16487"/>
                    <a:pt x="16811" y="17551"/>
                    <a:pt x="17552" y="18770"/>
                  </a:cubicBezTo>
                  <a:cubicBezTo>
                    <a:pt x="18972" y="21154"/>
                    <a:pt x="18393" y="24009"/>
                    <a:pt x="16750" y="26169"/>
                  </a:cubicBezTo>
                  <a:cubicBezTo>
                    <a:pt x="14242" y="29448"/>
                    <a:pt x="11025" y="28483"/>
                    <a:pt x="7716" y="29988"/>
                  </a:cubicBezTo>
                  <a:cubicBezTo>
                    <a:pt x="5309" y="31114"/>
                    <a:pt x="3380" y="33112"/>
                    <a:pt x="2223" y="35488"/>
                  </a:cubicBezTo>
                  <a:cubicBezTo>
                    <a:pt x="1289" y="37386"/>
                    <a:pt x="741" y="39477"/>
                    <a:pt x="456" y="41599"/>
                  </a:cubicBezTo>
                  <a:cubicBezTo>
                    <a:pt x="386" y="42108"/>
                    <a:pt x="1" y="47925"/>
                    <a:pt x="356" y="47925"/>
                  </a:cubicBezTo>
                  <a:lnTo>
                    <a:pt x="36230" y="47925"/>
                  </a:lnTo>
                  <a:lnTo>
                    <a:pt x="36230" y="1350"/>
                  </a:lnTo>
                  <a:cubicBezTo>
                    <a:pt x="36230" y="772"/>
                    <a:pt x="31122" y="93"/>
                    <a:pt x="30698" y="62"/>
                  </a:cubicBezTo>
                  <a:cubicBezTo>
                    <a:pt x="30158" y="0"/>
                    <a:pt x="29610" y="0"/>
                    <a:pt x="290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a:off x="8568109" y="617165"/>
              <a:ext cx="353394" cy="437081"/>
            </a:xfrm>
            <a:custGeom>
              <a:avLst/>
              <a:gdLst/>
              <a:ahLst/>
              <a:cxnLst/>
              <a:rect l="l" t="t" r="r" b="b"/>
              <a:pathLst>
                <a:path w="3727" h="5463" extrusionOk="0">
                  <a:moveTo>
                    <a:pt x="1859" y="1"/>
                  </a:moveTo>
                  <a:cubicBezTo>
                    <a:pt x="833" y="1"/>
                    <a:pt x="0" y="1220"/>
                    <a:pt x="0" y="2732"/>
                  </a:cubicBezTo>
                  <a:cubicBezTo>
                    <a:pt x="0" y="4244"/>
                    <a:pt x="833" y="5463"/>
                    <a:pt x="1859" y="5463"/>
                  </a:cubicBezTo>
                  <a:cubicBezTo>
                    <a:pt x="2893" y="5463"/>
                    <a:pt x="3726" y="4244"/>
                    <a:pt x="3726" y="2732"/>
                  </a:cubicBezTo>
                  <a:cubicBezTo>
                    <a:pt x="3726" y="1220"/>
                    <a:pt x="2893" y="1"/>
                    <a:pt x="18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4"/>
          <p:cNvSpPr/>
          <p:nvPr/>
        </p:nvSpPr>
        <p:spPr>
          <a:xfrm>
            <a:off x="453767" y="323921"/>
            <a:ext cx="8236416" cy="4495659"/>
          </a:xfrm>
          <a:custGeom>
            <a:avLst/>
            <a:gdLst/>
            <a:ahLst/>
            <a:cxnLst/>
            <a:rect l="l" t="t" r="r" b="b"/>
            <a:pathLst>
              <a:path w="81107" h="53558" extrusionOk="0">
                <a:moveTo>
                  <a:pt x="1096" y="1"/>
                </a:moveTo>
                <a:cubicBezTo>
                  <a:pt x="517" y="1"/>
                  <a:pt x="0" y="487"/>
                  <a:pt x="0" y="1096"/>
                </a:cubicBezTo>
                <a:lnTo>
                  <a:pt x="0" y="52462"/>
                </a:lnTo>
                <a:cubicBezTo>
                  <a:pt x="0" y="53071"/>
                  <a:pt x="517" y="53557"/>
                  <a:pt x="1096" y="53557"/>
                </a:cubicBezTo>
                <a:lnTo>
                  <a:pt x="80011" y="53557"/>
                </a:lnTo>
                <a:cubicBezTo>
                  <a:pt x="80620" y="53557"/>
                  <a:pt x="81106" y="53071"/>
                  <a:pt x="81106" y="52462"/>
                </a:cubicBezTo>
                <a:lnTo>
                  <a:pt x="81106" y="1096"/>
                </a:lnTo>
                <a:cubicBezTo>
                  <a:pt x="81106" y="487"/>
                  <a:pt x="80620" y="1"/>
                  <a:pt x="80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txBox="1">
            <a:spLocks noGrp="1"/>
          </p:cNvSpPr>
          <p:nvPr>
            <p:ph type="body" idx="1"/>
          </p:nvPr>
        </p:nvSpPr>
        <p:spPr>
          <a:xfrm>
            <a:off x="5083082" y="1846963"/>
            <a:ext cx="3346800" cy="1535400"/>
          </a:xfrm>
          <a:prstGeom prst="rect">
            <a:avLst/>
          </a:prstGeom>
        </p:spPr>
        <p:txBody>
          <a:bodyPr spcFirstLastPara="1" wrap="square" lIns="91425" tIns="91425" rIns="91425" bIns="91425" anchor="t" anchorCtr="0">
            <a:noAutofit/>
          </a:bodyPr>
          <a:lstStyle>
            <a:lvl1pPr marL="457200" lvl="0" indent="-317500" algn="r" rtl="0">
              <a:spcBef>
                <a:spcPts val="0"/>
              </a:spcBef>
              <a:spcAft>
                <a:spcPts val="0"/>
              </a:spcAft>
              <a:buSzPts val="1400"/>
              <a:buChar char="●"/>
              <a:defRPr sz="1400"/>
            </a:lvl1pPr>
            <a:lvl2pPr marL="914400" lvl="1" indent="-317500" algn="r" rtl="0">
              <a:spcBef>
                <a:spcPts val="0"/>
              </a:spcBef>
              <a:spcAft>
                <a:spcPts val="0"/>
              </a:spcAft>
              <a:buSzPts val="1400"/>
              <a:buChar char="○"/>
              <a:defRPr/>
            </a:lvl2pPr>
            <a:lvl3pPr marL="1371600" lvl="2" indent="-317500" algn="r" rtl="0">
              <a:spcBef>
                <a:spcPts val="0"/>
              </a:spcBef>
              <a:spcAft>
                <a:spcPts val="0"/>
              </a:spcAft>
              <a:buSzPts val="1400"/>
              <a:buChar char="■"/>
              <a:defRPr/>
            </a:lvl3pPr>
            <a:lvl4pPr marL="1828800" lvl="3" indent="-317500" algn="r" rtl="0">
              <a:spcBef>
                <a:spcPts val="0"/>
              </a:spcBef>
              <a:spcAft>
                <a:spcPts val="0"/>
              </a:spcAft>
              <a:buSzPts val="1400"/>
              <a:buChar char="●"/>
              <a:defRPr/>
            </a:lvl4pPr>
            <a:lvl5pPr marL="2286000" lvl="4" indent="-317500" algn="r" rtl="0">
              <a:spcBef>
                <a:spcPts val="0"/>
              </a:spcBef>
              <a:spcAft>
                <a:spcPts val="0"/>
              </a:spcAft>
              <a:buSzPts val="1400"/>
              <a:buChar char="○"/>
              <a:defRPr/>
            </a:lvl5pPr>
            <a:lvl6pPr marL="2743200" lvl="5" indent="-317500" algn="r" rtl="0">
              <a:spcBef>
                <a:spcPts val="0"/>
              </a:spcBef>
              <a:spcAft>
                <a:spcPts val="0"/>
              </a:spcAft>
              <a:buSzPts val="1400"/>
              <a:buChar char="■"/>
              <a:defRPr/>
            </a:lvl6pPr>
            <a:lvl7pPr marL="3200400" lvl="6" indent="-317500" algn="r" rtl="0">
              <a:spcBef>
                <a:spcPts val="0"/>
              </a:spcBef>
              <a:spcAft>
                <a:spcPts val="0"/>
              </a:spcAft>
              <a:buSzPts val="1400"/>
              <a:buChar char="●"/>
              <a:defRPr/>
            </a:lvl7pPr>
            <a:lvl8pPr marL="3657600" lvl="7" indent="-317500" algn="r" rtl="0">
              <a:spcBef>
                <a:spcPts val="0"/>
              </a:spcBef>
              <a:spcAft>
                <a:spcPts val="0"/>
              </a:spcAft>
              <a:buSzPts val="1400"/>
              <a:buChar char="○"/>
              <a:defRPr/>
            </a:lvl8pPr>
            <a:lvl9pPr marL="4114800" lvl="8" indent="-317500" algn="r" rtl="0">
              <a:spcBef>
                <a:spcPts val="0"/>
              </a:spcBef>
              <a:spcAft>
                <a:spcPts val="0"/>
              </a:spcAft>
              <a:buSzPts val="1400"/>
              <a:buChar char="■"/>
              <a:defRPr/>
            </a:lvl9pPr>
          </a:lstStyle>
          <a:p>
            <a:endParaRPr/>
          </a:p>
        </p:txBody>
      </p:sp>
      <p:sp>
        <p:nvSpPr>
          <p:cNvPr id="38" name="Google Shape;38;p4"/>
          <p:cNvSpPr txBox="1">
            <a:spLocks noGrp="1"/>
          </p:cNvSpPr>
          <p:nvPr>
            <p:ph type="ctrTitle"/>
          </p:nvPr>
        </p:nvSpPr>
        <p:spPr>
          <a:xfrm>
            <a:off x="5082925" y="1280909"/>
            <a:ext cx="3346800" cy="4512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3F34A7"/>
              </a:buClr>
              <a:buSzPts val="2800"/>
              <a:buFont typeface="Quicksand"/>
              <a:buNone/>
              <a:defRPr b="1">
                <a:solidFill>
                  <a:srgbClr val="3F34A7"/>
                </a:solidFill>
                <a:latin typeface="Quicksand"/>
                <a:ea typeface="Quicksand"/>
                <a:cs typeface="Quicksand"/>
                <a:sym typeface="Quicksand"/>
              </a:defRPr>
            </a:lvl1pPr>
            <a:lvl2pPr lvl="1" algn="r" rtl="0">
              <a:spcBef>
                <a:spcPts val="0"/>
              </a:spcBef>
              <a:spcAft>
                <a:spcPts val="0"/>
              </a:spcAft>
              <a:buClr>
                <a:srgbClr val="3F34A7"/>
              </a:buClr>
              <a:buSzPts val="2800"/>
              <a:buFont typeface="Quicksand"/>
              <a:buNone/>
              <a:defRPr b="1">
                <a:solidFill>
                  <a:srgbClr val="3F34A7"/>
                </a:solidFill>
                <a:latin typeface="Quicksand"/>
                <a:ea typeface="Quicksand"/>
                <a:cs typeface="Quicksand"/>
                <a:sym typeface="Quicksand"/>
              </a:defRPr>
            </a:lvl2pPr>
            <a:lvl3pPr lvl="2" algn="r" rtl="0">
              <a:spcBef>
                <a:spcPts val="0"/>
              </a:spcBef>
              <a:spcAft>
                <a:spcPts val="0"/>
              </a:spcAft>
              <a:buClr>
                <a:srgbClr val="3F34A7"/>
              </a:buClr>
              <a:buSzPts val="2800"/>
              <a:buFont typeface="Quicksand"/>
              <a:buNone/>
              <a:defRPr b="1">
                <a:solidFill>
                  <a:srgbClr val="3F34A7"/>
                </a:solidFill>
                <a:latin typeface="Quicksand"/>
                <a:ea typeface="Quicksand"/>
                <a:cs typeface="Quicksand"/>
                <a:sym typeface="Quicksand"/>
              </a:defRPr>
            </a:lvl3pPr>
            <a:lvl4pPr lvl="3" algn="r" rtl="0">
              <a:spcBef>
                <a:spcPts val="0"/>
              </a:spcBef>
              <a:spcAft>
                <a:spcPts val="0"/>
              </a:spcAft>
              <a:buClr>
                <a:srgbClr val="3F34A7"/>
              </a:buClr>
              <a:buSzPts val="2800"/>
              <a:buFont typeface="Quicksand"/>
              <a:buNone/>
              <a:defRPr b="1">
                <a:solidFill>
                  <a:srgbClr val="3F34A7"/>
                </a:solidFill>
                <a:latin typeface="Quicksand"/>
                <a:ea typeface="Quicksand"/>
                <a:cs typeface="Quicksand"/>
                <a:sym typeface="Quicksand"/>
              </a:defRPr>
            </a:lvl4pPr>
            <a:lvl5pPr lvl="4" algn="r" rtl="0">
              <a:spcBef>
                <a:spcPts val="0"/>
              </a:spcBef>
              <a:spcAft>
                <a:spcPts val="0"/>
              </a:spcAft>
              <a:buClr>
                <a:srgbClr val="3F34A7"/>
              </a:buClr>
              <a:buSzPts val="2800"/>
              <a:buFont typeface="Quicksand"/>
              <a:buNone/>
              <a:defRPr b="1">
                <a:solidFill>
                  <a:srgbClr val="3F34A7"/>
                </a:solidFill>
                <a:latin typeface="Quicksand"/>
                <a:ea typeface="Quicksand"/>
                <a:cs typeface="Quicksand"/>
                <a:sym typeface="Quicksand"/>
              </a:defRPr>
            </a:lvl5pPr>
            <a:lvl6pPr lvl="5" algn="r" rtl="0">
              <a:spcBef>
                <a:spcPts val="0"/>
              </a:spcBef>
              <a:spcAft>
                <a:spcPts val="0"/>
              </a:spcAft>
              <a:buClr>
                <a:srgbClr val="3F34A7"/>
              </a:buClr>
              <a:buSzPts val="2800"/>
              <a:buFont typeface="Quicksand"/>
              <a:buNone/>
              <a:defRPr b="1">
                <a:solidFill>
                  <a:srgbClr val="3F34A7"/>
                </a:solidFill>
                <a:latin typeface="Quicksand"/>
                <a:ea typeface="Quicksand"/>
                <a:cs typeface="Quicksand"/>
                <a:sym typeface="Quicksand"/>
              </a:defRPr>
            </a:lvl6pPr>
            <a:lvl7pPr lvl="6" algn="r" rtl="0">
              <a:spcBef>
                <a:spcPts val="0"/>
              </a:spcBef>
              <a:spcAft>
                <a:spcPts val="0"/>
              </a:spcAft>
              <a:buClr>
                <a:srgbClr val="3F34A7"/>
              </a:buClr>
              <a:buSzPts val="2800"/>
              <a:buFont typeface="Quicksand"/>
              <a:buNone/>
              <a:defRPr b="1">
                <a:solidFill>
                  <a:srgbClr val="3F34A7"/>
                </a:solidFill>
                <a:latin typeface="Quicksand"/>
                <a:ea typeface="Quicksand"/>
                <a:cs typeface="Quicksand"/>
                <a:sym typeface="Quicksand"/>
              </a:defRPr>
            </a:lvl7pPr>
            <a:lvl8pPr lvl="7" algn="r" rtl="0">
              <a:spcBef>
                <a:spcPts val="0"/>
              </a:spcBef>
              <a:spcAft>
                <a:spcPts val="0"/>
              </a:spcAft>
              <a:buClr>
                <a:srgbClr val="3F34A7"/>
              </a:buClr>
              <a:buSzPts val="2800"/>
              <a:buFont typeface="Quicksand"/>
              <a:buNone/>
              <a:defRPr b="1">
                <a:solidFill>
                  <a:srgbClr val="3F34A7"/>
                </a:solidFill>
                <a:latin typeface="Quicksand"/>
                <a:ea typeface="Quicksand"/>
                <a:cs typeface="Quicksand"/>
                <a:sym typeface="Quicksand"/>
              </a:defRPr>
            </a:lvl8pPr>
            <a:lvl9pPr lvl="8" algn="r" rtl="0">
              <a:spcBef>
                <a:spcPts val="0"/>
              </a:spcBef>
              <a:spcAft>
                <a:spcPts val="0"/>
              </a:spcAft>
              <a:buClr>
                <a:srgbClr val="3F34A7"/>
              </a:buClr>
              <a:buSzPts val="2800"/>
              <a:buFont typeface="Quicksand"/>
              <a:buNone/>
              <a:defRPr b="1">
                <a:solidFill>
                  <a:srgbClr val="3F34A7"/>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174004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39"/>
        <p:cNvGrpSpPr/>
        <p:nvPr/>
      </p:nvGrpSpPr>
      <p:grpSpPr>
        <a:xfrm>
          <a:off x="0" y="0"/>
          <a:ext cx="0" cy="0"/>
          <a:chOff x="0" y="0"/>
          <a:chExt cx="0" cy="0"/>
        </a:xfrm>
      </p:grpSpPr>
      <p:grpSp>
        <p:nvGrpSpPr>
          <p:cNvPr id="40" name="Google Shape;40;p5"/>
          <p:cNvGrpSpPr/>
          <p:nvPr/>
        </p:nvGrpSpPr>
        <p:grpSpPr>
          <a:xfrm>
            <a:off x="0" y="0"/>
            <a:ext cx="9143925" cy="5143494"/>
            <a:chOff x="0" y="0"/>
            <a:chExt cx="9143925" cy="5143494"/>
          </a:xfrm>
        </p:grpSpPr>
        <p:sp>
          <p:nvSpPr>
            <p:cNvPr id="41" name="Google Shape;41;p5"/>
            <p:cNvSpPr/>
            <p:nvPr/>
          </p:nvSpPr>
          <p:spPr>
            <a:xfrm>
              <a:off x="1822871" y="4686018"/>
              <a:ext cx="545784" cy="306189"/>
            </a:xfrm>
            <a:custGeom>
              <a:avLst/>
              <a:gdLst/>
              <a:ahLst/>
              <a:cxnLst/>
              <a:rect l="l" t="t" r="r" b="b"/>
              <a:pathLst>
                <a:path w="5756" h="3827" extrusionOk="0">
                  <a:moveTo>
                    <a:pt x="3310" y="0"/>
                  </a:moveTo>
                  <a:cubicBezTo>
                    <a:pt x="3056" y="0"/>
                    <a:pt x="2762" y="31"/>
                    <a:pt x="2477" y="93"/>
                  </a:cubicBezTo>
                  <a:cubicBezTo>
                    <a:pt x="996" y="417"/>
                    <a:pt x="1" y="1512"/>
                    <a:pt x="224" y="2507"/>
                  </a:cubicBezTo>
                  <a:cubicBezTo>
                    <a:pt x="386" y="3310"/>
                    <a:pt x="1320" y="3827"/>
                    <a:pt x="2438" y="3827"/>
                  </a:cubicBezTo>
                  <a:cubicBezTo>
                    <a:pt x="2701" y="3827"/>
                    <a:pt x="2986" y="3788"/>
                    <a:pt x="3279" y="3726"/>
                  </a:cubicBezTo>
                  <a:cubicBezTo>
                    <a:pt x="4753" y="3402"/>
                    <a:pt x="5756" y="2315"/>
                    <a:pt x="5524" y="1319"/>
                  </a:cubicBezTo>
                  <a:cubicBezTo>
                    <a:pt x="5331" y="509"/>
                    <a:pt x="4437" y="0"/>
                    <a:pt x="33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5"/>
            <p:cNvSpPr/>
            <p:nvPr/>
          </p:nvSpPr>
          <p:spPr>
            <a:xfrm>
              <a:off x="46081" y="2777481"/>
              <a:ext cx="1898391" cy="2162923"/>
            </a:xfrm>
            <a:custGeom>
              <a:avLst/>
              <a:gdLst/>
              <a:ahLst/>
              <a:cxnLst/>
              <a:rect l="l" t="t" r="r" b="b"/>
              <a:pathLst>
                <a:path w="20021" h="27034" extrusionOk="0">
                  <a:moveTo>
                    <a:pt x="7329" y="1"/>
                  </a:moveTo>
                  <a:cubicBezTo>
                    <a:pt x="5046" y="1"/>
                    <a:pt x="2893" y="1127"/>
                    <a:pt x="1736" y="3148"/>
                  </a:cubicBezTo>
                  <a:cubicBezTo>
                    <a:pt x="0" y="6142"/>
                    <a:pt x="1088" y="9999"/>
                    <a:pt x="4112" y="11990"/>
                  </a:cubicBezTo>
                  <a:cubicBezTo>
                    <a:pt x="2700" y="13563"/>
                    <a:pt x="1859" y="15654"/>
                    <a:pt x="1859" y="17969"/>
                  </a:cubicBezTo>
                  <a:cubicBezTo>
                    <a:pt x="1859" y="22983"/>
                    <a:pt x="5910" y="27034"/>
                    <a:pt x="10955" y="27034"/>
                  </a:cubicBezTo>
                  <a:cubicBezTo>
                    <a:pt x="15970" y="27034"/>
                    <a:pt x="20020" y="22983"/>
                    <a:pt x="20020" y="17969"/>
                  </a:cubicBezTo>
                  <a:cubicBezTo>
                    <a:pt x="20020" y="13988"/>
                    <a:pt x="17482" y="10609"/>
                    <a:pt x="13918" y="9359"/>
                  </a:cubicBezTo>
                  <a:cubicBezTo>
                    <a:pt x="15198" y="6366"/>
                    <a:pt x="13949" y="2732"/>
                    <a:pt x="10894" y="965"/>
                  </a:cubicBezTo>
                  <a:cubicBezTo>
                    <a:pt x="9767" y="325"/>
                    <a:pt x="8548" y="1"/>
                    <a:pt x="73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a:off x="0" y="0"/>
              <a:ext cx="5044614" cy="2826425"/>
            </a:xfrm>
            <a:custGeom>
              <a:avLst/>
              <a:gdLst/>
              <a:ahLst/>
              <a:cxnLst/>
              <a:rect l="l" t="t" r="r" b="b"/>
              <a:pathLst>
                <a:path w="53202" h="35327" extrusionOk="0">
                  <a:moveTo>
                    <a:pt x="0" y="0"/>
                  </a:moveTo>
                  <a:lnTo>
                    <a:pt x="0" y="35326"/>
                  </a:lnTo>
                  <a:cubicBezTo>
                    <a:pt x="18037" y="21440"/>
                    <a:pt x="1574" y="15237"/>
                    <a:pt x="6720" y="6720"/>
                  </a:cubicBezTo>
                  <a:cubicBezTo>
                    <a:pt x="8872" y="3086"/>
                    <a:pt x="11480" y="2060"/>
                    <a:pt x="13794" y="2060"/>
                  </a:cubicBezTo>
                  <a:cubicBezTo>
                    <a:pt x="16880" y="2060"/>
                    <a:pt x="19418" y="3989"/>
                    <a:pt x="19418" y="3989"/>
                  </a:cubicBezTo>
                  <a:cubicBezTo>
                    <a:pt x="24464" y="7136"/>
                    <a:pt x="29286" y="8263"/>
                    <a:pt x="33591" y="8263"/>
                  </a:cubicBezTo>
                  <a:cubicBezTo>
                    <a:pt x="45163" y="8263"/>
                    <a:pt x="53202" y="0"/>
                    <a:pt x="53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p:nvPr/>
          </p:nvSpPr>
          <p:spPr>
            <a:xfrm>
              <a:off x="5708596" y="1309135"/>
              <a:ext cx="3435329" cy="3834359"/>
            </a:xfrm>
            <a:custGeom>
              <a:avLst/>
              <a:gdLst/>
              <a:ahLst/>
              <a:cxnLst/>
              <a:rect l="l" t="t" r="r" b="b"/>
              <a:pathLst>
                <a:path w="36230" h="47925" extrusionOk="0">
                  <a:moveTo>
                    <a:pt x="29063" y="0"/>
                  </a:moveTo>
                  <a:cubicBezTo>
                    <a:pt x="23562" y="0"/>
                    <a:pt x="18586" y="2700"/>
                    <a:pt x="15886" y="7653"/>
                  </a:cubicBezTo>
                  <a:cubicBezTo>
                    <a:pt x="14628" y="10029"/>
                    <a:pt x="13988" y="12668"/>
                    <a:pt x="15207" y="15206"/>
                  </a:cubicBezTo>
                  <a:cubicBezTo>
                    <a:pt x="15816" y="16487"/>
                    <a:pt x="16811" y="17551"/>
                    <a:pt x="17552" y="18770"/>
                  </a:cubicBezTo>
                  <a:cubicBezTo>
                    <a:pt x="18972" y="21154"/>
                    <a:pt x="18393" y="24009"/>
                    <a:pt x="16750" y="26169"/>
                  </a:cubicBezTo>
                  <a:cubicBezTo>
                    <a:pt x="14242" y="29448"/>
                    <a:pt x="11025" y="28483"/>
                    <a:pt x="7716" y="29988"/>
                  </a:cubicBezTo>
                  <a:cubicBezTo>
                    <a:pt x="5309" y="31114"/>
                    <a:pt x="3380" y="33112"/>
                    <a:pt x="2223" y="35488"/>
                  </a:cubicBezTo>
                  <a:cubicBezTo>
                    <a:pt x="1289" y="37386"/>
                    <a:pt x="741" y="39477"/>
                    <a:pt x="456" y="41599"/>
                  </a:cubicBezTo>
                  <a:cubicBezTo>
                    <a:pt x="386" y="42108"/>
                    <a:pt x="1" y="47925"/>
                    <a:pt x="356" y="47925"/>
                  </a:cubicBezTo>
                  <a:lnTo>
                    <a:pt x="36230" y="47925"/>
                  </a:lnTo>
                  <a:lnTo>
                    <a:pt x="36230" y="1350"/>
                  </a:lnTo>
                  <a:cubicBezTo>
                    <a:pt x="36230" y="772"/>
                    <a:pt x="31122" y="93"/>
                    <a:pt x="30698" y="62"/>
                  </a:cubicBezTo>
                  <a:cubicBezTo>
                    <a:pt x="30158" y="0"/>
                    <a:pt x="29610" y="0"/>
                    <a:pt x="290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5"/>
            <p:cNvSpPr/>
            <p:nvPr/>
          </p:nvSpPr>
          <p:spPr>
            <a:xfrm>
              <a:off x="8568109" y="617165"/>
              <a:ext cx="353394" cy="437081"/>
            </a:xfrm>
            <a:custGeom>
              <a:avLst/>
              <a:gdLst/>
              <a:ahLst/>
              <a:cxnLst/>
              <a:rect l="l" t="t" r="r" b="b"/>
              <a:pathLst>
                <a:path w="3727" h="5463" extrusionOk="0">
                  <a:moveTo>
                    <a:pt x="1859" y="1"/>
                  </a:moveTo>
                  <a:cubicBezTo>
                    <a:pt x="833" y="1"/>
                    <a:pt x="0" y="1220"/>
                    <a:pt x="0" y="2732"/>
                  </a:cubicBezTo>
                  <a:cubicBezTo>
                    <a:pt x="0" y="4244"/>
                    <a:pt x="833" y="5463"/>
                    <a:pt x="1859" y="5463"/>
                  </a:cubicBezTo>
                  <a:cubicBezTo>
                    <a:pt x="2893" y="5463"/>
                    <a:pt x="3726" y="4244"/>
                    <a:pt x="3726" y="2732"/>
                  </a:cubicBezTo>
                  <a:cubicBezTo>
                    <a:pt x="3726" y="1220"/>
                    <a:pt x="2893" y="1"/>
                    <a:pt x="18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5"/>
          <p:cNvSpPr/>
          <p:nvPr/>
        </p:nvSpPr>
        <p:spPr>
          <a:xfrm>
            <a:off x="453767" y="323921"/>
            <a:ext cx="8236416" cy="4495659"/>
          </a:xfrm>
          <a:custGeom>
            <a:avLst/>
            <a:gdLst/>
            <a:ahLst/>
            <a:cxnLst/>
            <a:rect l="l" t="t" r="r" b="b"/>
            <a:pathLst>
              <a:path w="81107" h="53558" extrusionOk="0">
                <a:moveTo>
                  <a:pt x="1096" y="1"/>
                </a:moveTo>
                <a:cubicBezTo>
                  <a:pt x="517" y="1"/>
                  <a:pt x="0" y="487"/>
                  <a:pt x="0" y="1096"/>
                </a:cubicBezTo>
                <a:lnTo>
                  <a:pt x="0" y="52462"/>
                </a:lnTo>
                <a:cubicBezTo>
                  <a:pt x="0" y="53071"/>
                  <a:pt x="517" y="53557"/>
                  <a:pt x="1096" y="53557"/>
                </a:cubicBezTo>
                <a:lnTo>
                  <a:pt x="80011" y="53557"/>
                </a:lnTo>
                <a:cubicBezTo>
                  <a:pt x="80620" y="53557"/>
                  <a:pt x="81106" y="53071"/>
                  <a:pt x="81106" y="52462"/>
                </a:cubicBezTo>
                <a:lnTo>
                  <a:pt x="81106" y="1096"/>
                </a:lnTo>
                <a:cubicBezTo>
                  <a:pt x="81106" y="487"/>
                  <a:pt x="80620" y="1"/>
                  <a:pt x="80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5"/>
          <p:cNvSpPr txBox="1">
            <a:spLocks noGrp="1"/>
          </p:cNvSpPr>
          <p:nvPr>
            <p:ph type="title"/>
          </p:nvPr>
        </p:nvSpPr>
        <p:spPr>
          <a:xfrm>
            <a:off x="1097313" y="2742000"/>
            <a:ext cx="2724600" cy="403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48" name="Google Shape;48;p5"/>
          <p:cNvSpPr txBox="1">
            <a:spLocks noGrp="1"/>
          </p:cNvSpPr>
          <p:nvPr>
            <p:ph type="subTitle" idx="1"/>
          </p:nvPr>
        </p:nvSpPr>
        <p:spPr>
          <a:xfrm>
            <a:off x="1548225" y="2992800"/>
            <a:ext cx="2273700" cy="1237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49" name="Google Shape;49;p5"/>
          <p:cNvSpPr txBox="1">
            <a:spLocks noGrp="1"/>
          </p:cNvSpPr>
          <p:nvPr>
            <p:ph type="title" idx="2"/>
          </p:nvPr>
        </p:nvSpPr>
        <p:spPr>
          <a:xfrm>
            <a:off x="5324187" y="2742000"/>
            <a:ext cx="2724600" cy="403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50" name="Google Shape;50;p5"/>
          <p:cNvSpPr txBox="1">
            <a:spLocks noGrp="1"/>
          </p:cNvSpPr>
          <p:nvPr>
            <p:ph type="subTitle" idx="3"/>
          </p:nvPr>
        </p:nvSpPr>
        <p:spPr>
          <a:xfrm>
            <a:off x="5324200" y="2992800"/>
            <a:ext cx="2273700" cy="1237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1" name="Google Shape;51;p5"/>
          <p:cNvSpPr txBox="1">
            <a:spLocks noGrp="1"/>
          </p:cNvSpPr>
          <p:nvPr>
            <p:ph type="title" idx="4"/>
          </p:nvPr>
        </p:nvSpPr>
        <p:spPr>
          <a:xfrm>
            <a:off x="804000" y="690975"/>
            <a:ext cx="7538100" cy="26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52" name="Google Shape;52;p5"/>
          <p:cNvGrpSpPr/>
          <p:nvPr/>
        </p:nvGrpSpPr>
        <p:grpSpPr>
          <a:xfrm>
            <a:off x="652960" y="1410368"/>
            <a:ext cx="7674703" cy="3051331"/>
            <a:chOff x="652960" y="1410368"/>
            <a:chExt cx="7674703" cy="3051331"/>
          </a:xfrm>
        </p:grpSpPr>
        <p:grpSp>
          <p:nvGrpSpPr>
            <p:cNvPr id="53" name="Google Shape;53;p5"/>
            <p:cNvGrpSpPr/>
            <p:nvPr/>
          </p:nvGrpSpPr>
          <p:grpSpPr>
            <a:xfrm>
              <a:off x="652960" y="1629568"/>
              <a:ext cx="4256497" cy="2832131"/>
              <a:chOff x="1230657" y="3301068"/>
              <a:chExt cx="4256497" cy="2832131"/>
            </a:xfrm>
          </p:grpSpPr>
          <p:sp>
            <p:nvSpPr>
              <p:cNvPr id="54" name="Google Shape;54;p5"/>
              <p:cNvSpPr/>
              <p:nvPr/>
            </p:nvSpPr>
            <p:spPr>
              <a:xfrm>
                <a:off x="5016953" y="5774646"/>
                <a:ext cx="353615" cy="358552"/>
              </a:xfrm>
              <a:custGeom>
                <a:avLst/>
                <a:gdLst/>
                <a:ahLst/>
                <a:cxnLst/>
                <a:rect l="l" t="t" r="r" b="b"/>
                <a:pathLst>
                  <a:path w="15827" h="16048" extrusionOk="0">
                    <a:moveTo>
                      <a:pt x="8176" y="0"/>
                    </a:moveTo>
                    <a:cubicBezTo>
                      <a:pt x="6270" y="0"/>
                      <a:pt x="4488" y="857"/>
                      <a:pt x="3107" y="2127"/>
                    </a:cubicBezTo>
                    <a:cubicBezTo>
                      <a:pt x="1326" y="3674"/>
                      <a:pt x="180" y="5925"/>
                      <a:pt x="56" y="8286"/>
                    </a:cubicBezTo>
                    <a:cubicBezTo>
                      <a:pt x="0" y="10648"/>
                      <a:pt x="1036" y="12995"/>
                      <a:pt x="2942" y="14376"/>
                    </a:cubicBezTo>
                    <a:cubicBezTo>
                      <a:pt x="4323" y="15357"/>
                      <a:pt x="6670" y="16047"/>
                      <a:pt x="8742" y="16047"/>
                    </a:cubicBezTo>
                    <a:cubicBezTo>
                      <a:pt x="9612" y="16047"/>
                      <a:pt x="10358" y="15937"/>
                      <a:pt x="10993" y="15702"/>
                    </a:cubicBezTo>
                    <a:cubicBezTo>
                      <a:pt x="13354" y="14721"/>
                      <a:pt x="15080" y="11794"/>
                      <a:pt x="15426" y="9377"/>
                    </a:cubicBezTo>
                    <a:cubicBezTo>
                      <a:pt x="15826" y="6560"/>
                      <a:pt x="14680" y="3563"/>
                      <a:pt x="12539" y="1727"/>
                    </a:cubicBezTo>
                    <a:cubicBezTo>
                      <a:pt x="11449" y="801"/>
                      <a:pt x="10123" y="166"/>
                      <a:pt x="8742" y="56"/>
                    </a:cubicBezTo>
                    <a:cubicBezTo>
                      <a:pt x="8521" y="0"/>
                      <a:pt x="8341" y="0"/>
                      <a:pt x="8176"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5"/>
              <p:cNvSpPr/>
              <p:nvPr/>
            </p:nvSpPr>
            <p:spPr>
              <a:xfrm>
                <a:off x="1502685" y="3301068"/>
                <a:ext cx="457724" cy="411138"/>
              </a:xfrm>
              <a:custGeom>
                <a:avLst/>
                <a:gdLst/>
                <a:ahLst/>
                <a:cxnLst/>
                <a:rect l="l" t="t" r="r" b="b"/>
                <a:pathLst>
                  <a:path w="10179" h="9143" extrusionOk="0">
                    <a:moveTo>
                      <a:pt x="4544" y="1"/>
                    </a:moveTo>
                    <a:cubicBezTo>
                      <a:pt x="4019" y="1"/>
                      <a:pt x="3453" y="56"/>
                      <a:pt x="2928" y="235"/>
                    </a:cubicBezTo>
                    <a:cubicBezTo>
                      <a:pt x="2293" y="456"/>
                      <a:pt x="1727" y="746"/>
                      <a:pt x="1257" y="1271"/>
                    </a:cubicBezTo>
                    <a:cubicBezTo>
                      <a:pt x="967" y="1616"/>
                      <a:pt x="746" y="2017"/>
                      <a:pt x="567" y="2417"/>
                    </a:cubicBezTo>
                    <a:cubicBezTo>
                      <a:pt x="0" y="4033"/>
                      <a:pt x="277" y="5870"/>
                      <a:pt x="1257" y="7195"/>
                    </a:cubicBezTo>
                    <a:cubicBezTo>
                      <a:pt x="2182" y="8452"/>
                      <a:pt x="3729" y="9143"/>
                      <a:pt x="5290" y="9143"/>
                    </a:cubicBezTo>
                    <a:cubicBezTo>
                      <a:pt x="6215" y="9143"/>
                      <a:pt x="7071" y="8922"/>
                      <a:pt x="7817" y="8397"/>
                    </a:cubicBezTo>
                    <a:cubicBezTo>
                      <a:pt x="9722" y="7071"/>
                      <a:pt x="10178" y="4199"/>
                      <a:pt x="8977" y="2307"/>
                    </a:cubicBezTo>
                    <a:cubicBezTo>
                      <a:pt x="8051" y="802"/>
                      <a:pt x="6325" y="1"/>
                      <a:pt x="4544"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5"/>
              <p:cNvSpPr/>
              <p:nvPr/>
            </p:nvSpPr>
            <p:spPr>
              <a:xfrm>
                <a:off x="1230657" y="3565002"/>
                <a:ext cx="201859" cy="173305"/>
              </a:xfrm>
              <a:custGeom>
                <a:avLst/>
                <a:gdLst/>
                <a:ahLst/>
                <a:cxnLst/>
                <a:rect l="l" t="t" r="r" b="b"/>
                <a:pathLst>
                  <a:path w="4489" h="3854" extrusionOk="0">
                    <a:moveTo>
                      <a:pt x="2597" y="1"/>
                    </a:moveTo>
                    <a:cubicBezTo>
                      <a:pt x="1092" y="1"/>
                      <a:pt x="1" y="2307"/>
                      <a:pt x="1147" y="3398"/>
                    </a:cubicBezTo>
                    <a:cubicBezTo>
                      <a:pt x="1492" y="3688"/>
                      <a:pt x="1962" y="3854"/>
                      <a:pt x="2417" y="3854"/>
                    </a:cubicBezTo>
                    <a:cubicBezTo>
                      <a:pt x="3108" y="3854"/>
                      <a:pt x="3854" y="3508"/>
                      <a:pt x="4199" y="2873"/>
                    </a:cubicBezTo>
                    <a:cubicBezTo>
                      <a:pt x="4489" y="2362"/>
                      <a:pt x="4489" y="1672"/>
                      <a:pt x="4199" y="1147"/>
                    </a:cubicBezTo>
                    <a:cubicBezTo>
                      <a:pt x="4088" y="857"/>
                      <a:pt x="3909" y="636"/>
                      <a:pt x="3688" y="401"/>
                    </a:cubicBezTo>
                    <a:cubicBezTo>
                      <a:pt x="3508" y="291"/>
                      <a:pt x="3288" y="111"/>
                      <a:pt x="2997" y="56"/>
                    </a:cubicBezTo>
                    <a:cubicBezTo>
                      <a:pt x="2873" y="1"/>
                      <a:pt x="2763" y="1"/>
                      <a:pt x="2597"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5"/>
              <p:cNvSpPr/>
              <p:nvPr/>
            </p:nvSpPr>
            <p:spPr>
              <a:xfrm>
                <a:off x="5391796" y="6004191"/>
                <a:ext cx="95358" cy="86108"/>
              </a:xfrm>
              <a:custGeom>
                <a:avLst/>
                <a:gdLst/>
                <a:ahLst/>
                <a:cxnLst/>
                <a:rect l="l" t="t" r="r" b="b"/>
                <a:pathLst>
                  <a:path w="4268" h="3854" extrusionOk="0">
                    <a:moveTo>
                      <a:pt x="2417" y="1"/>
                    </a:moveTo>
                    <a:cubicBezTo>
                      <a:pt x="1105" y="1"/>
                      <a:pt x="0" y="1948"/>
                      <a:pt x="760" y="3108"/>
                    </a:cubicBezTo>
                    <a:cubicBezTo>
                      <a:pt x="870" y="3218"/>
                      <a:pt x="981" y="3398"/>
                      <a:pt x="1160" y="3508"/>
                    </a:cubicBezTo>
                    <a:cubicBezTo>
                      <a:pt x="1450" y="3743"/>
                      <a:pt x="1851" y="3854"/>
                      <a:pt x="2251" y="3854"/>
                    </a:cubicBezTo>
                    <a:cubicBezTo>
                      <a:pt x="2942" y="3854"/>
                      <a:pt x="3687" y="3453"/>
                      <a:pt x="4033" y="2818"/>
                    </a:cubicBezTo>
                    <a:cubicBezTo>
                      <a:pt x="4267" y="2362"/>
                      <a:pt x="4267" y="1782"/>
                      <a:pt x="4088" y="1257"/>
                    </a:cubicBezTo>
                    <a:cubicBezTo>
                      <a:pt x="3867" y="691"/>
                      <a:pt x="3397" y="222"/>
                      <a:pt x="2831" y="56"/>
                    </a:cubicBezTo>
                    <a:cubicBezTo>
                      <a:pt x="2707" y="1"/>
                      <a:pt x="2541" y="1"/>
                      <a:pt x="2417"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58;p5"/>
            <p:cNvGrpSpPr/>
            <p:nvPr/>
          </p:nvGrpSpPr>
          <p:grpSpPr>
            <a:xfrm>
              <a:off x="7597910" y="1410368"/>
              <a:ext cx="729753" cy="437238"/>
              <a:chOff x="1230657" y="3301068"/>
              <a:chExt cx="729753" cy="437238"/>
            </a:xfrm>
          </p:grpSpPr>
          <p:sp>
            <p:nvSpPr>
              <p:cNvPr id="59" name="Google Shape;59;p5"/>
              <p:cNvSpPr/>
              <p:nvPr/>
            </p:nvSpPr>
            <p:spPr>
              <a:xfrm>
                <a:off x="1502685" y="3301068"/>
                <a:ext cx="457724" cy="411138"/>
              </a:xfrm>
              <a:custGeom>
                <a:avLst/>
                <a:gdLst/>
                <a:ahLst/>
                <a:cxnLst/>
                <a:rect l="l" t="t" r="r" b="b"/>
                <a:pathLst>
                  <a:path w="10179" h="9143" extrusionOk="0">
                    <a:moveTo>
                      <a:pt x="4544" y="1"/>
                    </a:moveTo>
                    <a:cubicBezTo>
                      <a:pt x="4019" y="1"/>
                      <a:pt x="3453" y="56"/>
                      <a:pt x="2928" y="235"/>
                    </a:cubicBezTo>
                    <a:cubicBezTo>
                      <a:pt x="2293" y="456"/>
                      <a:pt x="1727" y="746"/>
                      <a:pt x="1257" y="1271"/>
                    </a:cubicBezTo>
                    <a:cubicBezTo>
                      <a:pt x="967" y="1616"/>
                      <a:pt x="746" y="2017"/>
                      <a:pt x="567" y="2417"/>
                    </a:cubicBezTo>
                    <a:cubicBezTo>
                      <a:pt x="0" y="4033"/>
                      <a:pt x="277" y="5870"/>
                      <a:pt x="1257" y="7195"/>
                    </a:cubicBezTo>
                    <a:cubicBezTo>
                      <a:pt x="2182" y="8452"/>
                      <a:pt x="3729" y="9143"/>
                      <a:pt x="5290" y="9143"/>
                    </a:cubicBezTo>
                    <a:cubicBezTo>
                      <a:pt x="6215" y="9143"/>
                      <a:pt x="7071" y="8922"/>
                      <a:pt x="7817" y="8397"/>
                    </a:cubicBezTo>
                    <a:cubicBezTo>
                      <a:pt x="9722" y="7071"/>
                      <a:pt x="10178" y="4199"/>
                      <a:pt x="8977" y="2307"/>
                    </a:cubicBezTo>
                    <a:cubicBezTo>
                      <a:pt x="8051" y="802"/>
                      <a:pt x="6325" y="1"/>
                      <a:pt x="4544"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p:nvPr/>
            </p:nvSpPr>
            <p:spPr>
              <a:xfrm>
                <a:off x="1230657" y="3565002"/>
                <a:ext cx="201859" cy="173305"/>
              </a:xfrm>
              <a:custGeom>
                <a:avLst/>
                <a:gdLst/>
                <a:ahLst/>
                <a:cxnLst/>
                <a:rect l="l" t="t" r="r" b="b"/>
                <a:pathLst>
                  <a:path w="4489" h="3854" extrusionOk="0">
                    <a:moveTo>
                      <a:pt x="2597" y="1"/>
                    </a:moveTo>
                    <a:cubicBezTo>
                      <a:pt x="1092" y="1"/>
                      <a:pt x="1" y="2307"/>
                      <a:pt x="1147" y="3398"/>
                    </a:cubicBezTo>
                    <a:cubicBezTo>
                      <a:pt x="1492" y="3688"/>
                      <a:pt x="1962" y="3854"/>
                      <a:pt x="2417" y="3854"/>
                    </a:cubicBezTo>
                    <a:cubicBezTo>
                      <a:pt x="3108" y="3854"/>
                      <a:pt x="3854" y="3508"/>
                      <a:pt x="4199" y="2873"/>
                    </a:cubicBezTo>
                    <a:cubicBezTo>
                      <a:pt x="4489" y="2362"/>
                      <a:pt x="4489" y="1672"/>
                      <a:pt x="4199" y="1147"/>
                    </a:cubicBezTo>
                    <a:cubicBezTo>
                      <a:pt x="4088" y="857"/>
                      <a:pt x="3909" y="636"/>
                      <a:pt x="3688" y="401"/>
                    </a:cubicBezTo>
                    <a:cubicBezTo>
                      <a:pt x="3508" y="291"/>
                      <a:pt x="3288" y="111"/>
                      <a:pt x="2997" y="56"/>
                    </a:cubicBezTo>
                    <a:cubicBezTo>
                      <a:pt x="2873" y="1"/>
                      <a:pt x="2763" y="1"/>
                      <a:pt x="2597"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160650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 Type="http://schemas.openxmlformats.org/officeDocument/2006/relationships/slideLayout" Target="../slideLayouts/slideLayout8.xml"/><Relationship Id="rId21" Type="http://schemas.openxmlformats.org/officeDocument/2006/relationships/slideLayout" Target="../slideLayouts/slideLayout26.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theme" Target="../theme/theme2.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4000" y="466500"/>
            <a:ext cx="7716000" cy="624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3400"/>
              <a:buFont typeface="Poppins"/>
              <a:buNone/>
              <a:defRPr sz="3400" b="1">
                <a:solidFill>
                  <a:schemeClr val="lt2"/>
                </a:solidFill>
                <a:latin typeface="Poppins"/>
                <a:ea typeface="Poppins"/>
                <a:cs typeface="Poppins"/>
                <a:sym typeface="Poppins"/>
              </a:defRPr>
            </a:lvl1pPr>
            <a:lvl2pPr lvl="1">
              <a:spcBef>
                <a:spcPts val="0"/>
              </a:spcBef>
              <a:spcAft>
                <a:spcPts val="0"/>
              </a:spcAft>
              <a:buClr>
                <a:schemeClr val="dk1"/>
              </a:buClr>
              <a:buSzPts val="3400"/>
              <a:buFont typeface="Poppins"/>
              <a:buNone/>
              <a:defRPr sz="3400" b="1">
                <a:solidFill>
                  <a:schemeClr val="dk1"/>
                </a:solidFill>
                <a:latin typeface="Poppins"/>
                <a:ea typeface="Poppins"/>
                <a:cs typeface="Poppins"/>
                <a:sym typeface="Poppins"/>
              </a:defRPr>
            </a:lvl2pPr>
            <a:lvl3pPr lvl="2">
              <a:spcBef>
                <a:spcPts val="0"/>
              </a:spcBef>
              <a:spcAft>
                <a:spcPts val="0"/>
              </a:spcAft>
              <a:buClr>
                <a:schemeClr val="dk1"/>
              </a:buClr>
              <a:buSzPts val="3400"/>
              <a:buFont typeface="Poppins"/>
              <a:buNone/>
              <a:defRPr sz="3400" b="1">
                <a:solidFill>
                  <a:schemeClr val="dk1"/>
                </a:solidFill>
                <a:latin typeface="Poppins"/>
                <a:ea typeface="Poppins"/>
                <a:cs typeface="Poppins"/>
                <a:sym typeface="Poppins"/>
              </a:defRPr>
            </a:lvl3pPr>
            <a:lvl4pPr lvl="3">
              <a:spcBef>
                <a:spcPts val="0"/>
              </a:spcBef>
              <a:spcAft>
                <a:spcPts val="0"/>
              </a:spcAft>
              <a:buClr>
                <a:schemeClr val="dk1"/>
              </a:buClr>
              <a:buSzPts val="3400"/>
              <a:buFont typeface="Poppins"/>
              <a:buNone/>
              <a:defRPr sz="3400" b="1">
                <a:solidFill>
                  <a:schemeClr val="dk1"/>
                </a:solidFill>
                <a:latin typeface="Poppins"/>
                <a:ea typeface="Poppins"/>
                <a:cs typeface="Poppins"/>
                <a:sym typeface="Poppins"/>
              </a:defRPr>
            </a:lvl4pPr>
            <a:lvl5pPr lvl="4">
              <a:spcBef>
                <a:spcPts val="0"/>
              </a:spcBef>
              <a:spcAft>
                <a:spcPts val="0"/>
              </a:spcAft>
              <a:buClr>
                <a:schemeClr val="dk1"/>
              </a:buClr>
              <a:buSzPts val="3400"/>
              <a:buFont typeface="Poppins"/>
              <a:buNone/>
              <a:defRPr sz="3400" b="1">
                <a:solidFill>
                  <a:schemeClr val="dk1"/>
                </a:solidFill>
                <a:latin typeface="Poppins"/>
                <a:ea typeface="Poppins"/>
                <a:cs typeface="Poppins"/>
                <a:sym typeface="Poppins"/>
              </a:defRPr>
            </a:lvl5pPr>
            <a:lvl6pPr lvl="5">
              <a:spcBef>
                <a:spcPts val="0"/>
              </a:spcBef>
              <a:spcAft>
                <a:spcPts val="0"/>
              </a:spcAft>
              <a:buClr>
                <a:schemeClr val="dk1"/>
              </a:buClr>
              <a:buSzPts val="3400"/>
              <a:buFont typeface="Poppins"/>
              <a:buNone/>
              <a:defRPr sz="3400" b="1">
                <a:solidFill>
                  <a:schemeClr val="dk1"/>
                </a:solidFill>
                <a:latin typeface="Poppins"/>
                <a:ea typeface="Poppins"/>
                <a:cs typeface="Poppins"/>
                <a:sym typeface="Poppins"/>
              </a:defRPr>
            </a:lvl6pPr>
            <a:lvl7pPr lvl="6">
              <a:spcBef>
                <a:spcPts val="0"/>
              </a:spcBef>
              <a:spcAft>
                <a:spcPts val="0"/>
              </a:spcAft>
              <a:buClr>
                <a:schemeClr val="dk1"/>
              </a:buClr>
              <a:buSzPts val="3400"/>
              <a:buFont typeface="Poppins"/>
              <a:buNone/>
              <a:defRPr sz="3400" b="1">
                <a:solidFill>
                  <a:schemeClr val="dk1"/>
                </a:solidFill>
                <a:latin typeface="Poppins"/>
                <a:ea typeface="Poppins"/>
                <a:cs typeface="Poppins"/>
                <a:sym typeface="Poppins"/>
              </a:defRPr>
            </a:lvl7pPr>
            <a:lvl8pPr lvl="7">
              <a:spcBef>
                <a:spcPts val="0"/>
              </a:spcBef>
              <a:spcAft>
                <a:spcPts val="0"/>
              </a:spcAft>
              <a:buClr>
                <a:schemeClr val="dk1"/>
              </a:buClr>
              <a:buSzPts val="3400"/>
              <a:buFont typeface="Poppins"/>
              <a:buNone/>
              <a:defRPr sz="3400" b="1">
                <a:solidFill>
                  <a:schemeClr val="dk1"/>
                </a:solidFill>
                <a:latin typeface="Poppins"/>
                <a:ea typeface="Poppins"/>
                <a:cs typeface="Poppins"/>
                <a:sym typeface="Poppins"/>
              </a:defRPr>
            </a:lvl8pPr>
            <a:lvl9pPr lvl="8">
              <a:spcBef>
                <a:spcPts val="0"/>
              </a:spcBef>
              <a:spcAft>
                <a:spcPts val="0"/>
              </a:spcAft>
              <a:buClr>
                <a:schemeClr val="dk1"/>
              </a:buClr>
              <a:buSzPts val="3400"/>
              <a:buFont typeface="Poppins"/>
              <a:buNone/>
              <a:defRPr sz="3400" b="1">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714000" y="1184400"/>
            <a:ext cx="7716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1pPr>
            <a:lvl2pPr marL="914400" lvl="1"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2pPr>
            <a:lvl3pPr marL="1371600" lvl="2"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3pPr>
            <a:lvl4pPr marL="1828800" lvl="3"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4pPr>
            <a:lvl5pPr marL="2286000" lvl="4"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5pPr>
            <a:lvl6pPr marL="2743200" lvl="5"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6pPr>
            <a:lvl7pPr marL="3200400" lvl="6"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7pPr>
            <a:lvl8pPr marL="3657600" lvl="7"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8pPr>
            <a:lvl9pPr marL="4114800" lvl="8"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9" r:id="rId2"/>
    <p:sldLayoutId id="2147483662" r:id="rId3"/>
    <p:sldLayoutId id="2147483679" r:id="rId4"/>
    <p:sldLayoutId id="2147483680"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4125" y="538575"/>
            <a:ext cx="7680000" cy="4791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Quicksand"/>
              <a:buNone/>
              <a:defRPr sz="2800" b="1">
                <a:solidFill>
                  <a:schemeClr val="dk1"/>
                </a:solidFill>
                <a:latin typeface="Quicksand"/>
                <a:ea typeface="Quicksand"/>
                <a:cs typeface="Quicksand"/>
                <a:sym typeface="Quicksand"/>
              </a:defRPr>
            </a:lvl1pPr>
            <a:lvl2pPr lvl="1">
              <a:spcBef>
                <a:spcPts val="0"/>
              </a:spcBef>
              <a:spcAft>
                <a:spcPts val="0"/>
              </a:spcAft>
              <a:buClr>
                <a:schemeClr val="dk1"/>
              </a:buClr>
              <a:buSzPts val="2800"/>
              <a:buFont typeface="Quicksand"/>
              <a:buNone/>
              <a:defRPr sz="2800" b="1">
                <a:solidFill>
                  <a:schemeClr val="dk1"/>
                </a:solidFill>
                <a:latin typeface="Quicksand"/>
                <a:ea typeface="Quicksand"/>
                <a:cs typeface="Quicksand"/>
                <a:sym typeface="Quicksand"/>
              </a:defRPr>
            </a:lvl2pPr>
            <a:lvl3pPr lvl="2">
              <a:spcBef>
                <a:spcPts val="0"/>
              </a:spcBef>
              <a:spcAft>
                <a:spcPts val="0"/>
              </a:spcAft>
              <a:buClr>
                <a:schemeClr val="dk1"/>
              </a:buClr>
              <a:buSzPts val="2800"/>
              <a:buFont typeface="Quicksand"/>
              <a:buNone/>
              <a:defRPr sz="2800" b="1">
                <a:solidFill>
                  <a:schemeClr val="dk1"/>
                </a:solidFill>
                <a:latin typeface="Quicksand"/>
                <a:ea typeface="Quicksand"/>
                <a:cs typeface="Quicksand"/>
                <a:sym typeface="Quicksand"/>
              </a:defRPr>
            </a:lvl3pPr>
            <a:lvl4pPr lvl="3">
              <a:spcBef>
                <a:spcPts val="0"/>
              </a:spcBef>
              <a:spcAft>
                <a:spcPts val="0"/>
              </a:spcAft>
              <a:buClr>
                <a:schemeClr val="dk1"/>
              </a:buClr>
              <a:buSzPts val="2800"/>
              <a:buFont typeface="Quicksand"/>
              <a:buNone/>
              <a:defRPr sz="2800" b="1">
                <a:solidFill>
                  <a:schemeClr val="dk1"/>
                </a:solidFill>
                <a:latin typeface="Quicksand"/>
                <a:ea typeface="Quicksand"/>
                <a:cs typeface="Quicksand"/>
                <a:sym typeface="Quicksand"/>
              </a:defRPr>
            </a:lvl4pPr>
            <a:lvl5pPr lvl="4">
              <a:spcBef>
                <a:spcPts val="0"/>
              </a:spcBef>
              <a:spcAft>
                <a:spcPts val="0"/>
              </a:spcAft>
              <a:buClr>
                <a:schemeClr val="dk1"/>
              </a:buClr>
              <a:buSzPts val="2800"/>
              <a:buFont typeface="Quicksand"/>
              <a:buNone/>
              <a:defRPr sz="2800" b="1">
                <a:solidFill>
                  <a:schemeClr val="dk1"/>
                </a:solidFill>
                <a:latin typeface="Quicksand"/>
                <a:ea typeface="Quicksand"/>
                <a:cs typeface="Quicksand"/>
                <a:sym typeface="Quicksand"/>
              </a:defRPr>
            </a:lvl5pPr>
            <a:lvl6pPr lvl="5">
              <a:spcBef>
                <a:spcPts val="0"/>
              </a:spcBef>
              <a:spcAft>
                <a:spcPts val="0"/>
              </a:spcAft>
              <a:buClr>
                <a:schemeClr val="dk1"/>
              </a:buClr>
              <a:buSzPts val="2800"/>
              <a:buFont typeface="Quicksand"/>
              <a:buNone/>
              <a:defRPr sz="2800" b="1">
                <a:solidFill>
                  <a:schemeClr val="dk1"/>
                </a:solidFill>
                <a:latin typeface="Quicksand"/>
                <a:ea typeface="Quicksand"/>
                <a:cs typeface="Quicksand"/>
                <a:sym typeface="Quicksand"/>
              </a:defRPr>
            </a:lvl6pPr>
            <a:lvl7pPr lvl="6">
              <a:spcBef>
                <a:spcPts val="0"/>
              </a:spcBef>
              <a:spcAft>
                <a:spcPts val="0"/>
              </a:spcAft>
              <a:buClr>
                <a:schemeClr val="dk1"/>
              </a:buClr>
              <a:buSzPts val="2800"/>
              <a:buFont typeface="Quicksand"/>
              <a:buNone/>
              <a:defRPr sz="2800" b="1">
                <a:solidFill>
                  <a:schemeClr val="dk1"/>
                </a:solidFill>
                <a:latin typeface="Quicksand"/>
                <a:ea typeface="Quicksand"/>
                <a:cs typeface="Quicksand"/>
                <a:sym typeface="Quicksand"/>
              </a:defRPr>
            </a:lvl7pPr>
            <a:lvl8pPr lvl="7">
              <a:spcBef>
                <a:spcPts val="0"/>
              </a:spcBef>
              <a:spcAft>
                <a:spcPts val="0"/>
              </a:spcAft>
              <a:buClr>
                <a:schemeClr val="dk1"/>
              </a:buClr>
              <a:buSzPts val="2800"/>
              <a:buFont typeface="Quicksand"/>
              <a:buNone/>
              <a:defRPr sz="2800" b="1">
                <a:solidFill>
                  <a:schemeClr val="dk1"/>
                </a:solidFill>
                <a:latin typeface="Quicksand"/>
                <a:ea typeface="Quicksand"/>
                <a:cs typeface="Quicksand"/>
                <a:sym typeface="Quicksand"/>
              </a:defRPr>
            </a:lvl8pPr>
            <a:lvl9pPr lvl="8">
              <a:spcBef>
                <a:spcPts val="0"/>
              </a:spcBef>
              <a:spcAft>
                <a:spcPts val="0"/>
              </a:spcAft>
              <a:buClr>
                <a:schemeClr val="dk1"/>
              </a:buClr>
              <a:buSzPts val="2800"/>
              <a:buFont typeface="Quicksand"/>
              <a:buNone/>
              <a:defRPr sz="2800" b="1">
                <a:solidFill>
                  <a:schemeClr val="dk1"/>
                </a:solidFill>
                <a:latin typeface="Quicksand"/>
                <a:ea typeface="Quicksand"/>
                <a:cs typeface="Quicksand"/>
                <a:sym typeface="Quicksand"/>
              </a:defRPr>
            </a:lvl9pPr>
          </a:lstStyle>
          <a:p>
            <a:endParaRPr/>
          </a:p>
        </p:txBody>
      </p:sp>
      <p:sp>
        <p:nvSpPr>
          <p:cNvPr id="7" name="Google Shape;7;p1"/>
          <p:cNvSpPr txBox="1">
            <a:spLocks noGrp="1"/>
          </p:cNvSpPr>
          <p:nvPr>
            <p:ph type="body" idx="1"/>
          </p:nvPr>
        </p:nvSpPr>
        <p:spPr>
          <a:xfrm>
            <a:off x="714125" y="1779325"/>
            <a:ext cx="7715700" cy="27897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2"/>
              </a:buClr>
              <a:buSzPts val="1800"/>
              <a:buFont typeface="Raleway"/>
              <a:buChar char="●"/>
              <a:defRPr sz="1800">
                <a:solidFill>
                  <a:schemeClr val="dk2"/>
                </a:solidFill>
                <a:latin typeface="Raleway"/>
                <a:ea typeface="Raleway"/>
                <a:cs typeface="Raleway"/>
                <a:sym typeface="Raleway"/>
              </a:defRPr>
            </a:lvl1pPr>
            <a:lvl2pPr marL="914400" lvl="1" indent="-317500">
              <a:lnSpc>
                <a:spcPct val="100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2pPr>
            <a:lvl3pPr marL="1371600" lvl="2" indent="-317500">
              <a:lnSpc>
                <a:spcPct val="100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3pPr>
            <a:lvl4pPr marL="1828800" lvl="3" indent="-317500">
              <a:lnSpc>
                <a:spcPct val="100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4pPr>
            <a:lvl5pPr marL="2286000" lvl="4" indent="-317500">
              <a:lnSpc>
                <a:spcPct val="100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5pPr>
            <a:lvl6pPr marL="2743200" lvl="5" indent="-317500">
              <a:lnSpc>
                <a:spcPct val="100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6pPr>
            <a:lvl7pPr marL="3200400" lvl="6" indent="-317500">
              <a:lnSpc>
                <a:spcPct val="100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7pPr>
            <a:lvl8pPr marL="3657600" lvl="7" indent="-317500">
              <a:lnSpc>
                <a:spcPct val="100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8pPr>
            <a:lvl9pPr marL="4114800" lvl="8" indent="-317500">
              <a:lnSpc>
                <a:spcPct val="100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4258947415"/>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474"/>
        <p:cNvGrpSpPr/>
        <p:nvPr/>
      </p:nvGrpSpPr>
      <p:grpSpPr>
        <a:xfrm>
          <a:off x="0" y="0"/>
          <a:ext cx="0" cy="0"/>
          <a:chOff x="0" y="0"/>
          <a:chExt cx="0" cy="0"/>
        </a:xfrm>
      </p:grpSpPr>
      <p:sp>
        <p:nvSpPr>
          <p:cNvPr id="475" name="Google Shape;475;p38"/>
          <p:cNvSpPr txBox="1">
            <a:spLocks noGrp="1"/>
          </p:cNvSpPr>
          <p:nvPr>
            <p:ph type="ctrTitle"/>
          </p:nvPr>
        </p:nvSpPr>
        <p:spPr>
          <a:xfrm>
            <a:off x="1279950" y="742725"/>
            <a:ext cx="6584100" cy="157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a:latin typeface="Times New Roman" panose="02020603050405020304" pitchFamily="18" charset="0"/>
                <a:cs typeface="Times New Roman" panose="02020603050405020304" pitchFamily="18" charset="0"/>
              </a:rPr>
              <a:t>Thực hành tiếng Việt</a:t>
            </a:r>
            <a:r>
              <a:rPr lang="en" sz="4800">
                <a:latin typeface="Times New Roman" panose="02020603050405020304" pitchFamily="18" charset="0"/>
                <a:cs typeface="Times New Roman" panose="02020603050405020304" pitchFamily="18" charset="0"/>
              </a:rPr>
              <a:t/>
            </a:r>
            <a:br>
              <a:rPr lang="en" sz="4800">
                <a:latin typeface="Times New Roman" panose="02020603050405020304" pitchFamily="18" charset="0"/>
                <a:cs typeface="Times New Roman" panose="02020603050405020304" pitchFamily="18" charset="0"/>
              </a:rPr>
            </a:br>
            <a:r>
              <a:rPr lang="en" sz="9600" u="sng">
                <a:solidFill>
                  <a:schemeClr val="dk1"/>
                </a:solidFill>
                <a:latin typeface="Times New Roman" panose="02020603050405020304" pitchFamily="18" charset="0"/>
                <a:cs typeface="Times New Roman" panose="02020603050405020304" pitchFamily="18" charset="0"/>
              </a:rPr>
              <a:t>Thành ngữ</a:t>
            </a:r>
            <a:endParaRPr sz="2800" u="sng">
              <a:solidFill>
                <a:schemeClr val="dk1"/>
              </a:solidFill>
              <a:latin typeface="Times New Roman" panose="02020603050405020304" pitchFamily="18" charset="0"/>
              <a:cs typeface="Times New Roman" panose="02020603050405020304" pitchFamily="18" charset="0"/>
            </a:endParaRPr>
          </a:p>
        </p:txBody>
      </p:sp>
      <p:grpSp>
        <p:nvGrpSpPr>
          <p:cNvPr id="477" name="Google Shape;477;p38"/>
          <p:cNvGrpSpPr/>
          <p:nvPr/>
        </p:nvGrpSpPr>
        <p:grpSpPr>
          <a:xfrm>
            <a:off x="716597" y="2553013"/>
            <a:ext cx="2739486" cy="3427851"/>
            <a:chOff x="716597" y="2553013"/>
            <a:chExt cx="2739486" cy="3427851"/>
          </a:xfrm>
        </p:grpSpPr>
        <p:sp>
          <p:nvSpPr>
            <p:cNvPr id="478" name="Google Shape;478;p38"/>
            <p:cNvSpPr/>
            <p:nvPr/>
          </p:nvSpPr>
          <p:spPr>
            <a:xfrm rot="-278096">
              <a:off x="2939237" y="2919880"/>
              <a:ext cx="332177" cy="483717"/>
            </a:xfrm>
            <a:custGeom>
              <a:avLst/>
              <a:gdLst/>
              <a:ahLst/>
              <a:cxnLst/>
              <a:rect l="l" t="t" r="r" b="b"/>
              <a:pathLst>
                <a:path w="9053" h="13183" extrusionOk="0">
                  <a:moveTo>
                    <a:pt x="4101" y="1"/>
                  </a:moveTo>
                  <a:cubicBezTo>
                    <a:pt x="3487" y="29"/>
                    <a:pt x="2943" y="56"/>
                    <a:pt x="2441" y="140"/>
                  </a:cubicBezTo>
                  <a:cubicBezTo>
                    <a:pt x="1953" y="238"/>
                    <a:pt x="1521" y="349"/>
                    <a:pt x="1144" y="531"/>
                  </a:cubicBezTo>
                  <a:cubicBezTo>
                    <a:pt x="781" y="698"/>
                    <a:pt x="502" y="935"/>
                    <a:pt x="293" y="1186"/>
                  </a:cubicBezTo>
                  <a:cubicBezTo>
                    <a:pt x="112" y="1465"/>
                    <a:pt x="0" y="1786"/>
                    <a:pt x="0" y="2135"/>
                  </a:cubicBezTo>
                  <a:cubicBezTo>
                    <a:pt x="0" y="2483"/>
                    <a:pt x="70" y="2776"/>
                    <a:pt x="237" y="3041"/>
                  </a:cubicBezTo>
                  <a:cubicBezTo>
                    <a:pt x="405" y="3306"/>
                    <a:pt x="614" y="3516"/>
                    <a:pt x="837" y="3683"/>
                  </a:cubicBezTo>
                  <a:cubicBezTo>
                    <a:pt x="1130" y="3488"/>
                    <a:pt x="1535" y="3320"/>
                    <a:pt x="2023" y="3181"/>
                  </a:cubicBezTo>
                  <a:cubicBezTo>
                    <a:pt x="2511" y="3027"/>
                    <a:pt x="3055" y="2958"/>
                    <a:pt x="3613" y="2958"/>
                  </a:cubicBezTo>
                  <a:cubicBezTo>
                    <a:pt x="4213" y="2958"/>
                    <a:pt x="4659" y="3041"/>
                    <a:pt x="4910" y="3237"/>
                  </a:cubicBezTo>
                  <a:cubicBezTo>
                    <a:pt x="5175" y="3418"/>
                    <a:pt x="5301" y="3655"/>
                    <a:pt x="5301" y="3906"/>
                  </a:cubicBezTo>
                  <a:cubicBezTo>
                    <a:pt x="5301" y="4394"/>
                    <a:pt x="4952" y="4729"/>
                    <a:pt x="4269" y="4911"/>
                  </a:cubicBezTo>
                  <a:lnTo>
                    <a:pt x="2664" y="5301"/>
                  </a:lnTo>
                  <a:cubicBezTo>
                    <a:pt x="2232" y="5413"/>
                    <a:pt x="1897" y="5580"/>
                    <a:pt x="1674" y="5789"/>
                  </a:cubicBezTo>
                  <a:cubicBezTo>
                    <a:pt x="1451" y="5999"/>
                    <a:pt x="1339" y="6333"/>
                    <a:pt x="1339" y="6752"/>
                  </a:cubicBezTo>
                  <a:cubicBezTo>
                    <a:pt x="1339" y="7184"/>
                    <a:pt x="1451" y="7575"/>
                    <a:pt x="1660" y="7882"/>
                  </a:cubicBezTo>
                  <a:cubicBezTo>
                    <a:pt x="1869" y="8202"/>
                    <a:pt x="2093" y="8426"/>
                    <a:pt x="2316" y="8551"/>
                  </a:cubicBezTo>
                  <a:lnTo>
                    <a:pt x="4394" y="8133"/>
                  </a:lnTo>
                  <a:cubicBezTo>
                    <a:pt x="7491" y="7505"/>
                    <a:pt x="9053" y="6096"/>
                    <a:pt x="9025" y="3892"/>
                  </a:cubicBezTo>
                  <a:cubicBezTo>
                    <a:pt x="9025" y="2721"/>
                    <a:pt x="8607" y="1786"/>
                    <a:pt x="7770" y="1075"/>
                  </a:cubicBezTo>
                  <a:cubicBezTo>
                    <a:pt x="6933" y="349"/>
                    <a:pt x="5719" y="1"/>
                    <a:pt x="4101" y="1"/>
                  </a:cubicBezTo>
                  <a:close/>
                  <a:moveTo>
                    <a:pt x="3627" y="9304"/>
                  </a:moveTo>
                  <a:cubicBezTo>
                    <a:pt x="3013" y="9304"/>
                    <a:pt x="2525" y="9486"/>
                    <a:pt x="2176" y="9862"/>
                  </a:cubicBezTo>
                  <a:cubicBezTo>
                    <a:pt x="1828" y="10225"/>
                    <a:pt x="1660" y="10699"/>
                    <a:pt x="1660" y="11257"/>
                  </a:cubicBezTo>
                  <a:cubicBezTo>
                    <a:pt x="1660" y="11829"/>
                    <a:pt x="1828" y="12275"/>
                    <a:pt x="2204" y="12652"/>
                  </a:cubicBezTo>
                  <a:cubicBezTo>
                    <a:pt x="2553" y="13015"/>
                    <a:pt x="3041" y="13182"/>
                    <a:pt x="3641" y="13182"/>
                  </a:cubicBezTo>
                  <a:cubicBezTo>
                    <a:pt x="4255" y="13182"/>
                    <a:pt x="4743" y="13001"/>
                    <a:pt x="5092" y="12624"/>
                  </a:cubicBezTo>
                  <a:cubicBezTo>
                    <a:pt x="5440" y="12261"/>
                    <a:pt x="5622" y="11787"/>
                    <a:pt x="5622" y="11229"/>
                  </a:cubicBezTo>
                  <a:cubicBezTo>
                    <a:pt x="5594" y="10657"/>
                    <a:pt x="5426" y="10211"/>
                    <a:pt x="5078" y="9834"/>
                  </a:cubicBezTo>
                  <a:cubicBezTo>
                    <a:pt x="4729" y="9472"/>
                    <a:pt x="4241" y="9304"/>
                    <a:pt x="3627" y="9304"/>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8"/>
            <p:cNvSpPr/>
            <p:nvPr/>
          </p:nvSpPr>
          <p:spPr>
            <a:xfrm rot="-278096">
              <a:off x="1164688" y="3469388"/>
              <a:ext cx="126993" cy="104464"/>
            </a:xfrm>
            <a:custGeom>
              <a:avLst/>
              <a:gdLst/>
              <a:ahLst/>
              <a:cxnLst/>
              <a:rect l="l" t="t" r="r" b="b"/>
              <a:pathLst>
                <a:path w="3461" h="2847" fill="none" extrusionOk="0">
                  <a:moveTo>
                    <a:pt x="1" y="2846"/>
                  </a:moveTo>
                  <a:cubicBezTo>
                    <a:pt x="363" y="1284"/>
                    <a:pt x="1856" y="57"/>
                    <a:pt x="3460" y="1"/>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8"/>
            <p:cNvSpPr/>
            <p:nvPr/>
          </p:nvSpPr>
          <p:spPr>
            <a:xfrm rot="-278096">
              <a:off x="1224142" y="3489636"/>
              <a:ext cx="66083" cy="101895"/>
            </a:xfrm>
            <a:custGeom>
              <a:avLst/>
              <a:gdLst/>
              <a:ahLst/>
              <a:cxnLst/>
              <a:rect l="l" t="t" r="r" b="b"/>
              <a:pathLst>
                <a:path w="1801" h="2777" fill="none" extrusionOk="0">
                  <a:moveTo>
                    <a:pt x="1" y="1"/>
                  </a:moveTo>
                  <a:cubicBezTo>
                    <a:pt x="140" y="1130"/>
                    <a:pt x="824" y="2177"/>
                    <a:pt x="1800" y="2776"/>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8"/>
            <p:cNvSpPr/>
            <p:nvPr/>
          </p:nvSpPr>
          <p:spPr>
            <a:xfrm rot="-278096">
              <a:off x="1257469" y="3655336"/>
              <a:ext cx="106482" cy="146917"/>
            </a:xfrm>
            <a:custGeom>
              <a:avLst/>
              <a:gdLst/>
              <a:ahLst/>
              <a:cxnLst/>
              <a:rect l="l" t="t" r="r" b="b"/>
              <a:pathLst>
                <a:path w="2902" h="4004" fill="none" extrusionOk="0">
                  <a:moveTo>
                    <a:pt x="1535" y="1"/>
                  </a:moveTo>
                  <a:cubicBezTo>
                    <a:pt x="2357" y="447"/>
                    <a:pt x="2901" y="1354"/>
                    <a:pt x="2888" y="2274"/>
                  </a:cubicBezTo>
                  <a:cubicBezTo>
                    <a:pt x="2888" y="2888"/>
                    <a:pt x="2567" y="3557"/>
                    <a:pt x="1995" y="3767"/>
                  </a:cubicBezTo>
                  <a:cubicBezTo>
                    <a:pt x="1381" y="4004"/>
                    <a:pt x="670" y="3613"/>
                    <a:pt x="335" y="3055"/>
                  </a:cubicBezTo>
                  <a:cubicBezTo>
                    <a:pt x="70" y="2623"/>
                    <a:pt x="0" y="2079"/>
                    <a:pt x="28" y="1577"/>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8"/>
            <p:cNvSpPr/>
            <p:nvPr/>
          </p:nvSpPr>
          <p:spPr>
            <a:xfrm rot="-278096">
              <a:off x="1261641" y="2931597"/>
              <a:ext cx="914634" cy="778248"/>
            </a:xfrm>
            <a:custGeom>
              <a:avLst/>
              <a:gdLst/>
              <a:ahLst/>
              <a:cxnLst/>
              <a:rect l="l" t="t" r="r" b="b"/>
              <a:pathLst>
                <a:path w="24927" h="21210" extrusionOk="0">
                  <a:moveTo>
                    <a:pt x="3934" y="1"/>
                  </a:moveTo>
                  <a:cubicBezTo>
                    <a:pt x="3739" y="1814"/>
                    <a:pt x="3488" y="3697"/>
                    <a:pt x="2916" y="5496"/>
                  </a:cubicBezTo>
                  <a:cubicBezTo>
                    <a:pt x="2344" y="7282"/>
                    <a:pt x="1409" y="9012"/>
                    <a:pt x="1" y="10267"/>
                  </a:cubicBezTo>
                  <a:cubicBezTo>
                    <a:pt x="1047" y="14354"/>
                    <a:pt x="3544" y="17743"/>
                    <a:pt x="6989" y="19654"/>
                  </a:cubicBezTo>
                  <a:cubicBezTo>
                    <a:pt x="8841" y="20670"/>
                    <a:pt x="10964" y="21210"/>
                    <a:pt x="13071" y="21210"/>
                  </a:cubicBezTo>
                  <a:cubicBezTo>
                    <a:pt x="14899" y="21210"/>
                    <a:pt x="16715" y="20803"/>
                    <a:pt x="18329" y="19947"/>
                  </a:cubicBezTo>
                  <a:cubicBezTo>
                    <a:pt x="21175" y="18427"/>
                    <a:pt x="23225" y="15623"/>
                    <a:pt x="24076" y="12513"/>
                  </a:cubicBezTo>
                  <a:cubicBezTo>
                    <a:pt x="24927" y="9402"/>
                    <a:pt x="24606" y="6027"/>
                    <a:pt x="23434" y="3028"/>
                  </a:cubicBezTo>
                  <a:cubicBezTo>
                    <a:pt x="21474" y="3427"/>
                    <a:pt x="19490" y="3627"/>
                    <a:pt x="17523" y="3627"/>
                  </a:cubicBezTo>
                  <a:cubicBezTo>
                    <a:pt x="12689" y="3627"/>
                    <a:pt x="7959" y="2420"/>
                    <a:pt x="3934"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8"/>
            <p:cNvSpPr/>
            <p:nvPr/>
          </p:nvSpPr>
          <p:spPr>
            <a:xfrm rot="-278096">
              <a:off x="1987614" y="3311325"/>
              <a:ext cx="171501" cy="185664"/>
            </a:xfrm>
            <a:custGeom>
              <a:avLst/>
              <a:gdLst/>
              <a:ahLst/>
              <a:cxnLst/>
              <a:rect l="l" t="t" r="r" b="b"/>
              <a:pathLst>
                <a:path w="4674" h="5060" extrusionOk="0">
                  <a:moveTo>
                    <a:pt x="2933" y="1"/>
                  </a:moveTo>
                  <a:cubicBezTo>
                    <a:pt x="2036" y="1"/>
                    <a:pt x="1129" y="445"/>
                    <a:pt x="670" y="1223"/>
                  </a:cubicBezTo>
                  <a:cubicBezTo>
                    <a:pt x="0" y="2367"/>
                    <a:pt x="419" y="4041"/>
                    <a:pt x="1563" y="4724"/>
                  </a:cubicBezTo>
                  <a:cubicBezTo>
                    <a:pt x="1953" y="4948"/>
                    <a:pt x="2386" y="5059"/>
                    <a:pt x="2846" y="5059"/>
                  </a:cubicBezTo>
                  <a:cubicBezTo>
                    <a:pt x="3585" y="3929"/>
                    <a:pt x="4171" y="2688"/>
                    <a:pt x="4520" y="1377"/>
                  </a:cubicBezTo>
                  <a:cubicBezTo>
                    <a:pt x="4562" y="1167"/>
                    <a:pt x="4617" y="944"/>
                    <a:pt x="4673" y="735"/>
                  </a:cubicBezTo>
                  <a:cubicBezTo>
                    <a:pt x="4534" y="582"/>
                    <a:pt x="4352" y="442"/>
                    <a:pt x="4185" y="331"/>
                  </a:cubicBezTo>
                  <a:cubicBezTo>
                    <a:pt x="3806" y="107"/>
                    <a:pt x="3371" y="1"/>
                    <a:pt x="2933"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8"/>
            <p:cNvSpPr/>
            <p:nvPr/>
          </p:nvSpPr>
          <p:spPr>
            <a:xfrm rot="-278096">
              <a:off x="1433418" y="3495163"/>
              <a:ext cx="199130" cy="180674"/>
            </a:xfrm>
            <a:custGeom>
              <a:avLst/>
              <a:gdLst/>
              <a:ahLst/>
              <a:cxnLst/>
              <a:rect l="l" t="t" r="r" b="b"/>
              <a:pathLst>
                <a:path w="5427" h="4924" extrusionOk="0">
                  <a:moveTo>
                    <a:pt x="2622" y="0"/>
                  </a:moveTo>
                  <a:cubicBezTo>
                    <a:pt x="1722" y="0"/>
                    <a:pt x="810" y="442"/>
                    <a:pt x="349" y="1213"/>
                  </a:cubicBezTo>
                  <a:cubicBezTo>
                    <a:pt x="112" y="1632"/>
                    <a:pt x="0" y="2106"/>
                    <a:pt x="28" y="2594"/>
                  </a:cubicBezTo>
                  <a:cubicBezTo>
                    <a:pt x="879" y="3417"/>
                    <a:pt x="1842" y="4129"/>
                    <a:pt x="2888" y="4700"/>
                  </a:cubicBezTo>
                  <a:cubicBezTo>
                    <a:pt x="3027" y="4770"/>
                    <a:pt x="3167" y="4854"/>
                    <a:pt x="3320" y="4924"/>
                  </a:cubicBezTo>
                  <a:cubicBezTo>
                    <a:pt x="3906" y="4742"/>
                    <a:pt x="4436" y="4366"/>
                    <a:pt x="4743" y="3836"/>
                  </a:cubicBezTo>
                  <a:cubicBezTo>
                    <a:pt x="5426" y="2678"/>
                    <a:pt x="5008" y="1004"/>
                    <a:pt x="3864" y="321"/>
                  </a:cubicBezTo>
                  <a:cubicBezTo>
                    <a:pt x="3488" y="103"/>
                    <a:pt x="3056" y="0"/>
                    <a:pt x="2622" y="0"/>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8"/>
            <p:cNvSpPr/>
            <p:nvPr/>
          </p:nvSpPr>
          <p:spPr>
            <a:xfrm rot="-278096">
              <a:off x="1374813" y="3074098"/>
              <a:ext cx="334232" cy="331700"/>
            </a:xfrm>
            <a:custGeom>
              <a:avLst/>
              <a:gdLst/>
              <a:ahLst/>
              <a:cxnLst/>
              <a:rect l="l" t="t" r="r" b="b"/>
              <a:pathLst>
                <a:path w="9109" h="9040" fill="none" extrusionOk="0">
                  <a:moveTo>
                    <a:pt x="7505" y="7449"/>
                  </a:moveTo>
                  <a:cubicBezTo>
                    <a:pt x="5984" y="8998"/>
                    <a:pt x="3195" y="9040"/>
                    <a:pt x="1619" y="7533"/>
                  </a:cubicBezTo>
                  <a:cubicBezTo>
                    <a:pt x="56" y="6013"/>
                    <a:pt x="0" y="3223"/>
                    <a:pt x="1507" y="1661"/>
                  </a:cubicBezTo>
                  <a:cubicBezTo>
                    <a:pt x="2999" y="85"/>
                    <a:pt x="5789" y="1"/>
                    <a:pt x="7379" y="1479"/>
                  </a:cubicBezTo>
                  <a:cubicBezTo>
                    <a:pt x="8955" y="2972"/>
                    <a:pt x="9109" y="5803"/>
                    <a:pt x="7505" y="7449"/>
                  </a:cubicBezTo>
                  <a:close/>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8"/>
            <p:cNvSpPr/>
            <p:nvPr/>
          </p:nvSpPr>
          <p:spPr>
            <a:xfrm rot="-278096">
              <a:off x="1680761" y="3137644"/>
              <a:ext cx="119287" cy="46122"/>
            </a:xfrm>
            <a:custGeom>
              <a:avLst/>
              <a:gdLst/>
              <a:ahLst/>
              <a:cxnLst/>
              <a:rect l="l" t="t" r="r" b="b"/>
              <a:pathLst>
                <a:path w="3251" h="1257" fill="none" extrusionOk="0">
                  <a:moveTo>
                    <a:pt x="0" y="1256"/>
                  </a:moveTo>
                  <a:cubicBezTo>
                    <a:pt x="349" y="740"/>
                    <a:pt x="893" y="336"/>
                    <a:pt x="1507" y="168"/>
                  </a:cubicBezTo>
                  <a:cubicBezTo>
                    <a:pt x="2079" y="1"/>
                    <a:pt x="2706" y="43"/>
                    <a:pt x="3250" y="280"/>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8"/>
            <p:cNvSpPr/>
            <p:nvPr/>
          </p:nvSpPr>
          <p:spPr>
            <a:xfrm rot="-278096">
              <a:off x="1761960" y="2896401"/>
              <a:ext cx="333718" cy="331700"/>
            </a:xfrm>
            <a:custGeom>
              <a:avLst/>
              <a:gdLst/>
              <a:ahLst/>
              <a:cxnLst/>
              <a:rect l="l" t="t" r="r" b="b"/>
              <a:pathLst>
                <a:path w="9095" h="9040" fill="none" extrusionOk="0">
                  <a:moveTo>
                    <a:pt x="7491" y="7449"/>
                  </a:moveTo>
                  <a:cubicBezTo>
                    <a:pt x="5970" y="8997"/>
                    <a:pt x="3181" y="9039"/>
                    <a:pt x="1618" y="7533"/>
                  </a:cubicBezTo>
                  <a:cubicBezTo>
                    <a:pt x="42" y="6012"/>
                    <a:pt x="0" y="3223"/>
                    <a:pt x="1493" y="1660"/>
                  </a:cubicBezTo>
                  <a:cubicBezTo>
                    <a:pt x="2999" y="84"/>
                    <a:pt x="5789" y="0"/>
                    <a:pt x="7365" y="1479"/>
                  </a:cubicBezTo>
                  <a:cubicBezTo>
                    <a:pt x="8941" y="2972"/>
                    <a:pt x="9095" y="5803"/>
                    <a:pt x="7491" y="7449"/>
                  </a:cubicBezTo>
                  <a:close/>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8"/>
            <p:cNvSpPr/>
            <p:nvPr/>
          </p:nvSpPr>
          <p:spPr>
            <a:xfrm rot="-278096">
              <a:off x="1428525" y="3223427"/>
              <a:ext cx="142293" cy="48141"/>
            </a:xfrm>
            <a:custGeom>
              <a:avLst/>
              <a:gdLst/>
              <a:ahLst/>
              <a:cxnLst/>
              <a:rect l="l" t="t" r="r" b="b"/>
              <a:pathLst>
                <a:path w="3878" h="1312" fill="none" extrusionOk="0">
                  <a:moveTo>
                    <a:pt x="3878" y="349"/>
                  </a:moveTo>
                  <a:cubicBezTo>
                    <a:pt x="3431" y="70"/>
                    <a:pt x="2860" y="0"/>
                    <a:pt x="2357" y="140"/>
                  </a:cubicBezTo>
                  <a:cubicBezTo>
                    <a:pt x="1855" y="293"/>
                    <a:pt x="1409" y="670"/>
                    <a:pt x="1088" y="1311"/>
                  </a:cubicBezTo>
                  <a:cubicBezTo>
                    <a:pt x="712" y="1046"/>
                    <a:pt x="363" y="781"/>
                    <a:pt x="0" y="530"/>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8"/>
            <p:cNvSpPr/>
            <p:nvPr/>
          </p:nvSpPr>
          <p:spPr>
            <a:xfrm rot="-278096">
              <a:off x="1471278" y="3220386"/>
              <a:ext cx="16438" cy="25134"/>
            </a:xfrm>
            <a:custGeom>
              <a:avLst/>
              <a:gdLst/>
              <a:ahLst/>
              <a:cxnLst/>
              <a:rect l="l" t="t" r="r" b="b"/>
              <a:pathLst>
                <a:path w="448" h="685" fill="none" extrusionOk="0">
                  <a:moveTo>
                    <a:pt x="447" y="684"/>
                  </a:moveTo>
                  <a:cubicBezTo>
                    <a:pt x="308" y="461"/>
                    <a:pt x="168" y="224"/>
                    <a:pt x="1" y="1"/>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8"/>
            <p:cNvSpPr/>
            <p:nvPr/>
          </p:nvSpPr>
          <p:spPr>
            <a:xfrm rot="-278096">
              <a:off x="1517104" y="3206908"/>
              <a:ext cx="3633" cy="17943"/>
            </a:xfrm>
            <a:custGeom>
              <a:avLst/>
              <a:gdLst/>
              <a:ahLst/>
              <a:cxnLst/>
              <a:rect l="l" t="t" r="r" b="b"/>
              <a:pathLst>
                <a:path w="99" h="489" fill="none" extrusionOk="0">
                  <a:moveTo>
                    <a:pt x="99" y="489"/>
                  </a:moveTo>
                  <a:cubicBezTo>
                    <a:pt x="71" y="335"/>
                    <a:pt x="29" y="168"/>
                    <a:pt x="1" y="1"/>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8"/>
            <p:cNvSpPr/>
            <p:nvPr/>
          </p:nvSpPr>
          <p:spPr>
            <a:xfrm rot="-278096">
              <a:off x="1887985" y="3060610"/>
              <a:ext cx="135689" cy="42527"/>
            </a:xfrm>
            <a:custGeom>
              <a:avLst/>
              <a:gdLst/>
              <a:ahLst/>
              <a:cxnLst/>
              <a:rect l="l" t="t" r="r" b="b"/>
              <a:pathLst>
                <a:path w="3698" h="1159" fill="none" extrusionOk="0">
                  <a:moveTo>
                    <a:pt x="1" y="1159"/>
                  </a:moveTo>
                  <a:cubicBezTo>
                    <a:pt x="336" y="740"/>
                    <a:pt x="824" y="475"/>
                    <a:pt x="1354" y="433"/>
                  </a:cubicBezTo>
                  <a:cubicBezTo>
                    <a:pt x="1870" y="405"/>
                    <a:pt x="2414" y="615"/>
                    <a:pt x="2958" y="1103"/>
                  </a:cubicBezTo>
                  <a:cubicBezTo>
                    <a:pt x="3195" y="726"/>
                    <a:pt x="3460" y="363"/>
                    <a:pt x="3697" y="1"/>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8"/>
            <p:cNvSpPr/>
            <p:nvPr/>
          </p:nvSpPr>
          <p:spPr>
            <a:xfrm rot="-278096">
              <a:off x="1966087" y="3051789"/>
              <a:ext cx="6715" cy="28694"/>
            </a:xfrm>
            <a:custGeom>
              <a:avLst/>
              <a:gdLst/>
              <a:ahLst/>
              <a:cxnLst/>
              <a:rect l="l" t="t" r="r" b="b"/>
              <a:pathLst>
                <a:path w="183" h="782" fill="none" extrusionOk="0">
                  <a:moveTo>
                    <a:pt x="1" y="782"/>
                  </a:moveTo>
                  <a:cubicBezTo>
                    <a:pt x="57" y="531"/>
                    <a:pt x="112" y="266"/>
                    <a:pt x="182" y="1"/>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8"/>
            <p:cNvSpPr/>
            <p:nvPr/>
          </p:nvSpPr>
          <p:spPr>
            <a:xfrm rot="-278096">
              <a:off x="1925404" y="3061901"/>
              <a:ext cx="2605" cy="18493"/>
            </a:xfrm>
            <a:custGeom>
              <a:avLst/>
              <a:gdLst/>
              <a:ahLst/>
              <a:cxnLst/>
              <a:rect l="l" t="t" r="r" b="b"/>
              <a:pathLst>
                <a:path w="71" h="504" fill="none" extrusionOk="0">
                  <a:moveTo>
                    <a:pt x="71" y="503"/>
                  </a:moveTo>
                  <a:cubicBezTo>
                    <a:pt x="43" y="350"/>
                    <a:pt x="29" y="168"/>
                    <a:pt x="1" y="1"/>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8"/>
            <p:cNvSpPr/>
            <p:nvPr/>
          </p:nvSpPr>
          <p:spPr>
            <a:xfrm rot="-278096">
              <a:off x="1749995" y="3154261"/>
              <a:ext cx="79880" cy="101381"/>
            </a:xfrm>
            <a:custGeom>
              <a:avLst/>
              <a:gdLst/>
              <a:ahLst/>
              <a:cxnLst/>
              <a:rect l="l" t="t" r="r" b="b"/>
              <a:pathLst>
                <a:path w="2177" h="2763" fill="none" extrusionOk="0">
                  <a:moveTo>
                    <a:pt x="1" y="1"/>
                  </a:moveTo>
                  <a:cubicBezTo>
                    <a:pt x="726" y="405"/>
                    <a:pt x="1437" y="824"/>
                    <a:pt x="2177" y="1284"/>
                  </a:cubicBezTo>
                  <a:cubicBezTo>
                    <a:pt x="1758" y="1870"/>
                    <a:pt x="1214" y="2372"/>
                    <a:pt x="586" y="2763"/>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8"/>
            <p:cNvSpPr/>
            <p:nvPr/>
          </p:nvSpPr>
          <p:spPr>
            <a:xfrm rot="-278096">
              <a:off x="1868706" y="3313786"/>
              <a:ext cx="66597" cy="38711"/>
            </a:xfrm>
            <a:custGeom>
              <a:avLst/>
              <a:gdLst/>
              <a:ahLst/>
              <a:cxnLst/>
              <a:rect l="l" t="t" r="r" b="b"/>
              <a:pathLst>
                <a:path w="1815" h="1055" extrusionOk="0">
                  <a:moveTo>
                    <a:pt x="1398" y="0"/>
                  </a:moveTo>
                  <a:cubicBezTo>
                    <a:pt x="1332" y="0"/>
                    <a:pt x="1258" y="8"/>
                    <a:pt x="1172" y="21"/>
                  </a:cubicBezTo>
                  <a:cubicBezTo>
                    <a:pt x="991" y="63"/>
                    <a:pt x="796" y="63"/>
                    <a:pt x="628" y="91"/>
                  </a:cubicBezTo>
                  <a:cubicBezTo>
                    <a:pt x="447" y="132"/>
                    <a:pt x="280" y="202"/>
                    <a:pt x="154" y="342"/>
                  </a:cubicBezTo>
                  <a:cubicBezTo>
                    <a:pt x="29" y="481"/>
                    <a:pt x="1" y="690"/>
                    <a:pt x="98" y="844"/>
                  </a:cubicBezTo>
                  <a:cubicBezTo>
                    <a:pt x="210" y="983"/>
                    <a:pt x="405" y="1039"/>
                    <a:pt x="573" y="1053"/>
                  </a:cubicBezTo>
                  <a:cubicBezTo>
                    <a:pt x="596" y="1054"/>
                    <a:pt x="620" y="1055"/>
                    <a:pt x="644" y="1055"/>
                  </a:cubicBezTo>
                  <a:cubicBezTo>
                    <a:pt x="897" y="1055"/>
                    <a:pt x="1137" y="988"/>
                    <a:pt x="1354" y="886"/>
                  </a:cubicBezTo>
                  <a:cubicBezTo>
                    <a:pt x="1493" y="816"/>
                    <a:pt x="1619" y="718"/>
                    <a:pt x="1702" y="579"/>
                  </a:cubicBezTo>
                  <a:cubicBezTo>
                    <a:pt x="1772" y="453"/>
                    <a:pt x="1814" y="286"/>
                    <a:pt x="1730" y="146"/>
                  </a:cubicBezTo>
                  <a:cubicBezTo>
                    <a:pt x="1653" y="40"/>
                    <a:pt x="1548" y="0"/>
                    <a:pt x="1398" y="0"/>
                  </a:cubicBezTo>
                  <a:close/>
                </a:path>
              </a:pathLst>
            </a:custGeom>
            <a:solidFill>
              <a:srgbClr val="202246"/>
            </a:solid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8"/>
            <p:cNvSpPr/>
            <p:nvPr/>
          </p:nvSpPr>
          <p:spPr>
            <a:xfrm rot="-278096">
              <a:off x="2182282" y="3041344"/>
              <a:ext cx="162768" cy="55809"/>
            </a:xfrm>
            <a:custGeom>
              <a:avLst/>
              <a:gdLst/>
              <a:ahLst/>
              <a:cxnLst/>
              <a:rect l="l" t="t" r="r" b="b"/>
              <a:pathLst>
                <a:path w="4436" h="1521" fill="none" extrusionOk="0">
                  <a:moveTo>
                    <a:pt x="4436" y="1521"/>
                  </a:moveTo>
                  <a:cubicBezTo>
                    <a:pt x="3334" y="335"/>
                    <a:pt x="1437" y="0"/>
                    <a:pt x="0" y="739"/>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8"/>
            <p:cNvSpPr/>
            <p:nvPr/>
          </p:nvSpPr>
          <p:spPr>
            <a:xfrm rot="-278096">
              <a:off x="2249423" y="3054461"/>
              <a:ext cx="23593" cy="121342"/>
            </a:xfrm>
            <a:custGeom>
              <a:avLst/>
              <a:gdLst/>
              <a:ahLst/>
              <a:cxnLst/>
              <a:rect l="l" t="t" r="r" b="b"/>
              <a:pathLst>
                <a:path w="643" h="3307" fill="none" extrusionOk="0">
                  <a:moveTo>
                    <a:pt x="224" y="1"/>
                  </a:moveTo>
                  <a:cubicBezTo>
                    <a:pt x="643" y="1075"/>
                    <a:pt x="573" y="2302"/>
                    <a:pt x="1" y="3307"/>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8"/>
            <p:cNvSpPr/>
            <p:nvPr/>
          </p:nvSpPr>
          <p:spPr>
            <a:xfrm rot="-278096">
              <a:off x="3161576" y="3817532"/>
              <a:ext cx="135689" cy="90117"/>
            </a:xfrm>
            <a:custGeom>
              <a:avLst/>
              <a:gdLst/>
              <a:ahLst/>
              <a:cxnLst/>
              <a:rect l="l" t="t" r="r" b="b"/>
              <a:pathLst>
                <a:path w="3698" h="2456" fill="none" extrusionOk="0">
                  <a:moveTo>
                    <a:pt x="1" y="2456"/>
                  </a:moveTo>
                  <a:cubicBezTo>
                    <a:pt x="1186" y="1605"/>
                    <a:pt x="2414" y="712"/>
                    <a:pt x="3697" y="1"/>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8"/>
            <p:cNvSpPr/>
            <p:nvPr/>
          </p:nvSpPr>
          <p:spPr>
            <a:xfrm rot="-278096">
              <a:off x="961023" y="4251969"/>
              <a:ext cx="259526" cy="210908"/>
            </a:xfrm>
            <a:custGeom>
              <a:avLst/>
              <a:gdLst/>
              <a:ahLst/>
              <a:cxnLst/>
              <a:rect l="l" t="t" r="r" b="b"/>
              <a:pathLst>
                <a:path w="7073" h="5748" fill="none" extrusionOk="0">
                  <a:moveTo>
                    <a:pt x="1" y="1"/>
                  </a:moveTo>
                  <a:cubicBezTo>
                    <a:pt x="2846" y="1200"/>
                    <a:pt x="5315" y="3223"/>
                    <a:pt x="7073" y="5747"/>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8"/>
            <p:cNvSpPr/>
            <p:nvPr/>
          </p:nvSpPr>
          <p:spPr>
            <a:xfrm rot="-278096">
              <a:off x="872994" y="4436577"/>
              <a:ext cx="289210" cy="201699"/>
            </a:xfrm>
            <a:custGeom>
              <a:avLst/>
              <a:gdLst/>
              <a:ahLst/>
              <a:cxnLst/>
              <a:rect l="l" t="t" r="r" b="b"/>
              <a:pathLst>
                <a:path w="7882" h="5497" fill="none" extrusionOk="0">
                  <a:moveTo>
                    <a:pt x="0" y="1"/>
                  </a:moveTo>
                  <a:cubicBezTo>
                    <a:pt x="2915" y="1396"/>
                    <a:pt x="5942" y="2902"/>
                    <a:pt x="7881" y="5496"/>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8"/>
            <p:cNvSpPr/>
            <p:nvPr/>
          </p:nvSpPr>
          <p:spPr>
            <a:xfrm rot="-278096">
              <a:off x="826123" y="4754606"/>
              <a:ext cx="259526" cy="70670"/>
            </a:xfrm>
            <a:custGeom>
              <a:avLst/>
              <a:gdLst/>
              <a:ahLst/>
              <a:cxnLst/>
              <a:rect l="l" t="t" r="r" b="b"/>
              <a:pathLst>
                <a:path w="7073" h="1926" fill="none" extrusionOk="0">
                  <a:moveTo>
                    <a:pt x="1" y="0"/>
                  </a:moveTo>
                  <a:cubicBezTo>
                    <a:pt x="2107" y="1284"/>
                    <a:pt x="4618" y="1925"/>
                    <a:pt x="7073" y="1800"/>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8"/>
            <p:cNvSpPr/>
            <p:nvPr/>
          </p:nvSpPr>
          <p:spPr>
            <a:xfrm rot="-278096">
              <a:off x="888353" y="4935297"/>
              <a:ext cx="270277" cy="255967"/>
            </a:xfrm>
            <a:custGeom>
              <a:avLst/>
              <a:gdLst/>
              <a:ahLst/>
              <a:cxnLst/>
              <a:rect l="l" t="t" r="r" b="b"/>
              <a:pathLst>
                <a:path w="7366" h="6976" extrusionOk="0">
                  <a:moveTo>
                    <a:pt x="1" y="1"/>
                  </a:moveTo>
                  <a:lnTo>
                    <a:pt x="1" y="1"/>
                  </a:lnTo>
                  <a:cubicBezTo>
                    <a:pt x="447" y="1898"/>
                    <a:pt x="1173" y="3711"/>
                    <a:pt x="2233" y="5357"/>
                  </a:cubicBezTo>
                  <a:cubicBezTo>
                    <a:pt x="2595" y="5929"/>
                    <a:pt x="3000" y="6459"/>
                    <a:pt x="3460" y="6975"/>
                  </a:cubicBezTo>
                  <a:cubicBezTo>
                    <a:pt x="3907" y="6598"/>
                    <a:pt x="5539" y="5329"/>
                    <a:pt x="7366" y="3348"/>
                  </a:cubicBezTo>
                  <a:cubicBezTo>
                    <a:pt x="4032" y="3042"/>
                    <a:pt x="1507" y="1326"/>
                    <a:pt x="1"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8"/>
            <p:cNvSpPr/>
            <p:nvPr/>
          </p:nvSpPr>
          <p:spPr>
            <a:xfrm rot="-278096">
              <a:off x="1208869" y="4236167"/>
              <a:ext cx="1200248" cy="86007"/>
            </a:xfrm>
            <a:custGeom>
              <a:avLst/>
              <a:gdLst/>
              <a:ahLst/>
              <a:cxnLst/>
              <a:rect l="l" t="t" r="r" b="b"/>
              <a:pathLst>
                <a:path w="32711" h="2344" fill="none" extrusionOk="0">
                  <a:moveTo>
                    <a:pt x="1" y="307"/>
                  </a:moveTo>
                  <a:cubicBezTo>
                    <a:pt x="10783" y="2344"/>
                    <a:pt x="21970" y="2232"/>
                    <a:pt x="32710" y="0"/>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8"/>
            <p:cNvSpPr/>
            <p:nvPr/>
          </p:nvSpPr>
          <p:spPr>
            <a:xfrm rot="-278096">
              <a:off x="1218659" y="4497847"/>
              <a:ext cx="1236060" cy="94226"/>
            </a:xfrm>
            <a:custGeom>
              <a:avLst/>
              <a:gdLst/>
              <a:ahLst/>
              <a:cxnLst/>
              <a:rect l="l" t="t" r="r" b="b"/>
              <a:pathLst>
                <a:path w="33687" h="2568" fill="none" extrusionOk="0">
                  <a:moveTo>
                    <a:pt x="1" y="1"/>
                  </a:moveTo>
                  <a:cubicBezTo>
                    <a:pt x="11034" y="2512"/>
                    <a:pt x="22625" y="2567"/>
                    <a:pt x="33687" y="140"/>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8"/>
            <p:cNvSpPr/>
            <p:nvPr/>
          </p:nvSpPr>
          <p:spPr>
            <a:xfrm rot="-278096">
              <a:off x="1221491" y="4726037"/>
              <a:ext cx="1314875" cy="109564"/>
            </a:xfrm>
            <a:custGeom>
              <a:avLst/>
              <a:gdLst/>
              <a:ahLst/>
              <a:cxnLst/>
              <a:rect l="l" t="t" r="r" b="b"/>
              <a:pathLst>
                <a:path w="35835" h="2986" fill="none" extrusionOk="0">
                  <a:moveTo>
                    <a:pt x="0" y="796"/>
                  </a:moveTo>
                  <a:cubicBezTo>
                    <a:pt x="11829" y="2986"/>
                    <a:pt x="24118" y="2721"/>
                    <a:pt x="35834" y="1"/>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8"/>
            <p:cNvSpPr/>
            <p:nvPr/>
          </p:nvSpPr>
          <p:spPr>
            <a:xfrm rot="-278096">
              <a:off x="1219528" y="4975426"/>
              <a:ext cx="1347642" cy="93199"/>
            </a:xfrm>
            <a:custGeom>
              <a:avLst/>
              <a:gdLst/>
              <a:ahLst/>
              <a:cxnLst/>
              <a:rect l="l" t="t" r="r" b="b"/>
              <a:pathLst>
                <a:path w="36728" h="2540" fill="none" extrusionOk="0">
                  <a:moveTo>
                    <a:pt x="1" y="1"/>
                  </a:moveTo>
                  <a:cubicBezTo>
                    <a:pt x="12066" y="2539"/>
                    <a:pt x="24676" y="2539"/>
                    <a:pt x="36727" y="15"/>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8"/>
            <p:cNvSpPr/>
            <p:nvPr/>
          </p:nvSpPr>
          <p:spPr>
            <a:xfrm rot="-278096">
              <a:off x="1366568" y="3830451"/>
              <a:ext cx="887004" cy="430440"/>
            </a:xfrm>
            <a:custGeom>
              <a:avLst/>
              <a:gdLst/>
              <a:ahLst/>
              <a:cxnLst/>
              <a:rect l="l" t="t" r="r" b="b"/>
              <a:pathLst>
                <a:path w="24174" h="11731" extrusionOk="0">
                  <a:moveTo>
                    <a:pt x="22807" y="1"/>
                  </a:moveTo>
                  <a:lnTo>
                    <a:pt x="14842" y="6668"/>
                  </a:lnTo>
                  <a:lnTo>
                    <a:pt x="1075" y="2149"/>
                  </a:lnTo>
                  <a:cubicBezTo>
                    <a:pt x="698" y="2289"/>
                    <a:pt x="350" y="2428"/>
                    <a:pt x="1" y="2568"/>
                  </a:cubicBezTo>
                  <a:cubicBezTo>
                    <a:pt x="1284" y="4869"/>
                    <a:pt x="2791" y="7045"/>
                    <a:pt x="4785" y="8733"/>
                  </a:cubicBezTo>
                  <a:cubicBezTo>
                    <a:pt x="6891" y="10536"/>
                    <a:pt x="9569" y="11731"/>
                    <a:pt x="12313" y="11731"/>
                  </a:cubicBezTo>
                  <a:cubicBezTo>
                    <a:pt x="12477" y="11731"/>
                    <a:pt x="12641" y="11726"/>
                    <a:pt x="12806" y="11718"/>
                  </a:cubicBezTo>
                  <a:cubicBezTo>
                    <a:pt x="15874" y="11550"/>
                    <a:pt x="18720" y="9807"/>
                    <a:pt x="20673" y="7436"/>
                  </a:cubicBezTo>
                  <a:cubicBezTo>
                    <a:pt x="22388" y="5343"/>
                    <a:pt x="23476" y="2805"/>
                    <a:pt x="24174" y="182"/>
                  </a:cubicBezTo>
                  <a:cubicBezTo>
                    <a:pt x="23714" y="85"/>
                    <a:pt x="23267" y="29"/>
                    <a:pt x="22807"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8"/>
            <p:cNvSpPr/>
            <p:nvPr/>
          </p:nvSpPr>
          <p:spPr>
            <a:xfrm rot="-278096">
              <a:off x="1402058" y="3819964"/>
              <a:ext cx="798942" cy="392353"/>
            </a:xfrm>
            <a:custGeom>
              <a:avLst/>
              <a:gdLst/>
              <a:ahLst/>
              <a:cxnLst/>
              <a:rect l="l" t="t" r="r" b="b"/>
              <a:pathLst>
                <a:path w="21774" h="10693" extrusionOk="0">
                  <a:moveTo>
                    <a:pt x="14497" y="1"/>
                  </a:moveTo>
                  <a:cubicBezTo>
                    <a:pt x="13320" y="1"/>
                    <a:pt x="12182" y="22"/>
                    <a:pt x="11173" y="66"/>
                  </a:cubicBezTo>
                  <a:cubicBezTo>
                    <a:pt x="7365" y="317"/>
                    <a:pt x="3557" y="1084"/>
                    <a:pt x="0" y="2451"/>
                  </a:cubicBezTo>
                  <a:cubicBezTo>
                    <a:pt x="1060" y="4418"/>
                    <a:pt x="2357" y="6287"/>
                    <a:pt x="4031" y="7765"/>
                  </a:cubicBezTo>
                  <a:cubicBezTo>
                    <a:pt x="5845" y="9370"/>
                    <a:pt x="8132" y="10527"/>
                    <a:pt x="10545" y="10681"/>
                  </a:cubicBezTo>
                  <a:cubicBezTo>
                    <a:pt x="10697" y="10689"/>
                    <a:pt x="10849" y="10692"/>
                    <a:pt x="11000" y="10692"/>
                  </a:cubicBezTo>
                  <a:cubicBezTo>
                    <a:pt x="13841" y="10692"/>
                    <a:pt x="16604" y="9342"/>
                    <a:pt x="18524" y="7263"/>
                  </a:cubicBezTo>
                  <a:cubicBezTo>
                    <a:pt x="20281" y="5338"/>
                    <a:pt x="21342" y="2870"/>
                    <a:pt x="21774" y="303"/>
                  </a:cubicBezTo>
                  <a:cubicBezTo>
                    <a:pt x="21523" y="275"/>
                    <a:pt x="21244" y="247"/>
                    <a:pt x="20979" y="233"/>
                  </a:cubicBezTo>
                  <a:cubicBezTo>
                    <a:pt x="19082" y="78"/>
                    <a:pt x="16720" y="1"/>
                    <a:pt x="14497"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8"/>
            <p:cNvSpPr/>
            <p:nvPr/>
          </p:nvSpPr>
          <p:spPr>
            <a:xfrm rot="-278096">
              <a:off x="1171502" y="3835639"/>
              <a:ext cx="900837" cy="1497604"/>
            </a:xfrm>
            <a:custGeom>
              <a:avLst/>
              <a:gdLst/>
              <a:ahLst/>
              <a:cxnLst/>
              <a:rect l="l" t="t" r="r" b="b"/>
              <a:pathLst>
                <a:path w="24551" h="40815" extrusionOk="0">
                  <a:moveTo>
                    <a:pt x="21899" y="1"/>
                  </a:moveTo>
                  <a:cubicBezTo>
                    <a:pt x="20773" y="1"/>
                    <a:pt x="19687" y="18"/>
                    <a:pt x="18720" y="57"/>
                  </a:cubicBezTo>
                  <a:cubicBezTo>
                    <a:pt x="17785" y="127"/>
                    <a:pt x="16851" y="224"/>
                    <a:pt x="15930" y="336"/>
                  </a:cubicBezTo>
                  <a:lnTo>
                    <a:pt x="1368" y="26266"/>
                  </a:lnTo>
                  <a:cubicBezTo>
                    <a:pt x="963" y="31148"/>
                    <a:pt x="517" y="36003"/>
                    <a:pt x="1" y="40815"/>
                  </a:cubicBezTo>
                  <a:cubicBezTo>
                    <a:pt x="2274" y="40633"/>
                    <a:pt x="6877" y="39643"/>
                    <a:pt x="10420" y="34789"/>
                  </a:cubicBezTo>
                  <a:cubicBezTo>
                    <a:pt x="15275" y="28122"/>
                    <a:pt x="18552" y="6390"/>
                    <a:pt x="18552" y="6390"/>
                  </a:cubicBezTo>
                  <a:cubicBezTo>
                    <a:pt x="18552" y="6390"/>
                    <a:pt x="23281" y="6055"/>
                    <a:pt x="24550" y="29"/>
                  </a:cubicBezTo>
                  <a:cubicBezTo>
                    <a:pt x="23668" y="11"/>
                    <a:pt x="22771" y="1"/>
                    <a:pt x="21899"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8"/>
            <p:cNvSpPr/>
            <p:nvPr/>
          </p:nvSpPr>
          <p:spPr>
            <a:xfrm rot="-278096">
              <a:off x="1060407" y="4820076"/>
              <a:ext cx="441191" cy="327591"/>
            </a:xfrm>
            <a:custGeom>
              <a:avLst/>
              <a:gdLst/>
              <a:ahLst/>
              <a:cxnLst/>
              <a:rect l="l" t="t" r="r" b="b"/>
              <a:pathLst>
                <a:path w="12024" h="8928" fill="none" extrusionOk="0">
                  <a:moveTo>
                    <a:pt x="0" y="0"/>
                  </a:moveTo>
                  <a:cubicBezTo>
                    <a:pt x="2943" y="4129"/>
                    <a:pt x="7212" y="7309"/>
                    <a:pt x="12024" y="8927"/>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8"/>
            <p:cNvSpPr/>
            <p:nvPr/>
          </p:nvSpPr>
          <p:spPr>
            <a:xfrm rot="-278096">
              <a:off x="1117179" y="4623210"/>
              <a:ext cx="494431" cy="257985"/>
            </a:xfrm>
            <a:custGeom>
              <a:avLst/>
              <a:gdLst/>
              <a:ahLst/>
              <a:cxnLst/>
              <a:rect l="l" t="t" r="r" b="b"/>
              <a:pathLst>
                <a:path w="13475" h="7031" fill="none" extrusionOk="0">
                  <a:moveTo>
                    <a:pt x="1" y="0"/>
                  </a:moveTo>
                  <a:cubicBezTo>
                    <a:pt x="3418" y="3892"/>
                    <a:pt x="8342" y="6445"/>
                    <a:pt x="13475" y="7030"/>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8"/>
            <p:cNvSpPr/>
            <p:nvPr/>
          </p:nvSpPr>
          <p:spPr>
            <a:xfrm rot="-278096">
              <a:off x="1210439" y="4378909"/>
              <a:ext cx="494945" cy="272845"/>
            </a:xfrm>
            <a:custGeom>
              <a:avLst/>
              <a:gdLst/>
              <a:ahLst/>
              <a:cxnLst/>
              <a:rect l="l" t="t" r="r" b="b"/>
              <a:pathLst>
                <a:path w="13489" h="7436" fill="none" extrusionOk="0">
                  <a:moveTo>
                    <a:pt x="0" y="1"/>
                  </a:moveTo>
                  <a:cubicBezTo>
                    <a:pt x="3278" y="4130"/>
                    <a:pt x="8244" y="6878"/>
                    <a:pt x="13489" y="7436"/>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8"/>
            <p:cNvSpPr/>
            <p:nvPr/>
          </p:nvSpPr>
          <p:spPr>
            <a:xfrm rot="-278096">
              <a:off x="1329264" y="3468912"/>
              <a:ext cx="728860" cy="872621"/>
            </a:xfrm>
            <a:custGeom>
              <a:avLst/>
              <a:gdLst/>
              <a:ahLst/>
              <a:cxnLst/>
              <a:rect l="l" t="t" r="r" b="b"/>
              <a:pathLst>
                <a:path w="19864" h="23782" extrusionOk="0">
                  <a:moveTo>
                    <a:pt x="19086" y="1"/>
                  </a:moveTo>
                  <a:cubicBezTo>
                    <a:pt x="18839" y="1"/>
                    <a:pt x="18564" y="94"/>
                    <a:pt x="18343" y="208"/>
                  </a:cubicBezTo>
                  <a:cubicBezTo>
                    <a:pt x="15679" y="1603"/>
                    <a:pt x="13559" y="4002"/>
                    <a:pt x="10657" y="4811"/>
                  </a:cubicBezTo>
                  <a:cubicBezTo>
                    <a:pt x="10239" y="3765"/>
                    <a:pt x="9820" y="2761"/>
                    <a:pt x="9262" y="1826"/>
                  </a:cubicBezTo>
                  <a:cubicBezTo>
                    <a:pt x="9070" y="1506"/>
                    <a:pt x="8796" y="1162"/>
                    <a:pt x="8439" y="1162"/>
                  </a:cubicBezTo>
                  <a:cubicBezTo>
                    <a:pt x="8407" y="1162"/>
                    <a:pt x="8375" y="1165"/>
                    <a:pt x="8342" y="1171"/>
                  </a:cubicBezTo>
                  <a:cubicBezTo>
                    <a:pt x="8077" y="1227"/>
                    <a:pt x="7881" y="1450"/>
                    <a:pt x="7812" y="1715"/>
                  </a:cubicBezTo>
                  <a:cubicBezTo>
                    <a:pt x="7742" y="1980"/>
                    <a:pt x="7756" y="2231"/>
                    <a:pt x="7798" y="2496"/>
                  </a:cubicBezTo>
                  <a:cubicBezTo>
                    <a:pt x="7937" y="4030"/>
                    <a:pt x="8021" y="5579"/>
                    <a:pt x="7658" y="7085"/>
                  </a:cubicBezTo>
                  <a:cubicBezTo>
                    <a:pt x="7170" y="9052"/>
                    <a:pt x="5901" y="10740"/>
                    <a:pt x="4534" y="12274"/>
                  </a:cubicBezTo>
                  <a:cubicBezTo>
                    <a:pt x="3181" y="13794"/>
                    <a:pt x="1716" y="15245"/>
                    <a:pt x="433" y="17058"/>
                  </a:cubicBezTo>
                  <a:cubicBezTo>
                    <a:pt x="279" y="17268"/>
                    <a:pt x="140" y="17491"/>
                    <a:pt x="1" y="17700"/>
                  </a:cubicBezTo>
                  <a:lnTo>
                    <a:pt x="4645" y="21145"/>
                  </a:lnTo>
                  <a:lnTo>
                    <a:pt x="9695" y="23782"/>
                  </a:lnTo>
                  <a:cubicBezTo>
                    <a:pt x="10588" y="20866"/>
                    <a:pt x="11383" y="17937"/>
                    <a:pt x="12108" y="14980"/>
                  </a:cubicBezTo>
                  <a:cubicBezTo>
                    <a:pt x="14395" y="14087"/>
                    <a:pt x="16139" y="12595"/>
                    <a:pt x="16864" y="10670"/>
                  </a:cubicBezTo>
                  <a:cubicBezTo>
                    <a:pt x="17590" y="8759"/>
                    <a:pt x="17283" y="6471"/>
                    <a:pt x="16055" y="4825"/>
                  </a:cubicBezTo>
                  <a:cubicBezTo>
                    <a:pt x="17018" y="3682"/>
                    <a:pt x="18148" y="2580"/>
                    <a:pt x="19236" y="1450"/>
                  </a:cubicBezTo>
                  <a:cubicBezTo>
                    <a:pt x="19556" y="1087"/>
                    <a:pt x="19863" y="599"/>
                    <a:pt x="19598" y="236"/>
                  </a:cubicBezTo>
                  <a:cubicBezTo>
                    <a:pt x="19478" y="65"/>
                    <a:pt x="19292" y="1"/>
                    <a:pt x="19086"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8"/>
            <p:cNvSpPr/>
            <p:nvPr/>
          </p:nvSpPr>
          <p:spPr>
            <a:xfrm rot="-278096">
              <a:off x="1329055" y="3463747"/>
              <a:ext cx="728860" cy="877794"/>
            </a:xfrm>
            <a:custGeom>
              <a:avLst/>
              <a:gdLst/>
              <a:ahLst/>
              <a:cxnLst/>
              <a:rect l="l" t="t" r="r" b="b"/>
              <a:pathLst>
                <a:path w="19864" h="23923" fill="none" extrusionOk="0">
                  <a:moveTo>
                    <a:pt x="19598" y="377"/>
                  </a:moveTo>
                  <a:cubicBezTo>
                    <a:pt x="19333" y="1"/>
                    <a:pt x="18747" y="140"/>
                    <a:pt x="18343" y="349"/>
                  </a:cubicBezTo>
                  <a:cubicBezTo>
                    <a:pt x="15679" y="1744"/>
                    <a:pt x="13559" y="4143"/>
                    <a:pt x="10657" y="4952"/>
                  </a:cubicBezTo>
                  <a:cubicBezTo>
                    <a:pt x="10239" y="3906"/>
                    <a:pt x="9820" y="2902"/>
                    <a:pt x="9262" y="1967"/>
                  </a:cubicBezTo>
                  <a:cubicBezTo>
                    <a:pt x="9053" y="1619"/>
                    <a:pt x="8746" y="1242"/>
                    <a:pt x="8342" y="1312"/>
                  </a:cubicBezTo>
                  <a:cubicBezTo>
                    <a:pt x="8077" y="1368"/>
                    <a:pt x="7881" y="1591"/>
                    <a:pt x="7812" y="1856"/>
                  </a:cubicBezTo>
                  <a:cubicBezTo>
                    <a:pt x="7742" y="2121"/>
                    <a:pt x="7756" y="2372"/>
                    <a:pt x="7798" y="2637"/>
                  </a:cubicBezTo>
                  <a:cubicBezTo>
                    <a:pt x="7937" y="4171"/>
                    <a:pt x="8021" y="5720"/>
                    <a:pt x="7658" y="7226"/>
                  </a:cubicBezTo>
                  <a:cubicBezTo>
                    <a:pt x="7170" y="9193"/>
                    <a:pt x="5901" y="10881"/>
                    <a:pt x="4534" y="12415"/>
                  </a:cubicBezTo>
                  <a:cubicBezTo>
                    <a:pt x="3181" y="13935"/>
                    <a:pt x="1716" y="15386"/>
                    <a:pt x="433" y="17199"/>
                  </a:cubicBezTo>
                  <a:cubicBezTo>
                    <a:pt x="279" y="17409"/>
                    <a:pt x="140" y="17632"/>
                    <a:pt x="1" y="17841"/>
                  </a:cubicBezTo>
                  <a:lnTo>
                    <a:pt x="1" y="17841"/>
                  </a:lnTo>
                  <a:lnTo>
                    <a:pt x="4645" y="21286"/>
                  </a:lnTo>
                  <a:lnTo>
                    <a:pt x="9695" y="23923"/>
                  </a:lnTo>
                  <a:cubicBezTo>
                    <a:pt x="10588" y="21007"/>
                    <a:pt x="11383" y="18078"/>
                    <a:pt x="12108" y="15121"/>
                  </a:cubicBezTo>
                  <a:cubicBezTo>
                    <a:pt x="14395" y="14228"/>
                    <a:pt x="16139" y="12736"/>
                    <a:pt x="16864" y="10811"/>
                  </a:cubicBezTo>
                  <a:cubicBezTo>
                    <a:pt x="17590" y="8900"/>
                    <a:pt x="17283" y="6612"/>
                    <a:pt x="16055" y="4966"/>
                  </a:cubicBezTo>
                  <a:cubicBezTo>
                    <a:pt x="17018" y="3823"/>
                    <a:pt x="18148" y="2721"/>
                    <a:pt x="19236" y="1591"/>
                  </a:cubicBezTo>
                  <a:cubicBezTo>
                    <a:pt x="19556" y="1228"/>
                    <a:pt x="19863" y="740"/>
                    <a:pt x="19598" y="377"/>
                  </a:cubicBezTo>
                  <a:close/>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8"/>
            <p:cNvSpPr/>
            <p:nvPr/>
          </p:nvSpPr>
          <p:spPr>
            <a:xfrm rot="-278096">
              <a:off x="1311845" y="4093127"/>
              <a:ext cx="425376" cy="309244"/>
            </a:xfrm>
            <a:custGeom>
              <a:avLst/>
              <a:gdLst/>
              <a:ahLst/>
              <a:cxnLst/>
              <a:rect l="l" t="t" r="r" b="b"/>
              <a:pathLst>
                <a:path w="11593" h="8428" extrusionOk="0">
                  <a:moveTo>
                    <a:pt x="1610" y="1"/>
                  </a:moveTo>
                  <a:cubicBezTo>
                    <a:pt x="1303" y="1"/>
                    <a:pt x="1001" y="128"/>
                    <a:pt x="782" y="366"/>
                  </a:cubicBezTo>
                  <a:cubicBezTo>
                    <a:pt x="629" y="519"/>
                    <a:pt x="489" y="686"/>
                    <a:pt x="364" y="882"/>
                  </a:cubicBezTo>
                  <a:cubicBezTo>
                    <a:pt x="1" y="1412"/>
                    <a:pt x="140" y="2123"/>
                    <a:pt x="657" y="2472"/>
                  </a:cubicBezTo>
                  <a:cubicBezTo>
                    <a:pt x="3697" y="4522"/>
                    <a:pt x="6724" y="6461"/>
                    <a:pt x="9821" y="8275"/>
                  </a:cubicBezTo>
                  <a:cubicBezTo>
                    <a:pt x="10002" y="8379"/>
                    <a:pt x="10196" y="8428"/>
                    <a:pt x="10387" y="8428"/>
                  </a:cubicBezTo>
                  <a:cubicBezTo>
                    <a:pt x="10859" y="8428"/>
                    <a:pt x="11308" y="8129"/>
                    <a:pt x="11467" y="7633"/>
                  </a:cubicBezTo>
                  <a:cubicBezTo>
                    <a:pt x="11592" y="7242"/>
                    <a:pt x="11523" y="6824"/>
                    <a:pt x="11244" y="6531"/>
                  </a:cubicBezTo>
                  <a:cubicBezTo>
                    <a:pt x="8705" y="3741"/>
                    <a:pt x="5539" y="1509"/>
                    <a:pt x="2037" y="87"/>
                  </a:cubicBezTo>
                  <a:cubicBezTo>
                    <a:pt x="1899" y="29"/>
                    <a:pt x="1754" y="1"/>
                    <a:pt x="1610"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8"/>
            <p:cNvSpPr/>
            <p:nvPr/>
          </p:nvSpPr>
          <p:spPr>
            <a:xfrm rot="-278096">
              <a:off x="1312015" y="4089634"/>
              <a:ext cx="425376" cy="320436"/>
            </a:xfrm>
            <a:custGeom>
              <a:avLst/>
              <a:gdLst/>
              <a:ahLst/>
              <a:cxnLst/>
              <a:rect l="l" t="t" r="r" b="b"/>
              <a:pathLst>
                <a:path w="11593" h="8733" fill="none" extrusionOk="0">
                  <a:moveTo>
                    <a:pt x="9821" y="8370"/>
                  </a:moveTo>
                  <a:cubicBezTo>
                    <a:pt x="6724" y="6556"/>
                    <a:pt x="3697" y="4617"/>
                    <a:pt x="657" y="2567"/>
                  </a:cubicBezTo>
                  <a:cubicBezTo>
                    <a:pt x="140" y="2218"/>
                    <a:pt x="1" y="1507"/>
                    <a:pt x="364" y="977"/>
                  </a:cubicBezTo>
                  <a:cubicBezTo>
                    <a:pt x="489" y="781"/>
                    <a:pt x="629" y="614"/>
                    <a:pt x="782" y="461"/>
                  </a:cubicBezTo>
                  <a:cubicBezTo>
                    <a:pt x="1103" y="112"/>
                    <a:pt x="1605" y="0"/>
                    <a:pt x="2037" y="182"/>
                  </a:cubicBezTo>
                  <a:cubicBezTo>
                    <a:pt x="5539" y="1604"/>
                    <a:pt x="8705" y="3836"/>
                    <a:pt x="11244" y="6626"/>
                  </a:cubicBezTo>
                  <a:cubicBezTo>
                    <a:pt x="11523" y="6919"/>
                    <a:pt x="11592" y="7337"/>
                    <a:pt x="11467" y="7728"/>
                  </a:cubicBezTo>
                  <a:lnTo>
                    <a:pt x="11467" y="7728"/>
                  </a:lnTo>
                  <a:cubicBezTo>
                    <a:pt x="11244" y="8425"/>
                    <a:pt x="10448" y="8732"/>
                    <a:pt x="9821" y="8370"/>
                  </a:cubicBezTo>
                  <a:close/>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8"/>
            <p:cNvSpPr/>
            <p:nvPr/>
          </p:nvSpPr>
          <p:spPr>
            <a:xfrm rot="-278096">
              <a:off x="2388818" y="2761896"/>
              <a:ext cx="967891" cy="923136"/>
            </a:xfrm>
            <a:custGeom>
              <a:avLst/>
              <a:gdLst/>
              <a:ahLst/>
              <a:cxnLst/>
              <a:rect l="l" t="t" r="r" b="b"/>
              <a:pathLst>
                <a:path w="29823" h="28444" extrusionOk="0">
                  <a:moveTo>
                    <a:pt x="16299" y="1"/>
                  </a:moveTo>
                  <a:cubicBezTo>
                    <a:pt x="13282" y="1"/>
                    <a:pt x="10254" y="332"/>
                    <a:pt x="7282" y="955"/>
                  </a:cubicBezTo>
                  <a:cubicBezTo>
                    <a:pt x="5608" y="1303"/>
                    <a:pt x="4367" y="2740"/>
                    <a:pt x="4297" y="4456"/>
                  </a:cubicBezTo>
                  <a:cubicBezTo>
                    <a:pt x="4185" y="6743"/>
                    <a:pt x="4171" y="9045"/>
                    <a:pt x="4227" y="11360"/>
                  </a:cubicBezTo>
                  <a:cubicBezTo>
                    <a:pt x="2721" y="11988"/>
                    <a:pt x="1284" y="12755"/>
                    <a:pt x="1" y="13732"/>
                  </a:cubicBezTo>
                  <a:cubicBezTo>
                    <a:pt x="1382" y="14373"/>
                    <a:pt x="2860" y="14778"/>
                    <a:pt x="4367" y="14917"/>
                  </a:cubicBezTo>
                  <a:cubicBezTo>
                    <a:pt x="4562" y="18139"/>
                    <a:pt x="4883" y="21389"/>
                    <a:pt x="5371" y="24681"/>
                  </a:cubicBezTo>
                  <a:cubicBezTo>
                    <a:pt x="5622" y="26313"/>
                    <a:pt x="6905" y="27596"/>
                    <a:pt x="8551" y="27834"/>
                  </a:cubicBezTo>
                  <a:cubicBezTo>
                    <a:pt x="11149" y="28239"/>
                    <a:pt x="13775" y="28443"/>
                    <a:pt x="16400" y="28443"/>
                  </a:cubicBezTo>
                  <a:cubicBezTo>
                    <a:pt x="19555" y="28443"/>
                    <a:pt x="22707" y="28148"/>
                    <a:pt x="25806" y="27555"/>
                  </a:cubicBezTo>
                  <a:cubicBezTo>
                    <a:pt x="27410" y="27262"/>
                    <a:pt x="28665" y="25992"/>
                    <a:pt x="28874" y="24360"/>
                  </a:cubicBezTo>
                  <a:cubicBezTo>
                    <a:pt x="29823" y="17093"/>
                    <a:pt x="29530" y="10258"/>
                    <a:pt x="27996" y="3786"/>
                  </a:cubicBezTo>
                  <a:cubicBezTo>
                    <a:pt x="27661" y="2419"/>
                    <a:pt x="26573" y="1345"/>
                    <a:pt x="25206" y="1024"/>
                  </a:cubicBezTo>
                  <a:cubicBezTo>
                    <a:pt x="22291" y="329"/>
                    <a:pt x="19301" y="1"/>
                    <a:pt x="16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8"/>
            <p:cNvSpPr/>
            <p:nvPr/>
          </p:nvSpPr>
          <p:spPr>
            <a:xfrm rot="-278096">
              <a:off x="2567456" y="3271908"/>
              <a:ext cx="797245" cy="406428"/>
            </a:xfrm>
            <a:custGeom>
              <a:avLst/>
              <a:gdLst/>
              <a:ahLst/>
              <a:cxnLst/>
              <a:rect l="l" t="t" r="r" b="b"/>
              <a:pathLst>
                <a:path w="24565" h="12523" extrusionOk="0">
                  <a:moveTo>
                    <a:pt x="24550" y="0"/>
                  </a:moveTo>
                  <a:lnTo>
                    <a:pt x="24550" y="0"/>
                  </a:lnTo>
                  <a:cubicBezTo>
                    <a:pt x="17321" y="4171"/>
                    <a:pt x="9818" y="5103"/>
                    <a:pt x="4590" y="5103"/>
                  </a:cubicBezTo>
                  <a:cubicBezTo>
                    <a:pt x="2737" y="5103"/>
                    <a:pt x="1169" y="4986"/>
                    <a:pt x="1" y="4855"/>
                  </a:cubicBezTo>
                  <a:lnTo>
                    <a:pt x="1" y="4855"/>
                  </a:lnTo>
                  <a:cubicBezTo>
                    <a:pt x="140" y="6138"/>
                    <a:pt x="322" y="7449"/>
                    <a:pt x="503" y="8760"/>
                  </a:cubicBezTo>
                  <a:cubicBezTo>
                    <a:pt x="754" y="10392"/>
                    <a:pt x="2037" y="11675"/>
                    <a:pt x="3683" y="11913"/>
                  </a:cubicBezTo>
                  <a:cubicBezTo>
                    <a:pt x="6281" y="12318"/>
                    <a:pt x="8907" y="12522"/>
                    <a:pt x="11532" y="12522"/>
                  </a:cubicBezTo>
                  <a:cubicBezTo>
                    <a:pt x="14687" y="12522"/>
                    <a:pt x="17839" y="12227"/>
                    <a:pt x="20938" y="11634"/>
                  </a:cubicBezTo>
                  <a:cubicBezTo>
                    <a:pt x="22542" y="11341"/>
                    <a:pt x="23797" y="10071"/>
                    <a:pt x="24006" y="8439"/>
                  </a:cubicBezTo>
                  <a:cubicBezTo>
                    <a:pt x="24397" y="5566"/>
                    <a:pt x="24564" y="2762"/>
                    <a:pt x="24550" y="0"/>
                  </a:cubicBezTo>
                  <a:close/>
                </a:path>
              </a:pathLst>
            </a:custGeom>
            <a:solidFill>
              <a:srgbClr val="202735">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8"/>
            <p:cNvSpPr/>
            <p:nvPr/>
          </p:nvSpPr>
          <p:spPr>
            <a:xfrm rot="-278096">
              <a:off x="2796299" y="3012614"/>
              <a:ext cx="293843" cy="427848"/>
            </a:xfrm>
            <a:custGeom>
              <a:avLst/>
              <a:gdLst/>
              <a:ahLst/>
              <a:cxnLst/>
              <a:rect l="l" t="t" r="r" b="b"/>
              <a:pathLst>
                <a:path w="9054" h="13183" extrusionOk="0">
                  <a:moveTo>
                    <a:pt x="4102" y="1"/>
                  </a:moveTo>
                  <a:cubicBezTo>
                    <a:pt x="3488" y="29"/>
                    <a:pt x="2944" y="57"/>
                    <a:pt x="2442" y="140"/>
                  </a:cubicBezTo>
                  <a:cubicBezTo>
                    <a:pt x="1953" y="238"/>
                    <a:pt x="1521" y="350"/>
                    <a:pt x="1144" y="531"/>
                  </a:cubicBezTo>
                  <a:cubicBezTo>
                    <a:pt x="782" y="698"/>
                    <a:pt x="503" y="936"/>
                    <a:pt x="294" y="1187"/>
                  </a:cubicBezTo>
                  <a:cubicBezTo>
                    <a:pt x="112" y="1466"/>
                    <a:pt x="1" y="1786"/>
                    <a:pt x="1" y="2135"/>
                  </a:cubicBezTo>
                  <a:cubicBezTo>
                    <a:pt x="1" y="2484"/>
                    <a:pt x="70" y="2777"/>
                    <a:pt x="238" y="3042"/>
                  </a:cubicBezTo>
                  <a:cubicBezTo>
                    <a:pt x="405" y="3307"/>
                    <a:pt x="614" y="3516"/>
                    <a:pt x="838" y="3683"/>
                  </a:cubicBezTo>
                  <a:cubicBezTo>
                    <a:pt x="1130" y="3488"/>
                    <a:pt x="1535" y="3321"/>
                    <a:pt x="2023" y="3181"/>
                  </a:cubicBezTo>
                  <a:cubicBezTo>
                    <a:pt x="2511" y="3028"/>
                    <a:pt x="3055" y="2958"/>
                    <a:pt x="3613" y="2958"/>
                  </a:cubicBezTo>
                  <a:cubicBezTo>
                    <a:pt x="4213" y="2958"/>
                    <a:pt x="4659" y="3042"/>
                    <a:pt x="4911" y="3237"/>
                  </a:cubicBezTo>
                  <a:cubicBezTo>
                    <a:pt x="5176" y="3418"/>
                    <a:pt x="5301" y="3656"/>
                    <a:pt x="5301" y="3907"/>
                  </a:cubicBezTo>
                  <a:cubicBezTo>
                    <a:pt x="5301" y="4395"/>
                    <a:pt x="4952" y="4730"/>
                    <a:pt x="4269" y="4911"/>
                  </a:cubicBezTo>
                  <a:lnTo>
                    <a:pt x="2665" y="5301"/>
                  </a:lnTo>
                  <a:cubicBezTo>
                    <a:pt x="2232" y="5413"/>
                    <a:pt x="1898" y="5580"/>
                    <a:pt x="1674" y="5790"/>
                  </a:cubicBezTo>
                  <a:cubicBezTo>
                    <a:pt x="1451" y="5999"/>
                    <a:pt x="1340" y="6334"/>
                    <a:pt x="1340" y="6752"/>
                  </a:cubicBezTo>
                  <a:cubicBezTo>
                    <a:pt x="1340" y="7185"/>
                    <a:pt x="1451" y="7575"/>
                    <a:pt x="1661" y="7882"/>
                  </a:cubicBezTo>
                  <a:cubicBezTo>
                    <a:pt x="1870" y="8203"/>
                    <a:pt x="2093" y="8426"/>
                    <a:pt x="2316" y="8551"/>
                  </a:cubicBezTo>
                  <a:lnTo>
                    <a:pt x="4394" y="8133"/>
                  </a:lnTo>
                  <a:cubicBezTo>
                    <a:pt x="7491" y="7505"/>
                    <a:pt x="9053" y="6097"/>
                    <a:pt x="9025" y="3893"/>
                  </a:cubicBezTo>
                  <a:cubicBezTo>
                    <a:pt x="9025" y="2721"/>
                    <a:pt x="8607" y="1786"/>
                    <a:pt x="7770" y="1075"/>
                  </a:cubicBezTo>
                  <a:cubicBezTo>
                    <a:pt x="6933" y="350"/>
                    <a:pt x="5720" y="1"/>
                    <a:pt x="4102" y="1"/>
                  </a:cubicBezTo>
                  <a:close/>
                  <a:moveTo>
                    <a:pt x="3613" y="9291"/>
                  </a:moveTo>
                  <a:cubicBezTo>
                    <a:pt x="3000" y="9291"/>
                    <a:pt x="2511" y="9486"/>
                    <a:pt x="2163" y="9849"/>
                  </a:cubicBezTo>
                  <a:cubicBezTo>
                    <a:pt x="1814" y="10225"/>
                    <a:pt x="1647" y="10686"/>
                    <a:pt x="1647" y="11244"/>
                  </a:cubicBezTo>
                  <a:cubicBezTo>
                    <a:pt x="1661" y="11815"/>
                    <a:pt x="1828" y="12276"/>
                    <a:pt x="2177" y="12638"/>
                  </a:cubicBezTo>
                  <a:cubicBezTo>
                    <a:pt x="2525" y="13015"/>
                    <a:pt x="3014" y="13182"/>
                    <a:pt x="3627" y="13182"/>
                  </a:cubicBezTo>
                  <a:cubicBezTo>
                    <a:pt x="4241" y="13182"/>
                    <a:pt x="4729" y="12987"/>
                    <a:pt x="5078" y="12624"/>
                  </a:cubicBezTo>
                  <a:cubicBezTo>
                    <a:pt x="5427" y="12262"/>
                    <a:pt x="5594" y="11788"/>
                    <a:pt x="5594" y="11230"/>
                  </a:cubicBezTo>
                  <a:cubicBezTo>
                    <a:pt x="5580" y="10658"/>
                    <a:pt x="5413" y="10197"/>
                    <a:pt x="5064" y="9835"/>
                  </a:cubicBezTo>
                  <a:cubicBezTo>
                    <a:pt x="4715" y="9472"/>
                    <a:pt x="4227" y="9291"/>
                    <a:pt x="3613" y="92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8"/>
            <p:cNvSpPr/>
            <p:nvPr/>
          </p:nvSpPr>
          <p:spPr>
            <a:xfrm rot="-278096">
              <a:off x="948991" y="2606727"/>
              <a:ext cx="1393691" cy="1587574"/>
            </a:xfrm>
            <a:custGeom>
              <a:avLst/>
              <a:gdLst/>
              <a:ahLst/>
              <a:cxnLst/>
              <a:rect l="l" t="t" r="r" b="b"/>
              <a:pathLst>
                <a:path w="37983" h="43267" extrusionOk="0">
                  <a:moveTo>
                    <a:pt x="19677" y="0"/>
                  </a:moveTo>
                  <a:cubicBezTo>
                    <a:pt x="19498" y="0"/>
                    <a:pt x="19318" y="4"/>
                    <a:pt x="19138" y="12"/>
                  </a:cubicBezTo>
                  <a:cubicBezTo>
                    <a:pt x="14967" y="179"/>
                    <a:pt x="10964" y="2383"/>
                    <a:pt x="8509" y="5745"/>
                  </a:cubicBezTo>
                  <a:cubicBezTo>
                    <a:pt x="8412" y="5145"/>
                    <a:pt x="8300" y="4754"/>
                    <a:pt x="8161" y="4350"/>
                  </a:cubicBezTo>
                  <a:cubicBezTo>
                    <a:pt x="8109" y="4184"/>
                    <a:pt x="8000" y="3982"/>
                    <a:pt x="7831" y="3982"/>
                  </a:cubicBezTo>
                  <a:cubicBezTo>
                    <a:pt x="7816" y="3982"/>
                    <a:pt x="7800" y="3984"/>
                    <a:pt x="7784" y="3987"/>
                  </a:cubicBezTo>
                  <a:cubicBezTo>
                    <a:pt x="7630" y="4015"/>
                    <a:pt x="7575" y="4210"/>
                    <a:pt x="7561" y="4364"/>
                  </a:cubicBezTo>
                  <a:cubicBezTo>
                    <a:pt x="7491" y="5061"/>
                    <a:pt x="7547" y="5787"/>
                    <a:pt x="7756" y="6470"/>
                  </a:cubicBezTo>
                  <a:cubicBezTo>
                    <a:pt x="7268" y="6191"/>
                    <a:pt x="6807" y="5898"/>
                    <a:pt x="6319" y="5661"/>
                  </a:cubicBezTo>
                  <a:cubicBezTo>
                    <a:pt x="6236" y="5612"/>
                    <a:pt x="6124" y="5577"/>
                    <a:pt x="6023" y="5577"/>
                  </a:cubicBezTo>
                  <a:cubicBezTo>
                    <a:pt x="5922" y="5577"/>
                    <a:pt x="5831" y="5612"/>
                    <a:pt x="5789" y="5703"/>
                  </a:cubicBezTo>
                  <a:cubicBezTo>
                    <a:pt x="5733" y="5829"/>
                    <a:pt x="5803" y="5968"/>
                    <a:pt x="5873" y="6080"/>
                  </a:cubicBezTo>
                  <a:cubicBezTo>
                    <a:pt x="6291" y="6679"/>
                    <a:pt x="6794" y="7237"/>
                    <a:pt x="7351" y="7726"/>
                  </a:cubicBezTo>
                  <a:cubicBezTo>
                    <a:pt x="5273" y="8967"/>
                    <a:pt x="4074" y="11478"/>
                    <a:pt x="3906" y="13905"/>
                  </a:cubicBezTo>
                  <a:cubicBezTo>
                    <a:pt x="3725" y="16332"/>
                    <a:pt x="4408" y="18731"/>
                    <a:pt x="5064" y="21074"/>
                  </a:cubicBezTo>
                  <a:cubicBezTo>
                    <a:pt x="5817" y="25147"/>
                    <a:pt x="4855" y="29220"/>
                    <a:pt x="3097" y="32763"/>
                  </a:cubicBezTo>
                  <a:cubicBezTo>
                    <a:pt x="2274" y="34409"/>
                    <a:pt x="1298" y="35999"/>
                    <a:pt x="712" y="37743"/>
                  </a:cubicBezTo>
                  <a:cubicBezTo>
                    <a:pt x="126" y="39487"/>
                    <a:pt x="1" y="41467"/>
                    <a:pt x="1200" y="43267"/>
                  </a:cubicBezTo>
                  <a:cubicBezTo>
                    <a:pt x="13015" y="42499"/>
                    <a:pt x="24704" y="40212"/>
                    <a:pt x="37983" y="36599"/>
                  </a:cubicBezTo>
                  <a:cubicBezTo>
                    <a:pt x="35444" y="33935"/>
                    <a:pt x="34314" y="30183"/>
                    <a:pt x="33896" y="26528"/>
                  </a:cubicBezTo>
                  <a:cubicBezTo>
                    <a:pt x="33477" y="22860"/>
                    <a:pt x="33686" y="19149"/>
                    <a:pt x="33407" y="15467"/>
                  </a:cubicBezTo>
                  <a:cubicBezTo>
                    <a:pt x="33115" y="11799"/>
                    <a:pt x="32292" y="8004"/>
                    <a:pt x="30060" y="5075"/>
                  </a:cubicBezTo>
                  <a:cubicBezTo>
                    <a:pt x="27631" y="1912"/>
                    <a:pt x="23669" y="0"/>
                    <a:pt x="196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8"/>
            <p:cNvSpPr/>
            <p:nvPr/>
          </p:nvSpPr>
          <p:spPr>
            <a:xfrm rot="-278096">
              <a:off x="1009566" y="3302419"/>
              <a:ext cx="411506" cy="374410"/>
            </a:xfrm>
            <a:custGeom>
              <a:avLst/>
              <a:gdLst/>
              <a:ahLst/>
              <a:cxnLst/>
              <a:rect l="l" t="t" r="r" b="b"/>
              <a:pathLst>
                <a:path w="11215" h="10204" extrusionOk="0">
                  <a:moveTo>
                    <a:pt x="5205" y="0"/>
                  </a:moveTo>
                  <a:cubicBezTo>
                    <a:pt x="3606" y="0"/>
                    <a:pt x="1996" y="824"/>
                    <a:pt x="1116" y="2178"/>
                  </a:cubicBezTo>
                  <a:cubicBezTo>
                    <a:pt x="0" y="3879"/>
                    <a:pt x="84" y="6265"/>
                    <a:pt x="1269" y="7924"/>
                  </a:cubicBezTo>
                  <a:cubicBezTo>
                    <a:pt x="2296" y="9362"/>
                    <a:pt x="4077" y="10203"/>
                    <a:pt x="5831" y="10203"/>
                  </a:cubicBezTo>
                  <a:cubicBezTo>
                    <a:pt x="6102" y="10203"/>
                    <a:pt x="6373" y="10183"/>
                    <a:pt x="6640" y="10142"/>
                  </a:cubicBezTo>
                  <a:cubicBezTo>
                    <a:pt x="8662" y="9835"/>
                    <a:pt x="10434" y="8357"/>
                    <a:pt x="11215" y="6488"/>
                  </a:cubicBezTo>
                  <a:lnTo>
                    <a:pt x="6472" y="183"/>
                  </a:lnTo>
                  <a:cubicBezTo>
                    <a:pt x="6060" y="59"/>
                    <a:pt x="5633" y="0"/>
                    <a:pt x="5205" y="0"/>
                  </a:cubicBezTo>
                  <a:close/>
                </a:path>
              </a:pathLst>
            </a:custGeom>
            <a:solidFill>
              <a:srgbClr val="F29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8"/>
            <p:cNvSpPr/>
            <p:nvPr/>
          </p:nvSpPr>
          <p:spPr>
            <a:xfrm rot="-278096">
              <a:off x="1117793" y="3429053"/>
              <a:ext cx="126956" cy="104427"/>
            </a:xfrm>
            <a:custGeom>
              <a:avLst/>
              <a:gdLst/>
              <a:ahLst/>
              <a:cxnLst/>
              <a:rect l="l" t="t" r="r" b="b"/>
              <a:pathLst>
                <a:path w="3460" h="2846" fill="none" extrusionOk="0">
                  <a:moveTo>
                    <a:pt x="0" y="2846"/>
                  </a:moveTo>
                  <a:cubicBezTo>
                    <a:pt x="363" y="1270"/>
                    <a:pt x="1855" y="56"/>
                    <a:pt x="3459" y="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8"/>
            <p:cNvSpPr/>
            <p:nvPr/>
          </p:nvSpPr>
          <p:spPr>
            <a:xfrm rot="-278096">
              <a:off x="1177288" y="3449776"/>
              <a:ext cx="66046" cy="101895"/>
            </a:xfrm>
            <a:custGeom>
              <a:avLst/>
              <a:gdLst/>
              <a:ahLst/>
              <a:cxnLst/>
              <a:rect l="l" t="t" r="r" b="b"/>
              <a:pathLst>
                <a:path w="1800" h="2777" fill="none" extrusionOk="0">
                  <a:moveTo>
                    <a:pt x="0" y="1"/>
                  </a:moveTo>
                  <a:cubicBezTo>
                    <a:pt x="140" y="1131"/>
                    <a:pt x="823" y="2177"/>
                    <a:pt x="1800" y="2777"/>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8"/>
            <p:cNvSpPr/>
            <p:nvPr/>
          </p:nvSpPr>
          <p:spPr>
            <a:xfrm rot="-278096">
              <a:off x="1210558" y="3615478"/>
              <a:ext cx="106482" cy="146440"/>
            </a:xfrm>
            <a:custGeom>
              <a:avLst/>
              <a:gdLst/>
              <a:ahLst/>
              <a:cxnLst/>
              <a:rect l="l" t="t" r="r" b="b"/>
              <a:pathLst>
                <a:path w="2902" h="3991" fill="none" extrusionOk="0">
                  <a:moveTo>
                    <a:pt x="1535" y="1"/>
                  </a:moveTo>
                  <a:cubicBezTo>
                    <a:pt x="2358" y="433"/>
                    <a:pt x="2902" y="1354"/>
                    <a:pt x="2874" y="2275"/>
                  </a:cubicBezTo>
                  <a:cubicBezTo>
                    <a:pt x="2874" y="2874"/>
                    <a:pt x="2567" y="3558"/>
                    <a:pt x="1995" y="3767"/>
                  </a:cubicBezTo>
                  <a:cubicBezTo>
                    <a:pt x="1381" y="3990"/>
                    <a:pt x="670" y="3614"/>
                    <a:pt x="335" y="3056"/>
                  </a:cubicBezTo>
                  <a:cubicBezTo>
                    <a:pt x="70" y="2623"/>
                    <a:pt x="1" y="2079"/>
                    <a:pt x="14" y="1577"/>
                  </a:cubicBezTo>
                </a:path>
              </a:pathLst>
            </a:custGeom>
            <a:noFill/>
            <a:ln w="8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8"/>
            <p:cNvSpPr/>
            <p:nvPr/>
          </p:nvSpPr>
          <p:spPr>
            <a:xfrm rot="-278096">
              <a:off x="1214708" y="2891282"/>
              <a:ext cx="914157" cy="778174"/>
            </a:xfrm>
            <a:custGeom>
              <a:avLst/>
              <a:gdLst/>
              <a:ahLst/>
              <a:cxnLst/>
              <a:rect l="l" t="t" r="r" b="b"/>
              <a:pathLst>
                <a:path w="24914" h="21208" extrusionOk="0">
                  <a:moveTo>
                    <a:pt x="3920" y="0"/>
                  </a:moveTo>
                  <a:cubicBezTo>
                    <a:pt x="3739" y="1813"/>
                    <a:pt x="3488" y="3697"/>
                    <a:pt x="2916" y="5482"/>
                  </a:cubicBezTo>
                  <a:cubicBezTo>
                    <a:pt x="2344" y="7281"/>
                    <a:pt x="1410" y="9011"/>
                    <a:pt x="1" y="10266"/>
                  </a:cubicBezTo>
                  <a:cubicBezTo>
                    <a:pt x="1047" y="14339"/>
                    <a:pt x="3544" y="17743"/>
                    <a:pt x="6989" y="19640"/>
                  </a:cubicBezTo>
                  <a:cubicBezTo>
                    <a:pt x="8844" y="20664"/>
                    <a:pt x="10971" y="21208"/>
                    <a:pt x="13080" y="21208"/>
                  </a:cubicBezTo>
                  <a:cubicBezTo>
                    <a:pt x="14906" y="21208"/>
                    <a:pt x="16718" y="20801"/>
                    <a:pt x="18329" y="19947"/>
                  </a:cubicBezTo>
                  <a:cubicBezTo>
                    <a:pt x="21175" y="18426"/>
                    <a:pt x="23225" y="15623"/>
                    <a:pt x="24076" y="12512"/>
                  </a:cubicBezTo>
                  <a:cubicBezTo>
                    <a:pt x="24913" y="9388"/>
                    <a:pt x="24606" y="6026"/>
                    <a:pt x="23435" y="3027"/>
                  </a:cubicBezTo>
                  <a:cubicBezTo>
                    <a:pt x="21466" y="3432"/>
                    <a:pt x="19473" y="3635"/>
                    <a:pt x="17498" y="3635"/>
                  </a:cubicBezTo>
                  <a:cubicBezTo>
                    <a:pt x="12672" y="3635"/>
                    <a:pt x="7949" y="2425"/>
                    <a:pt x="3920" y="0"/>
                  </a:cubicBezTo>
                  <a:close/>
                </a:path>
              </a:pathLst>
            </a:custGeom>
            <a:solidFill>
              <a:srgbClr val="F29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8"/>
            <p:cNvSpPr/>
            <p:nvPr/>
          </p:nvSpPr>
          <p:spPr>
            <a:xfrm rot="-278096">
              <a:off x="1940724" y="3271503"/>
              <a:ext cx="171501" cy="185627"/>
            </a:xfrm>
            <a:custGeom>
              <a:avLst/>
              <a:gdLst/>
              <a:ahLst/>
              <a:cxnLst/>
              <a:rect l="l" t="t" r="r" b="b"/>
              <a:pathLst>
                <a:path w="4674" h="5059" extrusionOk="0">
                  <a:moveTo>
                    <a:pt x="2934" y="0"/>
                  </a:moveTo>
                  <a:cubicBezTo>
                    <a:pt x="2037" y="0"/>
                    <a:pt x="1130" y="444"/>
                    <a:pt x="670" y="1223"/>
                  </a:cubicBezTo>
                  <a:cubicBezTo>
                    <a:pt x="1" y="2366"/>
                    <a:pt x="419" y="4040"/>
                    <a:pt x="1563" y="4724"/>
                  </a:cubicBezTo>
                  <a:cubicBezTo>
                    <a:pt x="1954" y="4947"/>
                    <a:pt x="2386" y="5058"/>
                    <a:pt x="2846" y="5058"/>
                  </a:cubicBezTo>
                  <a:cubicBezTo>
                    <a:pt x="3586" y="3915"/>
                    <a:pt x="4171" y="2687"/>
                    <a:pt x="4520" y="1376"/>
                  </a:cubicBezTo>
                  <a:cubicBezTo>
                    <a:pt x="4562" y="1167"/>
                    <a:pt x="4618" y="944"/>
                    <a:pt x="4674" y="734"/>
                  </a:cubicBezTo>
                  <a:cubicBezTo>
                    <a:pt x="4520" y="581"/>
                    <a:pt x="4353" y="442"/>
                    <a:pt x="4185" y="330"/>
                  </a:cubicBezTo>
                  <a:cubicBezTo>
                    <a:pt x="3806" y="106"/>
                    <a:pt x="3371" y="0"/>
                    <a:pt x="29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8"/>
            <p:cNvSpPr/>
            <p:nvPr/>
          </p:nvSpPr>
          <p:spPr>
            <a:xfrm rot="-278096">
              <a:off x="1386553" y="3455450"/>
              <a:ext cx="199130" cy="181041"/>
            </a:xfrm>
            <a:custGeom>
              <a:avLst/>
              <a:gdLst/>
              <a:ahLst/>
              <a:cxnLst/>
              <a:rect l="l" t="t" r="r" b="b"/>
              <a:pathLst>
                <a:path w="5427" h="4934" extrusionOk="0">
                  <a:moveTo>
                    <a:pt x="2610" y="1"/>
                  </a:moveTo>
                  <a:cubicBezTo>
                    <a:pt x="1714" y="1"/>
                    <a:pt x="808" y="442"/>
                    <a:pt x="349" y="1210"/>
                  </a:cubicBezTo>
                  <a:cubicBezTo>
                    <a:pt x="112" y="1628"/>
                    <a:pt x="1" y="2102"/>
                    <a:pt x="29" y="2591"/>
                  </a:cubicBezTo>
                  <a:cubicBezTo>
                    <a:pt x="880" y="3414"/>
                    <a:pt x="1842" y="4125"/>
                    <a:pt x="2888" y="4697"/>
                  </a:cubicBezTo>
                  <a:cubicBezTo>
                    <a:pt x="3028" y="4767"/>
                    <a:pt x="3167" y="4864"/>
                    <a:pt x="3321" y="4934"/>
                  </a:cubicBezTo>
                  <a:cubicBezTo>
                    <a:pt x="3906" y="4739"/>
                    <a:pt x="4436" y="4362"/>
                    <a:pt x="4743" y="3832"/>
                  </a:cubicBezTo>
                  <a:cubicBezTo>
                    <a:pt x="5427" y="2674"/>
                    <a:pt x="5008" y="1000"/>
                    <a:pt x="3865" y="331"/>
                  </a:cubicBezTo>
                  <a:cubicBezTo>
                    <a:pt x="3484" y="106"/>
                    <a:pt x="3048" y="1"/>
                    <a:pt x="26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8"/>
            <p:cNvSpPr/>
            <p:nvPr/>
          </p:nvSpPr>
          <p:spPr>
            <a:xfrm rot="-278096">
              <a:off x="1327923" y="3034275"/>
              <a:ext cx="334269" cy="331663"/>
            </a:xfrm>
            <a:custGeom>
              <a:avLst/>
              <a:gdLst/>
              <a:ahLst/>
              <a:cxnLst/>
              <a:rect l="l" t="t" r="r" b="b"/>
              <a:pathLst>
                <a:path w="9110" h="9039" fill="none" extrusionOk="0">
                  <a:moveTo>
                    <a:pt x="7505" y="7449"/>
                  </a:moveTo>
                  <a:cubicBezTo>
                    <a:pt x="5985" y="8997"/>
                    <a:pt x="3195" y="9039"/>
                    <a:pt x="1633" y="7532"/>
                  </a:cubicBezTo>
                  <a:cubicBezTo>
                    <a:pt x="57" y="6012"/>
                    <a:pt x="1" y="3222"/>
                    <a:pt x="1507" y="1660"/>
                  </a:cubicBezTo>
                  <a:cubicBezTo>
                    <a:pt x="3000" y="84"/>
                    <a:pt x="5790" y="0"/>
                    <a:pt x="7380" y="1479"/>
                  </a:cubicBezTo>
                  <a:cubicBezTo>
                    <a:pt x="8956" y="2971"/>
                    <a:pt x="9109" y="5803"/>
                    <a:pt x="7505" y="7449"/>
                  </a:cubicBezTo>
                  <a:close/>
                </a:path>
              </a:pathLst>
            </a:custGeom>
            <a:solidFill>
              <a:schemeClr val="dk1"/>
            </a:solidFill>
            <a:ln w="8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8"/>
            <p:cNvSpPr/>
            <p:nvPr/>
          </p:nvSpPr>
          <p:spPr>
            <a:xfrm rot="-278096">
              <a:off x="1633360" y="3097884"/>
              <a:ext cx="118774" cy="46086"/>
            </a:xfrm>
            <a:custGeom>
              <a:avLst/>
              <a:gdLst/>
              <a:ahLst/>
              <a:cxnLst/>
              <a:rect l="l" t="t" r="r" b="b"/>
              <a:pathLst>
                <a:path w="3237" h="1256" fill="none" extrusionOk="0">
                  <a:moveTo>
                    <a:pt x="1" y="1256"/>
                  </a:moveTo>
                  <a:cubicBezTo>
                    <a:pt x="349" y="739"/>
                    <a:pt x="893" y="335"/>
                    <a:pt x="1493" y="168"/>
                  </a:cubicBezTo>
                  <a:cubicBezTo>
                    <a:pt x="2079" y="0"/>
                    <a:pt x="2693" y="42"/>
                    <a:pt x="3237" y="279"/>
                  </a:cubicBezTo>
                </a:path>
              </a:pathLst>
            </a:custGeom>
            <a:solidFill>
              <a:schemeClr val="dk1"/>
            </a:solidFill>
            <a:ln w="8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8"/>
            <p:cNvSpPr/>
            <p:nvPr/>
          </p:nvSpPr>
          <p:spPr>
            <a:xfrm rot="-278096">
              <a:off x="1714043" y="2856583"/>
              <a:ext cx="334782" cy="331700"/>
            </a:xfrm>
            <a:custGeom>
              <a:avLst/>
              <a:gdLst/>
              <a:ahLst/>
              <a:cxnLst/>
              <a:rect l="l" t="t" r="r" b="b"/>
              <a:pathLst>
                <a:path w="9124" h="9040" fill="none" extrusionOk="0">
                  <a:moveTo>
                    <a:pt x="7505" y="7449"/>
                  </a:moveTo>
                  <a:cubicBezTo>
                    <a:pt x="5985" y="8998"/>
                    <a:pt x="3195" y="9040"/>
                    <a:pt x="1633" y="7533"/>
                  </a:cubicBezTo>
                  <a:cubicBezTo>
                    <a:pt x="57" y="6013"/>
                    <a:pt x="1" y="3223"/>
                    <a:pt x="1507" y="1661"/>
                  </a:cubicBezTo>
                  <a:cubicBezTo>
                    <a:pt x="3000" y="85"/>
                    <a:pt x="5789" y="1"/>
                    <a:pt x="7380" y="1479"/>
                  </a:cubicBezTo>
                  <a:cubicBezTo>
                    <a:pt x="8970" y="2972"/>
                    <a:pt x="9123" y="5803"/>
                    <a:pt x="7505" y="7449"/>
                  </a:cubicBezTo>
                  <a:close/>
                </a:path>
              </a:pathLst>
            </a:custGeom>
            <a:solidFill>
              <a:schemeClr val="dk1"/>
            </a:solidFill>
            <a:ln w="8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8"/>
            <p:cNvSpPr/>
            <p:nvPr/>
          </p:nvSpPr>
          <p:spPr>
            <a:xfrm rot="-278096">
              <a:off x="1381081" y="3183117"/>
              <a:ext cx="141816" cy="48141"/>
            </a:xfrm>
            <a:custGeom>
              <a:avLst/>
              <a:gdLst/>
              <a:ahLst/>
              <a:cxnLst/>
              <a:rect l="l" t="t" r="r" b="b"/>
              <a:pathLst>
                <a:path w="3865" h="1312" fill="none" extrusionOk="0">
                  <a:moveTo>
                    <a:pt x="3864" y="349"/>
                  </a:moveTo>
                  <a:cubicBezTo>
                    <a:pt x="3432" y="70"/>
                    <a:pt x="2860" y="1"/>
                    <a:pt x="2358" y="140"/>
                  </a:cubicBezTo>
                  <a:cubicBezTo>
                    <a:pt x="1842" y="294"/>
                    <a:pt x="1409" y="656"/>
                    <a:pt x="1075" y="1312"/>
                  </a:cubicBezTo>
                  <a:cubicBezTo>
                    <a:pt x="712" y="1047"/>
                    <a:pt x="363" y="782"/>
                    <a:pt x="1" y="517"/>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8"/>
            <p:cNvSpPr/>
            <p:nvPr/>
          </p:nvSpPr>
          <p:spPr>
            <a:xfrm rot="-278096">
              <a:off x="1424425" y="3180563"/>
              <a:ext cx="16402" cy="25098"/>
            </a:xfrm>
            <a:custGeom>
              <a:avLst/>
              <a:gdLst/>
              <a:ahLst/>
              <a:cxnLst/>
              <a:rect l="l" t="t" r="r" b="b"/>
              <a:pathLst>
                <a:path w="447" h="684" fill="none" extrusionOk="0">
                  <a:moveTo>
                    <a:pt x="446" y="684"/>
                  </a:moveTo>
                  <a:cubicBezTo>
                    <a:pt x="307" y="460"/>
                    <a:pt x="167" y="237"/>
                    <a:pt x="0" y="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8"/>
            <p:cNvSpPr/>
            <p:nvPr/>
          </p:nvSpPr>
          <p:spPr>
            <a:xfrm rot="-278096">
              <a:off x="1470252" y="3167084"/>
              <a:ext cx="3596" cy="17943"/>
            </a:xfrm>
            <a:custGeom>
              <a:avLst/>
              <a:gdLst/>
              <a:ahLst/>
              <a:cxnLst/>
              <a:rect l="l" t="t" r="r" b="b"/>
              <a:pathLst>
                <a:path w="98" h="489" fill="none" extrusionOk="0">
                  <a:moveTo>
                    <a:pt x="98" y="488"/>
                  </a:moveTo>
                  <a:cubicBezTo>
                    <a:pt x="70" y="335"/>
                    <a:pt x="28" y="167"/>
                    <a:pt x="0" y="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8"/>
            <p:cNvSpPr/>
            <p:nvPr/>
          </p:nvSpPr>
          <p:spPr>
            <a:xfrm rot="-278096">
              <a:off x="1841070" y="3020275"/>
              <a:ext cx="135652" cy="41976"/>
            </a:xfrm>
            <a:custGeom>
              <a:avLst/>
              <a:gdLst/>
              <a:ahLst/>
              <a:cxnLst/>
              <a:rect l="l" t="t" r="r" b="b"/>
              <a:pathLst>
                <a:path w="3697" h="1144" fill="none" extrusionOk="0">
                  <a:moveTo>
                    <a:pt x="0" y="1144"/>
                  </a:moveTo>
                  <a:cubicBezTo>
                    <a:pt x="335" y="726"/>
                    <a:pt x="823" y="474"/>
                    <a:pt x="1353" y="433"/>
                  </a:cubicBezTo>
                  <a:cubicBezTo>
                    <a:pt x="1869" y="405"/>
                    <a:pt x="2413" y="614"/>
                    <a:pt x="2957" y="1102"/>
                  </a:cubicBezTo>
                  <a:cubicBezTo>
                    <a:pt x="3194" y="726"/>
                    <a:pt x="3459" y="363"/>
                    <a:pt x="3697" y="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8"/>
            <p:cNvSpPr/>
            <p:nvPr/>
          </p:nvSpPr>
          <p:spPr>
            <a:xfrm rot="-278096">
              <a:off x="1919234" y="3011929"/>
              <a:ext cx="6678" cy="28730"/>
            </a:xfrm>
            <a:custGeom>
              <a:avLst/>
              <a:gdLst/>
              <a:ahLst/>
              <a:cxnLst/>
              <a:rect l="l" t="t" r="r" b="b"/>
              <a:pathLst>
                <a:path w="182" h="783" fill="none" extrusionOk="0">
                  <a:moveTo>
                    <a:pt x="0" y="782"/>
                  </a:moveTo>
                  <a:cubicBezTo>
                    <a:pt x="56" y="531"/>
                    <a:pt x="112" y="266"/>
                    <a:pt x="182" y="1"/>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8"/>
            <p:cNvSpPr/>
            <p:nvPr/>
          </p:nvSpPr>
          <p:spPr>
            <a:xfrm rot="-278096">
              <a:off x="1878488" y="3021051"/>
              <a:ext cx="2605" cy="18970"/>
            </a:xfrm>
            <a:custGeom>
              <a:avLst/>
              <a:gdLst/>
              <a:ahLst/>
              <a:cxnLst/>
              <a:rect l="l" t="t" r="r" b="b"/>
              <a:pathLst>
                <a:path w="71" h="517" fill="none" extrusionOk="0">
                  <a:moveTo>
                    <a:pt x="70" y="516"/>
                  </a:moveTo>
                  <a:cubicBezTo>
                    <a:pt x="42" y="349"/>
                    <a:pt x="14" y="182"/>
                    <a:pt x="0" y="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8"/>
            <p:cNvSpPr/>
            <p:nvPr/>
          </p:nvSpPr>
          <p:spPr>
            <a:xfrm rot="-278096">
              <a:off x="1703064" y="3113927"/>
              <a:ext cx="79880" cy="101381"/>
            </a:xfrm>
            <a:custGeom>
              <a:avLst/>
              <a:gdLst/>
              <a:ahLst/>
              <a:cxnLst/>
              <a:rect l="l" t="t" r="r" b="b"/>
              <a:pathLst>
                <a:path w="2177" h="2763" fill="none" extrusionOk="0">
                  <a:moveTo>
                    <a:pt x="1" y="0"/>
                  </a:moveTo>
                  <a:cubicBezTo>
                    <a:pt x="726" y="405"/>
                    <a:pt x="1438" y="823"/>
                    <a:pt x="2177" y="1270"/>
                  </a:cubicBezTo>
                  <a:cubicBezTo>
                    <a:pt x="1759" y="1869"/>
                    <a:pt x="1215" y="2371"/>
                    <a:pt x="587" y="2762"/>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8"/>
            <p:cNvSpPr/>
            <p:nvPr/>
          </p:nvSpPr>
          <p:spPr>
            <a:xfrm rot="-278096">
              <a:off x="1821313" y="3273805"/>
              <a:ext cx="66046" cy="38417"/>
            </a:xfrm>
            <a:custGeom>
              <a:avLst/>
              <a:gdLst/>
              <a:ahLst/>
              <a:cxnLst/>
              <a:rect l="l" t="t" r="r" b="b"/>
              <a:pathLst>
                <a:path w="1800" h="1047" extrusionOk="0">
                  <a:moveTo>
                    <a:pt x="1367" y="0"/>
                  </a:moveTo>
                  <a:cubicBezTo>
                    <a:pt x="1305" y="0"/>
                    <a:pt x="1235" y="5"/>
                    <a:pt x="1158" y="12"/>
                  </a:cubicBezTo>
                  <a:cubicBezTo>
                    <a:pt x="991" y="54"/>
                    <a:pt x="795" y="54"/>
                    <a:pt x="614" y="82"/>
                  </a:cubicBezTo>
                  <a:cubicBezTo>
                    <a:pt x="447" y="124"/>
                    <a:pt x="265" y="194"/>
                    <a:pt x="154" y="333"/>
                  </a:cubicBezTo>
                  <a:cubicBezTo>
                    <a:pt x="28" y="473"/>
                    <a:pt x="0" y="682"/>
                    <a:pt x="98" y="835"/>
                  </a:cubicBezTo>
                  <a:cubicBezTo>
                    <a:pt x="209" y="975"/>
                    <a:pt x="391" y="1030"/>
                    <a:pt x="572" y="1044"/>
                  </a:cubicBezTo>
                  <a:cubicBezTo>
                    <a:pt x="596" y="1046"/>
                    <a:pt x="619" y="1046"/>
                    <a:pt x="642" y="1046"/>
                  </a:cubicBezTo>
                  <a:cubicBezTo>
                    <a:pt x="893" y="1046"/>
                    <a:pt x="1123" y="978"/>
                    <a:pt x="1353" y="863"/>
                  </a:cubicBezTo>
                  <a:cubicBezTo>
                    <a:pt x="1493" y="793"/>
                    <a:pt x="1618" y="710"/>
                    <a:pt x="1702" y="570"/>
                  </a:cubicBezTo>
                  <a:cubicBezTo>
                    <a:pt x="1772" y="445"/>
                    <a:pt x="1800" y="277"/>
                    <a:pt x="1716" y="138"/>
                  </a:cubicBezTo>
                  <a:cubicBezTo>
                    <a:pt x="1654" y="35"/>
                    <a:pt x="1540" y="0"/>
                    <a:pt x="1367" y="0"/>
                  </a:cubicBezTo>
                  <a:close/>
                </a:path>
              </a:pathLst>
            </a:custGeom>
            <a:solidFill>
              <a:schemeClr val="dk1"/>
            </a:solid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8"/>
            <p:cNvSpPr/>
            <p:nvPr/>
          </p:nvSpPr>
          <p:spPr>
            <a:xfrm rot="-278096">
              <a:off x="2060134" y="2884416"/>
              <a:ext cx="329645" cy="390078"/>
            </a:xfrm>
            <a:custGeom>
              <a:avLst/>
              <a:gdLst/>
              <a:ahLst/>
              <a:cxnLst/>
              <a:rect l="l" t="t" r="r" b="b"/>
              <a:pathLst>
                <a:path w="8984" h="10631" extrusionOk="0">
                  <a:moveTo>
                    <a:pt x="3969" y="1"/>
                  </a:moveTo>
                  <a:cubicBezTo>
                    <a:pt x="2434" y="1"/>
                    <a:pt x="884" y="716"/>
                    <a:pt x="1" y="1978"/>
                  </a:cubicBezTo>
                  <a:lnTo>
                    <a:pt x="154" y="9859"/>
                  </a:lnTo>
                  <a:cubicBezTo>
                    <a:pt x="1072" y="10368"/>
                    <a:pt x="2126" y="10630"/>
                    <a:pt x="3176" y="10630"/>
                  </a:cubicBezTo>
                  <a:cubicBezTo>
                    <a:pt x="4169" y="10630"/>
                    <a:pt x="5159" y="10396"/>
                    <a:pt x="6026" y="9915"/>
                  </a:cubicBezTo>
                  <a:cubicBezTo>
                    <a:pt x="7798" y="8924"/>
                    <a:pt x="8984" y="6902"/>
                    <a:pt x="8872" y="4851"/>
                  </a:cubicBezTo>
                  <a:cubicBezTo>
                    <a:pt x="8788" y="2815"/>
                    <a:pt x="7379" y="876"/>
                    <a:pt x="5441" y="234"/>
                  </a:cubicBezTo>
                  <a:cubicBezTo>
                    <a:pt x="4967" y="77"/>
                    <a:pt x="4469" y="1"/>
                    <a:pt x="3969" y="1"/>
                  </a:cubicBezTo>
                  <a:close/>
                </a:path>
              </a:pathLst>
            </a:custGeom>
            <a:solidFill>
              <a:srgbClr val="F29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8"/>
            <p:cNvSpPr/>
            <p:nvPr/>
          </p:nvSpPr>
          <p:spPr>
            <a:xfrm rot="-278096">
              <a:off x="2134839" y="3001013"/>
              <a:ext cx="162805" cy="55846"/>
            </a:xfrm>
            <a:custGeom>
              <a:avLst/>
              <a:gdLst/>
              <a:ahLst/>
              <a:cxnLst/>
              <a:rect l="l" t="t" r="r" b="b"/>
              <a:pathLst>
                <a:path w="4437" h="1522" fill="none" extrusionOk="0">
                  <a:moveTo>
                    <a:pt x="4436" y="1521"/>
                  </a:moveTo>
                  <a:cubicBezTo>
                    <a:pt x="3334" y="335"/>
                    <a:pt x="1437" y="1"/>
                    <a:pt x="1" y="74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8"/>
            <p:cNvSpPr/>
            <p:nvPr/>
          </p:nvSpPr>
          <p:spPr>
            <a:xfrm rot="-278096">
              <a:off x="2202571" y="3014637"/>
              <a:ext cx="23557" cy="121342"/>
            </a:xfrm>
            <a:custGeom>
              <a:avLst/>
              <a:gdLst/>
              <a:ahLst/>
              <a:cxnLst/>
              <a:rect l="l" t="t" r="r" b="b"/>
              <a:pathLst>
                <a:path w="642" h="3307" fill="none" extrusionOk="0">
                  <a:moveTo>
                    <a:pt x="223" y="0"/>
                  </a:moveTo>
                  <a:cubicBezTo>
                    <a:pt x="642" y="1074"/>
                    <a:pt x="572" y="2302"/>
                    <a:pt x="0" y="3306"/>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8"/>
            <p:cNvSpPr/>
            <p:nvPr/>
          </p:nvSpPr>
          <p:spPr>
            <a:xfrm rot="-278096">
              <a:off x="2162354" y="3227065"/>
              <a:ext cx="109050" cy="144862"/>
            </a:xfrm>
            <a:custGeom>
              <a:avLst/>
              <a:gdLst/>
              <a:ahLst/>
              <a:cxnLst/>
              <a:rect l="l" t="t" r="r" b="b"/>
              <a:pathLst>
                <a:path w="2972" h="3948" fill="none" extrusionOk="0">
                  <a:moveTo>
                    <a:pt x="1786" y="0"/>
                  </a:moveTo>
                  <a:cubicBezTo>
                    <a:pt x="2553" y="530"/>
                    <a:pt x="2971" y="1479"/>
                    <a:pt x="2846" y="2413"/>
                  </a:cubicBezTo>
                  <a:cubicBezTo>
                    <a:pt x="2762" y="3013"/>
                    <a:pt x="2399" y="3641"/>
                    <a:pt x="1786" y="3780"/>
                  </a:cubicBezTo>
                  <a:cubicBezTo>
                    <a:pt x="1144" y="3947"/>
                    <a:pt x="474" y="3473"/>
                    <a:pt x="209" y="2873"/>
                  </a:cubicBezTo>
                  <a:cubicBezTo>
                    <a:pt x="0" y="2385"/>
                    <a:pt x="0" y="1827"/>
                    <a:pt x="98" y="1311"/>
                  </a:cubicBezTo>
                </a:path>
              </a:pathLst>
            </a:custGeom>
            <a:noFill/>
            <a:ln w="83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8"/>
            <p:cNvSpPr/>
            <p:nvPr/>
          </p:nvSpPr>
          <p:spPr>
            <a:xfrm rot="-278096">
              <a:off x="2233230" y="3736589"/>
              <a:ext cx="1055900" cy="1482560"/>
            </a:xfrm>
            <a:custGeom>
              <a:avLst/>
              <a:gdLst/>
              <a:ahLst/>
              <a:cxnLst/>
              <a:rect l="l" t="t" r="r" b="b"/>
              <a:pathLst>
                <a:path w="28777" h="40405" extrusionOk="0">
                  <a:moveTo>
                    <a:pt x="2721" y="1"/>
                  </a:moveTo>
                  <a:cubicBezTo>
                    <a:pt x="2721" y="1"/>
                    <a:pt x="782" y="10895"/>
                    <a:pt x="405" y="18497"/>
                  </a:cubicBezTo>
                  <a:cubicBezTo>
                    <a:pt x="1" y="26085"/>
                    <a:pt x="2065" y="33617"/>
                    <a:pt x="2065" y="33617"/>
                  </a:cubicBezTo>
                  <a:cubicBezTo>
                    <a:pt x="3125" y="35988"/>
                    <a:pt x="5022" y="37969"/>
                    <a:pt x="7338" y="39155"/>
                  </a:cubicBezTo>
                  <a:cubicBezTo>
                    <a:pt x="8969" y="39985"/>
                    <a:pt x="10791" y="40405"/>
                    <a:pt x="12609" y="40405"/>
                  </a:cubicBezTo>
                  <a:cubicBezTo>
                    <a:pt x="13387" y="40405"/>
                    <a:pt x="14165" y="40328"/>
                    <a:pt x="14926" y="40173"/>
                  </a:cubicBezTo>
                  <a:cubicBezTo>
                    <a:pt x="19320" y="39252"/>
                    <a:pt x="22849" y="35793"/>
                    <a:pt x="24941" y="31818"/>
                  </a:cubicBezTo>
                  <a:cubicBezTo>
                    <a:pt x="27033" y="27842"/>
                    <a:pt x="28093" y="23393"/>
                    <a:pt x="28777" y="18971"/>
                  </a:cubicBezTo>
                  <a:lnTo>
                    <a:pt x="18120" y="16962"/>
                  </a:lnTo>
                  <a:cubicBezTo>
                    <a:pt x="17632" y="18566"/>
                    <a:pt x="17018" y="20143"/>
                    <a:pt x="16307" y="21649"/>
                  </a:cubicBezTo>
                  <a:cubicBezTo>
                    <a:pt x="16028" y="22249"/>
                    <a:pt x="15707" y="22849"/>
                    <a:pt x="15247" y="23309"/>
                  </a:cubicBezTo>
                  <a:cubicBezTo>
                    <a:pt x="14832" y="23724"/>
                    <a:pt x="14267" y="24011"/>
                    <a:pt x="13694" y="24011"/>
                  </a:cubicBezTo>
                  <a:cubicBezTo>
                    <a:pt x="13612" y="24011"/>
                    <a:pt x="13529" y="24005"/>
                    <a:pt x="13447" y="23992"/>
                  </a:cubicBezTo>
                  <a:cubicBezTo>
                    <a:pt x="12764" y="23881"/>
                    <a:pt x="12206" y="23337"/>
                    <a:pt x="11899" y="22709"/>
                  </a:cubicBezTo>
                  <a:cubicBezTo>
                    <a:pt x="11578" y="22081"/>
                    <a:pt x="11494" y="21384"/>
                    <a:pt x="11411" y="20687"/>
                  </a:cubicBezTo>
                  <a:cubicBezTo>
                    <a:pt x="11020" y="17869"/>
                    <a:pt x="10644" y="15023"/>
                    <a:pt x="10253" y="12206"/>
                  </a:cubicBezTo>
                  <a:cubicBezTo>
                    <a:pt x="9988" y="10253"/>
                    <a:pt x="9723" y="8300"/>
                    <a:pt x="9081" y="6431"/>
                  </a:cubicBezTo>
                  <a:cubicBezTo>
                    <a:pt x="8454" y="4562"/>
                    <a:pt x="7435" y="2791"/>
                    <a:pt x="5873" y="1563"/>
                  </a:cubicBezTo>
                  <a:cubicBezTo>
                    <a:pt x="4939" y="838"/>
                    <a:pt x="3878" y="322"/>
                    <a:pt x="2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8"/>
            <p:cNvSpPr/>
            <p:nvPr/>
          </p:nvSpPr>
          <p:spPr>
            <a:xfrm rot="-278096">
              <a:off x="2319040" y="4705474"/>
              <a:ext cx="948391" cy="512668"/>
            </a:xfrm>
            <a:custGeom>
              <a:avLst/>
              <a:gdLst/>
              <a:ahLst/>
              <a:cxnLst/>
              <a:rect l="l" t="t" r="r" b="b"/>
              <a:pathLst>
                <a:path w="25847" h="13972" extrusionOk="0">
                  <a:moveTo>
                    <a:pt x="25847" y="0"/>
                  </a:moveTo>
                  <a:lnTo>
                    <a:pt x="25847" y="0"/>
                  </a:lnTo>
                  <a:cubicBezTo>
                    <a:pt x="23838" y="2958"/>
                    <a:pt x="19528" y="8021"/>
                    <a:pt x="13293" y="8718"/>
                  </a:cubicBezTo>
                  <a:cubicBezTo>
                    <a:pt x="12810" y="8772"/>
                    <a:pt x="12333" y="8798"/>
                    <a:pt x="11864" y="8798"/>
                  </a:cubicBezTo>
                  <a:cubicBezTo>
                    <a:pt x="6737" y="8798"/>
                    <a:pt x="2479" y="5762"/>
                    <a:pt x="0" y="3488"/>
                  </a:cubicBezTo>
                  <a:lnTo>
                    <a:pt x="0" y="3488"/>
                  </a:lnTo>
                  <a:cubicBezTo>
                    <a:pt x="419" y="5733"/>
                    <a:pt x="809" y="7184"/>
                    <a:pt x="809" y="7184"/>
                  </a:cubicBezTo>
                  <a:cubicBezTo>
                    <a:pt x="1869" y="9555"/>
                    <a:pt x="3766" y="11536"/>
                    <a:pt x="6096" y="12722"/>
                  </a:cubicBezTo>
                  <a:cubicBezTo>
                    <a:pt x="7717" y="13552"/>
                    <a:pt x="9536" y="13972"/>
                    <a:pt x="11353" y="13972"/>
                  </a:cubicBezTo>
                  <a:cubicBezTo>
                    <a:pt x="12131" y="13972"/>
                    <a:pt x="12909" y="13895"/>
                    <a:pt x="13670" y="13740"/>
                  </a:cubicBezTo>
                  <a:cubicBezTo>
                    <a:pt x="18064" y="12819"/>
                    <a:pt x="21593" y="9360"/>
                    <a:pt x="23685" y="5385"/>
                  </a:cubicBezTo>
                  <a:cubicBezTo>
                    <a:pt x="24550" y="3655"/>
                    <a:pt x="25275" y="1870"/>
                    <a:pt x="25847" y="0"/>
                  </a:cubicBezTo>
                  <a:close/>
                </a:path>
              </a:pathLst>
            </a:custGeom>
            <a:solidFill>
              <a:srgbClr val="202735">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8"/>
            <p:cNvSpPr/>
            <p:nvPr/>
          </p:nvSpPr>
          <p:spPr>
            <a:xfrm rot="-278096">
              <a:off x="2337420" y="4428429"/>
              <a:ext cx="980130" cy="796924"/>
            </a:xfrm>
            <a:custGeom>
              <a:avLst/>
              <a:gdLst/>
              <a:ahLst/>
              <a:cxnLst/>
              <a:rect l="l" t="t" r="r" b="b"/>
              <a:pathLst>
                <a:path w="26712" h="21719" fill="none" extrusionOk="0">
                  <a:moveTo>
                    <a:pt x="0" y="14647"/>
                  </a:moveTo>
                  <a:cubicBezTo>
                    <a:pt x="1060" y="17018"/>
                    <a:pt x="2957" y="18999"/>
                    <a:pt x="5273" y="20185"/>
                  </a:cubicBezTo>
                  <a:cubicBezTo>
                    <a:pt x="7602" y="21370"/>
                    <a:pt x="10322" y="21719"/>
                    <a:pt x="12861" y="21203"/>
                  </a:cubicBezTo>
                  <a:cubicBezTo>
                    <a:pt x="17255" y="20282"/>
                    <a:pt x="20784" y="16823"/>
                    <a:pt x="22876" y="12848"/>
                  </a:cubicBezTo>
                  <a:cubicBezTo>
                    <a:pt x="24968" y="8872"/>
                    <a:pt x="26028" y="4423"/>
                    <a:pt x="26712" y="1"/>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8"/>
            <p:cNvSpPr/>
            <p:nvPr/>
          </p:nvSpPr>
          <p:spPr>
            <a:xfrm rot="-278096">
              <a:off x="2970210" y="3713147"/>
              <a:ext cx="471902" cy="364870"/>
            </a:xfrm>
            <a:custGeom>
              <a:avLst/>
              <a:gdLst/>
              <a:ahLst/>
              <a:cxnLst/>
              <a:rect l="l" t="t" r="r" b="b"/>
              <a:pathLst>
                <a:path w="12861" h="9944" extrusionOk="0">
                  <a:moveTo>
                    <a:pt x="7961" y="1"/>
                  </a:moveTo>
                  <a:cubicBezTo>
                    <a:pt x="7847" y="1"/>
                    <a:pt x="7733" y="16"/>
                    <a:pt x="7630" y="40"/>
                  </a:cubicBezTo>
                  <a:cubicBezTo>
                    <a:pt x="6793" y="249"/>
                    <a:pt x="6096" y="821"/>
                    <a:pt x="5440" y="1365"/>
                  </a:cubicBezTo>
                  <a:cubicBezTo>
                    <a:pt x="3766" y="2746"/>
                    <a:pt x="2079" y="4127"/>
                    <a:pt x="405" y="5494"/>
                  </a:cubicBezTo>
                  <a:lnTo>
                    <a:pt x="0" y="7210"/>
                  </a:lnTo>
                  <a:lnTo>
                    <a:pt x="5315" y="9944"/>
                  </a:lnTo>
                  <a:lnTo>
                    <a:pt x="7770" y="8103"/>
                  </a:lnTo>
                  <a:cubicBezTo>
                    <a:pt x="8732" y="7572"/>
                    <a:pt x="9694" y="7056"/>
                    <a:pt x="10573" y="6443"/>
                  </a:cubicBezTo>
                  <a:cubicBezTo>
                    <a:pt x="10755" y="6317"/>
                    <a:pt x="10950" y="6178"/>
                    <a:pt x="11047" y="6010"/>
                  </a:cubicBezTo>
                  <a:cubicBezTo>
                    <a:pt x="11173" y="5815"/>
                    <a:pt x="11201" y="5564"/>
                    <a:pt x="11089" y="5397"/>
                  </a:cubicBezTo>
                  <a:cubicBezTo>
                    <a:pt x="10977" y="5228"/>
                    <a:pt x="10786" y="5170"/>
                    <a:pt x="10580" y="5170"/>
                  </a:cubicBezTo>
                  <a:cubicBezTo>
                    <a:pt x="10429" y="5170"/>
                    <a:pt x="10269" y="5202"/>
                    <a:pt x="10127" y="5243"/>
                  </a:cubicBezTo>
                  <a:cubicBezTo>
                    <a:pt x="9932" y="5285"/>
                    <a:pt x="9722" y="5355"/>
                    <a:pt x="9527" y="5410"/>
                  </a:cubicBezTo>
                  <a:cubicBezTo>
                    <a:pt x="10545" y="4741"/>
                    <a:pt x="11522" y="4016"/>
                    <a:pt x="12442" y="3221"/>
                  </a:cubicBezTo>
                  <a:cubicBezTo>
                    <a:pt x="12652" y="3039"/>
                    <a:pt x="12861" y="2830"/>
                    <a:pt x="12861" y="2551"/>
                  </a:cubicBezTo>
                  <a:cubicBezTo>
                    <a:pt x="12847" y="2272"/>
                    <a:pt x="12568" y="2049"/>
                    <a:pt x="12289" y="1993"/>
                  </a:cubicBezTo>
                  <a:cubicBezTo>
                    <a:pt x="12234" y="1983"/>
                    <a:pt x="12180" y="1978"/>
                    <a:pt x="12126" y="1978"/>
                  </a:cubicBezTo>
                  <a:cubicBezTo>
                    <a:pt x="11892" y="1978"/>
                    <a:pt x="11665" y="2065"/>
                    <a:pt x="11438" y="2133"/>
                  </a:cubicBezTo>
                  <a:cubicBezTo>
                    <a:pt x="10908" y="2328"/>
                    <a:pt x="10392" y="2523"/>
                    <a:pt x="9890" y="2746"/>
                  </a:cubicBezTo>
                  <a:cubicBezTo>
                    <a:pt x="10071" y="2551"/>
                    <a:pt x="10266" y="2370"/>
                    <a:pt x="10462" y="2188"/>
                  </a:cubicBezTo>
                  <a:cubicBezTo>
                    <a:pt x="10657" y="1993"/>
                    <a:pt x="10838" y="1784"/>
                    <a:pt x="10950" y="1519"/>
                  </a:cubicBezTo>
                  <a:cubicBezTo>
                    <a:pt x="11047" y="1254"/>
                    <a:pt x="11020" y="933"/>
                    <a:pt x="10810" y="752"/>
                  </a:cubicBezTo>
                  <a:cubicBezTo>
                    <a:pt x="10695" y="655"/>
                    <a:pt x="10552" y="618"/>
                    <a:pt x="10398" y="618"/>
                  </a:cubicBezTo>
                  <a:cubicBezTo>
                    <a:pt x="10198" y="618"/>
                    <a:pt x="9982" y="681"/>
                    <a:pt x="9792" y="752"/>
                  </a:cubicBezTo>
                  <a:cubicBezTo>
                    <a:pt x="9095" y="1017"/>
                    <a:pt x="8439" y="1324"/>
                    <a:pt x="7797" y="1700"/>
                  </a:cubicBezTo>
                  <a:cubicBezTo>
                    <a:pt x="7965" y="1505"/>
                    <a:pt x="8146" y="1310"/>
                    <a:pt x="8314" y="1100"/>
                  </a:cubicBezTo>
                  <a:cubicBezTo>
                    <a:pt x="8495" y="891"/>
                    <a:pt x="8676" y="612"/>
                    <a:pt x="8593" y="333"/>
                  </a:cubicBezTo>
                  <a:cubicBezTo>
                    <a:pt x="8504" y="87"/>
                    <a:pt x="8234" y="1"/>
                    <a:pt x="7961" y="1"/>
                  </a:cubicBezTo>
                  <a:close/>
                </a:path>
              </a:pathLst>
            </a:custGeom>
            <a:solidFill>
              <a:srgbClr val="F29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8"/>
            <p:cNvSpPr/>
            <p:nvPr/>
          </p:nvSpPr>
          <p:spPr>
            <a:xfrm rot="-278096">
              <a:off x="2868426" y="3791291"/>
              <a:ext cx="411543" cy="614342"/>
            </a:xfrm>
            <a:custGeom>
              <a:avLst/>
              <a:gdLst/>
              <a:ahLst/>
              <a:cxnLst/>
              <a:rect l="l" t="t" r="r" b="b"/>
              <a:pathLst>
                <a:path w="11216" h="16743" extrusionOk="0">
                  <a:moveTo>
                    <a:pt x="1788" y="0"/>
                  </a:moveTo>
                  <a:cubicBezTo>
                    <a:pt x="1727" y="0"/>
                    <a:pt x="1665" y="10"/>
                    <a:pt x="1605" y="33"/>
                  </a:cubicBezTo>
                  <a:cubicBezTo>
                    <a:pt x="1131" y="200"/>
                    <a:pt x="1117" y="856"/>
                    <a:pt x="1187" y="1344"/>
                  </a:cubicBezTo>
                  <a:cubicBezTo>
                    <a:pt x="1745" y="5821"/>
                    <a:pt x="1312" y="10410"/>
                    <a:pt x="1" y="14720"/>
                  </a:cubicBezTo>
                  <a:lnTo>
                    <a:pt x="10658" y="16743"/>
                  </a:lnTo>
                  <a:cubicBezTo>
                    <a:pt x="11216" y="13158"/>
                    <a:pt x="11146" y="9699"/>
                    <a:pt x="10951" y="6282"/>
                  </a:cubicBezTo>
                  <a:lnTo>
                    <a:pt x="9333" y="6254"/>
                  </a:lnTo>
                  <a:cubicBezTo>
                    <a:pt x="8208" y="4680"/>
                    <a:pt x="6294" y="3720"/>
                    <a:pt x="4363" y="3720"/>
                  </a:cubicBezTo>
                  <a:cubicBezTo>
                    <a:pt x="4257" y="3720"/>
                    <a:pt x="4152" y="3723"/>
                    <a:pt x="4046" y="3729"/>
                  </a:cubicBezTo>
                  <a:cubicBezTo>
                    <a:pt x="3865" y="2557"/>
                    <a:pt x="3363" y="1483"/>
                    <a:pt x="2651" y="549"/>
                  </a:cubicBezTo>
                  <a:cubicBezTo>
                    <a:pt x="2429" y="279"/>
                    <a:pt x="2108" y="0"/>
                    <a:pt x="1788" y="0"/>
                  </a:cubicBezTo>
                  <a:close/>
                </a:path>
              </a:pathLst>
            </a:custGeom>
            <a:solidFill>
              <a:srgbClr val="F29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8"/>
            <p:cNvSpPr/>
            <p:nvPr/>
          </p:nvSpPr>
          <p:spPr>
            <a:xfrm rot="-278096">
              <a:off x="2865383" y="3790285"/>
              <a:ext cx="342451" cy="544076"/>
            </a:xfrm>
            <a:custGeom>
              <a:avLst/>
              <a:gdLst/>
              <a:ahLst/>
              <a:cxnLst/>
              <a:rect l="l" t="t" r="r" b="b"/>
              <a:pathLst>
                <a:path w="9333" h="14828" fill="none" extrusionOk="0">
                  <a:moveTo>
                    <a:pt x="9333" y="6361"/>
                  </a:moveTo>
                  <a:cubicBezTo>
                    <a:pt x="8147" y="4701"/>
                    <a:pt x="6083" y="3724"/>
                    <a:pt x="4046" y="3836"/>
                  </a:cubicBezTo>
                  <a:cubicBezTo>
                    <a:pt x="3865" y="2664"/>
                    <a:pt x="3363" y="1590"/>
                    <a:pt x="2651" y="656"/>
                  </a:cubicBezTo>
                  <a:cubicBezTo>
                    <a:pt x="2386" y="335"/>
                    <a:pt x="1982" y="0"/>
                    <a:pt x="1605" y="140"/>
                  </a:cubicBezTo>
                  <a:cubicBezTo>
                    <a:pt x="1131" y="307"/>
                    <a:pt x="1117" y="963"/>
                    <a:pt x="1187" y="1451"/>
                  </a:cubicBezTo>
                  <a:cubicBezTo>
                    <a:pt x="1745" y="5928"/>
                    <a:pt x="1312" y="10517"/>
                    <a:pt x="1" y="14827"/>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8"/>
            <p:cNvSpPr/>
            <p:nvPr/>
          </p:nvSpPr>
          <p:spPr>
            <a:xfrm rot="-278096">
              <a:off x="3163323" y="3810543"/>
              <a:ext cx="165336" cy="82411"/>
            </a:xfrm>
            <a:custGeom>
              <a:avLst/>
              <a:gdLst/>
              <a:ahLst/>
              <a:cxnLst/>
              <a:rect l="l" t="t" r="r" b="b"/>
              <a:pathLst>
                <a:path w="4506" h="2246" fill="none" extrusionOk="0">
                  <a:moveTo>
                    <a:pt x="0" y="2246"/>
                  </a:moveTo>
                  <a:cubicBezTo>
                    <a:pt x="1353" y="1521"/>
                    <a:pt x="3083" y="614"/>
                    <a:pt x="4506" y="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8"/>
            <p:cNvSpPr/>
            <p:nvPr/>
          </p:nvSpPr>
          <p:spPr>
            <a:xfrm rot="-278096">
              <a:off x="3114683" y="3777196"/>
              <a:ext cx="135652" cy="90117"/>
            </a:xfrm>
            <a:custGeom>
              <a:avLst/>
              <a:gdLst/>
              <a:ahLst/>
              <a:cxnLst/>
              <a:rect l="l" t="t" r="r" b="b"/>
              <a:pathLst>
                <a:path w="3697" h="2456" fill="none" extrusionOk="0">
                  <a:moveTo>
                    <a:pt x="0" y="2455"/>
                  </a:moveTo>
                  <a:cubicBezTo>
                    <a:pt x="1186" y="1604"/>
                    <a:pt x="2413" y="712"/>
                    <a:pt x="3696" y="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8"/>
            <p:cNvSpPr/>
            <p:nvPr/>
          </p:nvSpPr>
          <p:spPr>
            <a:xfrm rot="-278096">
              <a:off x="3069583" y="3707511"/>
              <a:ext cx="369567" cy="298934"/>
            </a:xfrm>
            <a:custGeom>
              <a:avLst/>
              <a:gdLst/>
              <a:ahLst/>
              <a:cxnLst/>
              <a:rect l="l" t="t" r="r" b="b"/>
              <a:pathLst>
                <a:path w="10072" h="8147" fill="none" extrusionOk="0">
                  <a:moveTo>
                    <a:pt x="1" y="3571"/>
                  </a:moveTo>
                  <a:cubicBezTo>
                    <a:pt x="894" y="2860"/>
                    <a:pt x="1758" y="2121"/>
                    <a:pt x="2651" y="1409"/>
                  </a:cubicBezTo>
                  <a:cubicBezTo>
                    <a:pt x="3307" y="865"/>
                    <a:pt x="4004" y="293"/>
                    <a:pt x="4841" y="84"/>
                  </a:cubicBezTo>
                  <a:cubicBezTo>
                    <a:pt x="5190" y="1"/>
                    <a:pt x="5678" y="28"/>
                    <a:pt x="5804" y="377"/>
                  </a:cubicBezTo>
                  <a:cubicBezTo>
                    <a:pt x="5887" y="656"/>
                    <a:pt x="5706" y="935"/>
                    <a:pt x="5525" y="1144"/>
                  </a:cubicBezTo>
                  <a:cubicBezTo>
                    <a:pt x="5357" y="1354"/>
                    <a:pt x="5176" y="1549"/>
                    <a:pt x="5008" y="1744"/>
                  </a:cubicBezTo>
                  <a:lnTo>
                    <a:pt x="5008" y="1744"/>
                  </a:lnTo>
                  <a:cubicBezTo>
                    <a:pt x="5650" y="1381"/>
                    <a:pt x="6306" y="1061"/>
                    <a:pt x="7003" y="796"/>
                  </a:cubicBezTo>
                  <a:cubicBezTo>
                    <a:pt x="7338" y="684"/>
                    <a:pt x="7756" y="572"/>
                    <a:pt x="8021" y="796"/>
                  </a:cubicBezTo>
                  <a:cubicBezTo>
                    <a:pt x="8231" y="977"/>
                    <a:pt x="8258" y="1312"/>
                    <a:pt x="8161" y="1563"/>
                  </a:cubicBezTo>
                  <a:cubicBezTo>
                    <a:pt x="8049" y="1828"/>
                    <a:pt x="7868" y="2037"/>
                    <a:pt x="7673" y="2232"/>
                  </a:cubicBezTo>
                  <a:cubicBezTo>
                    <a:pt x="7477" y="2428"/>
                    <a:pt x="7282" y="2595"/>
                    <a:pt x="7101" y="2790"/>
                  </a:cubicBezTo>
                  <a:cubicBezTo>
                    <a:pt x="7603" y="2567"/>
                    <a:pt x="8119" y="2372"/>
                    <a:pt x="8649" y="2177"/>
                  </a:cubicBezTo>
                  <a:cubicBezTo>
                    <a:pt x="8928" y="2093"/>
                    <a:pt x="9207" y="1981"/>
                    <a:pt x="9500" y="2037"/>
                  </a:cubicBezTo>
                  <a:cubicBezTo>
                    <a:pt x="9779" y="2093"/>
                    <a:pt x="10058" y="2316"/>
                    <a:pt x="10072" y="2595"/>
                  </a:cubicBezTo>
                  <a:cubicBezTo>
                    <a:pt x="10072" y="2874"/>
                    <a:pt x="9863" y="3083"/>
                    <a:pt x="9653" y="3265"/>
                  </a:cubicBezTo>
                  <a:cubicBezTo>
                    <a:pt x="8733" y="4060"/>
                    <a:pt x="7756" y="4799"/>
                    <a:pt x="6738" y="5454"/>
                  </a:cubicBezTo>
                  <a:cubicBezTo>
                    <a:pt x="6933" y="5399"/>
                    <a:pt x="7143" y="5329"/>
                    <a:pt x="7338" y="5287"/>
                  </a:cubicBezTo>
                  <a:cubicBezTo>
                    <a:pt x="7673" y="5189"/>
                    <a:pt x="8105" y="5148"/>
                    <a:pt x="8300" y="5441"/>
                  </a:cubicBezTo>
                  <a:cubicBezTo>
                    <a:pt x="8412" y="5608"/>
                    <a:pt x="8384" y="5859"/>
                    <a:pt x="8258" y="6054"/>
                  </a:cubicBezTo>
                  <a:cubicBezTo>
                    <a:pt x="8161" y="6222"/>
                    <a:pt x="7966" y="6361"/>
                    <a:pt x="7784" y="6487"/>
                  </a:cubicBezTo>
                  <a:cubicBezTo>
                    <a:pt x="6905" y="7100"/>
                    <a:pt x="5943" y="7616"/>
                    <a:pt x="4981" y="8147"/>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8"/>
            <p:cNvSpPr/>
            <p:nvPr/>
          </p:nvSpPr>
          <p:spPr>
            <a:xfrm rot="-278096">
              <a:off x="3100077" y="3858873"/>
              <a:ext cx="127470" cy="124388"/>
            </a:xfrm>
            <a:custGeom>
              <a:avLst/>
              <a:gdLst/>
              <a:ahLst/>
              <a:cxnLst/>
              <a:rect l="l" t="t" r="r" b="b"/>
              <a:pathLst>
                <a:path w="3474" h="3390" fill="none" extrusionOk="0">
                  <a:moveTo>
                    <a:pt x="0" y="0"/>
                  </a:moveTo>
                  <a:cubicBezTo>
                    <a:pt x="1214" y="530"/>
                    <a:pt x="2846" y="1534"/>
                    <a:pt x="3474" y="339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8"/>
            <p:cNvSpPr/>
            <p:nvPr/>
          </p:nvSpPr>
          <p:spPr>
            <a:xfrm rot="-278096">
              <a:off x="2859353" y="4296038"/>
              <a:ext cx="463206" cy="189003"/>
            </a:xfrm>
            <a:custGeom>
              <a:avLst/>
              <a:gdLst/>
              <a:ahLst/>
              <a:cxnLst/>
              <a:rect l="l" t="t" r="r" b="b"/>
              <a:pathLst>
                <a:path w="12624" h="5151" extrusionOk="0">
                  <a:moveTo>
                    <a:pt x="1951" y="0"/>
                  </a:moveTo>
                  <a:cubicBezTo>
                    <a:pt x="1650" y="0"/>
                    <a:pt x="1348" y="7"/>
                    <a:pt x="1046" y="19"/>
                  </a:cubicBezTo>
                  <a:cubicBezTo>
                    <a:pt x="544" y="47"/>
                    <a:pt x="126" y="423"/>
                    <a:pt x="70" y="953"/>
                  </a:cubicBezTo>
                  <a:cubicBezTo>
                    <a:pt x="70" y="995"/>
                    <a:pt x="56" y="1065"/>
                    <a:pt x="56" y="1121"/>
                  </a:cubicBezTo>
                  <a:cubicBezTo>
                    <a:pt x="0" y="1651"/>
                    <a:pt x="363" y="2097"/>
                    <a:pt x="865" y="2209"/>
                  </a:cubicBezTo>
                  <a:cubicBezTo>
                    <a:pt x="4310" y="2864"/>
                    <a:pt x="7686" y="3841"/>
                    <a:pt x="10964" y="5082"/>
                  </a:cubicBezTo>
                  <a:cubicBezTo>
                    <a:pt x="11088" y="5128"/>
                    <a:pt x="11213" y="5150"/>
                    <a:pt x="11336" y="5150"/>
                  </a:cubicBezTo>
                  <a:cubicBezTo>
                    <a:pt x="11807" y="5150"/>
                    <a:pt x="12231" y="4830"/>
                    <a:pt x="12331" y="4343"/>
                  </a:cubicBezTo>
                  <a:lnTo>
                    <a:pt x="12526" y="3367"/>
                  </a:lnTo>
                  <a:cubicBezTo>
                    <a:pt x="12624" y="2920"/>
                    <a:pt x="12401" y="2446"/>
                    <a:pt x="11982" y="2251"/>
                  </a:cubicBezTo>
                  <a:cubicBezTo>
                    <a:pt x="8839" y="801"/>
                    <a:pt x="5402" y="0"/>
                    <a:pt x="19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8"/>
            <p:cNvSpPr/>
            <p:nvPr/>
          </p:nvSpPr>
          <p:spPr>
            <a:xfrm rot="-278096">
              <a:off x="2859383" y="4291083"/>
              <a:ext cx="463206" cy="199644"/>
            </a:xfrm>
            <a:custGeom>
              <a:avLst/>
              <a:gdLst/>
              <a:ahLst/>
              <a:cxnLst/>
              <a:rect l="l" t="t" r="r" b="b"/>
              <a:pathLst>
                <a:path w="12624" h="5441" fill="none" extrusionOk="0">
                  <a:moveTo>
                    <a:pt x="11982" y="2386"/>
                  </a:moveTo>
                  <a:cubicBezTo>
                    <a:pt x="8565" y="809"/>
                    <a:pt x="4799" y="0"/>
                    <a:pt x="1046" y="154"/>
                  </a:cubicBezTo>
                  <a:cubicBezTo>
                    <a:pt x="544" y="182"/>
                    <a:pt x="126" y="558"/>
                    <a:pt x="70" y="1088"/>
                  </a:cubicBezTo>
                  <a:cubicBezTo>
                    <a:pt x="70" y="1130"/>
                    <a:pt x="56" y="1200"/>
                    <a:pt x="56" y="1256"/>
                  </a:cubicBezTo>
                  <a:cubicBezTo>
                    <a:pt x="0" y="1786"/>
                    <a:pt x="363" y="2232"/>
                    <a:pt x="865" y="2344"/>
                  </a:cubicBezTo>
                  <a:cubicBezTo>
                    <a:pt x="4310" y="2999"/>
                    <a:pt x="7686" y="3976"/>
                    <a:pt x="10964" y="5217"/>
                  </a:cubicBezTo>
                  <a:cubicBezTo>
                    <a:pt x="11564" y="5440"/>
                    <a:pt x="12205" y="5092"/>
                    <a:pt x="12331" y="4478"/>
                  </a:cubicBezTo>
                  <a:lnTo>
                    <a:pt x="12526" y="3502"/>
                  </a:lnTo>
                  <a:cubicBezTo>
                    <a:pt x="12624" y="3055"/>
                    <a:pt x="12401" y="2581"/>
                    <a:pt x="11982" y="2386"/>
                  </a:cubicBezTo>
                  <a:close/>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8"/>
            <p:cNvSpPr/>
            <p:nvPr/>
          </p:nvSpPr>
          <p:spPr>
            <a:xfrm rot="-278096">
              <a:off x="760648" y="4032290"/>
              <a:ext cx="605536" cy="1114791"/>
            </a:xfrm>
            <a:custGeom>
              <a:avLst/>
              <a:gdLst/>
              <a:ahLst/>
              <a:cxnLst/>
              <a:rect l="l" t="t" r="r" b="b"/>
              <a:pathLst>
                <a:path w="16503" h="30382" extrusionOk="0">
                  <a:moveTo>
                    <a:pt x="11885" y="1"/>
                  </a:moveTo>
                  <a:cubicBezTo>
                    <a:pt x="7366" y="2930"/>
                    <a:pt x="3655" y="7226"/>
                    <a:pt x="1870" y="12318"/>
                  </a:cubicBezTo>
                  <a:cubicBezTo>
                    <a:pt x="1" y="17674"/>
                    <a:pt x="419" y="23881"/>
                    <a:pt x="3474" y="28665"/>
                  </a:cubicBezTo>
                  <a:cubicBezTo>
                    <a:pt x="3839" y="29213"/>
                    <a:pt x="4241" y="29773"/>
                    <a:pt x="4690" y="30265"/>
                  </a:cubicBezTo>
                  <a:lnTo>
                    <a:pt x="4690" y="30265"/>
                  </a:lnTo>
                  <a:cubicBezTo>
                    <a:pt x="5777" y="29443"/>
                    <a:pt x="12229" y="24319"/>
                    <a:pt x="14270" y="17060"/>
                  </a:cubicBezTo>
                  <a:cubicBezTo>
                    <a:pt x="16502" y="9137"/>
                    <a:pt x="11885" y="1"/>
                    <a:pt x="11885" y="1"/>
                  </a:cubicBezTo>
                  <a:close/>
                  <a:moveTo>
                    <a:pt x="4690" y="30265"/>
                  </a:moveTo>
                  <a:cubicBezTo>
                    <a:pt x="4589" y="30342"/>
                    <a:pt x="4534" y="30381"/>
                    <a:pt x="4534" y="30381"/>
                  </a:cubicBezTo>
                  <a:lnTo>
                    <a:pt x="4785" y="30367"/>
                  </a:lnTo>
                  <a:cubicBezTo>
                    <a:pt x="4753" y="30333"/>
                    <a:pt x="4722" y="30299"/>
                    <a:pt x="4690" y="3026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8"/>
            <p:cNvSpPr/>
            <p:nvPr/>
          </p:nvSpPr>
          <p:spPr>
            <a:xfrm rot="-278096">
              <a:off x="971783" y="5151789"/>
              <a:ext cx="9760" cy="3633"/>
            </a:xfrm>
            <a:custGeom>
              <a:avLst/>
              <a:gdLst/>
              <a:ahLst/>
              <a:cxnLst/>
              <a:rect l="l" t="t" r="r" b="b"/>
              <a:pathLst>
                <a:path w="266" h="99" extrusionOk="0">
                  <a:moveTo>
                    <a:pt x="154" y="0"/>
                  </a:moveTo>
                  <a:cubicBezTo>
                    <a:pt x="70" y="70"/>
                    <a:pt x="0" y="98"/>
                    <a:pt x="0" y="98"/>
                  </a:cubicBezTo>
                  <a:lnTo>
                    <a:pt x="265" y="98"/>
                  </a:lnTo>
                  <a:lnTo>
                    <a:pt x="154" y="0"/>
                  </a:lnTo>
                  <a:close/>
                </a:path>
              </a:pathLst>
            </a:custGeom>
            <a:solidFill>
              <a:srgbClr val="3F31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8"/>
            <p:cNvSpPr/>
            <p:nvPr/>
          </p:nvSpPr>
          <p:spPr>
            <a:xfrm rot="-278096">
              <a:off x="840988" y="4895514"/>
              <a:ext cx="270277" cy="255930"/>
            </a:xfrm>
            <a:custGeom>
              <a:avLst/>
              <a:gdLst/>
              <a:ahLst/>
              <a:cxnLst/>
              <a:rect l="l" t="t" r="r" b="b"/>
              <a:pathLst>
                <a:path w="7366" h="6975" extrusionOk="0">
                  <a:moveTo>
                    <a:pt x="0" y="0"/>
                  </a:moveTo>
                  <a:lnTo>
                    <a:pt x="0" y="0"/>
                  </a:lnTo>
                  <a:cubicBezTo>
                    <a:pt x="433" y="1897"/>
                    <a:pt x="1172" y="3710"/>
                    <a:pt x="2232" y="5370"/>
                  </a:cubicBezTo>
                  <a:cubicBezTo>
                    <a:pt x="2595" y="5928"/>
                    <a:pt x="2999" y="6458"/>
                    <a:pt x="3446" y="6974"/>
                  </a:cubicBezTo>
                  <a:cubicBezTo>
                    <a:pt x="3920" y="6598"/>
                    <a:pt x="5552" y="5315"/>
                    <a:pt x="7365" y="3348"/>
                  </a:cubicBezTo>
                  <a:cubicBezTo>
                    <a:pt x="4032" y="3041"/>
                    <a:pt x="1507" y="1325"/>
                    <a:pt x="0" y="0"/>
                  </a:cubicBezTo>
                  <a:close/>
                </a:path>
              </a:pathLst>
            </a:custGeom>
            <a:solidFill>
              <a:srgbClr val="202735">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8"/>
            <p:cNvSpPr/>
            <p:nvPr/>
          </p:nvSpPr>
          <p:spPr>
            <a:xfrm rot="-278096">
              <a:off x="1101845" y="3794681"/>
              <a:ext cx="1430530" cy="2131870"/>
            </a:xfrm>
            <a:custGeom>
              <a:avLst/>
              <a:gdLst/>
              <a:ahLst/>
              <a:cxnLst/>
              <a:rect l="l" t="t" r="r" b="b"/>
              <a:pathLst>
                <a:path w="38987" h="58101" extrusionOk="0">
                  <a:moveTo>
                    <a:pt x="31998" y="1"/>
                  </a:moveTo>
                  <a:lnTo>
                    <a:pt x="19751" y="6822"/>
                  </a:lnTo>
                  <a:lnTo>
                    <a:pt x="7811" y="2414"/>
                  </a:lnTo>
                  <a:cubicBezTo>
                    <a:pt x="6472" y="2986"/>
                    <a:pt x="5161" y="3655"/>
                    <a:pt x="3920" y="4395"/>
                  </a:cubicBezTo>
                  <a:cubicBezTo>
                    <a:pt x="3697" y="4534"/>
                    <a:pt x="3473" y="4674"/>
                    <a:pt x="3250" y="4841"/>
                  </a:cubicBezTo>
                  <a:cubicBezTo>
                    <a:pt x="3501" y="9263"/>
                    <a:pt x="3529" y="13698"/>
                    <a:pt x="3320" y="18120"/>
                  </a:cubicBezTo>
                  <a:cubicBezTo>
                    <a:pt x="2511" y="29711"/>
                    <a:pt x="1381" y="41107"/>
                    <a:pt x="0" y="52434"/>
                  </a:cubicBezTo>
                  <a:cubicBezTo>
                    <a:pt x="7756" y="55977"/>
                    <a:pt x="16320" y="57888"/>
                    <a:pt x="24857" y="58083"/>
                  </a:cubicBezTo>
                  <a:cubicBezTo>
                    <a:pt x="25358" y="58095"/>
                    <a:pt x="25859" y="58101"/>
                    <a:pt x="26361" y="58101"/>
                  </a:cubicBezTo>
                  <a:cubicBezTo>
                    <a:pt x="30580" y="58101"/>
                    <a:pt x="34815" y="57674"/>
                    <a:pt x="38917" y="56702"/>
                  </a:cubicBezTo>
                  <a:cubicBezTo>
                    <a:pt x="38987" y="42251"/>
                    <a:pt x="37717" y="27759"/>
                    <a:pt x="34983" y="13252"/>
                  </a:cubicBezTo>
                  <a:cubicBezTo>
                    <a:pt x="34467" y="9026"/>
                    <a:pt x="34244" y="4743"/>
                    <a:pt x="34314" y="517"/>
                  </a:cubicBezTo>
                  <a:cubicBezTo>
                    <a:pt x="33560" y="280"/>
                    <a:pt x="32779" y="126"/>
                    <a:pt x="31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8"/>
            <p:cNvSpPr/>
            <p:nvPr/>
          </p:nvSpPr>
          <p:spPr>
            <a:xfrm rot="-278096">
              <a:off x="1121894" y="4511228"/>
              <a:ext cx="121305" cy="1259066"/>
            </a:xfrm>
            <a:custGeom>
              <a:avLst/>
              <a:gdLst/>
              <a:ahLst/>
              <a:cxnLst/>
              <a:rect l="l" t="t" r="r" b="b"/>
              <a:pathLst>
                <a:path w="3306" h="34314" fill="none" extrusionOk="0">
                  <a:moveTo>
                    <a:pt x="3306" y="0"/>
                  </a:moveTo>
                  <a:cubicBezTo>
                    <a:pt x="2511" y="11591"/>
                    <a:pt x="1381" y="22973"/>
                    <a:pt x="0" y="34314"/>
                  </a:cubicBezTo>
                </a:path>
              </a:pathLst>
            </a:custGeom>
            <a:noFill/>
            <a:ln w="4175" cap="rnd" cmpd="sng">
              <a:solidFill>
                <a:srgbClr val="2F28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8"/>
            <p:cNvSpPr/>
            <p:nvPr/>
          </p:nvSpPr>
          <p:spPr>
            <a:xfrm rot="-278096">
              <a:off x="2400849" y="4227332"/>
              <a:ext cx="146917" cy="1594289"/>
            </a:xfrm>
            <a:custGeom>
              <a:avLst/>
              <a:gdLst/>
              <a:ahLst/>
              <a:cxnLst/>
              <a:rect l="l" t="t" r="r" b="b"/>
              <a:pathLst>
                <a:path w="4004" h="43450" fill="none" extrusionOk="0">
                  <a:moveTo>
                    <a:pt x="3934" y="43450"/>
                  </a:moveTo>
                  <a:cubicBezTo>
                    <a:pt x="4004" y="28999"/>
                    <a:pt x="2734" y="14507"/>
                    <a:pt x="0" y="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8"/>
            <p:cNvSpPr/>
            <p:nvPr/>
          </p:nvSpPr>
          <p:spPr>
            <a:xfrm rot="-278096">
              <a:off x="1319715" y="3790626"/>
              <a:ext cx="887004" cy="430403"/>
            </a:xfrm>
            <a:custGeom>
              <a:avLst/>
              <a:gdLst/>
              <a:ahLst/>
              <a:cxnLst/>
              <a:rect l="l" t="t" r="r" b="b"/>
              <a:pathLst>
                <a:path w="24174" h="11730" extrusionOk="0">
                  <a:moveTo>
                    <a:pt x="22806" y="0"/>
                  </a:moveTo>
                  <a:lnTo>
                    <a:pt x="14842" y="6668"/>
                  </a:lnTo>
                  <a:lnTo>
                    <a:pt x="1074" y="2148"/>
                  </a:lnTo>
                  <a:cubicBezTo>
                    <a:pt x="698" y="2288"/>
                    <a:pt x="349" y="2427"/>
                    <a:pt x="0" y="2567"/>
                  </a:cubicBezTo>
                  <a:cubicBezTo>
                    <a:pt x="1284" y="4868"/>
                    <a:pt x="2790" y="7044"/>
                    <a:pt x="4785" y="8732"/>
                  </a:cubicBezTo>
                  <a:cubicBezTo>
                    <a:pt x="6892" y="10523"/>
                    <a:pt x="9571" y="11730"/>
                    <a:pt x="12317" y="11730"/>
                  </a:cubicBezTo>
                  <a:cubicBezTo>
                    <a:pt x="12480" y="11730"/>
                    <a:pt x="12642" y="11726"/>
                    <a:pt x="12805" y="11717"/>
                  </a:cubicBezTo>
                  <a:cubicBezTo>
                    <a:pt x="15874" y="11550"/>
                    <a:pt x="18719" y="9806"/>
                    <a:pt x="20672" y="7435"/>
                  </a:cubicBezTo>
                  <a:cubicBezTo>
                    <a:pt x="22388" y="5343"/>
                    <a:pt x="23476" y="2804"/>
                    <a:pt x="24173" y="168"/>
                  </a:cubicBezTo>
                  <a:cubicBezTo>
                    <a:pt x="23713" y="84"/>
                    <a:pt x="23267" y="42"/>
                    <a:pt x="228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8"/>
            <p:cNvSpPr/>
            <p:nvPr/>
          </p:nvSpPr>
          <p:spPr>
            <a:xfrm rot="-278096">
              <a:off x="1355117" y="3779335"/>
              <a:ext cx="798979" cy="392683"/>
            </a:xfrm>
            <a:custGeom>
              <a:avLst/>
              <a:gdLst/>
              <a:ahLst/>
              <a:cxnLst/>
              <a:rect l="l" t="t" r="r" b="b"/>
              <a:pathLst>
                <a:path w="21775" h="10702" extrusionOk="0">
                  <a:moveTo>
                    <a:pt x="14458" y="1"/>
                  </a:moveTo>
                  <a:cubicBezTo>
                    <a:pt x="13295" y="1"/>
                    <a:pt x="12171" y="21"/>
                    <a:pt x="11173" y="59"/>
                  </a:cubicBezTo>
                  <a:cubicBezTo>
                    <a:pt x="7365" y="324"/>
                    <a:pt x="3557" y="1092"/>
                    <a:pt x="0" y="2458"/>
                  </a:cubicBezTo>
                  <a:cubicBezTo>
                    <a:pt x="1061" y="4425"/>
                    <a:pt x="2358" y="6294"/>
                    <a:pt x="4032" y="7773"/>
                  </a:cubicBezTo>
                  <a:cubicBezTo>
                    <a:pt x="5845" y="9377"/>
                    <a:pt x="8133" y="10521"/>
                    <a:pt x="10546" y="10688"/>
                  </a:cubicBezTo>
                  <a:cubicBezTo>
                    <a:pt x="10708" y="10697"/>
                    <a:pt x="10870" y="10702"/>
                    <a:pt x="11032" y="10702"/>
                  </a:cubicBezTo>
                  <a:cubicBezTo>
                    <a:pt x="13850" y="10702"/>
                    <a:pt x="16612" y="9342"/>
                    <a:pt x="18524" y="7271"/>
                  </a:cubicBezTo>
                  <a:cubicBezTo>
                    <a:pt x="20282" y="5346"/>
                    <a:pt x="21342" y="2877"/>
                    <a:pt x="21774" y="310"/>
                  </a:cubicBezTo>
                  <a:cubicBezTo>
                    <a:pt x="21523" y="269"/>
                    <a:pt x="21230" y="255"/>
                    <a:pt x="20979" y="241"/>
                  </a:cubicBezTo>
                  <a:cubicBezTo>
                    <a:pt x="19071" y="76"/>
                    <a:pt x="16692" y="1"/>
                    <a:pt x="14458" y="1"/>
                  </a:cubicBezTo>
                  <a:close/>
                </a:path>
              </a:pathLst>
            </a:custGeom>
            <a:solidFill>
              <a:srgbClr val="F29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8"/>
            <p:cNvSpPr/>
            <p:nvPr/>
          </p:nvSpPr>
          <p:spPr>
            <a:xfrm rot="-278096">
              <a:off x="1124620" y="3795596"/>
              <a:ext cx="900801" cy="1497311"/>
            </a:xfrm>
            <a:custGeom>
              <a:avLst/>
              <a:gdLst/>
              <a:ahLst/>
              <a:cxnLst/>
              <a:rect l="l" t="t" r="r" b="b"/>
              <a:pathLst>
                <a:path w="24550" h="40807" extrusionOk="0">
                  <a:moveTo>
                    <a:pt x="22009" y="0"/>
                  </a:moveTo>
                  <a:cubicBezTo>
                    <a:pt x="20839" y="0"/>
                    <a:pt x="19711" y="22"/>
                    <a:pt x="18719" y="62"/>
                  </a:cubicBezTo>
                  <a:cubicBezTo>
                    <a:pt x="17785" y="132"/>
                    <a:pt x="16850" y="216"/>
                    <a:pt x="15930" y="341"/>
                  </a:cubicBezTo>
                  <a:lnTo>
                    <a:pt x="1367" y="26272"/>
                  </a:lnTo>
                  <a:cubicBezTo>
                    <a:pt x="963" y="31154"/>
                    <a:pt x="516" y="35994"/>
                    <a:pt x="0" y="40806"/>
                  </a:cubicBezTo>
                  <a:cubicBezTo>
                    <a:pt x="2274" y="40639"/>
                    <a:pt x="6877" y="39649"/>
                    <a:pt x="10420" y="34794"/>
                  </a:cubicBezTo>
                  <a:cubicBezTo>
                    <a:pt x="15274" y="28127"/>
                    <a:pt x="18552" y="6395"/>
                    <a:pt x="18552" y="6395"/>
                  </a:cubicBezTo>
                  <a:cubicBezTo>
                    <a:pt x="18552" y="6395"/>
                    <a:pt x="23280" y="6060"/>
                    <a:pt x="24550" y="34"/>
                  </a:cubicBezTo>
                  <a:cubicBezTo>
                    <a:pt x="23705" y="11"/>
                    <a:pt x="22847" y="0"/>
                    <a:pt x="22009" y="0"/>
                  </a:cubicBezTo>
                  <a:close/>
                </a:path>
              </a:pathLst>
            </a:custGeom>
            <a:solidFill>
              <a:srgbClr val="202735">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8"/>
            <p:cNvSpPr/>
            <p:nvPr/>
          </p:nvSpPr>
          <p:spPr>
            <a:xfrm rot="-278096">
              <a:off x="942233" y="4106861"/>
              <a:ext cx="758544" cy="1093546"/>
            </a:xfrm>
            <a:custGeom>
              <a:avLst/>
              <a:gdLst/>
              <a:ahLst/>
              <a:cxnLst/>
              <a:rect l="l" t="t" r="r" b="b"/>
              <a:pathLst>
                <a:path w="20673" h="29803" extrusionOk="0">
                  <a:moveTo>
                    <a:pt x="10964" y="0"/>
                  </a:moveTo>
                  <a:cubicBezTo>
                    <a:pt x="6807" y="6054"/>
                    <a:pt x="3599" y="12722"/>
                    <a:pt x="1535" y="19752"/>
                  </a:cubicBezTo>
                  <a:lnTo>
                    <a:pt x="0" y="27772"/>
                  </a:lnTo>
                  <a:cubicBezTo>
                    <a:pt x="642" y="28456"/>
                    <a:pt x="1395" y="29027"/>
                    <a:pt x="2260" y="29390"/>
                  </a:cubicBezTo>
                  <a:cubicBezTo>
                    <a:pt x="2961" y="29675"/>
                    <a:pt x="3701" y="29803"/>
                    <a:pt x="4449" y="29803"/>
                  </a:cubicBezTo>
                  <a:cubicBezTo>
                    <a:pt x="5860" y="29803"/>
                    <a:pt x="7297" y="29348"/>
                    <a:pt x="8537" y="28637"/>
                  </a:cubicBezTo>
                  <a:cubicBezTo>
                    <a:pt x="12721" y="26294"/>
                    <a:pt x="14995" y="21621"/>
                    <a:pt x="16767" y="17157"/>
                  </a:cubicBezTo>
                  <a:cubicBezTo>
                    <a:pt x="18217" y="13517"/>
                    <a:pt x="19528" y="9806"/>
                    <a:pt x="20672" y="6068"/>
                  </a:cubicBezTo>
                  <a:cubicBezTo>
                    <a:pt x="17436" y="3683"/>
                    <a:pt x="13489" y="1381"/>
                    <a:pt x="10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8"/>
            <p:cNvSpPr/>
            <p:nvPr/>
          </p:nvSpPr>
          <p:spPr>
            <a:xfrm rot="-278096">
              <a:off x="965622" y="4672086"/>
              <a:ext cx="641825" cy="532115"/>
            </a:xfrm>
            <a:custGeom>
              <a:avLst/>
              <a:gdLst/>
              <a:ahLst/>
              <a:cxnLst/>
              <a:rect l="l" t="t" r="r" b="b"/>
              <a:pathLst>
                <a:path w="17492" h="14502" extrusionOk="0">
                  <a:moveTo>
                    <a:pt x="17492" y="0"/>
                  </a:moveTo>
                  <a:lnTo>
                    <a:pt x="17492" y="0"/>
                  </a:lnTo>
                  <a:cubicBezTo>
                    <a:pt x="14897" y="3682"/>
                    <a:pt x="11480" y="7435"/>
                    <a:pt x="7728" y="8397"/>
                  </a:cubicBezTo>
                  <a:cubicBezTo>
                    <a:pt x="6689" y="8657"/>
                    <a:pt x="5704" y="8770"/>
                    <a:pt x="4777" y="8770"/>
                  </a:cubicBezTo>
                  <a:cubicBezTo>
                    <a:pt x="3316" y="8770"/>
                    <a:pt x="1998" y="8489"/>
                    <a:pt x="837" y="8062"/>
                  </a:cubicBezTo>
                  <a:lnTo>
                    <a:pt x="0" y="12470"/>
                  </a:lnTo>
                  <a:cubicBezTo>
                    <a:pt x="642" y="13154"/>
                    <a:pt x="1395" y="13725"/>
                    <a:pt x="2274" y="14088"/>
                  </a:cubicBezTo>
                  <a:cubicBezTo>
                    <a:pt x="2976" y="14374"/>
                    <a:pt x="3717" y="14502"/>
                    <a:pt x="4465" y="14502"/>
                  </a:cubicBezTo>
                  <a:cubicBezTo>
                    <a:pt x="5871" y="14502"/>
                    <a:pt x="7303" y="14050"/>
                    <a:pt x="8551" y="13349"/>
                  </a:cubicBezTo>
                  <a:cubicBezTo>
                    <a:pt x="12735" y="10992"/>
                    <a:pt x="14995" y="6319"/>
                    <a:pt x="16780" y="1855"/>
                  </a:cubicBezTo>
                  <a:cubicBezTo>
                    <a:pt x="17018" y="1241"/>
                    <a:pt x="17241" y="614"/>
                    <a:pt x="17492" y="0"/>
                  </a:cubicBezTo>
                  <a:close/>
                </a:path>
              </a:pathLst>
            </a:custGeom>
            <a:solidFill>
              <a:srgbClr val="202735">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8"/>
            <p:cNvSpPr/>
            <p:nvPr/>
          </p:nvSpPr>
          <p:spPr>
            <a:xfrm rot="-278096">
              <a:off x="942821" y="4106323"/>
              <a:ext cx="758544" cy="1109141"/>
            </a:xfrm>
            <a:custGeom>
              <a:avLst/>
              <a:gdLst/>
              <a:ahLst/>
              <a:cxnLst/>
              <a:rect l="l" t="t" r="r" b="b"/>
              <a:pathLst>
                <a:path w="20673" h="30228" fill="none" extrusionOk="0">
                  <a:moveTo>
                    <a:pt x="0" y="27786"/>
                  </a:moveTo>
                  <a:cubicBezTo>
                    <a:pt x="642" y="28470"/>
                    <a:pt x="1395" y="29041"/>
                    <a:pt x="2260" y="29404"/>
                  </a:cubicBezTo>
                  <a:cubicBezTo>
                    <a:pt x="4283" y="30227"/>
                    <a:pt x="6640" y="29739"/>
                    <a:pt x="8537" y="28665"/>
                  </a:cubicBezTo>
                  <a:cubicBezTo>
                    <a:pt x="12721" y="26308"/>
                    <a:pt x="14995" y="21635"/>
                    <a:pt x="16767" y="17171"/>
                  </a:cubicBezTo>
                  <a:cubicBezTo>
                    <a:pt x="18217" y="13531"/>
                    <a:pt x="19528" y="9834"/>
                    <a:pt x="20672" y="6082"/>
                  </a:cubicBezTo>
                  <a:cubicBezTo>
                    <a:pt x="17450" y="3697"/>
                    <a:pt x="13517" y="1395"/>
                    <a:pt x="10978" y="0"/>
                  </a:cubicBezTo>
                  <a:cubicBezTo>
                    <a:pt x="6835" y="6040"/>
                    <a:pt x="3627" y="12722"/>
                    <a:pt x="1549" y="19752"/>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8"/>
            <p:cNvSpPr/>
            <p:nvPr/>
          </p:nvSpPr>
          <p:spPr>
            <a:xfrm rot="-278096">
              <a:off x="1282374" y="3429090"/>
              <a:ext cx="728860" cy="872584"/>
            </a:xfrm>
            <a:custGeom>
              <a:avLst/>
              <a:gdLst/>
              <a:ahLst/>
              <a:cxnLst/>
              <a:rect l="l" t="t" r="r" b="b"/>
              <a:pathLst>
                <a:path w="19864" h="23781" extrusionOk="0">
                  <a:moveTo>
                    <a:pt x="19092" y="0"/>
                  </a:moveTo>
                  <a:cubicBezTo>
                    <a:pt x="18843" y="0"/>
                    <a:pt x="18564" y="94"/>
                    <a:pt x="18343" y="208"/>
                  </a:cubicBezTo>
                  <a:cubicBezTo>
                    <a:pt x="15679" y="1603"/>
                    <a:pt x="13559" y="4002"/>
                    <a:pt x="10658" y="4811"/>
                  </a:cubicBezTo>
                  <a:cubicBezTo>
                    <a:pt x="10239" y="3765"/>
                    <a:pt x="9821" y="2760"/>
                    <a:pt x="9263" y="1840"/>
                  </a:cubicBezTo>
                  <a:cubicBezTo>
                    <a:pt x="9070" y="1519"/>
                    <a:pt x="8795" y="1162"/>
                    <a:pt x="8436" y="1162"/>
                  </a:cubicBezTo>
                  <a:cubicBezTo>
                    <a:pt x="8406" y="1162"/>
                    <a:pt x="8374" y="1165"/>
                    <a:pt x="8342" y="1170"/>
                  </a:cubicBezTo>
                  <a:cubicBezTo>
                    <a:pt x="8077" y="1226"/>
                    <a:pt x="7882" y="1449"/>
                    <a:pt x="7812" y="1714"/>
                  </a:cubicBezTo>
                  <a:cubicBezTo>
                    <a:pt x="7742" y="1979"/>
                    <a:pt x="7770" y="2230"/>
                    <a:pt x="7798" y="2495"/>
                  </a:cubicBezTo>
                  <a:cubicBezTo>
                    <a:pt x="7938" y="4030"/>
                    <a:pt x="8021" y="5578"/>
                    <a:pt x="7659" y="7084"/>
                  </a:cubicBezTo>
                  <a:cubicBezTo>
                    <a:pt x="7170" y="9051"/>
                    <a:pt x="5901" y="10739"/>
                    <a:pt x="4534" y="12273"/>
                  </a:cubicBezTo>
                  <a:cubicBezTo>
                    <a:pt x="3181" y="13794"/>
                    <a:pt x="1717" y="15244"/>
                    <a:pt x="447" y="17058"/>
                  </a:cubicBezTo>
                  <a:cubicBezTo>
                    <a:pt x="280" y="17267"/>
                    <a:pt x="140" y="17490"/>
                    <a:pt x="1" y="17699"/>
                  </a:cubicBezTo>
                  <a:lnTo>
                    <a:pt x="4646" y="21145"/>
                  </a:lnTo>
                  <a:lnTo>
                    <a:pt x="9695" y="23781"/>
                  </a:lnTo>
                  <a:cubicBezTo>
                    <a:pt x="10588" y="20866"/>
                    <a:pt x="11397" y="17936"/>
                    <a:pt x="12108" y="14979"/>
                  </a:cubicBezTo>
                  <a:cubicBezTo>
                    <a:pt x="14396" y="14087"/>
                    <a:pt x="16139" y="12594"/>
                    <a:pt x="16865" y="10669"/>
                  </a:cubicBezTo>
                  <a:cubicBezTo>
                    <a:pt x="17604" y="8758"/>
                    <a:pt x="17283" y="6471"/>
                    <a:pt x="16070" y="4825"/>
                  </a:cubicBezTo>
                  <a:cubicBezTo>
                    <a:pt x="17018" y="3681"/>
                    <a:pt x="18162" y="2579"/>
                    <a:pt x="19236" y="1449"/>
                  </a:cubicBezTo>
                  <a:cubicBezTo>
                    <a:pt x="19529" y="1087"/>
                    <a:pt x="19864" y="598"/>
                    <a:pt x="19599" y="236"/>
                  </a:cubicBezTo>
                  <a:cubicBezTo>
                    <a:pt x="19485" y="65"/>
                    <a:pt x="19299" y="0"/>
                    <a:pt x="19092" y="0"/>
                  </a:cubicBezTo>
                  <a:close/>
                </a:path>
              </a:pathLst>
            </a:custGeom>
            <a:solidFill>
              <a:srgbClr val="F29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8"/>
            <p:cNvSpPr/>
            <p:nvPr/>
          </p:nvSpPr>
          <p:spPr>
            <a:xfrm rot="-278096">
              <a:off x="1282165" y="3423925"/>
              <a:ext cx="728860" cy="877758"/>
            </a:xfrm>
            <a:custGeom>
              <a:avLst/>
              <a:gdLst/>
              <a:ahLst/>
              <a:cxnLst/>
              <a:rect l="l" t="t" r="r" b="b"/>
              <a:pathLst>
                <a:path w="19864" h="23922" fill="none" extrusionOk="0">
                  <a:moveTo>
                    <a:pt x="19599" y="377"/>
                  </a:moveTo>
                  <a:cubicBezTo>
                    <a:pt x="19348" y="0"/>
                    <a:pt x="18748" y="140"/>
                    <a:pt x="18343" y="349"/>
                  </a:cubicBezTo>
                  <a:cubicBezTo>
                    <a:pt x="15679" y="1744"/>
                    <a:pt x="13559" y="4143"/>
                    <a:pt x="10658" y="4952"/>
                  </a:cubicBezTo>
                  <a:cubicBezTo>
                    <a:pt x="10239" y="3906"/>
                    <a:pt x="9821" y="2901"/>
                    <a:pt x="9263" y="1981"/>
                  </a:cubicBezTo>
                  <a:cubicBezTo>
                    <a:pt x="9054" y="1632"/>
                    <a:pt x="8747" y="1242"/>
                    <a:pt x="8342" y="1311"/>
                  </a:cubicBezTo>
                  <a:cubicBezTo>
                    <a:pt x="8077" y="1367"/>
                    <a:pt x="7882" y="1590"/>
                    <a:pt x="7812" y="1855"/>
                  </a:cubicBezTo>
                  <a:cubicBezTo>
                    <a:pt x="7742" y="2120"/>
                    <a:pt x="7770" y="2371"/>
                    <a:pt x="7798" y="2636"/>
                  </a:cubicBezTo>
                  <a:cubicBezTo>
                    <a:pt x="7938" y="4171"/>
                    <a:pt x="8021" y="5719"/>
                    <a:pt x="7659" y="7225"/>
                  </a:cubicBezTo>
                  <a:cubicBezTo>
                    <a:pt x="7170" y="9192"/>
                    <a:pt x="5901" y="10880"/>
                    <a:pt x="4534" y="12414"/>
                  </a:cubicBezTo>
                  <a:cubicBezTo>
                    <a:pt x="3181" y="13935"/>
                    <a:pt x="1717" y="15385"/>
                    <a:pt x="447" y="17199"/>
                  </a:cubicBezTo>
                  <a:cubicBezTo>
                    <a:pt x="280" y="17408"/>
                    <a:pt x="140" y="17631"/>
                    <a:pt x="1" y="17840"/>
                  </a:cubicBezTo>
                  <a:lnTo>
                    <a:pt x="1" y="17840"/>
                  </a:lnTo>
                  <a:lnTo>
                    <a:pt x="4646" y="21286"/>
                  </a:lnTo>
                  <a:lnTo>
                    <a:pt x="9695" y="23922"/>
                  </a:lnTo>
                  <a:cubicBezTo>
                    <a:pt x="10588" y="21007"/>
                    <a:pt x="11397" y="18077"/>
                    <a:pt x="12108" y="15120"/>
                  </a:cubicBezTo>
                  <a:cubicBezTo>
                    <a:pt x="14396" y="14228"/>
                    <a:pt x="16139" y="12735"/>
                    <a:pt x="16865" y="10810"/>
                  </a:cubicBezTo>
                  <a:cubicBezTo>
                    <a:pt x="17604" y="8899"/>
                    <a:pt x="17283" y="6612"/>
                    <a:pt x="16070" y="4966"/>
                  </a:cubicBezTo>
                  <a:cubicBezTo>
                    <a:pt x="17018" y="3822"/>
                    <a:pt x="18162" y="2720"/>
                    <a:pt x="19236" y="1590"/>
                  </a:cubicBezTo>
                  <a:cubicBezTo>
                    <a:pt x="19529" y="1228"/>
                    <a:pt x="19864" y="739"/>
                    <a:pt x="19599" y="377"/>
                  </a:cubicBezTo>
                  <a:close/>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8"/>
            <p:cNvSpPr/>
            <p:nvPr/>
          </p:nvSpPr>
          <p:spPr>
            <a:xfrm rot="-278096">
              <a:off x="1264951" y="4052498"/>
              <a:ext cx="425339" cy="309831"/>
            </a:xfrm>
            <a:custGeom>
              <a:avLst/>
              <a:gdLst/>
              <a:ahLst/>
              <a:cxnLst/>
              <a:rect l="l" t="t" r="r" b="b"/>
              <a:pathLst>
                <a:path w="11592" h="8444" extrusionOk="0">
                  <a:moveTo>
                    <a:pt x="1611" y="0"/>
                  </a:moveTo>
                  <a:cubicBezTo>
                    <a:pt x="1303" y="0"/>
                    <a:pt x="1000" y="121"/>
                    <a:pt x="781" y="359"/>
                  </a:cubicBezTo>
                  <a:cubicBezTo>
                    <a:pt x="628" y="527"/>
                    <a:pt x="489" y="694"/>
                    <a:pt x="363" y="889"/>
                  </a:cubicBezTo>
                  <a:cubicBezTo>
                    <a:pt x="0" y="1405"/>
                    <a:pt x="140" y="2131"/>
                    <a:pt x="656" y="2479"/>
                  </a:cubicBezTo>
                  <a:cubicBezTo>
                    <a:pt x="3697" y="4530"/>
                    <a:pt x="6724" y="6469"/>
                    <a:pt x="9820" y="8282"/>
                  </a:cubicBezTo>
                  <a:cubicBezTo>
                    <a:pt x="10004" y="8392"/>
                    <a:pt x="10202" y="8444"/>
                    <a:pt x="10396" y="8444"/>
                  </a:cubicBezTo>
                  <a:cubicBezTo>
                    <a:pt x="10865" y="8444"/>
                    <a:pt x="11308" y="8143"/>
                    <a:pt x="11466" y="7640"/>
                  </a:cubicBezTo>
                  <a:cubicBezTo>
                    <a:pt x="11592" y="7250"/>
                    <a:pt x="11522" y="6831"/>
                    <a:pt x="11243" y="6538"/>
                  </a:cubicBezTo>
                  <a:cubicBezTo>
                    <a:pt x="8704" y="3749"/>
                    <a:pt x="5538" y="1517"/>
                    <a:pt x="2037" y="80"/>
                  </a:cubicBezTo>
                  <a:cubicBezTo>
                    <a:pt x="1899" y="27"/>
                    <a:pt x="1754" y="0"/>
                    <a:pt x="16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8"/>
            <p:cNvSpPr/>
            <p:nvPr/>
          </p:nvSpPr>
          <p:spPr>
            <a:xfrm rot="-278096">
              <a:off x="1265139" y="4049261"/>
              <a:ext cx="425339" cy="320949"/>
            </a:xfrm>
            <a:custGeom>
              <a:avLst/>
              <a:gdLst/>
              <a:ahLst/>
              <a:cxnLst/>
              <a:rect l="l" t="t" r="r" b="b"/>
              <a:pathLst>
                <a:path w="11592" h="8747" fill="none" extrusionOk="0">
                  <a:moveTo>
                    <a:pt x="9820" y="8370"/>
                  </a:moveTo>
                  <a:cubicBezTo>
                    <a:pt x="6724" y="6557"/>
                    <a:pt x="3697" y="4618"/>
                    <a:pt x="656" y="2567"/>
                  </a:cubicBezTo>
                  <a:cubicBezTo>
                    <a:pt x="140" y="2219"/>
                    <a:pt x="0" y="1493"/>
                    <a:pt x="363" y="977"/>
                  </a:cubicBezTo>
                  <a:cubicBezTo>
                    <a:pt x="489" y="782"/>
                    <a:pt x="628" y="615"/>
                    <a:pt x="781" y="447"/>
                  </a:cubicBezTo>
                  <a:cubicBezTo>
                    <a:pt x="1102" y="98"/>
                    <a:pt x="1604" y="1"/>
                    <a:pt x="2037" y="168"/>
                  </a:cubicBezTo>
                  <a:cubicBezTo>
                    <a:pt x="5538" y="1605"/>
                    <a:pt x="8704" y="3837"/>
                    <a:pt x="11243" y="6626"/>
                  </a:cubicBezTo>
                  <a:cubicBezTo>
                    <a:pt x="11522" y="6919"/>
                    <a:pt x="11592" y="7338"/>
                    <a:pt x="11466" y="7728"/>
                  </a:cubicBezTo>
                  <a:lnTo>
                    <a:pt x="11466" y="7728"/>
                  </a:lnTo>
                  <a:cubicBezTo>
                    <a:pt x="11243" y="8440"/>
                    <a:pt x="10448" y="8747"/>
                    <a:pt x="9820" y="8370"/>
                  </a:cubicBezTo>
                  <a:close/>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8"/>
            <p:cNvSpPr/>
            <p:nvPr/>
          </p:nvSpPr>
          <p:spPr>
            <a:xfrm rot="-278096">
              <a:off x="2388812" y="2752563"/>
              <a:ext cx="968345" cy="941635"/>
            </a:xfrm>
            <a:custGeom>
              <a:avLst/>
              <a:gdLst/>
              <a:ahLst/>
              <a:cxnLst/>
              <a:rect l="l" t="t" r="r" b="b"/>
              <a:pathLst>
                <a:path w="29837" h="29014" fill="none" extrusionOk="0">
                  <a:moveTo>
                    <a:pt x="4297" y="4743"/>
                  </a:moveTo>
                  <a:cubicBezTo>
                    <a:pt x="4185" y="7030"/>
                    <a:pt x="4171" y="9332"/>
                    <a:pt x="4227" y="11647"/>
                  </a:cubicBezTo>
                  <a:cubicBezTo>
                    <a:pt x="2721" y="12275"/>
                    <a:pt x="1284" y="13042"/>
                    <a:pt x="1" y="14019"/>
                  </a:cubicBezTo>
                  <a:cubicBezTo>
                    <a:pt x="1382" y="14660"/>
                    <a:pt x="2860" y="15065"/>
                    <a:pt x="4367" y="15204"/>
                  </a:cubicBezTo>
                  <a:cubicBezTo>
                    <a:pt x="4562" y="18426"/>
                    <a:pt x="4883" y="21676"/>
                    <a:pt x="5371" y="24968"/>
                  </a:cubicBezTo>
                  <a:cubicBezTo>
                    <a:pt x="5622" y="26600"/>
                    <a:pt x="6905" y="27883"/>
                    <a:pt x="8551" y="28121"/>
                  </a:cubicBezTo>
                  <a:cubicBezTo>
                    <a:pt x="14270" y="29013"/>
                    <a:pt x="20129" y="28930"/>
                    <a:pt x="25806" y="27842"/>
                  </a:cubicBezTo>
                  <a:cubicBezTo>
                    <a:pt x="27410" y="27549"/>
                    <a:pt x="28665" y="26279"/>
                    <a:pt x="28874" y="24647"/>
                  </a:cubicBezTo>
                  <a:cubicBezTo>
                    <a:pt x="29837" y="17366"/>
                    <a:pt x="29530" y="10545"/>
                    <a:pt x="27996" y="4059"/>
                  </a:cubicBezTo>
                  <a:cubicBezTo>
                    <a:pt x="27661" y="2678"/>
                    <a:pt x="26573" y="1618"/>
                    <a:pt x="25206" y="1283"/>
                  </a:cubicBezTo>
                  <a:cubicBezTo>
                    <a:pt x="20505" y="168"/>
                    <a:pt x="15623" y="0"/>
                    <a:pt x="10811" y="628"/>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2" name="Google Shape;572;p38"/>
          <p:cNvGrpSpPr/>
          <p:nvPr/>
        </p:nvGrpSpPr>
        <p:grpSpPr>
          <a:xfrm>
            <a:off x="8015361" y="446062"/>
            <a:ext cx="513604" cy="602995"/>
            <a:chOff x="7972250" y="395900"/>
            <a:chExt cx="599025" cy="703284"/>
          </a:xfrm>
        </p:grpSpPr>
        <p:sp>
          <p:nvSpPr>
            <p:cNvPr id="573" name="Google Shape;573;p38"/>
            <p:cNvSpPr/>
            <p:nvPr/>
          </p:nvSpPr>
          <p:spPr>
            <a:xfrm flipH="1">
              <a:off x="7993400" y="395900"/>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8"/>
            <p:cNvSpPr/>
            <p:nvPr/>
          </p:nvSpPr>
          <p:spPr>
            <a:xfrm flipH="1">
              <a:off x="8325875" y="776000"/>
              <a:ext cx="245400" cy="245400"/>
            </a:xfrm>
            <a:prstGeom prst="star4">
              <a:avLst>
                <a:gd name="adj" fmla="val 12500"/>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8"/>
            <p:cNvSpPr/>
            <p:nvPr/>
          </p:nvSpPr>
          <p:spPr>
            <a:xfrm flipH="1">
              <a:off x="7972250" y="853784"/>
              <a:ext cx="245400" cy="245400"/>
            </a:xfrm>
            <a:prstGeom prst="star4">
              <a:avLst>
                <a:gd name="adj" fmla="val 12500"/>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 name="Google Shape;576;p38"/>
          <p:cNvGrpSpPr/>
          <p:nvPr/>
        </p:nvGrpSpPr>
        <p:grpSpPr>
          <a:xfrm>
            <a:off x="508408" y="1723058"/>
            <a:ext cx="513604" cy="602995"/>
            <a:chOff x="7972250" y="395900"/>
            <a:chExt cx="599025" cy="703284"/>
          </a:xfrm>
        </p:grpSpPr>
        <p:sp>
          <p:nvSpPr>
            <p:cNvPr id="577" name="Google Shape;577;p38"/>
            <p:cNvSpPr/>
            <p:nvPr/>
          </p:nvSpPr>
          <p:spPr>
            <a:xfrm flipH="1">
              <a:off x="7993400" y="395900"/>
              <a:ext cx="380100" cy="3801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8"/>
            <p:cNvSpPr/>
            <p:nvPr/>
          </p:nvSpPr>
          <p:spPr>
            <a:xfrm flipH="1">
              <a:off x="8325875" y="776000"/>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8"/>
            <p:cNvSpPr/>
            <p:nvPr/>
          </p:nvSpPr>
          <p:spPr>
            <a:xfrm flipH="1">
              <a:off x="7972250" y="853784"/>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0" name="Google Shape;580;p38"/>
          <p:cNvSpPr/>
          <p:nvPr/>
        </p:nvSpPr>
        <p:spPr>
          <a:xfrm flipH="1">
            <a:off x="867238" y="352650"/>
            <a:ext cx="380100" cy="380100"/>
          </a:xfrm>
          <a:prstGeom prst="star4">
            <a:avLst>
              <a:gd name="adj" fmla="val 12500"/>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1" name="Google Shape;581;p38"/>
          <p:cNvGrpSpPr/>
          <p:nvPr/>
        </p:nvGrpSpPr>
        <p:grpSpPr>
          <a:xfrm>
            <a:off x="4425859" y="4176230"/>
            <a:ext cx="563900" cy="461226"/>
            <a:chOff x="4368225" y="4129225"/>
            <a:chExt cx="678825" cy="555225"/>
          </a:xfrm>
        </p:grpSpPr>
        <p:sp>
          <p:nvSpPr>
            <p:cNvPr id="582" name="Google Shape;582;p38"/>
            <p:cNvSpPr/>
            <p:nvPr/>
          </p:nvSpPr>
          <p:spPr>
            <a:xfrm flipH="1">
              <a:off x="4666950" y="4129225"/>
              <a:ext cx="380100" cy="3801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8"/>
            <p:cNvSpPr/>
            <p:nvPr/>
          </p:nvSpPr>
          <p:spPr>
            <a:xfrm flipH="1">
              <a:off x="4368225" y="4407250"/>
              <a:ext cx="277200" cy="2772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4" name="Google Shape;584;p38"/>
          <p:cNvGrpSpPr/>
          <p:nvPr/>
        </p:nvGrpSpPr>
        <p:grpSpPr>
          <a:xfrm>
            <a:off x="8155123" y="3429219"/>
            <a:ext cx="513637" cy="549800"/>
            <a:chOff x="8116338" y="3387813"/>
            <a:chExt cx="590863" cy="632463"/>
          </a:xfrm>
        </p:grpSpPr>
        <p:sp>
          <p:nvSpPr>
            <p:cNvPr id="585" name="Google Shape;585;p38"/>
            <p:cNvSpPr/>
            <p:nvPr/>
          </p:nvSpPr>
          <p:spPr>
            <a:xfrm>
              <a:off x="8116338" y="3387813"/>
              <a:ext cx="380100" cy="3801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8"/>
            <p:cNvSpPr/>
            <p:nvPr/>
          </p:nvSpPr>
          <p:spPr>
            <a:xfrm>
              <a:off x="8430000" y="3743075"/>
              <a:ext cx="277200" cy="2772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 name="Google Shape;587;p38"/>
          <p:cNvGrpSpPr/>
          <p:nvPr/>
        </p:nvGrpSpPr>
        <p:grpSpPr>
          <a:xfrm>
            <a:off x="5566655" y="2571745"/>
            <a:ext cx="2686076" cy="3495031"/>
            <a:chOff x="5566655" y="2571745"/>
            <a:chExt cx="2686076" cy="3495031"/>
          </a:xfrm>
        </p:grpSpPr>
        <p:sp>
          <p:nvSpPr>
            <p:cNvPr id="588" name="Google Shape;588;p38"/>
            <p:cNvSpPr/>
            <p:nvPr/>
          </p:nvSpPr>
          <p:spPr>
            <a:xfrm flipH="1">
              <a:off x="7092036" y="3080587"/>
              <a:ext cx="53773" cy="47042"/>
            </a:xfrm>
            <a:custGeom>
              <a:avLst/>
              <a:gdLst/>
              <a:ahLst/>
              <a:cxnLst/>
              <a:rect l="l" t="t" r="r" b="b"/>
              <a:pathLst>
                <a:path w="1454" h="1272" extrusionOk="0">
                  <a:moveTo>
                    <a:pt x="726" y="1"/>
                  </a:moveTo>
                  <a:cubicBezTo>
                    <a:pt x="360" y="1"/>
                    <a:pt x="0" y="358"/>
                    <a:pt x="59" y="736"/>
                  </a:cubicBezTo>
                  <a:cubicBezTo>
                    <a:pt x="109" y="1053"/>
                    <a:pt x="433" y="1272"/>
                    <a:pt x="741" y="1272"/>
                  </a:cubicBezTo>
                  <a:cubicBezTo>
                    <a:pt x="867" y="1272"/>
                    <a:pt x="990" y="1235"/>
                    <a:pt x="1091" y="1154"/>
                  </a:cubicBezTo>
                  <a:cubicBezTo>
                    <a:pt x="1454" y="889"/>
                    <a:pt x="1384" y="206"/>
                    <a:pt x="924" y="39"/>
                  </a:cubicBezTo>
                  <a:cubicBezTo>
                    <a:pt x="859" y="13"/>
                    <a:pt x="793" y="1"/>
                    <a:pt x="726" y="1"/>
                  </a:cubicBezTo>
                  <a:close/>
                </a:path>
              </a:pathLst>
            </a:custGeom>
            <a:solidFill>
              <a:srgbClr val="202246"/>
            </a:solid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8"/>
            <p:cNvSpPr/>
            <p:nvPr/>
          </p:nvSpPr>
          <p:spPr>
            <a:xfrm flipH="1">
              <a:off x="8046850" y="4876124"/>
              <a:ext cx="33580" cy="107878"/>
            </a:xfrm>
            <a:custGeom>
              <a:avLst/>
              <a:gdLst/>
              <a:ahLst/>
              <a:cxnLst/>
              <a:rect l="l" t="t" r="r" b="b"/>
              <a:pathLst>
                <a:path w="908" h="2917" fill="none" extrusionOk="0">
                  <a:moveTo>
                    <a:pt x="140" y="1"/>
                  </a:moveTo>
                  <a:cubicBezTo>
                    <a:pt x="0" y="1033"/>
                    <a:pt x="279" y="2093"/>
                    <a:pt x="907" y="2916"/>
                  </a:cubicBezTo>
                </a:path>
              </a:pathLst>
            </a:custGeom>
            <a:noFill/>
            <a:ln w="452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8"/>
            <p:cNvSpPr/>
            <p:nvPr/>
          </p:nvSpPr>
          <p:spPr>
            <a:xfrm flipH="1">
              <a:off x="5882338" y="4663105"/>
              <a:ext cx="98041" cy="64497"/>
            </a:xfrm>
            <a:custGeom>
              <a:avLst/>
              <a:gdLst/>
              <a:ahLst/>
              <a:cxnLst/>
              <a:rect l="l" t="t" r="r" b="b"/>
              <a:pathLst>
                <a:path w="2651" h="1744" fill="none" extrusionOk="0">
                  <a:moveTo>
                    <a:pt x="0" y="1367"/>
                  </a:moveTo>
                  <a:cubicBezTo>
                    <a:pt x="1046" y="1744"/>
                    <a:pt x="2358" y="1060"/>
                    <a:pt x="2650" y="0"/>
                  </a:cubicBezTo>
                </a:path>
              </a:pathLst>
            </a:custGeom>
            <a:noFill/>
            <a:ln w="452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8"/>
            <p:cNvSpPr/>
            <p:nvPr/>
          </p:nvSpPr>
          <p:spPr>
            <a:xfrm flipH="1">
              <a:off x="5792581" y="3338207"/>
              <a:ext cx="107841" cy="233212"/>
            </a:xfrm>
            <a:custGeom>
              <a:avLst/>
              <a:gdLst/>
              <a:ahLst/>
              <a:cxnLst/>
              <a:rect l="l" t="t" r="r" b="b"/>
              <a:pathLst>
                <a:path w="2916" h="6306" extrusionOk="0">
                  <a:moveTo>
                    <a:pt x="1133" y="1"/>
                  </a:moveTo>
                  <a:cubicBezTo>
                    <a:pt x="937" y="1"/>
                    <a:pt x="738" y="66"/>
                    <a:pt x="586" y="200"/>
                  </a:cubicBezTo>
                  <a:cubicBezTo>
                    <a:pt x="405" y="396"/>
                    <a:pt x="363" y="661"/>
                    <a:pt x="321" y="926"/>
                  </a:cubicBezTo>
                  <a:cubicBezTo>
                    <a:pt x="154" y="2404"/>
                    <a:pt x="0" y="3925"/>
                    <a:pt x="433" y="5361"/>
                  </a:cubicBezTo>
                  <a:cubicBezTo>
                    <a:pt x="558" y="5780"/>
                    <a:pt x="795" y="6212"/>
                    <a:pt x="1214" y="6296"/>
                  </a:cubicBezTo>
                  <a:cubicBezTo>
                    <a:pt x="1253" y="6302"/>
                    <a:pt x="1291" y="6305"/>
                    <a:pt x="1329" y="6305"/>
                  </a:cubicBezTo>
                  <a:cubicBezTo>
                    <a:pt x="1618" y="6305"/>
                    <a:pt x="1878" y="6126"/>
                    <a:pt x="2051" y="5891"/>
                  </a:cubicBezTo>
                  <a:cubicBezTo>
                    <a:pt x="2246" y="5640"/>
                    <a:pt x="2330" y="5305"/>
                    <a:pt x="2399" y="4985"/>
                  </a:cubicBezTo>
                  <a:cubicBezTo>
                    <a:pt x="2706" y="3757"/>
                    <a:pt x="2916" y="2502"/>
                    <a:pt x="2762" y="1274"/>
                  </a:cubicBezTo>
                  <a:cubicBezTo>
                    <a:pt x="2539" y="1079"/>
                    <a:pt x="2344" y="842"/>
                    <a:pt x="2162" y="619"/>
                  </a:cubicBezTo>
                  <a:cubicBezTo>
                    <a:pt x="1967" y="382"/>
                    <a:pt x="1744" y="158"/>
                    <a:pt x="1451" y="61"/>
                  </a:cubicBezTo>
                  <a:cubicBezTo>
                    <a:pt x="1351" y="21"/>
                    <a:pt x="1242" y="1"/>
                    <a:pt x="1133"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8"/>
            <p:cNvSpPr/>
            <p:nvPr/>
          </p:nvSpPr>
          <p:spPr>
            <a:xfrm flipH="1">
              <a:off x="5792581" y="3336321"/>
              <a:ext cx="107841" cy="236799"/>
            </a:xfrm>
            <a:custGeom>
              <a:avLst/>
              <a:gdLst/>
              <a:ahLst/>
              <a:cxnLst/>
              <a:rect l="l" t="t" r="r" b="b"/>
              <a:pathLst>
                <a:path w="2916" h="6403" fill="none" extrusionOk="0">
                  <a:moveTo>
                    <a:pt x="2762" y="1325"/>
                  </a:moveTo>
                  <a:cubicBezTo>
                    <a:pt x="2539" y="1130"/>
                    <a:pt x="2344" y="893"/>
                    <a:pt x="2162" y="670"/>
                  </a:cubicBezTo>
                  <a:cubicBezTo>
                    <a:pt x="1967" y="433"/>
                    <a:pt x="1744" y="209"/>
                    <a:pt x="1451" y="112"/>
                  </a:cubicBezTo>
                  <a:cubicBezTo>
                    <a:pt x="1172" y="0"/>
                    <a:pt x="823" y="42"/>
                    <a:pt x="586" y="251"/>
                  </a:cubicBezTo>
                  <a:cubicBezTo>
                    <a:pt x="405" y="447"/>
                    <a:pt x="363" y="712"/>
                    <a:pt x="321" y="977"/>
                  </a:cubicBezTo>
                  <a:cubicBezTo>
                    <a:pt x="154" y="2455"/>
                    <a:pt x="0" y="3976"/>
                    <a:pt x="433" y="5412"/>
                  </a:cubicBezTo>
                  <a:cubicBezTo>
                    <a:pt x="558" y="5831"/>
                    <a:pt x="795" y="6263"/>
                    <a:pt x="1214" y="6347"/>
                  </a:cubicBezTo>
                  <a:cubicBezTo>
                    <a:pt x="1549" y="6403"/>
                    <a:pt x="1855" y="6207"/>
                    <a:pt x="2051" y="5942"/>
                  </a:cubicBezTo>
                  <a:cubicBezTo>
                    <a:pt x="2246" y="5691"/>
                    <a:pt x="2330" y="5356"/>
                    <a:pt x="2399" y="5036"/>
                  </a:cubicBezTo>
                  <a:cubicBezTo>
                    <a:pt x="2706" y="3808"/>
                    <a:pt x="2916" y="2553"/>
                    <a:pt x="2762" y="1325"/>
                  </a:cubicBezTo>
                  <a:close/>
                </a:path>
              </a:pathLst>
            </a:custGeom>
            <a:noFill/>
            <a:ln w="452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8"/>
            <p:cNvSpPr/>
            <p:nvPr/>
          </p:nvSpPr>
          <p:spPr>
            <a:xfrm flipH="1">
              <a:off x="5724497" y="3337837"/>
              <a:ext cx="101665" cy="238500"/>
            </a:xfrm>
            <a:custGeom>
              <a:avLst/>
              <a:gdLst/>
              <a:ahLst/>
              <a:cxnLst/>
              <a:rect l="l" t="t" r="r" b="b"/>
              <a:pathLst>
                <a:path w="2749" h="6449" extrusionOk="0">
                  <a:moveTo>
                    <a:pt x="1432" y="1"/>
                  </a:moveTo>
                  <a:cubicBezTo>
                    <a:pt x="1134" y="1"/>
                    <a:pt x="850" y="175"/>
                    <a:pt x="670" y="392"/>
                  </a:cubicBezTo>
                  <a:cubicBezTo>
                    <a:pt x="461" y="657"/>
                    <a:pt x="377" y="1005"/>
                    <a:pt x="308" y="1326"/>
                  </a:cubicBezTo>
                  <a:cubicBezTo>
                    <a:pt x="15" y="2721"/>
                    <a:pt x="1" y="4158"/>
                    <a:pt x="322" y="5539"/>
                  </a:cubicBezTo>
                  <a:cubicBezTo>
                    <a:pt x="377" y="5748"/>
                    <a:pt x="433" y="5943"/>
                    <a:pt x="545" y="6111"/>
                  </a:cubicBezTo>
                  <a:cubicBezTo>
                    <a:pt x="670" y="6292"/>
                    <a:pt x="852" y="6431"/>
                    <a:pt x="1075" y="6445"/>
                  </a:cubicBezTo>
                  <a:cubicBezTo>
                    <a:pt x="1096" y="6448"/>
                    <a:pt x="1116" y="6449"/>
                    <a:pt x="1137" y="6449"/>
                  </a:cubicBezTo>
                  <a:cubicBezTo>
                    <a:pt x="1486" y="6449"/>
                    <a:pt x="1782" y="6120"/>
                    <a:pt x="1940" y="5804"/>
                  </a:cubicBezTo>
                  <a:cubicBezTo>
                    <a:pt x="2302" y="5176"/>
                    <a:pt x="2498" y="4465"/>
                    <a:pt x="2581" y="3725"/>
                  </a:cubicBezTo>
                  <a:cubicBezTo>
                    <a:pt x="2665" y="2721"/>
                    <a:pt x="2749" y="1675"/>
                    <a:pt x="2330" y="740"/>
                  </a:cubicBezTo>
                  <a:cubicBezTo>
                    <a:pt x="2191" y="419"/>
                    <a:pt x="1940" y="85"/>
                    <a:pt x="1577" y="15"/>
                  </a:cubicBezTo>
                  <a:cubicBezTo>
                    <a:pt x="1529" y="5"/>
                    <a:pt x="1480" y="1"/>
                    <a:pt x="1432"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8"/>
            <p:cNvSpPr/>
            <p:nvPr/>
          </p:nvSpPr>
          <p:spPr>
            <a:xfrm flipH="1">
              <a:off x="5724497" y="3335803"/>
              <a:ext cx="101665" cy="241976"/>
            </a:xfrm>
            <a:custGeom>
              <a:avLst/>
              <a:gdLst/>
              <a:ahLst/>
              <a:cxnLst/>
              <a:rect l="l" t="t" r="r" b="b"/>
              <a:pathLst>
                <a:path w="2749" h="6543" fill="none" extrusionOk="0">
                  <a:moveTo>
                    <a:pt x="2581" y="3780"/>
                  </a:moveTo>
                  <a:cubicBezTo>
                    <a:pt x="2665" y="2776"/>
                    <a:pt x="2749" y="1730"/>
                    <a:pt x="2330" y="795"/>
                  </a:cubicBezTo>
                  <a:cubicBezTo>
                    <a:pt x="2191" y="474"/>
                    <a:pt x="1940" y="140"/>
                    <a:pt x="1577" y="70"/>
                  </a:cubicBezTo>
                  <a:cubicBezTo>
                    <a:pt x="1228" y="0"/>
                    <a:pt x="880" y="196"/>
                    <a:pt x="670" y="447"/>
                  </a:cubicBezTo>
                  <a:cubicBezTo>
                    <a:pt x="461" y="712"/>
                    <a:pt x="377" y="1060"/>
                    <a:pt x="308" y="1381"/>
                  </a:cubicBezTo>
                  <a:cubicBezTo>
                    <a:pt x="15" y="2776"/>
                    <a:pt x="1" y="4213"/>
                    <a:pt x="322" y="5594"/>
                  </a:cubicBezTo>
                  <a:cubicBezTo>
                    <a:pt x="377" y="5803"/>
                    <a:pt x="433" y="5998"/>
                    <a:pt x="545" y="6166"/>
                  </a:cubicBezTo>
                  <a:cubicBezTo>
                    <a:pt x="670" y="6347"/>
                    <a:pt x="852" y="6486"/>
                    <a:pt x="1075" y="6500"/>
                  </a:cubicBezTo>
                  <a:cubicBezTo>
                    <a:pt x="1452" y="6542"/>
                    <a:pt x="1772" y="6193"/>
                    <a:pt x="1940" y="5859"/>
                  </a:cubicBezTo>
                  <a:cubicBezTo>
                    <a:pt x="2302" y="5231"/>
                    <a:pt x="2498" y="4520"/>
                    <a:pt x="2581" y="3780"/>
                  </a:cubicBezTo>
                  <a:close/>
                </a:path>
              </a:pathLst>
            </a:custGeom>
            <a:noFill/>
            <a:ln w="452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8"/>
            <p:cNvSpPr/>
            <p:nvPr/>
          </p:nvSpPr>
          <p:spPr>
            <a:xfrm flipH="1">
              <a:off x="6779940" y="3754704"/>
              <a:ext cx="858919" cy="525928"/>
            </a:xfrm>
            <a:custGeom>
              <a:avLst/>
              <a:gdLst/>
              <a:ahLst/>
              <a:cxnLst/>
              <a:rect l="l" t="t" r="r" b="b"/>
              <a:pathLst>
                <a:path w="23225" h="14221" extrusionOk="0">
                  <a:moveTo>
                    <a:pt x="12873" y="0"/>
                  </a:moveTo>
                  <a:cubicBezTo>
                    <a:pt x="11928" y="0"/>
                    <a:pt x="10983" y="51"/>
                    <a:pt x="10043" y="153"/>
                  </a:cubicBezTo>
                  <a:cubicBezTo>
                    <a:pt x="6500" y="320"/>
                    <a:pt x="3083" y="1255"/>
                    <a:pt x="0" y="2831"/>
                  </a:cubicBezTo>
                  <a:cubicBezTo>
                    <a:pt x="0" y="2831"/>
                    <a:pt x="279" y="10963"/>
                    <a:pt x="7658" y="13432"/>
                  </a:cubicBezTo>
                  <a:cubicBezTo>
                    <a:pt x="9284" y="13983"/>
                    <a:pt x="10779" y="14220"/>
                    <a:pt x="12139" y="14220"/>
                  </a:cubicBezTo>
                  <a:cubicBezTo>
                    <a:pt x="16940" y="14220"/>
                    <a:pt x="20065" y="11267"/>
                    <a:pt x="21370" y="8745"/>
                  </a:cubicBezTo>
                  <a:cubicBezTo>
                    <a:pt x="23225" y="5202"/>
                    <a:pt x="22932" y="1910"/>
                    <a:pt x="22932" y="1910"/>
                  </a:cubicBezTo>
                  <a:cubicBezTo>
                    <a:pt x="19728" y="664"/>
                    <a:pt x="16301" y="0"/>
                    <a:pt x="12873" y="0"/>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8"/>
            <p:cNvSpPr/>
            <p:nvPr/>
          </p:nvSpPr>
          <p:spPr>
            <a:xfrm flipH="1">
              <a:off x="6968736" y="4550641"/>
              <a:ext cx="511764" cy="36650"/>
            </a:xfrm>
            <a:custGeom>
              <a:avLst/>
              <a:gdLst/>
              <a:ahLst/>
              <a:cxnLst/>
              <a:rect l="l" t="t" r="r" b="b"/>
              <a:pathLst>
                <a:path w="13838" h="991" fill="none" extrusionOk="0">
                  <a:moveTo>
                    <a:pt x="1" y="991"/>
                  </a:moveTo>
                  <a:cubicBezTo>
                    <a:pt x="4590" y="335"/>
                    <a:pt x="9207" y="0"/>
                    <a:pt x="13838" y="14"/>
                  </a:cubicBezTo>
                </a:path>
              </a:pathLst>
            </a:custGeom>
            <a:noFill/>
            <a:ln w="452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8"/>
            <p:cNvSpPr/>
            <p:nvPr/>
          </p:nvSpPr>
          <p:spPr>
            <a:xfrm flipH="1">
              <a:off x="7674436" y="2829735"/>
              <a:ext cx="178515" cy="392088"/>
            </a:xfrm>
            <a:custGeom>
              <a:avLst/>
              <a:gdLst/>
              <a:ahLst/>
              <a:cxnLst/>
              <a:rect l="l" t="t" r="r" b="b"/>
              <a:pathLst>
                <a:path w="4827" h="10602" extrusionOk="0">
                  <a:moveTo>
                    <a:pt x="2777" y="1"/>
                  </a:moveTo>
                  <a:cubicBezTo>
                    <a:pt x="1117" y="2093"/>
                    <a:pt x="1" y="6375"/>
                    <a:pt x="1828" y="10602"/>
                  </a:cubicBezTo>
                  <a:cubicBezTo>
                    <a:pt x="2790" y="10476"/>
                    <a:pt x="3725" y="10141"/>
                    <a:pt x="4520" y="9569"/>
                  </a:cubicBezTo>
                  <a:lnTo>
                    <a:pt x="4827" y="1605"/>
                  </a:lnTo>
                  <a:cubicBezTo>
                    <a:pt x="4241" y="963"/>
                    <a:pt x="3544" y="405"/>
                    <a:pt x="2777"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8"/>
            <p:cNvSpPr/>
            <p:nvPr/>
          </p:nvSpPr>
          <p:spPr>
            <a:xfrm flipH="1">
              <a:off x="6675724" y="2740496"/>
              <a:ext cx="223411" cy="419936"/>
            </a:xfrm>
            <a:custGeom>
              <a:avLst/>
              <a:gdLst/>
              <a:ahLst/>
              <a:cxnLst/>
              <a:rect l="l" t="t" r="r" b="b"/>
              <a:pathLst>
                <a:path w="6041" h="11355" extrusionOk="0">
                  <a:moveTo>
                    <a:pt x="1479" y="1"/>
                  </a:moveTo>
                  <a:cubicBezTo>
                    <a:pt x="907" y="391"/>
                    <a:pt x="391" y="851"/>
                    <a:pt x="1" y="1423"/>
                  </a:cubicBezTo>
                  <a:lnTo>
                    <a:pt x="1563" y="11076"/>
                  </a:lnTo>
                  <a:cubicBezTo>
                    <a:pt x="2065" y="11215"/>
                    <a:pt x="2595" y="11299"/>
                    <a:pt x="3139" y="11355"/>
                  </a:cubicBezTo>
                  <a:cubicBezTo>
                    <a:pt x="6040" y="5719"/>
                    <a:pt x="2874" y="1479"/>
                    <a:pt x="1479"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8"/>
            <p:cNvSpPr/>
            <p:nvPr/>
          </p:nvSpPr>
          <p:spPr>
            <a:xfrm flipH="1">
              <a:off x="6794363" y="2615569"/>
              <a:ext cx="1002337" cy="800634"/>
            </a:xfrm>
            <a:custGeom>
              <a:avLst/>
              <a:gdLst/>
              <a:ahLst/>
              <a:cxnLst/>
              <a:rect l="l" t="t" r="r" b="b"/>
              <a:pathLst>
                <a:path w="27103" h="21649" extrusionOk="0">
                  <a:moveTo>
                    <a:pt x="14878" y="1"/>
                  </a:moveTo>
                  <a:cubicBezTo>
                    <a:pt x="11984" y="1"/>
                    <a:pt x="9054" y="542"/>
                    <a:pt x="6500" y="1900"/>
                  </a:cubicBezTo>
                  <a:cubicBezTo>
                    <a:pt x="3850" y="3323"/>
                    <a:pt x="1646" y="5708"/>
                    <a:pt x="837" y="8595"/>
                  </a:cubicBezTo>
                  <a:cubicBezTo>
                    <a:pt x="0" y="11469"/>
                    <a:pt x="698" y="14830"/>
                    <a:pt x="2818" y="17132"/>
                  </a:cubicBezTo>
                  <a:cubicBezTo>
                    <a:pt x="2678" y="18150"/>
                    <a:pt x="3278" y="19140"/>
                    <a:pt x="4087" y="19754"/>
                  </a:cubicBezTo>
                  <a:cubicBezTo>
                    <a:pt x="4910" y="20368"/>
                    <a:pt x="5928" y="20647"/>
                    <a:pt x="6905" y="20870"/>
                  </a:cubicBezTo>
                  <a:cubicBezTo>
                    <a:pt x="9179" y="21390"/>
                    <a:pt x="11514" y="21648"/>
                    <a:pt x="13854" y="21648"/>
                  </a:cubicBezTo>
                  <a:cubicBezTo>
                    <a:pt x="15218" y="21648"/>
                    <a:pt x="16583" y="21561"/>
                    <a:pt x="17938" y="21386"/>
                  </a:cubicBezTo>
                  <a:cubicBezTo>
                    <a:pt x="19542" y="21177"/>
                    <a:pt x="21146" y="20856"/>
                    <a:pt x="22555" y="20103"/>
                  </a:cubicBezTo>
                  <a:cubicBezTo>
                    <a:pt x="23964" y="19336"/>
                    <a:pt x="25205" y="18094"/>
                    <a:pt x="25819" y="16476"/>
                  </a:cubicBezTo>
                  <a:cubicBezTo>
                    <a:pt x="26586" y="14398"/>
                    <a:pt x="27102" y="12208"/>
                    <a:pt x="27060" y="10004"/>
                  </a:cubicBezTo>
                  <a:cubicBezTo>
                    <a:pt x="27005" y="7800"/>
                    <a:pt x="26335" y="5555"/>
                    <a:pt x="24940" y="3853"/>
                  </a:cubicBezTo>
                  <a:cubicBezTo>
                    <a:pt x="23810" y="2458"/>
                    <a:pt x="22220" y="1468"/>
                    <a:pt x="20519" y="854"/>
                  </a:cubicBezTo>
                  <a:cubicBezTo>
                    <a:pt x="18831" y="268"/>
                    <a:pt x="17017" y="31"/>
                    <a:pt x="15204" y="3"/>
                  </a:cubicBezTo>
                  <a:cubicBezTo>
                    <a:pt x="15095" y="1"/>
                    <a:pt x="14987" y="1"/>
                    <a:pt x="14878"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8"/>
            <p:cNvSpPr/>
            <p:nvPr/>
          </p:nvSpPr>
          <p:spPr>
            <a:xfrm flipH="1">
              <a:off x="7705871" y="3271823"/>
              <a:ext cx="129513" cy="72264"/>
            </a:xfrm>
            <a:custGeom>
              <a:avLst/>
              <a:gdLst/>
              <a:ahLst/>
              <a:cxnLst/>
              <a:rect l="l" t="t" r="r" b="b"/>
              <a:pathLst>
                <a:path w="3502" h="1954" fill="none" extrusionOk="0">
                  <a:moveTo>
                    <a:pt x="0" y="1953"/>
                  </a:moveTo>
                  <a:cubicBezTo>
                    <a:pt x="711" y="754"/>
                    <a:pt x="2106" y="1"/>
                    <a:pt x="3501" y="70"/>
                  </a:cubicBezTo>
                </a:path>
              </a:pathLst>
            </a:custGeom>
            <a:noFill/>
            <a:ln w="452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8"/>
            <p:cNvSpPr/>
            <p:nvPr/>
          </p:nvSpPr>
          <p:spPr>
            <a:xfrm flipH="1">
              <a:off x="7718260" y="3288835"/>
              <a:ext cx="54216" cy="100629"/>
            </a:xfrm>
            <a:custGeom>
              <a:avLst/>
              <a:gdLst/>
              <a:ahLst/>
              <a:cxnLst/>
              <a:rect l="l" t="t" r="r" b="b"/>
              <a:pathLst>
                <a:path w="1466" h="2721" fill="none" extrusionOk="0">
                  <a:moveTo>
                    <a:pt x="1465" y="2721"/>
                  </a:moveTo>
                  <a:cubicBezTo>
                    <a:pt x="684" y="2023"/>
                    <a:pt x="182" y="1033"/>
                    <a:pt x="1" y="1"/>
                  </a:cubicBezTo>
                </a:path>
              </a:pathLst>
            </a:custGeom>
            <a:noFill/>
            <a:ln w="452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8"/>
            <p:cNvSpPr/>
            <p:nvPr/>
          </p:nvSpPr>
          <p:spPr>
            <a:xfrm flipH="1">
              <a:off x="7821441" y="3171564"/>
              <a:ext cx="63980" cy="57989"/>
            </a:xfrm>
            <a:custGeom>
              <a:avLst/>
              <a:gdLst/>
              <a:ahLst/>
              <a:cxnLst/>
              <a:rect l="l" t="t" r="r" b="b"/>
              <a:pathLst>
                <a:path w="1730" h="1568" extrusionOk="0">
                  <a:moveTo>
                    <a:pt x="431" y="1"/>
                  </a:moveTo>
                  <a:cubicBezTo>
                    <a:pt x="379" y="1"/>
                    <a:pt x="324" y="7"/>
                    <a:pt x="265" y="20"/>
                  </a:cubicBezTo>
                  <a:cubicBezTo>
                    <a:pt x="70" y="61"/>
                    <a:pt x="0" y="326"/>
                    <a:pt x="70" y="522"/>
                  </a:cubicBezTo>
                  <a:cubicBezTo>
                    <a:pt x="139" y="717"/>
                    <a:pt x="321" y="870"/>
                    <a:pt x="460" y="1010"/>
                  </a:cubicBezTo>
                  <a:cubicBezTo>
                    <a:pt x="586" y="1135"/>
                    <a:pt x="683" y="1275"/>
                    <a:pt x="823" y="1373"/>
                  </a:cubicBezTo>
                  <a:cubicBezTo>
                    <a:pt x="962" y="1484"/>
                    <a:pt x="1116" y="1568"/>
                    <a:pt x="1297" y="1568"/>
                  </a:cubicBezTo>
                  <a:cubicBezTo>
                    <a:pt x="1465" y="1568"/>
                    <a:pt x="1646" y="1456"/>
                    <a:pt x="1674" y="1303"/>
                  </a:cubicBezTo>
                  <a:cubicBezTo>
                    <a:pt x="1730" y="1108"/>
                    <a:pt x="1604" y="926"/>
                    <a:pt x="1465" y="787"/>
                  </a:cubicBezTo>
                  <a:cubicBezTo>
                    <a:pt x="1311" y="591"/>
                    <a:pt x="1144" y="396"/>
                    <a:pt x="949" y="229"/>
                  </a:cubicBezTo>
                  <a:cubicBezTo>
                    <a:pt x="823" y="115"/>
                    <a:pt x="661" y="1"/>
                    <a:pt x="431"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8"/>
            <p:cNvSpPr/>
            <p:nvPr/>
          </p:nvSpPr>
          <p:spPr>
            <a:xfrm flipH="1">
              <a:off x="7859607" y="3240092"/>
              <a:ext cx="73299" cy="45969"/>
            </a:xfrm>
            <a:custGeom>
              <a:avLst/>
              <a:gdLst/>
              <a:ahLst/>
              <a:cxnLst/>
              <a:rect l="l" t="t" r="r" b="b"/>
              <a:pathLst>
                <a:path w="1982" h="1243" extrusionOk="0">
                  <a:moveTo>
                    <a:pt x="552" y="1"/>
                  </a:moveTo>
                  <a:cubicBezTo>
                    <a:pt x="430" y="1"/>
                    <a:pt x="301" y="36"/>
                    <a:pt x="168" y="133"/>
                  </a:cubicBezTo>
                  <a:cubicBezTo>
                    <a:pt x="1" y="259"/>
                    <a:pt x="29" y="510"/>
                    <a:pt x="196" y="677"/>
                  </a:cubicBezTo>
                  <a:cubicBezTo>
                    <a:pt x="335" y="831"/>
                    <a:pt x="545" y="900"/>
                    <a:pt x="726" y="984"/>
                  </a:cubicBezTo>
                  <a:cubicBezTo>
                    <a:pt x="893" y="1054"/>
                    <a:pt x="1047" y="1138"/>
                    <a:pt x="1200" y="1193"/>
                  </a:cubicBezTo>
                  <a:cubicBezTo>
                    <a:pt x="1286" y="1225"/>
                    <a:pt x="1386" y="1243"/>
                    <a:pt x="1484" y="1243"/>
                  </a:cubicBezTo>
                  <a:cubicBezTo>
                    <a:pt x="1560" y="1243"/>
                    <a:pt x="1635" y="1232"/>
                    <a:pt x="1702" y="1207"/>
                  </a:cubicBezTo>
                  <a:cubicBezTo>
                    <a:pt x="1870" y="1138"/>
                    <a:pt x="1981" y="984"/>
                    <a:pt x="1967" y="831"/>
                  </a:cubicBezTo>
                  <a:cubicBezTo>
                    <a:pt x="1954" y="635"/>
                    <a:pt x="1758" y="510"/>
                    <a:pt x="1591" y="412"/>
                  </a:cubicBezTo>
                  <a:cubicBezTo>
                    <a:pt x="1354" y="287"/>
                    <a:pt x="1131" y="189"/>
                    <a:pt x="893" y="77"/>
                  </a:cubicBezTo>
                  <a:cubicBezTo>
                    <a:pt x="789" y="36"/>
                    <a:pt x="674" y="1"/>
                    <a:pt x="552"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8"/>
            <p:cNvSpPr/>
            <p:nvPr/>
          </p:nvSpPr>
          <p:spPr>
            <a:xfrm flipH="1">
              <a:off x="6691182" y="3235729"/>
              <a:ext cx="140349" cy="56250"/>
            </a:xfrm>
            <a:custGeom>
              <a:avLst/>
              <a:gdLst/>
              <a:ahLst/>
              <a:cxnLst/>
              <a:rect l="l" t="t" r="r" b="b"/>
              <a:pathLst>
                <a:path w="3795" h="1521" fill="none" extrusionOk="0">
                  <a:moveTo>
                    <a:pt x="3794" y="1521"/>
                  </a:moveTo>
                  <a:cubicBezTo>
                    <a:pt x="2873" y="474"/>
                    <a:pt x="1353" y="0"/>
                    <a:pt x="0" y="335"/>
                  </a:cubicBezTo>
                </a:path>
              </a:pathLst>
            </a:custGeom>
            <a:noFill/>
            <a:ln w="452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8"/>
            <p:cNvSpPr/>
            <p:nvPr/>
          </p:nvSpPr>
          <p:spPr>
            <a:xfrm flipH="1">
              <a:off x="6762374" y="3249634"/>
              <a:ext cx="35133" cy="108876"/>
            </a:xfrm>
            <a:custGeom>
              <a:avLst/>
              <a:gdLst/>
              <a:ahLst/>
              <a:cxnLst/>
              <a:rect l="l" t="t" r="r" b="b"/>
              <a:pathLst>
                <a:path w="950" h="2944" fill="none" extrusionOk="0">
                  <a:moveTo>
                    <a:pt x="1" y="2944"/>
                  </a:moveTo>
                  <a:cubicBezTo>
                    <a:pt x="628" y="2107"/>
                    <a:pt x="949" y="1047"/>
                    <a:pt x="921" y="1"/>
                  </a:cubicBezTo>
                </a:path>
              </a:pathLst>
            </a:custGeom>
            <a:noFill/>
            <a:ln w="452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8"/>
            <p:cNvSpPr/>
            <p:nvPr/>
          </p:nvSpPr>
          <p:spPr>
            <a:xfrm flipH="1">
              <a:off x="6737632" y="3087244"/>
              <a:ext cx="39756" cy="72301"/>
            </a:xfrm>
            <a:custGeom>
              <a:avLst/>
              <a:gdLst/>
              <a:ahLst/>
              <a:cxnLst/>
              <a:rect l="l" t="t" r="r" b="b"/>
              <a:pathLst>
                <a:path w="1075" h="1955" extrusionOk="0">
                  <a:moveTo>
                    <a:pt x="657" y="1"/>
                  </a:moveTo>
                  <a:cubicBezTo>
                    <a:pt x="529" y="1"/>
                    <a:pt x="391" y="78"/>
                    <a:pt x="307" y="179"/>
                  </a:cubicBezTo>
                  <a:cubicBezTo>
                    <a:pt x="196" y="361"/>
                    <a:pt x="168" y="584"/>
                    <a:pt x="126" y="779"/>
                  </a:cubicBezTo>
                  <a:cubicBezTo>
                    <a:pt x="84" y="947"/>
                    <a:pt x="29" y="1100"/>
                    <a:pt x="15" y="1281"/>
                  </a:cubicBezTo>
                  <a:cubicBezTo>
                    <a:pt x="1" y="1449"/>
                    <a:pt x="15" y="1630"/>
                    <a:pt x="126" y="1769"/>
                  </a:cubicBezTo>
                  <a:cubicBezTo>
                    <a:pt x="192" y="1879"/>
                    <a:pt x="327" y="1954"/>
                    <a:pt x="456" y="1954"/>
                  </a:cubicBezTo>
                  <a:cubicBezTo>
                    <a:pt x="491" y="1954"/>
                    <a:pt x="526" y="1949"/>
                    <a:pt x="559" y="1937"/>
                  </a:cubicBezTo>
                  <a:cubicBezTo>
                    <a:pt x="726" y="1867"/>
                    <a:pt x="824" y="1658"/>
                    <a:pt x="865" y="1477"/>
                  </a:cubicBezTo>
                  <a:cubicBezTo>
                    <a:pt x="935" y="1225"/>
                    <a:pt x="991" y="974"/>
                    <a:pt x="1019" y="723"/>
                  </a:cubicBezTo>
                  <a:cubicBezTo>
                    <a:pt x="1075" y="528"/>
                    <a:pt x="1061" y="277"/>
                    <a:pt x="838" y="68"/>
                  </a:cubicBezTo>
                  <a:cubicBezTo>
                    <a:pt x="786" y="21"/>
                    <a:pt x="723" y="1"/>
                    <a:pt x="657"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8"/>
            <p:cNvSpPr/>
            <p:nvPr/>
          </p:nvSpPr>
          <p:spPr>
            <a:xfrm flipH="1">
              <a:off x="7071917" y="3146823"/>
              <a:ext cx="53292" cy="46931"/>
            </a:xfrm>
            <a:custGeom>
              <a:avLst/>
              <a:gdLst/>
              <a:ahLst/>
              <a:cxnLst/>
              <a:rect l="l" t="t" r="r" b="b"/>
              <a:pathLst>
                <a:path w="1441" h="1269" extrusionOk="0">
                  <a:moveTo>
                    <a:pt x="740" y="1"/>
                  </a:moveTo>
                  <a:cubicBezTo>
                    <a:pt x="370" y="1"/>
                    <a:pt x="0" y="360"/>
                    <a:pt x="60" y="730"/>
                  </a:cubicBezTo>
                  <a:cubicBezTo>
                    <a:pt x="109" y="1055"/>
                    <a:pt x="429" y="1268"/>
                    <a:pt x="735" y="1268"/>
                  </a:cubicBezTo>
                  <a:cubicBezTo>
                    <a:pt x="863" y="1268"/>
                    <a:pt x="989" y="1231"/>
                    <a:pt x="1092" y="1149"/>
                  </a:cubicBezTo>
                  <a:cubicBezTo>
                    <a:pt x="1441" y="898"/>
                    <a:pt x="1385" y="214"/>
                    <a:pt x="925" y="33"/>
                  </a:cubicBezTo>
                  <a:cubicBezTo>
                    <a:pt x="864" y="11"/>
                    <a:pt x="802" y="1"/>
                    <a:pt x="740" y="1"/>
                  </a:cubicBezTo>
                  <a:close/>
                </a:path>
              </a:pathLst>
            </a:custGeom>
            <a:solidFill>
              <a:srgbClr val="202246"/>
            </a:solid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8"/>
            <p:cNvSpPr/>
            <p:nvPr/>
          </p:nvSpPr>
          <p:spPr>
            <a:xfrm flipH="1">
              <a:off x="7476321" y="3185506"/>
              <a:ext cx="53847" cy="46931"/>
            </a:xfrm>
            <a:custGeom>
              <a:avLst/>
              <a:gdLst/>
              <a:ahLst/>
              <a:cxnLst/>
              <a:rect l="l" t="t" r="r" b="b"/>
              <a:pathLst>
                <a:path w="1456" h="1269" extrusionOk="0">
                  <a:moveTo>
                    <a:pt x="740" y="1"/>
                  </a:moveTo>
                  <a:cubicBezTo>
                    <a:pt x="370" y="1"/>
                    <a:pt x="1" y="361"/>
                    <a:pt x="60" y="731"/>
                  </a:cubicBezTo>
                  <a:cubicBezTo>
                    <a:pt x="110" y="1055"/>
                    <a:pt x="429" y="1269"/>
                    <a:pt x="736" y="1269"/>
                  </a:cubicBezTo>
                  <a:cubicBezTo>
                    <a:pt x="864" y="1269"/>
                    <a:pt x="990" y="1231"/>
                    <a:pt x="1093" y="1149"/>
                  </a:cubicBezTo>
                  <a:cubicBezTo>
                    <a:pt x="1455" y="898"/>
                    <a:pt x="1386" y="214"/>
                    <a:pt x="925" y="33"/>
                  </a:cubicBezTo>
                  <a:cubicBezTo>
                    <a:pt x="865" y="11"/>
                    <a:pt x="802" y="1"/>
                    <a:pt x="740" y="1"/>
                  </a:cubicBezTo>
                  <a:close/>
                </a:path>
              </a:pathLst>
            </a:custGeom>
            <a:solidFill>
              <a:srgbClr val="202246"/>
            </a:solid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8"/>
            <p:cNvSpPr/>
            <p:nvPr/>
          </p:nvSpPr>
          <p:spPr>
            <a:xfrm flipH="1">
              <a:off x="7111636" y="3283695"/>
              <a:ext cx="95452" cy="77145"/>
            </a:xfrm>
            <a:custGeom>
              <a:avLst/>
              <a:gdLst/>
              <a:ahLst/>
              <a:cxnLst/>
              <a:rect l="l" t="t" r="r" b="b"/>
              <a:pathLst>
                <a:path w="2581" h="2086" extrusionOk="0">
                  <a:moveTo>
                    <a:pt x="2358" y="0"/>
                  </a:moveTo>
                  <a:lnTo>
                    <a:pt x="2358" y="0"/>
                  </a:lnTo>
                  <a:cubicBezTo>
                    <a:pt x="1521" y="503"/>
                    <a:pt x="740" y="1061"/>
                    <a:pt x="0" y="1800"/>
                  </a:cubicBezTo>
                  <a:cubicBezTo>
                    <a:pt x="263" y="1992"/>
                    <a:pt x="592" y="2086"/>
                    <a:pt x="919" y="2086"/>
                  </a:cubicBezTo>
                  <a:cubicBezTo>
                    <a:pt x="1233" y="2086"/>
                    <a:pt x="1547" y="1999"/>
                    <a:pt x="1800" y="1828"/>
                  </a:cubicBezTo>
                  <a:cubicBezTo>
                    <a:pt x="2330" y="1451"/>
                    <a:pt x="2581" y="754"/>
                    <a:pt x="2358" y="0"/>
                  </a:cubicBezTo>
                  <a:close/>
                </a:path>
              </a:pathLst>
            </a:custGeom>
            <a:solidFill>
              <a:srgbClr val="202246"/>
            </a:solid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8"/>
            <p:cNvSpPr/>
            <p:nvPr/>
          </p:nvSpPr>
          <p:spPr>
            <a:xfrm flipH="1">
              <a:off x="7311268" y="3155772"/>
              <a:ext cx="89794" cy="107841"/>
            </a:xfrm>
            <a:custGeom>
              <a:avLst/>
              <a:gdLst/>
              <a:ahLst/>
              <a:cxnLst/>
              <a:rect l="l" t="t" r="r" b="b"/>
              <a:pathLst>
                <a:path w="2428" h="2916" fill="none" extrusionOk="0">
                  <a:moveTo>
                    <a:pt x="1228" y="0"/>
                  </a:moveTo>
                  <a:cubicBezTo>
                    <a:pt x="684" y="684"/>
                    <a:pt x="266" y="1465"/>
                    <a:pt x="1" y="2330"/>
                  </a:cubicBezTo>
                  <a:cubicBezTo>
                    <a:pt x="754" y="2692"/>
                    <a:pt x="1591" y="2888"/>
                    <a:pt x="2428" y="2915"/>
                  </a:cubicBezTo>
                </a:path>
              </a:pathLst>
            </a:custGeom>
            <a:noFill/>
            <a:ln w="452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8"/>
            <p:cNvSpPr/>
            <p:nvPr/>
          </p:nvSpPr>
          <p:spPr>
            <a:xfrm flipH="1">
              <a:off x="7045585" y="3019048"/>
              <a:ext cx="164091" cy="52663"/>
            </a:xfrm>
            <a:custGeom>
              <a:avLst/>
              <a:gdLst/>
              <a:ahLst/>
              <a:cxnLst/>
              <a:rect l="l" t="t" r="r" b="b"/>
              <a:pathLst>
                <a:path w="4437" h="1424" fill="none" extrusionOk="0">
                  <a:moveTo>
                    <a:pt x="1" y="1424"/>
                  </a:moveTo>
                  <a:cubicBezTo>
                    <a:pt x="419" y="615"/>
                    <a:pt x="1284" y="71"/>
                    <a:pt x="2191" y="43"/>
                  </a:cubicBezTo>
                  <a:cubicBezTo>
                    <a:pt x="3097" y="1"/>
                    <a:pt x="3976" y="517"/>
                    <a:pt x="4436" y="1284"/>
                  </a:cubicBezTo>
                </a:path>
              </a:pathLst>
            </a:custGeom>
            <a:noFill/>
            <a:ln w="452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8"/>
            <p:cNvSpPr/>
            <p:nvPr/>
          </p:nvSpPr>
          <p:spPr>
            <a:xfrm flipH="1">
              <a:off x="7136378" y="3036763"/>
              <a:ext cx="53810" cy="46820"/>
            </a:xfrm>
            <a:custGeom>
              <a:avLst/>
              <a:gdLst/>
              <a:ahLst/>
              <a:cxnLst/>
              <a:rect l="l" t="t" r="r" b="b"/>
              <a:pathLst>
                <a:path w="1455" h="1266" extrusionOk="0">
                  <a:moveTo>
                    <a:pt x="726" y="0"/>
                  </a:moveTo>
                  <a:cubicBezTo>
                    <a:pt x="361" y="0"/>
                    <a:pt x="1" y="358"/>
                    <a:pt x="60" y="735"/>
                  </a:cubicBezTo>
                  <a:cubicBezTo>
                    <a:pt x="109" y="1049"/>
                    <a:pt x="419" y="1266"/>
                    <a:pt x="720" y="1266"/>
                  </a:cubicBezTo>
                  <a:cubicBezTo>
                    <a:pt x="848" y="1266"/>
                    <a:pt x="974" y="1227"/>
                    <a:pt x="1078" y="1140"/>
                  </a:cubicBezTo>
                  <a:cubicBezTo>
                    <a:pt x="1454" y="889"/>
                    <a:pt x="1385" y="205"/>
                    <a:pt x="924" y="38"/>
                  </a:cubicBezTo>
                  <a:cubicBezTo>
                    <a:pt x="860" y="12"/>
                    <a:pt x="793" y="0"/>
                    <a:pt x="726" y="0"/>
                  </a:cubicBezTo>
                  <a:close/>
                </a:path>
              </a:pathLst>
            </a:custGeom>
            <a:solidFill>
              <a:srgbClr val="2F2854"/>
            </a:solidFill>
            <a:ln w="4175" cap="rnd" cmpd="sng">
              <a:solidFill>
                <a:srgbClr val="2F28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8"/>
            <p:cNvSpPr/>
            <p:nvPr/>
          </p:nvSpPr>
          <p:spPr>
            <a:xfrm flipH="1">
              <a:off x="7545441" y="3880518"/>
              <a:ext cx="707290" cy="1719390"/>
            </a:xfrm>
            <a:custGeom>
              <a:avLst/>
              <a:gdLst/>
              <a:ahLst/>
              <a:cxnLst/>
              <a:rect l="l" t="t" r="r" b="b"/>
              <a:pathLst>
                <a:path w="19125" h="46492" extrusionOk="0">
                  <a:moveTo>
                    <a:pt x="12443" y="1"/>
                  </a:moveTo>
                  <a:cubicBezTo>
                    <a:pt x="9695" y="1884"/>
                    <a:pt x="7324" y="4311"/>
                    <a:pt x="5496" y="7101"/>
                  </a:cubicBezTo>
                  <a:cubicBezTo>
                    <a:pt x="1144" y="13740"/>
                    <a:pt x="1" y="22375"/>
                    <a:pt x="2469" y="29907"/>
                  </a:cubicBezTo>
                  <a:cubicBezTo>
                    <a:pt x="4952" y="37439"/>
                    <a:pt x="11006" y="43716"/>
                    <a:pt x="18427" y="46492"/>
                  </a:cubicBezTo>
                  <a:cubicBezTo>
                    <a:pt x="18427" y="46492"/>
                    <a:pt x="19124" y="31553"/>
                    <a:pt x="17283" y="19083"/>
                  </a:cubicBezTo>
                  <a:cubicBezTo>
                    <a:pt x="15428" y="6613"/>
                    <a:pt x="12443" y="1"/>
                    <a:pt x="12443" y="1"/>
                  </a:cubicBezTo>
                  <a:close/>
                </a:path>
              </a:pathLst>
            </a:custGeom>
            <a:solidFill>
              <a:srgbClr val="B771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8"/>
            <p:cNvSpPr/>
            <p:nvPr/>
          </p:nvSpPr>
          <p:spPr>
            <a:xfrm flipH="1">
              <a:off x="8090711" y="4831782"/>
              <a:ext cx="33580" cy="107841"/>
            </a:xfrm>
            <a:custGeom>
              <a:avLst/>
              <a:gdLst/>
              <a:ahLst/>
              <a:cxnLst/>
              <a:rect l="l" t="t" r="r" b="b"/>
              <a:pathLst>
                <a:path w="908" h="2916" fill="none" extrusionOk="0">
                  <a:moveTo>
                    <a:pt x="140" y="0"/>
                  </a:moveTo>
                  <a:cubicBezTo>
                    <a:pt x="1" y="1032"/>
                    <a:pt x="280" y="2093"/>
                    <a:pt x="907" y="2915"/>
                  </a:cubicBezTo>
                </a:path>
              </a:pathLst>
            </a:custGeom>
            <a:noFill/>
            <a:ln w="4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8"/>
            <p:cNvSpPr/>
            <p:nvPr/>
          </p:nvSpPr>
          <p:spPr>
            <a:xfrm flipH="1">
              <a:off x="5566655" y="3176594"/>
              <a:ext cx="1184439" cy="1639545"/>
            </a:xfrm>
            <a:custGeom>
              <a:avLst/>
              <a:gdLst/>
              <a:ahLst/>
              <a:cxnLst/>
              <a:rect l="l" t="t" r="r" b="b"/>
              <a:pathLst>
                <a:path w="32027" h="44333" extrusionOk="0">
                  <a:moveTo>
                    <a:pt x="19161" y="1"/>
                  </a:moveTo>
                  <a:cubicBezTo>
                    <a:pt x="19098" y="1"/>
                    <a:pt x="19034" y="12"/>
                    <a:pt x="18971" y="37"/>
                  </a:cubicBezTo>
                  <a:cubicBezTo>
                    <a:pt x="18608" y="162"/>
                    <a:pt x="18483" y="609"/>
                    <a:pt x="18497" y="999"/>
                  </a:cubicBezTo>
                  <a:cubicBezTo>
                    <a:pt x="18539" y="1739"/>
                    <a:pt x="18873" y="2436"/>
                    <a:pt x="19152" y="3134"/>
                  </a:cubicBezTo>
                  <a:cubicBezTo>
                    <a:pt x="19961" y="5156"/>
                    <a:pt x="20310" y="7346"/>
                    <a:pt x="20575" y="9508"/>
                  </a:cubicBezTo>
                  <a:lnTo>
                    <a:pt x="20408" y="12158"/>
                  </a:lnTo>
                  <a:cubicBezTo>
                    <a:pt x="21314" y="15855"/>
                    <a:pt x="21552" y="19928"/>
                    <a:pt x="21105" y="23917"/>
                  </a:cubicBezTo>
                  <a:cubicBezTo>
                    <a:pt x="20868" y="25967"/>
                    <a:pt x="20282" y="28227"/>
                    <a:pt x="18525" y="29287"/>
                  </a:cubicBezTo>
                  <a:cubicBezTo>
                    <a:pt x="17892" y="29665"/>
                    <a:pt x="17184" y="29829"/>
                    <a:pt x="16458" y="29829"/>
                  </a:cubicBezTo>
                  <a:cubicBezTo>
                    <a:pt x="15200" y="29829"/>
                    <a:pt x="13892" y="29333"/>
                    <a:pt x="12848" y="28590"/>
                  </a:cubicBezTo>
                  <a:cubicBezTo>
                    <a:pt x="11216" y="27404"/>
                    <a:pt x="10058" y="25702"/>
                    <a:pt x="8775" y="24168"/>
                  </a:cubicBezTo>
                  <a:cubicBezTo>
                    <a:pt x="6766" y="21797"/>
                    <a:pt x="4339" y="19802"/>
                    <a:pt x="1675" y="18254"/>
                  </a:cubicBezTo>
                  <a:cubicBezTo>
                    <a:pt x="1675" y="18254"/>
                    <a:pt x="1" y="23359"/>
                    <a:pt x="294" y="27362"/>
                  </a:cubicBezTo>
                  <a:cubicBezTo>
                    <a:pt x="573" y="31352"/>
                    <a:pt x="2135" y="38633"/>
                    <a:pt x="2135" y="38633"/>
                  </a:cubicBezTo>
                  <a:cubicBezTo>
                    <a:pt x="5092" y="41422"/>
                    <a:pt x="8789" y="43515"/>
                    <a:pt x="12806" y="44142"/>
                  </a:cubicBezTo>
                  <a:cubicBezTo>
                    <a:pt x="13610" y="44269"/>
                    <a:pt x="14428" y="44332"/>
                    <a:pt x="15246" y="44332"/>
                  </a:cubicBezTo>
                  <a:cubicBezTo>
                    <a:pt x="18503" y="44332"/>
                    <a:pt x="21775" y="43326"/>
                    <a:pt x="24272" y="41241"/>
                  </a:cubicBezTo>
                  <a:cubicBezTo>
                    <a:pt x="27145" y="38814"/>
                    <a:pt x="28791" y="35215"/>
                    <a:pt x="29795" y="31589"/>
                  </a:cubicBezTo>
                  <a:cubicBezTo>
                    <a:pt x="32027" y="23526"/>
                    <a:pt x="31079" y="14069"/>
                    <a:pt x="27884" y="6314"/>
                  </a:cubicBezTo>
                  <a:lnTo>
                    <a:pt x="22402" y="5282"/>
                  </a:lnTo>
                  <a:cubicBezTo>
                    <a:pt x="22179" y="4487"/>
                    <a:pt x="21914" y="3691"/>
                    <a:pt x="21607" y="2924"/>
                  </a:cubicBezTo>
                  <a:cubicBezTo>
                    <a:pt x="21189" y="1920"/>
                    <a:pt x="20645" y="902"/>
                    <a:pt x="19780" y="260"/>
                  </a:cubicBezTo>
                  <a:cubicBezTo>
                    <a:pt x="19596" y="130"/>
                    <a:pt x="19379" y="1"/>
                    <a:pt x="19161" y="1"/>
                  </a:cubicBezTo>
                  <a:close/>
                </a:path>
              </a:pathLst>
            </a:custGeom>
            <a:solidFill>
              <a:srgbClr val="B771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8"/>
            <p:cNvSpPr/>
            <p:nvPr/>
          </p:nvSpPr>
          <p:spPr>
            <a:xfrm flipH="1">
              <a:off x="5612033" y="4146201"/>
              <a:ext cx="1095200" cy="670900"/>
            </a:xfrm>
            <a:custGeom>
              <a:avLst/>
              <a:gdLst/>
              <a:ahLst/>
              <a:cxnLst/>
              <a:rect l="l" t="t" r="r" b="b"/>
              <a:pathLst>
                <a:path w="29614" h="18141" extrusionOk="0">
                  <a:moveTo>
                    <a:pt x="29614" y="1"/>
                  </a:moveTo>
                  <a:lnTo>
                    <a:pt x="29614" y="1"/>
                  </a:lnTo>
                  <a:cubicBezTo>
                    <a:pt x="28079" y="5371"/>
                    <a:pt x="24411" y="13656"/>
                    <a:pt x="16432" y="14270"/>
                  </a:cubicBezTo>
                  <a:cubicBezTo>
                    <a:pt x="15868" y="14311"/>
                    <a:pt x="15318" y="14331"/>
                    <a:pt x="14782" y="14331"/>
                  </a:cubicBezTo>
                  <a:cubicBezTo>
                    <a:pt x="6689" y="14331"/>
                    <a:pt x="1885" y="9810"/>
                    <a:pt x="1" y="7547"/>
                  </a:cubicBezTo>
                  <a:lnTo>
                    <a:pt x="1" y="7547"/>
                  </a:lnTo>
                  <a:cubicBezTo>
                    <a:pt x="475" y="10225"/>
                    <a:pt x="949" y="12429"/>
                    <a:pt x="949" y="12429"/>
                  </a:cubicBezTo>
                  <a:cubicBezTo>
                    <a:pt x="3906" y="15218"/>
                    <a:pt x="7603" y="17311"/>
                    <a:pt x="11620" y="17952"/>
                  </a:cubicBezTo>
                  <a:cubicBezTo>
                    <a:pt x="12418" y="18078"/>
                    <a:pt x="13230" y="18141"/>
                    <a:pt x="14043" y="18141"/>
                  </a:cubicBezTo>
                  <a:cubicBezTo>
                    <a:pt x="17305" y="18141"/>
                    <a:pt x="20584" y="17125"/>
                    <a:pt x="23086" y="15037"/>
                  </a:cubicBezTo>
                  <a:cubicBezTo>
                    <a:pt x="25959" y="12610"/>
                    <a:pt x="27605" y="9011"/>
                    <a:pt x="28609" y="5399"/>
                  </a:cubicBezTo>
                  <a:cubicBezTo>
                    <a:pt x="29083" y="3655"/>
                    <a:pt x="29418" y="1828"/>
                    <a:pt x="29614" y="1"/>
                  </a:cubicBezTo>
                  <a:close/>
                </a:path>
              </a:pathLst>
            </a:custGeom>
            <a:solidFill>
              <a:srgbClr val="202735">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8"/>
            <p:cNvSpPr/>
            <p:nvPr/>
          </p:nvSpPr>
          <p:spPr>
            <a:xfrm flipH="1">
              <a:off x="5926717" y="4619244"/>
              <a:ext cx="98041" cy="64497"/>
            </a:xfrm>
            <a:custGeom>
              <a:avLst/>
              <a:gdLst/>
              <a:ahLst/>
              <a:cxnLst/>
              <a:rect l="l" t="t" r="r" b="b"/>
              <a:pathLst>
                <a:path w="2651" h="1744" fill="none" extrusionOk="0">
                  <a:moveTo>
                    <a:pt x="1" y="1367"/>
                  </a:moveTo>
                  <a:cubicBezTo>
                    <a:pt x="1047" y="1744"/>
                    <a:pt x="2344" y="1060"/>
                    <a:pt x="2651" y="0"/>
                  </a:cubicBezTo>
                </a:path>
              </a:pathLst>
            </a:custGeom>
            <a:noFill/>
            <a:ln w="4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8"/>
            <p:cNvSpPr/>
            <p:nvPr/>
          </p:nvSpPr>
          <p:spPr>
            <a:xfrm flipH="1">
              <a:off x="5649163" y="4344797"/>
              <a:ext cx="1022973" cy="487540"/>
            </a:xfrm>
            <a:custGeom>
              <a:avLst/>
              <a:gdLst/>
              <a:ahLst/>
              <a:cxnLst/>
              <a:rect l="l" t="t" r="r" b="b"/>
              <a:pathLst>
                <a:path w="27661" h="13183" fill="none" extrusionOk="0">
                  <a:moveTo>
                    <a:pt x="0" y="7045"/>
                  </a:moveTo>
                  <a:cubicBezTo>
                    <a:pt x="2957" y="9834"/>
                    <a:pt x="6654" y="11927"/>
                    <a:pt x="10671" y="12554"/>
                  </a:cubicBezTo>
                  <a:cubicBezTo>
                    <a:pt x="14674" y="13182"/>
                    <a:pt x="19012" y="12262"/>
                    <a:pt x="22137" y="9653"/>
                  </a:cubicBezTo>
                  <a:cubicBezTo>
                    <a:pt x="25010" y="7226"/>
                    <a:pt x="26656" y="3627"/>
                    <a:pt x="27660" y="1"/>
                  </a:cubicBezTo>
                </a:path>
              </a:pathLst>
            </a:custGeom>
            <a:noFill/>
            <a:ln w="4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8"/>
            <p:cNvSpPr/>
            <p:nvPr/>
          </p:nvSpPr>
          <p:spPr>
            <a:xfrm flipH="1">
              <a:off x="5837478" y="3293828"/>
              <a:ext cx="106805" cy="233212"/>
            </a:xfrm>
            <a:custGeom>
              <a:avLst/>
              <a:gdLst/>
              <a:ahLst/>
              <a:cxnLst/>
              <a:rect l="l" t="t" r="r" b="b"/>
              <a:pathLst>
                <a:path w="2888" h="6306" extrusionOk="0">
                  <a:moveTo>
                    <a:pt x="1133" y="1"/>
                  </a:moveTo>
                  <a:cubicBezTo>
                    <a:pt x="937" y="1"/>
                    <a:pt x="739" y="66"/>
                    <a:pt x="586" y="201"/>
                  </a:cubicBezTo>
                  <a:cubicBezTo>
                    <a:pt x="405" y="382"/>
                    <a:pt x="363" y="661"/>
                    <a:pt x="335" y="926"/>
                  </a:cubicBezTo>
                  <a:cubicBezTo>
                    <a:pt x="154" y="2405"/>
                    <a:pt x="1" y="3925"/>
                    <a:pt x="433" y="5348"/>
                  </a:cubicBezTo>
                  <a:cubicBezTo>
                    <a:pt x="559" y="5766"/>
                    <a:pt x="796" y="6213"/>
                    <a:pt x="1214" y="6296"/>
                  </a:cubicBezTo>
                  <a:cubicBezTo>
                    <a:pt x="1253" y="6303"/>
                    <a:pt x="1291" y="6306"/>
                    <a:pt x="1329" y="6306"/>
                  </a:cubicBezTo>
                  <a:cubicBezTo>
                    <a:pt x="1619" y="6306"/>
                    <a:pt x="1878" y="6126"/>
                    <a:pt x="2051" y="5892"/>
                  </a:cubicBezTo>
                  <a:cubicBezTo>
                    <a:pt x="2246" y="5641"/>
                    <a:pt x="2330" y="5306"/>
                    <a:pt x="2400" y="4985"/>
                  </a:cubicBezTo>
                  <a:cubicBezTo>
                    <a:pt x="2707" y="3772"/>
                    <a:pt x="2888" y="2516"/>
                    <a:pt x="2776" y="1275"/>
                  </a:cubicBezTo>
                  <a:cubicBezTo>
                    <a:pt x="2539" y="1079"/>
                    <a:pt x="2344" y="842"/>
                    <a:pt x="2163" y="619"/>
                  </a:cubicBezTo>
                  <a:cubicBezTo>
                    <a:pt x="1967" y="382"/>
                    <a:pt x="1744" y="159"/>
                    <a:pt x="1451" y="61"/>
                  </a:cubicBezTo>
                  <a:cubicBezTo>
                    <a:pt x="1351" y="21"/>
                    <a:pt x="1243" y="1"/>
                    <a:pt x="1133" y="1"/>
                  </a:cubicBezTo>
                  <a:close/>
                </a:path>
              </a:pathLst>
            </a:custGeom>
            <a:solidFill>
              <a:srgbClr val="B771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8"/>
            <p:cNvSpPr/>
            <p:nvPr/>
          </p:nvSpPr>
          <p:spPr>
            <a:xfrm flipH="1">
              <a:off x="5837478" y="3291942"/>
              <a:ext cx="106805" cy="236836"/>
            </a:xfrm>
            <a:custGeom>
              <a:avLst/>
              <a:gdLst/>
              <a:ahLst/>
              <a:cxnLst/>
              <a:rect l="l" t="t" r="r" b="b"/>
              <a:pathLst>
                <a:path w="2888" h="6404" fill="none" extrusionOk="0">
                  <a:moveTo>
                    <a:pt x="2776" y="1326"/>
                  </a:moveTo>
                  <a:cubicBezTo>
                    <a:pt x="2539" y="1130"/>
                    <a:pt x="2344" y="893"/>
                    <a:pt x="2163" y="670"/>
                  </a:cubicBezTo>
                  <a:cubicBezTo>
                    <a:pt x="1967" y="433"/>
                    <a:pt x="1744" y="210"/>
                    <a:pt x="1451" y="112"/>
                  </a:cubicBezTo>
                  <a:cubicBezTo>
                    <a:pt x="1172" y="1"/>
                    <a:pt x="824" y="42"/>
                    <a:pt x="586" y="252"/>
                  </a:cubicBezTo>
                  <a:cubicBezTo>
                    <a:pt x="405" y="433"/>
                    <a:pt x="363" y="712"/>
                    <a:pt x="335" y="977"/>
                  </a:cubicBezTo>
                  <a:cubicBezTo>
                    <a:pt x="154" y="2456"/>
                    <a:pt x="1" y="3976"/>
                    <a:pt x="433" y="5399"/>
                  </a:cubicBezTo>
                  <a:cubicBezTo>
                    <a:pt x="559" y="5817"/>
                    <a:pt x="796" y="6264"/>
                    <a:pt x="1214" y="6347"/>
                  </a:cubicBezTo>
                  <a:cubicBezTo>
                    <a:pt x="1549" y="6403"/>
                    <a:pt x="1856" y="6208"/>
                    <a:pt x="2051" y="5943"/>
                  </a:cubicBezTo>
                  <a:cubicBezTo>
                    <a:pt x="2246" y="5692"/>
                    <a:pt x="2330" y="5357"/>
                    <a:pt x="2400" y="5036"/>
                  </a:cubicBezTo>
                  <a:cubicBezTo>
                    <a:pt x="2707" y="3823"/>
                    <a:pt x="2888" y="2567"/>
                    <a:pt x="2776" y="1326"/>
                  </a:cubicBezTo>
                  <a:close/>
                </a:path>
              </a:pathLst>
            </a:custGeom>
            <a:noFill/>
            <a:ln w="4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8"/>
            <p:cNvSpPr/>
            <p:nvPr/>
          </p:nvSpPr>
          <p:spPr>
            <a:xfrm flipH="1">
              <a:off x="5768321" y="3293458"/>
              <a:ext cx="101665" cy="238463"/>
            </a:xfrm>
            <a:custGeom>
              <a:avLst/>
              <a:gdLst/>
              <a:ahLst/>
              <a:cxnLst/>
              <a:rect l="l" t="t" r="r" b="b"/>
              <a:pathLst>
                <a:path w="2749" h="6448" extrusionOk="0">
                  <a:moveTo>
                    <a:pt x="1424" y="0"/>
                  </a:moveTo>
                  <a:cubicBezTo>
                    <a:pt x="1129" y="0"/>
                    <a:pt x="848" y="166"/>
                    <a:pt x="670" y="392"/>
                  </a:cubicBezTo>
                  <a:cubicBezTo>
                    <a:pt x="461" y="657"/>
                    <a:pt x="377" y="1006"/>
                    <a:pt x="307" y="1327"/>
                  </a:cubicBezTo>
                  <a:cubicBezTo>
                    <a:pt x="14" y="2707"/>
                    <a:pt x="0" y="4158"/>
                    <a:pt x="321" y="5539"/>
                  </a:cubicBezTo>
                  <a:cubicBezTo>
                    <a:pt x="377" y="5748"/>
                    <a:pt x="433" y="5944"/>
                    <a:pt x="544" y="6111"/>
                  </a:cubicBezTo>
                  <a:cubicBezTo>
                    <a:pt x="670" y="6292"/>
                    <a:pt x="851" y="6432"/>
                    <a:pt x="1074" y="6446"/>
                  </a:cubicBezTo>
                  <a:cubicBezTo>
                    <a:pt x="1089" y="6447"/>
                    <a:pt x="1104" y="6447"/>
                    <a:pt x="1118" y="6447"/>
                  </a:cubicBezTo>
                  <a:cubicBezTo>
                    <a:pt x="1488" y="6447"/>
                    <a:pt x="1778" y="6113"/>
                    <a:pt x="1939" y="5804"/>
                  </a:cubicBezTo>
                  <a:cubicBezTo>
                    <a:pt x="2274" y="5190"/>
                    <a:pt x="2511" y="4479"/>
                    <a:pt x="2581" y="3726"/>
                  </a:cubicBezTo>
                  <a:cubicBezTo>
                    <a:pt x="2664" y="2721"/>
                    <a:pt x="2748" y="1675"/>
                    <a:pt x="2330" y="741"/>
                  </a:cubicBezTo>
                  <a:cubicBezTo>
                    <a:pt x="2190" y="420"/>
                    <a:pt x="1939" y="85"/>
                    <a:pt x="1576" y="15"/>
                  </a:cubicBezTo>
                  <a:cubicBezTo>
                    <a:pt x="1526" y="5"/>
                    <a:pt x="1475" y="0"/>
                    <a:pt x="1424" y="0"/>
                  </a:cubicBezTo>
                  <a:close/>
                </a:path>
              </a:pathLst>
            </a:custGeom>
            <a:solidFill>
              <a:srgbClr val="B771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8"/>
            <p:cNvSpPr/>
            <p:nvPr/>
          </p:nvSpPr>
          <p:spPr>
            <a:xfrm flipH="1">
              <a:off x="5768321" y="3291424"/>
              <a:ext cx="101665" cy="241459"/>
            </a:xfrm>
            <a:custGeom>
              <a:avLst/>
              <a:gdLst/>
              <a:ahLst/>
              <a:cxnLst/>
              <a:rect l="l" t="t" r="r" b="b"/>
              <a:pathLst>
                <a:path w="2749" h="6529" fill="none" extrusionOk="0">
                  <a:moveTo>
                    <a:pt x="2581" y="3781"/>
                  </a:moveTo>
                  <a:cubicBezTo>
                    <a:pt x="2664" y="2776"/>
                    <a:pt x="2748" y="1730"/>
                    <a:pt x="2330" y="796"/>
                  </a:cubicBezTo>
                  <a:cubicBezTo>
                    <a:pt x="2190" y="475"/>
                    <a:pt x="1939" y="140"/>
                    <a:pt x="1576" y="70"/>
                  </a:cubicBezTo>
                  <a:cubicBezTo>
                    <a:pt x="1228" y="1"/>
                    <a:pt x="879" y="182"/>
                    <a:pt x="670" y="447"/>
                  </a:cubicBezTo>
                  <a:cubicBezTo>
                    <a:pt x="461" y="712"/>
                    <a:pt x="377" y="1061"/>
                    <a:pt x="307" y="1382"/>
                  </a:cubicBezTo>
                  <a:cubicBezTo>
                    <a:pt x="14" y="2762"/>
                    <a:pt x="0" y="4213"/>
                    <a:pt x="321" y="5594"/>
                  </a:cubicBezTo>
                  <a:cubicBezTo>
                    <a:pt x="377" y="5803"/>
                    <a:pt x="433" y="5999"/>
                    <a:pt x="544" y="6166"/>
                  </a:cubicBezTo>
                  <a:cubicBezTo>
                    <a:pt x="670" y="6347"/>
                    <a:pt x="851" y="6487"/>
                    <a:pt x="1074" y="6501"/>
                  </a:cubicBezTo>
                  <a:cubicBezTo>
                    <a:pt x="1465" y="6529"/>
                    <a:pt x="1772" y="6180"/>
                    <a:pt x="1939" y="5859"/>
                  </a:cubicBezTo>
                  <a:cubicBezTo>
                    <a:pt x="2274" y="5245"/>
                    <a:pt x="2511" y="4534"/>
                    <a:pt x="2581" y="3781"/>
                  </a:cubicBezTo>
                  <a:close/>
                </a:path>
              </a:pathLst>
            </a:custGeom>
            <a:noFill/>
            <a:ln w="4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8"/>
            <p:cNvSpPr/>
            <p:nvPr/>
          </p:nvSpPr>
          <p:spPr>
            <a:xfrm flipH="1">
              <a:off x="5706449" y="3309250"/>
              <a:ext cx="86169" cy="203552"/>
            </a:xfrm>
            <a:custGeom>
              <a:avLst/>
              <a:gdLst/>
              <a:ahLst/>
              <a:cxnLst/>
              <a:rect l="l" t="t" r="r" b="b"/>
              <a:pathLst>
                <a:path w="2330" h="5504" extrusionOk="0">
                  <a:moveTo>
                    <a:pt x="1183" y="0"/>
                  </a:moveTo>
                  <a:cubicBezTo>
                    <a:pt x="937" y="0"/>
                    <a:pt x="708" y="156"/>
                    <a:pt x="558" y="356"/>
                  </a:cubicBezTo>
                  <a:cubicBezTo>
                    <a:pt x="391" y="579"/>
                    <a:pt x="307" y="858"/>
                    <a:pt x="252" y="1137"/>
                  </a:cubicBezTo>
                  <a:cubicBezTo>
                    <a:pt x="1" y="2336"/>
                    <a:pt x="28" y="3633"/>
                    <a:pt x="433" y="4805"/>
                  </a:cubicBezTo>
                  <a:cubicBezTo>
                    <a:pt x="531" y="5126"/>
                    <a:pt x="740" y="5475"/>
                    <a:pt x="1075" y="5503"/>
                  </a:cubicBezTo>
                  <a:cubicBezTo>
                    <a:pt x="1081" y="5503"/>
                    <a:pt x="1088" y="5503"/>
                    <a:pt x="1095" y="5503"/>
                  </a:cubicBezTo>
                  <a:cubicBezTo>
                    <a:pt x="1378" y="5503"/>
                    <a:pt x="1608" y="5218"/>
                    <a:pt x="1744" y="4959"/>
                  </a:cubicBezTo>
                  <a:cubicBezTo>
                    <a:pt x="2065" y="4317"/>
                    <a:pt x="2107" y="3578"/>
                    <a:pt x="2232" y="2797"/>
                  </a:cubicBezTo>
                  <a:cubicBezTo>
                    <a:pt x="2330" y="2113"/>
                    <a:pt x="2246" y="1416"/>
                    <a:pt x="1995" y="788"/>
                  </a:cubicBezTo>
                  <a:cubicBezTo>
                    <a:pt x="1856" y="439"/>
                    <a:pt x="1633" y="63"/>
                    <a:pt x="1270" y="7"/>
                  </a:cubicBezTo>
                  <a:cubicBezTo>
                    <a:pt x="1241" y="3"/>
                    <a:pt x="1212" y="0"/>
                    <a:pt x="1183" y="0"/>
                  </a:cubicBezTo>
                  <a:close/>
                </a:path>
              </a:pathLst>
            </a:custGeom>
            <a:solidFill>
              <a:srgbClr val="B771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8"/>
            <p:cNvSpPr/>
            <p:nvPr/>
          </p:nvSpPr>
          <p:spPr>
            <a:xfrm flipH="1">
              <a:off x="5706449" y="3307955"/>
              <a:ext cx="86169" cy="205327"/>
            </a:xfrm>
            <a:custGeom>
              <a:avLst/>
              <a:gdLst/>
              <a:ahLst/>
              <a:cxnLst/>
              <a:rect l="l" t="t" r="r" b="b"/>
              <a:pathLst>
                <a:path w="2330" h="5552" fill="none" extrusionOk="0">
                  <a:moveTo>
                    <a:pt x="2232" y="2832"/>
                  </a:moveTo>
                  <a:cubicBezTo>
                    <a:pt x="2330" y="2148"/>
                    <a:pt x="2246" y="1451"/>
                    <a:pt x="1995" y="823"/>
                  </a:cubicBezTo>
                  <a:cubicBezTo>
                    <a:pt x="1856" y="474"/>
                    <a:pt x="1633" y="98"/>
                    <a:pt x="1270" y="42"/>
                  </a:cubicBezTo>
                  <a:cubicBezTo>
                    <a:pt x="991" y="0"/>
                    <a:pt x="726" y="167"/>
                    <a:pt x="558" y="391"/>
                  </a:cubicBezTo>
                  <a:cubicBezTo>
                    <a:pt x="391" y="614"/>
                    <a:pt x="307" y="893"/>
                    <a:pt x="252" y="1172"/>
                  </a:cubicBezTo>
                  <a:cubicBezTo>
                    <a:pt x="1" y="2371"/>
                    <a:pt x="28" y="3668"/>
                    <a:pt x="433" y="4840"/>
                  </a:cubicBezTo>
                  <a:cubicBezTo>
                    <a:pt x="531" y="5161"/>
                    <a:pt x="740" y="5510"/>
                    <a:pt x="1075" y="5538"/>
                  </a:cubicBezTo>
                  <a:cubicBezTo>
                    <a:pt x="1367" y="5552"/>
                    <a:pt x="1605" y="5259"/>
                    <a:pt x="1744" y="4994"/>
                  </a:cubicBezTo>
                  <a:cubicBezTo>
                    <a:pt x="2065" y="4352"/>
                    <a:pt x="2107" y="3613"/>
                    <a:pt x="2232" y="2832"/>
                  </a:cubicBezTo>
                  <a:close/>
                </a:path>
              </a:pathLst>
            </a:custGeom>
            <a:noFill/>
            <a:ln w="4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8"/>
            <p:cNvSpPr/>
            <p:nvPr/>
          </p:nvSpPr>
          <p:spPr>
            <a:xfrm flipH="1">
              <a:off x="5736368" y="3380293"/>
              <a:ext cx="342051" cy="245971"/>
            </a:xfrm>
            <a:custGeom>
              <a:avLst/>
              <a:gdLst/>
              <a:ahLst/>
              <a:cxnLst/>
              <a:rect l="l" t="t" r="r" b="b"/>
              <a:pathLst>
                <a:path w="9249" h="6651" extrusionOk="0">
                  <a:moveTo>
                    <a:pt x="3581" y="1"/>
                  </a:moveTo>
                  <a:cubicBezTo>
                    <a:pt x="3400" y="1"/>
                    <a:pt x="3200" y="69"/>
                    <a:pt x="3042" y="164"/>
                  </a:cubicBezTo>
                  <a:cubicBezTo>
                    <a:pt x="2093" y="666"/>
                    <a:pt x="1382" y="1559"/>
                    <a:pt x="698" y="2424"/>
                  </a:cubicBezTo>
                  <a:cubicBezTo>
                    <a:pt x="364" y="2856"/>
                    <a:pt x="1" y="3331"/>
                    <a:pt x="15" y="3875"/>
                  </a:cubicBezTo>
                  <a:cubicBezTo>
                    <a:pt x="29" y="4488"/>
                    <a:pt x="489" y="4976"/>
                    <a:pt x="949" y="5353"/>
                  </a:cubicBezTo>
                  <a:cubicBezTo>
                    <a:pt x="1424" y="5744"/>
                    <a:pt x="1968" y="6092"/>
                    <a:pt x="2219" y="6650"/>
                  </a:cubicBezTo>
                  <a:lnTo>
                    <a:pt x="9249" y="4851"/>
                  </a:lnTo>
                  <a:cubicBezTo>
                    <a:pt x="8170" y="3698"/>
                    <a:pt x="6589" y="3072"/>
                    <a:pt x="5015" y="3072"/>
                  </a:cubicBezTo>
                  <a:cubicBezTo>
                    <a:pt x="4227" y="3072"/>
                    <a:pt x="3442" y="3228"/>
                    <a:pt x="2721" y="3554"/>
                  </a:cubicBezTo>
                  <a:cubicBezTo>
                    <a:pt x="3028" y="2549"/>
                    <a:pt x="3446" y="1782"/>
                    <a:pt x="3851" y="1029"/>
                  </a:cubicBezTo>
                  <a:cubicBezTo>
                    <a:pt x="4004" y="750"/>
                    <a:pt x="4144" y="387"/>
                    <a:pt x="3934" y="136"/>
                  </a:cubicBezTo>
                  <a:cubicBezTo>
                    <a:pt x="3844" y="40"/>
                    <a:pt x="3718" y="1"/>
                    <a:pt x="3581" y="1"/>
                  </a:cubicBezTo>
                  <a:close/>
                </a:path>
              </a:pathLst>
            </a:custGeom>
            <a:solidFill>
              <a:srgbClr val="B771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8"/>
            <p:cNvSpPr/>
            <p:nvPr/>
          </p:nvSpPr>
          <p:spPr>
            <a:xfrm flipH="1">
              <a:off x="5736368" y="3377076"/>
              <a:ext cx="342051" cy="249188"/>
            </a:xfrm>
            <a:custGeom>
              <a:avLst/>
              <a:gdLst/>
              <a:ahLst/>
              <a:cxnLst/>
              <a:rect l="l" t="t" r="r" b="b"/>
              <a:pathLst>
                <a:path w="9249" h="6738" fill="none" extrusionOk="0">
                  <a:moveTo>
                    <a:pt x="2219" y="6737"/>
                  </a:moveTo>
                  <a:cubicBezTo>
                    <a:pt x="1968" y="6179"/>
                    <a:pt x="1424" y="5831"/>
                    <a:pt x="949" y="5440"/>
                  </a:cubicBezTo>
                  <a:cubicBezTo>
                    <a:pt x="489" y="5063"/>
                    <a:pt x="29" y="4575"/>
                    <a:pt x="15" y="3962"/>
                  </a:cubicBezTo>
                  <a:cubicBezTo>
                    <a:pt x="1" y="3418"/>
                    <a:pt x="364" y="2943"/>
                    <a:pt x="698" y="2511"/>
                  </a:cubicBezTo>
                  <a:cubicBezTo>
                    <a:pt x="1382" y="1646"/>
                    <a:pt x="2093" y="753"/>
                    <a:pt x="3042" y="251"/>
                  </a:cubicBezTo>
                  <a:cubicBezTo>
                    <a:pt x="3321" y="84"/>
                    <a:pt x="3725" y="0"/>
                    <a:pt x="3934" y="223"/>
                  </a:cubicBezTo>
                  <a:cubicBezTo>
                    <a:pt x="4144" y="474"/>
                    <a:pt x="4004" y="837"/>
                    <a:pt x="3851" y="1116"/>
                  </a:cubicBezTo>
                  <a:cubicBezTo>
                    <a:pt x="3446" y="1869"/>
                    <a:pt x="3028" y="2636"/>
                    <a:pt x="2721" y="3641"/>
                  </a:cubicBezTo>
                  <a:cubicBezTo>
                    <a:pt x="4883" y="2664"/>
                    <a:pt x="7631" y="3208"/>
                    <a:pt x="9249" y="4938"/>
                  </a:cubicBezTo>
                </a:path>
              </a:pathLst>
            </a:custGeom>
            <a:noFill/>
            <a:ln w="4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8"/>
            <p:cNvSpPr/>
            <p:nvPr/>
          </p:nvSpPr>
          <p:spPr>
            <a:xfrm flipH="1">
              <a:off x="6824282" y="3710843"/>
              <a:ext cx="858438" cy="525928"/>
            </a:xfrm>
            <a:custGeom>
              <a:avLst/>
              <a:gdLst/>
              <a:ahLst/>
              <a:cxnLst/>
              <a:rect l="l" t="t" r="r" b="b"/>
              <a:pathLst>
                <a:path w="23212" h="14221" extrusionOk="0">
                  <a:moveTo>
                    <a:pt x="12873" y="0"/>
                  </a:moveTo>
                  <a:cubicBezTo>
                    <a:pt x="11928" y="0"/>
                    <a:pt x="10984" y="51"/>
                    <a:pt x="10044" y="153"/>
                  </a:cubicBezTo>
                  <a:cubicBezTo>
                    <a:pt x="6501" y="321"/>
                    <a:pt x="3083" y="1269"/>
                    <a:pt x="1" y="2831"/>
                  </a:cubicBezTo>
                  <a:cubicBezTo>
                    <a:pt x="1" y="2831"/>
                    <a:pt x="280" y="10963"/>
                    <a:pt x="7659" y="13432"/>
                  </a:cubicBezTo>
                  <a:cubicBezTo>
                    <a:pt x="9285" y="13984"/>
                    <a:pt x="10779" y="14221"/>
                    <a:pt x="12140" y="14221"/>
                  </a:cubicBezTo>
                  <a:cubicBezTo>
                    <a:pt x="16941" y="14221"/>
                    <a:pt x="20066" y="11267"/>
                    <a:pt x="21370" y="8746"/>
                  </a:cubicBezTo>
                  <a:cubicBezTo>
                    <a:pt x="23211" y="5203"/>
                    <a:pt x="22932" y="1911"/>
                    <a:pt x="22932" y="1911"/>
                  </a:cubicBezTo>
                  <a:cubicBezTo>
                    <a:pt x="19728" y="664"/>
                    <a:pt x="16301" y="0"/>
                    <a:pt x="12873" y="0"/>
                  </a:cubicBezTo>
                  <a:close/>
                </a:path>
              </a:pathLst>
            </a:custGeom>
            <a:solidFill>
              <a:srgbClr val="B771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8"/>
            <p:cNvSpPr/>
            <p:nvPr/>
          </p:nvSpPr>
          <p:spPr>
            <a:xfrm flipH="1">
              <a:off x="6536965" y="3780962"/>
              <a:ext cx="1258182" cy="1246902"/>
            </a:xfrm>
            <a:custGeom>
              <a:avLst/>
              <a:gdLst/>
              <a:ahLst/>
              <a:cxnLst/>
              <a:rect l="l" t="t" r="r" b="b"/>
              <a:pathLst>
                <a:path w="34021" h="33716" extrusionOk="0">
                  <a:moveTo>
                    <a:pt x="25958" y="1"/>
                  </a:moveTo>
                  <a:lnTo>
                    <a:pt x="26154" y="85"/>
                  </a:lnTo>
                  <a:cubicBezTo>
                    <a:pt x="25303" y="2330"/>
                    <a:pt x="24089" y="4534"/>
                    <a:pt x="22527" y="6278"/>
                  </a:cubicBezTo>
                  <a:cubicBezTo>
                    <a:pt x="20574" y="8482"/>
                    <a:pt x="17575" y="9946"/>
                    <a:pt x="14632" y="10058"/>
                  </a:cubicBezTo>
                  <a:cubicBezTo>
                    <a:pt x="14525" y="10062"/>
                    <a:pt x="14419" y="10064"/>
                    <a:pt x="14312" y="10064"/>
                  </a:cubicBezTo>
                  <a:cubicBezTo>
                    <a:pt x="11703" y="10064"/>
                    <a:pt x="9155" y="8925"/>
                    <a:pt x="7211" y="7157"/>
                  </a:cubicBezTo>
                  <a:cubicBezTo>
                    <a:pt x="5342" y="5469"/>
                    <a:pt x="4017" y="3237"/>
                    <a:pt x="3138" y="866"/>
                  </a:cubicBezTo>
                  <a:lnTo>
                    <a:pt x="3041" y="921"/>
                  </a:lnTo>
                  <a:cubicBezTo>
                    <a:pt x="2009" y="1438"/>
                    <a:pt x="1018" y="2037"/>
                    <a:pt x="70" y="2679"/>
                  </a:cubicBezTo>
                  <a:cubicBezTo>
                    <a:pt x="0" y="12722"/>
                    <a:pt x="586" y="22779"/>
                    <a:pt x="1869" y="33017"/>
                  </a:cubicBezTo>
                  <a:cubicBezTo>
                    <a:pt x="5559" y="33484"/>
                    <a:pt x="9278" y="33716"/>
                    <a:pt x="13014" y="33716"/>
                  </a:cubicBezTo>
                  <a:cubicBezTo>
                    <a:pt x="19221" y="33716"/>
                    <a:pt x="25476" y="33075"/>
                    <a:pt x="31719" y="31804"/>
                  </a:cubicBezTo>
                  <a:cubicBezTo>
                    <a:pt x="34021" y="26671"/>
                    <a:pt x="33421" y="20742"/>
                    <a:pt x="32291" y="15233"/>
                  </a:cubicBezTo>
                  <a:cubicBezTo>
                    <a:pt x="31384" y="10811"/>
                    <a:pt x="30157" y="6375"/>
                    <a:pt x="29906" y="1898"/>
                  </a:cubicBezTo>
                  <a:cubicBezTo>
                    <a:pt x="28650" y="1159"/>
                    <a:pt x="27325" y="531"/>
                    <a:pt x="259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8"/>
            <p:cNvSpPr/>
            <p:nvPr/>
          </p:nvSpPr>
          <p:spPr>
            <a:xfrm flipH="1">
              <a:off x="6584931" y="4710591"/>
              <a:ext cx="1162249" cy="317421"/>
            </a:xfrm>
            <a:custGeom>
              <a:avLst/>
              <a:gdLst/>
              <a:ahLst/>
              <a:cxnLst/>
              <a:rect l="l" t="t" r="r" b="b"/>
              <a:pathLst>
                <a:path w="31427" h="8583" extrusionOk="0">
                  <a:moveTo>
                    <a:pt x="14478" y="1"/>
                  </a:moveTo>
                  <a:cubicBezTo>
                    <a:pt x="14217" y="1"/>
                    <a:pt x="13956" y="5"/>
                    <a:pt x="13698" y="13"/>
                  </a:cubicBezTo>
                  <a:cubicBezTo>
                    <a:pt x="7142" y="222"/>
                    <a:pt x="1911" y="2133"/>
                    <a:pt x="0" y="2928"/>
                  </a:cubicBezTo>
                  <a:cubicBezTo>
                    <a:pt x="168" y="4574"/>
                    <a:pt x="349" y="6220"/>
                    <a:pt x="558" y="7880"/>
                  </a:cubicBezTo>
                  <a:cubicBezTo>
                    <a:pt x="4267" y="8348"/>
                    <a:pt x="8003" y="8583"/>
                    <a:pt x="11755" y="8583"/>
                  </a:cubicBezTo>
                  <a:cubicBezTo>
                    <a:pt x="17952" y="8583"/>
                    <a:pt x="24193" y="7944"/>
                    <a:pt x="30422" y="6667"/>
                  </a:cubicBezTo>
                  <a:cubicBezTo>
                    <a:pt x="30855" y="5690"/>
                    <a:pt x="31189" y="4672"/>
                    <a:pt x="31426" y="3626"/>
                  </a:cubicBezTo>
                  <a:cubicBezTo>
                    <a:pt x="28849" y="2659"/>
                    <a:pt x="21169" y="1"/>
                    <a:pt x="14478" y="1"/>
                  </a:cubicBezTo>
                  <a:close/>
                </a:path>
              </a:pathLst>
            </a:custGeom>
            <a:solidFill>
              <a:srgbClr val="202735">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8"/>
            <p:cNvSpPr/>
            <p:nvPr/>
          </p:nvSpPr>
          <p:spPr>
            <a:xfrm flipH="1">
              <a:off x="7012560" y="4506262"/>
              <a:ext cx="511764" cy="36650"/>
            </a:xfrm>
            <a:custGeom>
              <a:avLst/>
              <a:gdLst/>
              <a:ahLst/>
              <a:cxnLst/>
              <a:rect l="l" t="t" r="r" b="b"/>
              <a:pathLst>
                <a:path w="13838" h="991" fill="none" extrusionOk="0">
                  <a:moveTo>
                    <a:pt x="0" y="991"/>
                  </a:moveTo>
                  <a:cubicBezTo>
                    <a:pt x="4589" y="335"/>
                    <a:pt x="9206" y="1"/>
                    <a:pt x="13837" y="15"/>
                  </a:cubicBezTo>
                </a:path>
              </a:pathLst>
            </a:custGeom>
            <a:noFill/>
            <a:ln w="4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8"/>
            <p:cNvSpPr/>
            <p:nvPr/>
          </p:nvSpPr>
          <p:spPr>
            <a:xfrm flipH="1">
              <a:off x="6285225" y="4796834"/>
              <a:ext cx="1503228" cy="1269942"/>
            </a:xfrm>
            <a:custGeom>
              <a:avLst/>
              <a:gdLst/>
              <a:ahLst/>
              <a:cxnLst/>
              <a:rect l="l" t="t" r="r" b="b"/>
              <a:pathLst>
                <a:path w="40647" h="34339" extrusionOk="0">
                  <a:moveTo>
                    <a:pt x="16627" y="0"/>
                  </a:moveTo>
                  <a:cubicBezTo>
                    <a:pt x="11029" y="0"/>
                    <a:pt x="5408" y="812"/>
                    <a:pt x="0" y="2382"/>
                  </a:cubicBezTo>
                  <a:cubicBezTo>
                    <a:pt x="516" y="4209"/>
                    <a:pt x="1074" y="6301"/>
                    <a:pt x="1939" y="8826"/>
                  </a:cubicBezTo>
                  <a:cubicBezTo>
                    <a:pt x="1479" y="15996"/>
                    <a:pt x="1033" y="23179"/>
                    <a:pt x="628" y="30642"/>
                  </a:cubicBezTo>
                  <a:cubicBezTo>
                    <a:pt x="795" y="30698"/>
                    <a:pt x="963" y="30767"/>
                    <a:pt x="1130" y="30809"/>
                  </a:cubicBezTo>
                  <a:cubicBezTo>
                    <a:pt x="7551" y="32933"/>
                    <a:pt x="14293" y="34339"/>
                    <a:pt x="21018" y="34339"/>
                  </a:cubicBezTo>
                  <a:cubicBezTo>
                    <a:pt x="23482" y="34339"/>
                    <a:pt x="25943" y="34150"/>
                    <a:pt x="28386" y="33738"/>
                  </a:cubicBezTo>
                  <a:cubicBezTo>
                    <a:pt x="32654" y="33013"/>
                    <a:pt x="36783" y="31604"/>
                    <a:pt x="40647" y="29610"/>
                  </a:cubicBezTo>
                  <a:cubicBezTo>
                    <a:pt x="39754" y="21464"/>
                    <a:pt x="37020" y="14155"/>
                    <a:pt x="32696" y="7947"/>
                  </a:cubicBezTo>
                  <a:cubicBezTo>
                    <a:pt x="32654" y="6092"/>
                    <a:pt x="33017" y="4321"/>
                    <a:pt x="33393" y="2577"/>
                  </a:cubicBezTo>
                  <a:cubicBezTo>
                    <a:pt x="27992" y="840"/>
                    <a:pt x="22321" y="0"/>
                    <a:pt x="166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8"/>
            <p:cNvSpPr/>
            <p:nvPr/>
          </p:nvSpPr>
          <p:spPr>
            <a:xfrm flipH="1">
              <a:off x="7025467" y="5486410"/>
              <a:ext cx="281178" cy="580366"/>
            </a:xfrm>
            <a:custGeom>
              <a:avLst/>
              <a:gdLst/>
              <a:ahLst/>
              <a:cxnLst/>
              <a:rect l="l" t="t" r="r" b="b"/>
              <a:pathLst>
                <a:path w="7603" h="15693" extrusionOk="0">
                  <a:moveTo>
                    <a:pt x="1186" y="0"/>
                  </a:moveTo>
                  <a:lnTo>
                    <a:pt x="1186" y="0"/>
                  </a:lnTo>
                  <a:cubicBezTo>
                    <a:pt x="0" y="5356"/>
                    <a:pt x="4813" y="7476"/>
                    <a:pt x="4813" y="7476"/>
                  </a:cubicBezTo>
                  <a:lnTo>
                    <a:pt x="4813" y="15608"/>
                  </a:lnTo>
                  <a:cubicBezTo>
                    <a:pt x="5733" y="15650"/>
                    <a:pt x="6668" y="15692"/>
                    <a:pt x="7602" y="15692"/>
                  </a:cubicBezTo>
                  <a:cubicBezTo>
                    <a:pt x="7212" y="12289"/>
                    <a:pt x="6835" y="8913"/>
                    <a:pt x="6459" y="5510"/>
                  </a:cubicBezTo>
                  <a:cubicBezTo>
                    <a:pt x="4408" y="5454"/>
                    <a:pt x="2874" y="4380"/>
                    <a:pt x="2107" y="3013"/>
                  </a:cubicBezTo>
                  <a:cubicBezTo>
                    <a:pt x="1577" y="2092"/>
                    <a:pt x="1339" y="1060"/>
                    <a:pt x="1186" y="0"/>
                  </a:cubicBezTo>
                  <a:close/>
                </a:path>
              </a:pathLst>
            </a:custGeom>
            <a:solidFill>
              <a:srgbClr val="202735">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8"/>
            <p:cNvSpPr/>
            <p:nvPr/>
          </p:nvSpPr>
          <p:spPr>
            <a:xfrm flipH="1">
              <a:off x="7026503" y="5429641"/>
              <a:ext cx="244048" cy="637135"/>
            </a:xfrm>
            <a:custGeom>
              <a:avLst/>
              <a:gdLst/>
              <a:ahLst/>
              <a:cxnLst/>
              <a:rect l="l" t="t" r="r" b="b"/>
              <a:pathLst>
                <a:path w="6599" h="17228" fill="none" extrusionOk="0">
                  <a:moveTo>
                    <a:pt x="1" y="1"/>
                  </a:moveTo>
                  <a:cubicBezTo>
                    <a:pt x="168" y="1563"/>
                    <a:pt x="349" y="3167"/>
                    <a:pt x="1117" y="4548"/>
                  </a:cubicBezTo>
                  <a:cubicBezTo>
                    <a:pt x="1884" y="5929"/>
                    <a:pt x="3418" y="7003"/>
                    <a:pt x="5469" y="7045"/>
                  </a:cubicBezTo>
                  <a:cubicBezTo>
                    <a:pt x="5859" y="10448"/>
                    <a:pt x="6236" y="13824"/>
                    <a:pt x="6598" y="17227"/>
                  </a:cubicBezTo>
                </a:path>
              </a:pathLst>
            </a:custGeom>
            <a:noFill/>
            <a:ln w="4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8"/>
            <p:cNvSpPr/>
            <p:nvPr/>
          </p:nvSpPr>
          <p:spPr>
            <a:xfrm flipH="1">
              <a:off x="6548319" y="5043248"/>
              <a:ext cx="1190097" cy="131066"/>
            </a:xfrm>
            <a:custGeom>
              <a:avLst/>
              <a:gdLst/>
              <a:ahLst/>
              <a:cxnLst/>
              <a:rect l="l" t="t" r="r" b="b"/>
              <a:pathLst>
                <a:path w="32180" h="3544" extrusionOk="0">
                  <a:moveTo>
                    <a:pt x="31517" y="0"/>
                  </a:moveTo>
                  <a:cubicBezTo>
                    <a:pt x="31473" y="0"/>
                    <a:pt x="31429" y="5"/>
                    <a:pt x="31385" y="15"/>
                  </a:cubicBezTo>
                  <a:cubicBezTo>
                    <a:pt x="24703" y="1546"/>
                    <a:pt x="17848" y="2318"/>
                    <a:pt x="10993" y="2318"/>
                  </a:cubicBezTo>
                  <a:cubicBezTo>
                    <a:pt x="7545" y="2318"/>
                    <a:pt x="4096" y="2123"/>
                    <a:pt x="670" y="1731"/>
                  </a:cubicBezTo>
                  <a:cubicBezTo>
                    <a:pt x="645" y="1728"/>
                    <a:pt x="621" y="1726"/>
                    <a:pt x="597" y="1726"/>
                  </a:cubicBezTo>
                  <a:cubicBezTo>
                    <a:pt x="294" y="1726"/>
                    <a:pt x="41" y="1966"/>
                    <a:pt x="28" y="2289"/>
                  </a:cubicBezTo>
                  <a:cubicBezTo>
                    <a:pt x="0" y="2582"/>
                    <a:pt x="237" y="2847"/>
                    <a:pt x="530" y="2875"/>
                  </a:cubicBezTo>
                  <a:cubicBezTo>
                    <a:pt x="4101" y="3322"/>
                    <a:pt x="7701" y="3544"/>
                    <a:pt x="11303" y="3544"/>
                  </a:cubicBezTo>
                  <a:cubicBezTo>
                    <a:pt x="18143" y="3544"/>
                    <a:pt x="24989" y="2744"/>
                    <a:pt x="31650" y="1173"/>
                  </a:cubicBezTo>
                  <a:cubicBezTo>
                    <a:pt x="31971" y="1103"/>
                    <a:pt x="32180" y="768"/>
                    <a:pt x="32082" y="461"/>
                  </a:cubicBezTo>
                  <a:lnTo>
                    <a:pt x="32082" y="434"/>
                  </a:lnTo>
                  <a:cubicBezTo>
                    <a:pt x="32011" y="171"/>
                    <a:pt x="31775" y="0"/>
                    <a:pt x="31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8"/>
            <p:cNvSpPr/>
            <p:nvPr/>
          </p:nvSpPr>
          <p:spPr>
            <a:xfrm flipH="1">
              <a:off x="7718260" y="2757952"/>
              <a:ext cx="378664" cy="421120"/>
            </a:xfrm>
            <a:custGeom>
              <a:avLst/>
              <a:gdLst/>
              <a:ahLst/>
              <a:cxnLst/>
              <a:rect l="l" t="t" r="r" b="b"/>
              <a:pathLst>
                <a:path w="10239" h="11387" extrusionOk="0">
                  <a:moveTo>
                    <a:pt x="5460" y="1"/>
                  </a:moveTo>
                  <a:cubicBezTo>
                    <a:pt x="5070" y="1"/>
                    <a:pt x="4680" y="50"/>
                    <a:pt x="4296" y="156"/>
                  </a:cubicBezTo>
                  <a:cubicBezTo>
                    <a:pt x="3139" y="477"/>
                    <a:pt x="2162" y="1272"/>
                    <a:pt x="1507" y="2276"/>
                  </a:cubicBezTo>
                  <a:cubicBezTo>
                    <a:pt x="0" y="4550"/>
                    <a:pt x="377" y="7898"/>
                    <a:pt x="2357" y="9809"/>
                  </a:cubicBezTo>
                  <a:cubicBezTo>
                    <a:pt x="3448" y="10853"/>
                    <a:pt x="4962" y="11386"/>
                    <a:pt x="6470" y="11386"/>
                  </a:cubicBezTo>
                  <a:cubicBezTo>
                    <a:pt x="7701" y="11386"/>
                    <a:pt x="8927" y="11032"/>
                    <a:pt x="9918" y="10311"/>
                  </a:cubicBezTo>
                  <a:lnTo>
                    <a:pt x="10238" y="2346"/>
                  </a:lnTo>
                  <a:cubicBezTo>
                    <a:pt x="8993" y="1010"/>
                    <a:pt x="7225" y="1"/>
                    <a:pt x="54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8"/>
            <p:cNvSpPr/>
            <p:nvPr/>
          </p:nvSpPr>
          <p:spPr>
            <a:xfrm flipH="1">
              <a:off x="7718260" y="2785393"/>
              <a:ext cx="178515" cy="392088"/>
            </a:xfrm>
            <a:custGeom>
              <a:avLst/>
              <a:gdLst/>
              <a:ahLst/>
              <a:cxnLst/>
              <a:rect l="l" t="t" r="r" b="b"/>
              <a:pathLst>
                <a:path w="4827" h="10602" extrusionOk="0">
                  <a:moveTo>
                    <a:pt x="2776" y="0"/>
                  </a:moveTo>
                  <a:cubicBezTo>
                    <a:pt x="1116" y="2092"/>
                    <a:pt x="0" y="6375"/>
                    <a:pt x="1827" y="10601"/>
                  </a:cubicBezTo>
                  <a:cubicBezTo>
                    <a:pt x="2790" y="10475"/>
                    <a:pt x="3724" y="10141"/>
                    <a:pt x="4519" y="9569"/>
                  </a:cubicBezTo>
                  <a:lnTo>
                    <a:pt x="4826" y="1604"/>
                  </a:lnTo>
                  <a:cubicBezTo>
                    <a:pt x="4241" y="976"/>
                    <a:pt x="3543" y="419"/>
                    <a:pt x="2776" y="0"/>
                  </a:cubicBezTo>
                  <a:close/>
                </a:path>
              </a:pathLst>
            </a:custGeom>
            <a:solidFill>
              <a:srgbClr val="202735">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8"/>
            <p:cNvSpPr/>
            <p:nvPr/>
          </p:nvSpPr>
          <p:spPr>
            <a:xfrm flipH="1">
              <a:off x="6526129" y="2657137"/>
              <a:ext cx="417865" cy="461653"/>
            </a:xfrm>
            <a:custGeom>
              <a:avLst/>
              <a:gdLst/>
              <a:ahLst/>
              <a:cxnLst/>
              <a:rect l="l" t="t" r="r" b="b"/>
              <a:pathLst>
                <a:path w="11299" h="12483" extrusionOk="0">
                  <a:moveTo>
                    <a:pt x="4960" y="1"/>
                  </a:moveTo>
                  <a:cubicBezTo>
                    <a:pt x="3046" y="1"/>
                    <a:pt x="1141" y="928"/>
                    <a:pt x="0" y="2492"/>
                  </a:cubicBezTo>
                  <a:lnTo>
                    <a:pt x="1562" y="12158"/>
                  </a:lnTo>
                  <a:cubicBezTo>
                    <a:pt x="2347" y="12367"/>
                    <a:pt x="3165" y="12483"/>
                    <a:pt x="3982" y="12483"/>
                  </a:cubicBezTo>
                  <a:cubicBezTo>
                    <a:pt x="4748" y="12483"/>
                    <a:pt x="5513" y="12381"/>
                    <a:pt x="6249" y="12158"/>
                  </a:cubicBezTo>
                  <a:cubicBezTo>
                    <a:pt x="7770" y="11712"/>
                    <a:pt x="9137" y="10749"/>
                    <a:pt x="10015" y="9424"/>
                  </a:cubicBezTo>
                  <a:cubicBezTo>
                    <a:pt x="11159" y="7681"/>
                    <a:pt x="11299" y="5323"/>
                    <a:pt x="10392" y="3440"/>
                  </a:cubicBezTo>
                  <a:cubicBezTo>
                    <a:pt x="9471" y="1557"/>
                    <a:pt x="7532" y="218"/>
                    <a:pt x="5468" y="23"/>
                  </a:cubicBezTo>
                  <a:cubicBezTo>
                    <a:pt x="5299" y="8"/>
                    <a:pt x="5129" y="1"/>
                    <a:pt x="49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8"/>
            <p:cNvSpPr/>
            <p:nvPr/>
          </p:nvSpPr>
          <p:spPr>
            <a:xfrm flipH="1">
              <a:off x="6720103" y="2696635"/>
              <a:ext cx="223892" cy="419973"/>
            </a:xfrm>
            <a:custGeom>
              <a:avLst/>
              <a:gdLst/>
              <a:ahLst/>
              <a:cxnLst/>
              <a:rect l="l" t="t" r="r" b="b"/>
              <a:pathLst>
                <a:path w="6054" h="11356" extrusionOk="0">
                  <a:moveTo>
                    <a:pt x="1493" y="1"/>
                  </a:moveTo>
                  <a:cubicBezTo>
                    <a:pt x="907" y="391"/>
                    <a:pt x="405" y="866"/>
                    <a:pt x="0" y="1424"/>
                  </a:cubicBezTo>
                  <a:lnTo>
                    <a:pt x="1576" y="11076"/>
                  </a:lnTo>
                  <a:cubicBezTo>
                    <a:pt x="2093" y="11202"/>
                    <a:pt x="2623" y="11299"/>
                    <a:pt x="3139" y="11355"/>
                  </a:cubicBezTo>
                  <a:cubicBezTo>
                    <a:pt x="6054" y="5720"/>
                    <a:pt x="2888" y="1493"/>
                    <a:pt x="1493" y="1"/>
                  </a:cubicBezTo>
                  <a:close/>
                </a:path>
              </a:pathLst>
            </a:custGeom>
            <a:solidFill>
              <a:srgbClr val="202735">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8"/>
            <p:cNvSpPr/>
            <p:nvPr/>
          </p:nvSpPr>
          <p:spPr>
            <a:xfrm flipH="1">
              <a:off x="6838225" y="2571745"/>
              <a:ext cx="1002337" cy="800597"/>
            </a:xfrm>
            <a:custGeom>
              <a:avLst/>
              <a:gdLst/>
              <a:ahLst/>
              <a:cxnLst/>
              <a:rect l="l" t="t" r="r" b="b"/>
              <a:pathLst>
                <a:path w="27103" h="21648" extrusionOk="0">
                  <a:moveTo>
                    <a:pt x="14878" y="0"/>
                  </a:moveTo>
                  <a:cubicBezTo>
                    <a:pt x="11985" y="0"/>
                    <a:pt x="9055" y="542"/>
                    <a:pt x="6501" y="1899"/>
                  </a:cubicBezTo>
                  <a:cubicBezTo>
                    <a:pt x="3850" y="3336"/>
                    <a:pt x="1646" y="5707"/>
                    <a:pt x="837" y="8595"/>
                  </a:cubicBezTo>
                  <a:cubicBezTo>
                    <a:pt x="1" y="11468"/>
                    <a:pt x="698" y="14844"/>
                    <a:pt x="2818" y="17145"/>
                  </a:cubicBezTo>
                  <a:cubicBezTo>
                    <a:pt x="2679" y="18149"/>
                    <a:pt x="3278" y="19140"/>
                    <a:pt x="4087" y="19754"/>
                  </a:cubicBezTo>
                  <a:cubicBezTo>
                    <a:pt x="4910" y="20367"/>
                    <a:pt x="5929" y="20646"/>
                    <a:pt x="6905" y="20869"/>
                  </a:cubicBezTo>
                  <a:cubicBezTo>
                    <a:pt x="9179" y="21390"/>
                    <a:pt x="11515" y="21648"/>
                    <a:pt x="13855" y="21648"/>
                  </a:cubicBezTo>
                  <a:cubicBezTo>
                    <a:pt x="15218" y="21648"/>
                    <a:pt x="16583" y="21560"/>
                    <a:pt x="17938" y="21386"/>
                  </a:cubicBezTo>
                  <a:cubicBezTo>
                    <a:pt x="19543" y="21190"/>
                    <a:pt x="21147" y="20856"/>
                    <a:pt x="22555" y="20102"/>
                  </a:cubicBezTo>
                  <a:cubicBezTo>
                    <a:pt x="23964" y="19335"/>
                    <a:pt x="25206" y="18094"/>
                    <a:pt x="25819" y="16476"/>
                  </a:cubicBezTo>
                  <a:cubicBezTo>
                    <a:pt x="26587" y="14397"/>
                    <a:pt x="27103" y="12207"/>
                    <a:pt x="27061" y="10003"/>
                  </a:cubicBezTo>
                  <a:cubicBezTo>
                    <a:pt x="27005" y="7800"/>
                    <a:pt x="26336" y="5568"/>
                    <a:pt x="24941" y="3852"/>
                  </a:cubicBezTo>
                  <a:cubicBezTo>
                    <a:pt x="23811" y="2457"/>
                    <a:pt x="22221" y="1467"/>
                    <a:pt x="20519" y="853"/>
                  </a:cubicBezTo>
                  <a:cubicBezTo>
                    <a:pt x="18831" y="267"/>
                    <a:pt x="17018" y="30"/>
                    <a:pt x="15205" y="2"/>
                  </a:cubicBezTo>
                  <a:cubicBezTo>
                    <a:pt x="15096" y="1"/>
                    <a:pt x="14987" y="0"/>
                    <a:pt x="14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8"/>
            <p:cNvSpPr/>
            <p:nvPr/>
          </p:nvSpPr>
          <p:spPr>
            <a:xfrm flipH="1">
              <a:off x="7161674" y="3462690"/>
              <a:ext cx="213574" cy="320490"/>
            </a:xfrm>
            <a:custGeom>
              <a:avLst/>
              <a:gdLst/>
              <a:ahLst/>
              <a:cxnLst/>
              <a:rect l="l" t="t" r="r" b="b"/>
              <a:pathLst>
                <a:path w="5775" h="8666" extrusionOk="0">
                  <a:moveTo>
                    <a:pt x="70" y="1"/>
                  </a:moveTo>
                  <a:lnTo>
                    <a:pt x="70" y="1"/>
                  </a:lnTo>
                  <a:cubicBezTo>
                    <a:pt x="0" y="2790"/>
                    <a:pt x="70" y="5608"/>
                    <a:pt x="223" y="8481"/>
                  </a:cubicBezTo>
                  <a:cubicBezTo>
                    <a:pt x="1066" y="8605"/>
                    <a:pt x="1920" y="8665"/>
                    <a:pt x="2785" y="8665"/>
                  </a:cubicBezTo>
                  <a:cubicBezTo>
                    <a:pt x="3768" y="8665"/>
                    <a:pt x="4766" y="8588"/>
                    <a:pt x="5775" y="8440"/>
                  </a:cubicBezTo>
                  <a:cubicBezTo>
                    <a:pt x="5775" y="5761"/>
                    <a:pt x="5594" y="3069"/>
                    <a:pt x="5245" y="405"/>
                  </a:cubicBezTo>
                  <a:lnTo>
                    <a:pt x="70" y="1"/>
                  </a:lnTo>
                  <a:close/>
                </a:path>
              </a:pathLst>
            </a:custGeom>
            <a:solidFill>
              <a:srgbClr val="B771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8"/>
            <p:cNvSpPr/>
            <p:nvPr/>
          </p:nvSpPr>
          <p:spPr>
            <a:xfrm flipH="1">
              <a:off x="7167332" y="3462172"/>
              <a:ext cx="206362" cy="172375"/>
            </a:xfrm>
            <a:custGeom>
              <a:avLst/>
              <a:gdLst/>
              <a:ahLst/>
              <a:cxnLst/>
              <a:rect l="l" t="t" r="r" b="b"/>
              <a:pathLst>
                <a:path w="5580" h="4661" extrusionOk="0">
                  <a:moveTo>
                    <a:pt x="28" y="1"/>
                  </a:moveTo>
                  <a:cubicBezTo>
                    <a:pt x="0" y="1396"/>
                    <a:pt x="0" y="2790"/>
                    <a:pt x="28" y="4199"/>
                  </a:cubicBezTo>
                  <a:cubicBezTo>
                    <a:pt x="802" y="4430"/>
                    <a:pt x="1837" y="4660"/>
                    <a:pt x="2897" y="4660"/>
                  </a:cubicBezTo>
                  <a:cubicBezTo>
                    <a:pt x="3825" y="4660"/>
                    <a:pt x="4772" y="4484"/>
                    <a:pt x="5579" y="3976"/>
                  </a:cubicBezTo>
                  <a:cubicBezTo>
                    <a:pt x="5482" y="2790"/>
                    <a:pt x="5370" y="1605"/>
                    <a:pt x="5203" y="419"/>
                  </a:cubicBezTo>
                  <a:lnTo>
                    <a:pt x="28" y="1"/>
                  </a:lnTo>
                  <a:close/>
                </a:path>
              </a:pathLst>
            </a:custGeom>
            <a:solidFill>
              <a:srgbClr val="202735">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8"/>
            <p:cNvSpPr/>
            <p:nvPr/>
          </p:nvSpPr>
          <p:spPr>
            <a:xfrm flipH="1">
              <a:off x="7613563" y="3111061"/>
              <a:ext cx="366275" cy="372451"/>
            </a:xfrm>
            <a:custGeom>
              <a:avLst/>
              <a:gdLst/>
              <a:ahLst/>
              <a:cxnLst/>
              <a:rect l="l" t="t" r="r" b="b"/>
              <a:pathLst>
                <a:path w="9904" h="10071" extrusionOk="0">
                  <a:moveTo>
                    <a:pt x="5741" y="1"/>
                  </a:moveTo>
                  <a:cubicBezTo>
                    <a:pt x="3680" y="1"/>
                    <a:pt x="1622" y="1292"/>
                    <a:pt x="879" y="3232"/>
                  </a:cubicBezTo>
                  <a:cubicBezTo>
                    <a:pt x="0" y="5561"/>
                    <a:pt x="1130" y="8490"/>
                    <a:pt x="3348" y="9578"/>
                  </a:cubicBezTo>
                  <a:cubicBezTo>
                    <a:pt x="4018" y="9913"/>
                    <a:pt x="4756" y="10071"/>
                    <a:pt x="5498" y="10071"/>
                  </a:cubicBezTo>
                  <a:cubicBezTo>
                    <a:pt x="7228" y="10071"/>
                    <a:pt x="8976" y="9212"/>
                    <a:pt x="9904" y="7737"/>
                  </a:cubicBezTo>
                  <a:lnTo>
                    <a:pt x="6975" y="163"/>
                  </a:lnTo>
                  <a:cubicBezTo>
                    <a:pt x="6571" y="53"/>
                    <a:pt x="6156" y="1"/>
                    <a:pt x="5741" y="1"/>
                  </a:cubicBezTo>
                  <a:close/>
                </a:path>
              </a:pathLst>
            </a:custGeom>
            <a:solidFill>
              <a:srgbClr val="B771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8"/>
            <p:cNvSpPr/>
            <p:nvPr/>
          </p:nvSpPr>
          <p:spPr>
            <a:xfrm flipH="1">
              <a:off x="7749732" y="3227962"/>
              <a:ext cx="129513" cy="72264"/>
            </a:xfrm>
            <a:custGeom>
              <a:avLst/>
              <a:gdLst/>
              <a:ahLst/>
              <a:cxnLst/>
              <a:rect l="l" t="t" r="r" b="b"/>
              <a:pathLst>
                <a:path w="3502" h="1954" fill="none" extrusionOk="0">
                  <a:moveTo>
                    <a:pt x="0" y="1954"/>
                  </a:moveTo>
                  <a:cubicBezTo>
                    <a:pt x="712" y="754"/>
                    <a:pt x="2107" y="1"/>
                    <a:pt x="3501" y="71"/>
                  </a:cubicBezTo>
                </a:path>
              </a:pathLst>
            </a:custGeom>
            <a:noFill/>
            <a:ln w="4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8"/>
            <p:cNvSpPr/>
            <p:nvPr/>
          </p:nvSpPr>
          <p:spPr>
            <a:xfrm flipH="1">
              <a:off x="7762639" y="3244493"/>
              <a:ext cx="54179" cy="100629"/>
            </a:xfrm>
            <a:custGeom>
              <a:avLst/>
              <a:gdLst/>
              <a:ahLst/>
              <a:cxnLst/>
              <a:rect l="l" t="t" r="r" b="b"/>
              <a:pathLst>
                <a:path w="1465" h="2721" fill="none" extrusionOk="0">
                  <a:moveTo>
                    <a:pt x="1465" y="2720"/>
                  </a:moveTo>
                  <a:cubicBezTo>
                    <a:pt x="684" y="2023"/>
                    <a:pt x="168" y="1019"/>
                    <a:pt x="0" y="0"/>
                  </a:cubicBezTo>
                </a:path>
              </a:pathLst>
            </a:custGeom>
            <a:noFill/>
            <a:ln w="4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8"/>
            <p:cNvSpPr/>
            <p:nvPr/>
          </p:nvSpPr>
          <p:spPr>
            <a:xfrm flipH="1">
              <a:off x="7865303" y="3127629"/>
              <a:ext cx="63980" cy="58100"/>
            </a:xfrm>
            <a:custGeom>
              <a:avLst/>
              <a:gdLst/>
              <a:ahLst/>
              <a:cxnLst/>
              <a:rect l="l" t="t" r="r" b="b"/>
              <a:pathLst>
                <a:path w="1730" h="1571" extrusionOk="0">
                  <a:moveTo>
                    <a:pt x="440" y="1"/>
                  </a:moveTo>
                  <a:cubicBezTo>
                    <a:pt x="384" y="1"/>
                    <a:pt x="326" y="7"/>
                    <a:pt x="265" y="22"/>
                  </a:cubicBezTo>
                  <a:cubicBezTo>
                    <a:pt x="70" y="64"/>
                    <a:pt x="0" y="329"/>
                    <a:pt x="70" y="524"/>
                  </a:cubicBezTo>
                  <a:cubicBezTo>
                    <a:pt x="140" y="719"/>
                    <a:pt x="321" y="873"/>
                    <a:pt x="461" y="1012"/>
                  </a:cubicBezTo>
                  <a:cubicBezTo>
                    <a:pt x="586" y="1124"/>
                    <a:pt x="684" y="1277"/>
                    <a:pt x="823" y="1375"/>
                  </a:cubicBezTo>
                  <a:cubicBezTo>
                    <a:pt x="963" y="1486"/>
                    <a:pt x="1116" y="1570"/>
                    <a:pt x="1298" y="1570"/>
                  </a:cubicBezTo>
                  <a:cubicBezTo>
                    <a:pt x="1465" y="1570"/>
                    <a:pt x="1646" y="1459"/>
                    <a:pt x="1674" y="1305"/>
                  </a:cubicBezTo>
                  <a:cubicBezTo>
                    <a:pt x="1730" y="1110"/>
                    <a:pt x="1604" y="929"/>
                    <a:pt x="1465" y="789"/>
                  </a:cubicBezTo>
                  <a:cubicBezTo>
                    <a:pt x="1312" y="594"/>
                    <a:pt x="1144" y="399"/>
                    <a:pt x="949" y="231"/>
                  </a:cubicBezTo>
                  <a:cubicBezTo>
                    <a:pt x="827" y="98"/>
                    <a:pt x="653" y="1"/>
                    <a:pt x="4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8"/>
            <p:cNvSpPr/>
            <p:nvPr/>
          </p:nvSpPr>
          <p:spPr>
            <a:xfrm flipH="1">
              <a:off x="7903469" y="3196120"/>
              <a:ext cx="73262" cy="45599"/>
            </a:xfrm>
            <a:custGeom>
              <a:avLst/>
              <a:gdLst/>
              <a:ahLst/>
              <a:cxnLst/>
              <a:rect l="l" t="t" r="r" b="b"/>
              <a:pathLst>
                <a:path w="1981" h="1233" extrusionOk="0">
                  <a:moveTo>
                    <a:pt x="535" y="1"/>
                  </a:moveTo>
                  <a:cubicBezTo>
                    <a:pt x="415" y="1"/>
                    <a:pt x="293" y="32"/>
                    <a:pt x="167" y="123"/>
                  </a:cubicBezTo>
                  <a:cubicBezTo>
                    <a:pt x="0" y="234"/>
                    <a:pt x="28" y="499"/>
                    <a:pt x="195" y="653"/>
                  </a:cubicBezTo>
                  <a:cubicBezTo>
                    <a:pt x="335" y="820"/>
                    <a:pt x="544" y="890"/>
                    <a:pt x="725" y="974"/>
                  </a:cubicBezTo>
                  <a:cubicBezTo>
                    <a:pt x="893" y="1043"/>
                    <a:pt x="1046" y="1127"/>
                    <a:pt x="1200" y="1183"/>
                  </a:cubicBezTo>
                  <a:cubicBezTo>
                    <a:pt x="1286" y="1214"/>
                    <a:pt x="1385" y="1232"/>
                    <a:pt x="1483" y="1232"/>
                  </a:cubicBezTo>
                  <a:cubicBezTo>
                    <a:pt x="1559" y="1232"/>
                    <a:pt x="1635" y="1221"/>
                    <a:pt x="1702" y="1197"/>
                  </a:cubicBezTo>
                  <a:cubicBezTo>
                    <a:pt x="1869" y="1127"/>
                    <a:pt x="1981" y="974"/>
                    <a:pt x="1967" y="820"/>
                  </a:cubicBezTo>
                  <a:cubicBezTo>
                    <a:pt x="1953" y="625"/>
                    <a:pt x="1758" y="499"/>
                    <a:pt x="1590" y="402"/>
                  </a:cubicBezTo>
                  <a:cubicBezTo>
                    <a:pt x="1353" y="276"/>
                    <a:pt x="1130" y="165"/>
                    <a:pt x="893" y="67"/>
                  </a:cubicBezTo>
                  <a:cubicBezTo>
                    <a:pt x="774" y="32"/>
                    <a:pt x="656" y="1"/>
                    <a:pt x="535" y="1"/>
                  </a:cubicBezTo>
                  <a:close/>
                </a:path>
              </a:pathLst>
            </a:custGeom>
            <a:solidFill>
              <a:srgbClr val="FAB7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8"/>
            <p:cNvSpPr/>
            <p:nvPr/>
          </p:nvSpPr>
          <p:spPr>
            <a:xfrm flipH="1">
              <a:off x="6632898" y="3079773"/>
              <a:ext cx="345158" cy="371267"/>
            </a:xfrm>
            <a:custGeom>
              <a:avLst/>
              <a:gdLst/>
              <a:ahLst/>
              <a:cxnLst/>
              <a:rect l="l" t="t" r="r" b="b"/>
              <a:pathLst>
                <a:path w="9333" h="10039" extrusionOk="0">
                  <a:moveTo>
                    <a:pt x="3601" y="0"/>
                  </a:moveTo>
                  <a:cubicBezTo>
                    <a:pt x="2859" y="0"/>
                    <a:pt x="2121" y="158"/>
                    <a:pt x="1451" y="493"/>
                  </a:cubicBezTo>
                  <a:lnTo>
                    <a:pt x="1" y="8485"/>
                  </a:lnTo>
                  <a:cubicBezTo>
                    <a:pt x="962" y="9509"/>
                    <a:pt x="2361" y="10038"/>
                    <a:pt x="3753" y="10038"/>
                  </a:cubicBezTo>
                  <a:cubicBezTo>
                    <a:pt x="4847" y="10038"/>
                    <a:pt x="5936" y="9712"/>
                    <a:pt x="6808" y="9043"/>
                  </a:cubicBezTo>
                  <a:cubicBezTo>
                    <a:pt x="8774" y="7537"/>
                    <a:pt x="9332" y="4454"/>
                    <a:pt x="8007" y="2334"/>
                  </a:cubicBezTo>
                  <a:cubicBezTo>
                    <a:pt x="7079" y="860"/>
                    <a:pt x="5332" y="0"/>
                    <a:pt x="3601" y="0"/>
                  </a:cubicBezTo>
                  <a:close/>
                </a:path>
              </a:pathLst>
            </a:custGeom>
            <a:solidFill>
              <a:srgbClr val="B771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8"/>
            <p:cNvSpPr/>
            <p:nvPr/>
          </p:nvSpPr>
          <p:spPr>
            <a:xfrm flipH="1">
              <a:off x="6735043" y="3191867"/>
              <a:ext cx="140349" cy="56250"/>
            </a:xfrm>
            <a:custGeom>
              <a:avLst/>
              <a:gdLst/>
              <a:ahLst/>
              <a:cxnLst/>
              <a:rect l="l" t="t" r="r" b="b"/>
              <a:pathLst>
                <a:path w="3795" h="1521" fill="none" extrusionOk="0">
                  <a:moveTo>
                    <a:pt x="3794" y="1521"/>
                  </a:moveTo>
                  <a:cubicBezTo>
                    <a:pt x="2874" y="475"/>
                    <a:pt x="1353" y="1"/>
                    <a:pt x="0" y="335"/>
                  </a:cubicBezTo>
                </a:path>
              </a:pathLst>
            </a:custGeom>
            <a:noFill/>
            <a:ln w="4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8"/>
            <p:cNvSpPr/>
            <p:nvPr/>
          </p:nvSpPr>
          <p:spPr>
            <a:xfrm flipH="1">
              <a:off x="6806235" y="3204774"/>
              <a:ext cx="35133" cy="109394"/>
            </a:xfrm>
            <a:custGeom>
              <a:avLst/>
              <a:gdLst/>
              <a:ahLst/>
              <a:cxnLst/>
              <a:rect l="l" t="t" r="r" b="b"/>
              <a:pathLst>
                <a:path w="950" h="2958" fill="none" extrusionOk="0">
                  <a:moveTo>
                    <a:pt x="1" y="2957"/>
                  </a:moveTo>
                  <a:cubicBezTo>
                    <a:pt x="629" y="2120"/>
                    <a:pt x="949" y="1046"/>
                    <a:pt x="922" y="0"/>
                  </a:cubicBezTo>
                </a:path>
              </a:pathLst>
            </a:custGeom>
            <a:noFill/>
            <a:ln w="4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8"/>
            <p:cNvSpPr/>
            <p:nvPr/>
          </p:nvSpPr>
          <p:spPr>
            <a:xfrm flipH="1">
              <a:off x="6781974" y="3043383"/>
              <a:ext cx="39756" cy="72560"/>
            </a:xfrm>
            <a:custGeom>
              <a:avLst/>
              <a:gdLst/>
              <a:ahLst/>
              <a:cxnLst/>
              <a:rect l="l" t="t" r="r" b="b"/>
              <a:pathLst>
                <a:path w="1075" h="1962" extrusionOk="0">
                  <a:moveTo>
                    <a:pt x="650" y="1"/>
                  </a:moveTo>
                  <a:cubicBezTo>
                    <a:pt x="522" y="1"/>
                    <a:pt x="390" y="78"/>
                    <a:pt x="307" y="180"/>
                  </a:cubicBezTo>
                  <a:cubicBezTo>
                    <a:pt x="181" y="361"/>
                    <a:pt x="167" y="584"/>
                    <a:pt x="112" y="779"/>
                  </a:cubicBezTo>
                  <a:cubicBezTo>
                    <a:pt x="84" y="947"/>
                    <a:pt x="28" y="1114"/>
                    <a:pt x="14" y="1282"/>
                  </a:cubicBezTo>
                  <a:cubicBezTo>
                    <a:pt x="0" y="1463"/>
                    <a:pt x="14" y="1630"/>
                    <a:pt x="112" y="1770"/>
                  </a:cubicBezTo>
                  <a:cubicBezTo>
                    <a:pt x="192" y="1885"/>
                    <a:pt x="330" y="1962"/>
                    <a:pt x="469" y="1962"/>
                  </a:cubicBezTo>
                  <a:cubicBezTo>
                    <a:pt x="499" y="1962"/>
                    <a:pt x="529" y="1959"/>
                    <a:pt x="558" y="1951"/>
                  </a:cubicBezTo>
                  <a:cubicBezTo>
                    <a:pt x="725" y="1881"/>
                    <a:pt x="809" y="1658"/>
                    <a:pt x="865" y="1477"/>
                  </a:cubicBezTo>
                  <a:cubicBezTo>
                    <a:pt x="935" y="1226"/>
                    <a:pt x="990" y="975"/>
                    <a:pt x="1018" y="724"/>
                  </a:cubicBezTo>
                  <a:cubicBezTo>
                    <a:pt x="1074" y="514"/>
                    <a:pt x="1074" y="277"/>
                    <a:pt x="837" y="68"/>
                  </a:cubicBezTo>
                  <a:cubicBezTo>
                    <a:pt x="780" y="21"/>
                    <a:pt x="716" y="1"/>
                    <a:pt x="6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8"/>
            <p:cNvSpPr/>
            <p:nvPr/>
          </p:nvSpPr>
          <p:spPr>
            <a:xfrm flipH="1">
              <a:off x="6700502" y="3082362"/>
              <a:ext cx="53662" cy="69305"/>
            </a:xfrm>
            <a:custGeom>
              <a:avLst/>
              <a:gdLst/>
              <a:ahLst/>
              <a:cxnLst/>
              <a:rect l="l" t="t" r="r" b="b"/>
              <a:pathLst>
                <a:path w="1451" h="1874" extrusionOk="0">
                  <a:moveTo>
                    <a:pt x="1032" y="0"/>
                  </a:moveTo>
                  <a:cubicBezTo>
                    <a:pt x="940" y="0"/>
                    <a:pt x="844" y="31"/>
                    <a:pt x="767" y="88"/>
                  </a:cubicBezTo>
                  <a:cubicBezTo>
                    <a:pt x="586" y="214"/>
                    <a:pt x="502" y="409"/>
                    <a:pt x="377" y="590"/>
                  </a:cubicBezTo>
                  <a:cubicBezTo>
                    <a:pt x="293" y="730"/>
                    <a:pt x="182" y="897"/>
                    <a:pt x="112" y="1051"/>
                  </a:cubicBezTo>
                  <a:cubicBezTo>
                    <a:pt x="42" y="1204"/>
                    <a:pt x="0" y="1385"/>
                    <a:pt x="42" y="1553"/>
                  </a:cubicBezTo>
                  <a:cubicBezTo>
                    <a:pt x="84" y="1706"/>
                    <a:pt x="223" y="1874"/>
                    <a:pt x="391" y="1874"/>
                  </a:cubicBezTo>
                  <a:cubicBezTo>
                    <a:pt x="586" y="1874"/>
                    <a:pt x="740" y="1692"/>
                    <a:pt x="851" y="1539"/>
                  </a:cubicBezTo>
                  <a:cubicBezTo>
                    <a:pt x="1005" y="1330"/>
                    <a:pt x="1144" y="1120"/>
                    <a:pt x="1270" y="897"/>
                  </a:cubicBezTo>
                  <a:cubicBezTo>
                    <a:pt x="1381" y="660"/>
                    <a:pt x="1451" y="423"/>
                    <a:pt x="1311" y="144"/>
                  </a:cubicBezTo>
                  <a:cubicBezTo>
                    <a:pt x="1251" y="45"/>
                    <a:pt x="1144" y="0"/>
                    <a:pt x="10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8"/>
            <p:cNvSpPr/>
            <p:nvPr/>
          </p:nvSpPr>
          <p:spPr>
            <a:xfrm flipH="1">
              <a:off x="6882049" y="2807027"/>
              <a:ext cx="847602" cy="771566"/>
            </a:xfrm>
            <a:custGeom>
              <a:avLst/>
              <a:gdLst/>
              <a:ahLst/>
              <a:cxnLst/>
              <a:rect l="l" t="t" r="r" b="b"/>
              <a:pathLst>
                <a:path w="22919" h="20863" extrusionOk="0">
                  <a:moveTo>
                    <a:pt x="14953" y="1"/>
                  </a:moveTo>
                  <a:cubicBezTo>
                    <a:pt x="11536" y="4478"/>
                    <a:pt x="6040" y="7784"/>
                    <a:pt x="210" y="8384"/>
                  </a:cubicBezTo>
                  <a:cubicBezTo>
                    <a:pt x="0" y="12973"/>
                    <a:pt x="2232" y="17200"/>
                    <a:pt x="5831" y="19334"/>
                  </a:cubicBezTo>
                  <a:cubicBezTo>
                    <a:pt x="7543" y="20352"/>
                    <a:pt x="9537" y="20862"/>
                    <a:pt x="11527" y="20862"/>
                  </a:cubicBezTo>
                  <a:cubicBezTo>
                    <a:pt x="13735" y="20862"/>
                    <a:pt x="15938" y="20233"/>
                    <a:pt x="17743" y="18971"/>
                  </a:cubicBezTo>
                  <a:cubicBezTo>
                    <a:pt x="21174" y="16572"/>
                    <a:pt x="22918" y="11913"/>
                    <a:pt x="21774" y="7868"/>
                  </a:cubicBezTo>
                  <a:cubicBezTo>
                    <a:pt x="18482" y="6278"/>
                    <a:pt x="15762" y="3404"/>
                    <a:pt x="14953" y="1"/>
                  </a:cubicBezTo>
                  <a:close/>
                </a:path>
              </a:pathLst>
            </a:custGeom>
            <a:solidFill>
              <a:srgbClr val="B771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8"/>
            <p:cNvSpPr/>
            <p:nvPr/>
          </p:nvSpPr>
          <p:spPr>
            <a:xfrm flipH="1">
              <a:off x="6938817" y="3282068"/>
              <a:ext cx="199669" cy="201296"/>
            </a:xfrm>
            <a:custGeom>
              <a:avLst/>
              <a:gdLst/>
              <a:ahLst/>
              <a:cxnLst/>
              <a:rect l="l" t="t" r="r" b="b"/>
              <a:pathLst>
                <a:path w="5399" h="5443" extrusionOk="0">
                  <a:moveTo>
                    <a:pt x="3124" y="1"/>
                  </a:moveTo>
                  <a:cubicBezTo>
                    <a:pt x="2036" y="1"/>
                    <a:pt x="933" y="669"/>
                    <a:pt x="517" y="1704"/>
                  </a:cubicBezTo>
                  <a:cubicBezTo>
                    <a:pt x="1" y="3043"/>
                    <a:pt x="712" y="4731"/>
                    <a:pt x="2037" y="5289"/>
                  </a:cubicBezTo>
                  <a:cubicBezTo>
                    <a:pt x="2218" y="5359"/>
                    <a:pt x="2400" y="5415"/>
                    <a:pt x="2595" y="5443"/>
                  </a:cubicBezTo>
                  <a:cubicBezTo>
                    <a:pt x="3850" y="4355"/>
                    <a:pt x="4813" y="2918"/>
                    <a:pt x="5399" y="1370"/>
                  </a:cubicBezTo>
                  <a:cubicBezTo>
                    <a:pt x="5092" y="867"/>
                    <a:pt x="4618" y="421"/>
                    <a:pt x="4101" y="198"/>
                  </a:cubicBezTo>
                  <a:cubicBezTo>
                    <a:pt x="3791" y="64"/>
                    <a:pt x="3458" y="1"/>
                    <a:pt x="3124" y="1"/>
                  </a:cubicBezTo>
                  <a:close/>
                </a:path>
              </a:pathLst>
            </a:custGeom>
            <a:solidFill>
              <a:srgbClr val="202735">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8"/>
            <p:cNvSpPr/>
            <p:nvPr/>
          </p:nvSpPr>
          <p:spPr>
            <a:xfrm flipH="1">
              <a:off x="7434013" y="3352445"/>
              <a:ext cx="209506" cy="181991"/>
            </a:xfrm>
            <a:custGeom>
              <a:avLst/>
              <a:gdLst/>
              <a:ahLst/>
              <a:cxnLst/>
              <a:rect l="l" t="t" r="r" b="b"/>
              <a:pathLst>
                <a:path w="5665" h="4921" extrusionOk="0">
                  <a:moveTo>
                    <a:pt x="2391" y="1"/>
                  </a:moveTo>
                  <a:cubicBezTo>
                    <a:pt x="1456" y="1"/>
                    <a:pt x="507" y="495"/>
                    <a:pt x="1" y="1280"/>
                  </a:cubicBezTo>
                  <a:cubicBezTo>
                    <a:pt x="922" y="2619"/>
                    <a:pt x="2107" y="3763"/>
                    <a:pt x="3502" y="4586"/>
                  </a:cubicBezTo>
                  <a:cubicBezTo>
                    <a:pt x="3711" y="4711"/>
                    <a:pt x="3920" y="4809"/>
                    <a:pt x="4130" y="4920"/>
                  </a:cubicBezTo>
                  <a:cubicBezTo>
                    <a:pt x="4506" y="4655"/>
                    <a:pt x="4799" y="4335"/>
                    <a:pt x="5008" y="3944"/>
                  </a:cubicBezTo>
                  <a:cubicBezTo>
                    <a:pt x="5664" y="2675"/>
                    <a:pt x="4674" y="778"/>
                    <a:pt x="3349" y="192"/>
                  </a:cubicBezTo>
                  <a:cubicBezTo>
                    <a:pt x="3044" y="61"/>
                    <a:pt x="2719" y="1"/>
                    <a:pt x="2391" y="1"/>
                  </a:cubicBezTo>
                  <a:close/>
                </a:path>
              </a:pathLst>
            </a:custGeom>
            <a:solidFill>
              <a:srgbClr val="202735">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8"/>
            <p:cNvSpPr/>
            <p:nvPr/>
          </p:nvSpPr>
          <p:spPr>
            <a:xfrm flipH="1">
              <a:off x="7115741" y="3102961"/>
              <a:ext cx="53847" cy="46931"/>
            </a:xfrm>
            <a:custGeom>
              <a:avLst/>
              <a:gdLst/>
              <a:ahLst/>
              <a:cxnLst/>
              <a:rect l="l" t="t" r="r" b="b"/>
              <a:pathLst>
                <a:path w="1456" h="1269" extrusionOk="0">
                  <a:moveTo>
                    <a:pt x="740" y="1"/>
                  </a:moveTo>
                  <a:cubicBezTo>
                    <a:pt x="370" y="1"/>
                    <a:pt x="1" y="361"/>
                    <a:pt x="60" y="731"/>
                  </a:cubicBezTo>
                  <a:cubicBezTo>
                    <a:pt x="110" y="1055"/>
                    <a:pt x="422" y="1269"/>
                    <a:pt x="725" y="1269"/>
                  </a:cubicBezTo>
                  <a:cubicBezTo>
                    <a:pt x="851" y="1269"/>
                    <a:pt x="976" y="1231"/>
                    <a:pt x="1079" y="1149"/>
                  </a:cubicBezTo>
                  <a:cubicBezTo>
                    <a:pt x="1455" y="898"/>
                    <a:pt x="1386" y="215"/>
                    <a:pt x="925" y="33"/>
                  </a:cubicBezTo>
                  <a:cubicBezTo>
                    <a:pt x="865" y="11"/>
                    <a:pt x="802" y="1"/>
                    <a:pt x="740" y="1"/>
                  </a:cubicBezTo>
                  <a:close/>
                </a:path>
              </a:pathLst>
            </a:custGeom>
            <a:solidFill>
              <a:schemeClr val="dk1"/>
            </a:solid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8"/>
            <p:cNvSpPr/>
            <p:nvPr/>
          </p:nvSpPr>
          <p:spPr>
            <a:xfrm flipH="1">
              <a:off x="7520182" y="3141682"/>
              <a:ext cx="53810" cy="46931"/>
            </a:xfrm>
            <a:custGeom>
              <a:avLst/>
              <a:gdLst/>
              <a:ahLst/>
              <a:cxnLst/>
              <a:rect l="l" t="t" r="r" b="b"/>
              <a:pathLst>
                <a:path w="1455" h="1269" extrusionOk="0">
                  <a:moveTo>
                    <a:pt x="739" y="0"/>
                  </a:moveTo>
                  <a:cubicBezTo>
                    <a:pt x="369" y="0"/>
                    <a:pt x="0" y="360"/>
                    <a:pt x="60" y="730"/>
                  </a:cubicBezTo>
                  <a:cubicBezTo>
                    <a:pt x="109" y="1054"/>
                    <a:pt x="429" y="1268"/>
                    <a:pt x="735" y="1268"/>
                  </a:cubicBezTo>
                  <a:cubicBezTo>
                    <a:pt x="863" y="1268"/>
                    <a:pt x="989" y="1231"/>
                    <a:pt x="1092" y="1148"/>
                  </a:cubicBezTo>
                  <a:cubicBezTo>
                    <a:pt x="1455" y="897"/>
                    <a:pt x="1385" y="214"/>
                    <a:pt x="925" y="32"/>
                  </a:cubicBezTo>
                  <a:cubicBezTo>
                    <a:pt x="864" y="10"/>
                    <a:pt x="802" y="0"/>
                    <a:pt x="739" y="0"/>
                  </a:cubicBezTo>
                  <a:close/>
                </a:path>
              </a:pathLst>
            </a:custGeom>
            <a:solidFill>
              <a:schemeClr val="dk1"/>
            </a:solid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8"/>
            <p:cNvSpPr/>
            <p:nvPr/>
          </p:nvSpPr>
          <p:spPr>
            <a:xfrm flipH="1">
              <a:off x="7155460" y="3239316"/>
              <a:ext cx="95489" cy="77109"/>
            </a:xfrm>
            <a:custGeom>
              <a:avLst/>
              <a:gdLst/>
              <a:ahLst/>
              <a:cxnLst/>
              <a:rect l="l" t="t" r="r" b="b"/>
              <a:pathLst>
                <a:path w="2582" h="2085" extrusionOk="0">
                  <a:moveTo>
                    <a:pt x="2358" y="1"/>
                  </a:moveTo>
                  <a:cubicBezTo>
                    <a:pt x="1521" y="503"/>
                    <a:pt x="740" y="1061"/>
                    <a:pt x="1" y="1786"/>
                  </a:cubicBezTo>
                  <a:cubicBezTo>
                    <a:pt x="266" y="1987"/>
                    <a:pt x="594" y="2085"/>
                    <a:pt x="922" y="2085"/>
                  </a:cubicBezTo>
                  <a:cubicBezTo>
                    <a:pt x="1232" y="2085"/>
                    <a:pt x="1543" y="1998"/>
                    <a:pt x="1800" y="1828"/>
                  </a:cubicBezTo>
                  <a:cubicBezTo>
                    <a:pt x="2330" y="1465"/>
                    <a:pt x="2581" y="740"/>
                    <a:pt x="2358" y="1"/>
                  </a:cubicBezTo>
                  <a:close/>
                </a:path>
              </a:pathLst>
            </a:custGeom>
            <a:solidFill>
              <a:schemeClr val="dk1"/>
            </a:solid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8"/>
            <p:cNvSpPr/>
            <p:nvPr/>
          </p:nvSpPr>
          <p:spPr>
            <a:xfrm flipH="1">
              <a:off x="7355092" y="3111393"/>
              <a:ext cx="89794" cy="107841"/>
            </a:xfrm>
            <a:custGeom>
              <a:avLst/>
              <a:gdLst/>
              <a:ahLst/>
              <a:cxnLst/>
              <a:rect l="l" t="t" r="r" b="b"/>
              <a:pathLst>
                <a:path w="2428" h="2916" fill="none" extrusionOk="0">
                  <a:moveTo>
                    <a:pt x="1228" y="1"/>
                  </a:moveTo>
                  <a:cubicBezTo>
                    <a:pt x="684" y="684"/>
                    <a:pt x="265" y="1465"/>
                    <a:pt x="0" y="2316"/>
                  </a:cubicBezTo>
                  <a:cubicBezTo>
                    <a:pt x="753" y="2693"/>
                    <a:pt x="1590" y="2874"/>
                    <a:pt x="2427" y="2916"/>
                  </a:cubicBezTo>
                </a:path>
              </a:pathLst>
            </a:custGeom>
            <a:noFill/>
            <a:ln w="4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8"/>
            <p:cNvSpPr/>
            <p:nvPr/>
          </p:nvSpPr>
          <p:spPr>
            <a:xfrm flipH="1">
              <a:off x="7089964" y="2974706"/>
              <a:ext cx="164054" cy="52145"/>
            </a:xfrm>
            <a:custGeom>
              <a:avLst/>
              <a:gdLst/>
              <a:ahLst/>
              <a:cxnLst/>
              <a:rect l="l" t="t" r="r" b="b"/>
              <a:pathLst>
                <a:path w="4436" h="1410" fill="none" extrusionOk="0">
                  <a:moveTo>
                    <a:pt x="0" y="1409"/>
                  </a:moveTo>
                  <a:cubicBezTo>
                    <a:pt x="419" y="614"/>
                    <a:pt x="1269" y="70"/>
                    <a:pt x="2176" y="42"/>
                  </a:cubicBezTo>
                  <a:cubicBezTo>
                    <a:pt x="3083" y="0"/>
                    <a:pt x="3975" y="502"/>
                    <a:pt x="4436" y="1270"/>
                  </a:cubicBezTo>
                </a:path>
              </a:pathLst>
            </a:custGeom>
            <a:noFill/>
            <a:ln w="4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5"/>
                                        </p:tgtEl>
                                        <p:attrNameLst>
                                          <p:attrName>style.visibility</p:attrName>
                                        </p:attrNameLst>
                                      </p:cBhvr>
                                      <p:to>
                                        <p:strVal val="visible"/>
                                      </p:to>
                                    </p:set>
                                    <p:anim calcmode="lin" valueType="num">
                                      <p:cBhvr additive="base">
                                        <p:cTn id="7" dur="500" fill="hold"/>
                                        <p:tgtEl>
                                          <p:spTgt spid="475"/>
                                        </p:tgtEl>
                                        <p:attrNameLst>
                                          <p:attrName>ppt_x</p:attrName>
                                        </p:attrNameLst>
                                      </p:cBhvr>
                                      <p:tavLst>
                                        <p:tav tm="0">
                                          <p:val>
                                            <p:strVal val="#ppt_x"/>
                                          </p:val>
                                        </p:tav>
                                        <p:tav tm="100000">
                                          <p:val>
                                            <p:strVal val="#ppt_x"/>
                                          </p:val>
                                        </p:tav>
                                      </p:tavLst>
                                    </p:anim>
                                    <p:anim calcmode="lin" valueType="num">
                                      <p:cBhvr additive="base">
                                        <p:cTn id="8" dur="500" fill="hold"/>
                                        <p:tgtEl>
                                          <p:spTgt spid="47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77"/>
                                        </p:tgtEl>
                                        <p:attrNameLst>
                                          <p:attrName>style.visibility</p:attrName>
                                        </p:attrNameLst>
                                      </p:cBhvr>
                                      <p:to>
                                        <p:strVal val="visible"/>
                                      </p:to>
                                    </p:set>
                                    <p:anim calcmode="lin" valueType="num">
                                      <p:cBhvr additive="base">
                                        <p:cTn id="11" dur="500" fill="hold"/>
                                        <p:tgtEl>
                                          <p:spTgt spid="477"/>
                                        </p:tgtEl>
                                        <p:attrNameLst>
                                          <p:attrName>ppt_x</p:attrName>
                                        </p:attrNameLst>
                                      </p:cBhvr>
                                      <p:tavLst>
                                        <p:tav tm="0">
                                          <p:val>
                                            <p:strVal val="#ppt_x"/>
                                          </p:val>
                                        </p:tav>
                                        <p:tav tm="100000">
                                          <p:val>
                                            <p:strVal val="#ppt_x"/>
                                          </p:val>
                                        </p:tav>
                                      </p:tavLst>
                                    </p:anim>
                                    <p:anim calcmode="lin" valueType="num">
                                      <p:cBhvr additive="base">
                                        <p:cTn id="12" dur="500" fill="hold"/>
                                        <p:tgtEl>
                                          <p:spTgt spid="47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72"/>
                                        </p:tgtEl>
                                        <p:attrNameLst>
                                          <p:attrName>style.visibility</p:attrName>
                                        </p:attrNameLst>
                                      </p:cBhvr>
                                      <p:to>
                                        <p:strVal val="visible"/>
                                      </p:to>
                                    </p:set>
                                    <p:anim calcmode="lin" valueType="num">
                                      <p:cBhvr additive="base">
                                        <p:cTn id="15" dur="500" fill="hold"/>
                                        <p:tgtEl>
                                          <p:spTgt spid="572"/>
                                        </p:tgtEl>
                                        <p:attrNameLst>
                                          <p:attrName>ppt_x</p:attrName>
                                        </p:attrNameLst>
                                      </p:cBhvr>
                                      <p:tavLst>
                                        <p:tav tm="0">
                                          <p:val>
                                            <p:strVal val="#ppt_x"/>
                                          </p:val>
                                        </p:tav>
                                        <p:tav tm="100000">
                                          <p:val>
                                            <p:strVal val="#ppt_x"/>
                                          </p:val>
                                        </p:tav>
                                      </p:tavLst>
                                    </p:anim>
                                    <p:anim calcmode="lin" valueType="num">
                                      <p:cBhvr additive="base">
                                        <p:cTn id="16" dur="500" fill="hold"/>
                                        <p:tgtEl>
                                          <p:spTgt spid="57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76"/>
                                        </p:tgtEl>
                                        <p:attrNameLst>
                                          <p:attrName>style.visibility</p:attrName>
                                        </p:attrNameLst>
                                      </p:cBhvr>
                                      <p:to>
                                        <p:strVal val="visible"/>
                                      </p:to>
                                    </p:set>
                                    <p:anim calcmode="lin" valueType="num">
                                      <p:cBhvr additive="base">
                                        <p:cTn id="19" dur="500" fill="hold"/>
                                        <p:tgtEl>
                                          <p:spTgt spid="576"/>
                                        </p:tgtEl>
                                        <p:attrNameLst>
                                          <p:attrName>ppt_x</p:attrName>
                                        </p:attrNameLst>
                                      </p:cBhvr>
                                      <p:tavLst>
                                        <p:tav tm="0">
                                          <p:val>
                                            <p:strVal val="#ppt_x"/>
                                          </p:val>
                                        </p:tav>
                                        <p:tav tm="100000">
                                          <p:val>
                                            <p:strVal val="#ppt_x"/>
                                          </p:val>
                                        </p:tav>
                                      </p:tavLst>
                                    </p:anim>
                                    <p:anim calcmode="lin" valueType="num">
                                      <p:cBhvr additive="base">
                                        <p:cTn id="20" dur="500" fill="hold"/>
                                        <p:tgtEl>
                                          <p:spTgt spid="57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80"/>
                                        </p:tgtEl>
                                        <p:attrNameLst>
                                          <p:attrName>style.visibility</p:attrName>
                                        </p:attrNameLst>
                                      </p:cBhvr>
                                      <p:to>
                                        <p:strVal val="visible"/>
                                      </p:to>
                                    </p:set>
                                    <p:anim calcmode="lin" valueType="num">
                                      <p:cBhvr additive="base">
                                        <p:cTn id="23" dur="500" fill="hold"/>
                                        <p:tgtEl>
                                          <p:spTgt spid="580"/>
                                        </p:tgtEl>
                                        <p:attrNameLst>
                                          <p:attrName>ppt_x</p:attrName>
                                        </p:attrNameLst>
                                      </p:cBhvr>
                                      <p:tavLst>
                                        <p:tav tm="0">
                                          <p:val>
                                            <p:strVal val="#ppt_x"/>
                                          </p:val>
                                        </p:tav>
                                        <p:tav tm="100000">
                                          <p:val>
                                            <p:strVal val="#ppt_x"/>
                                          </p:val>
                                        </p:tav>
                                      </p:tavLst>
                                    </p:anim>
                                    <p:anim calcmode="lin" valueType="num">
                                      <p:cBhvr additive="base">
                                        <p:cTn id="24" dur="500" fill="hold"/>
                                        <p:tgtEl>
                                          <p:spTgt spid="58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81"/>
                                        </p:tgtEl>
                                        <p:attrNameLst>
                                          <p:attrName>style.visibility</p:attrName>
                                        </p:attrNameLst>
                                      </p:cBhvr>
                                      <p:to>
                                        <p:strVal val="visible"/>
                                      </p:to>
                                    </p:set>
                                    <p:anim calcmode="lin" valueType="num">
                                      <p:cBhvr additive="base">
                                        <p:cTn id="27" dur="500" fill="hold"/>
                                        <p:tgtEl>
                                          <p:spTgt spid="581"/>
                                        </p:tgtEl>
                                        <p:attrNameLst>
                                          <p:attrName>ppt_x</p:attrName>
                                        </p:attrNameLst>
                                      </p:cBhvr>
                                      <p:tavLst>
                                        <p:tav tm="0">
                                          <p:val>
                                            <p:strVal val="#ppt_x"/>
                                          </p:val>
                                        </p:tav>
                                        <p:tav tm="100000">
                                          <p:val>
                                            <p:strVal val="#ppt_x"/>
                                          </p:val>
                                        </p:tav>
                                      </p:tavLst>
                                    </p:anim>
                                    <p:anim calcmode="lin" valueType="num">
                                      <p:cBhvr additive="base">
                                        <p:cTn id="28" dur="500" fill="hold"/>
                                        <p:tgtEl>
                                          <p:spTgt spid="58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84"/>
                                        </p:tgtEl>
                                        <p:attrNameLst>
                                          <p:attrName>style.visibility</p:attrName>
                                        </p:attrNameLst>
                                      </p:cBhvr>
                                      <p:to>
                                        <p:strVal val="visible"/>
                                      </p:to>
                                    </p:set>
                                    <p:anim calcmode="lin" valueType="num">
                                      <p:cBhvr additive="base">
                                        <p:cTn id="31" dur="500" fill="hold"/>
                                        <p:tgtEl>
                                          <p:spTgt spid="584"/>
                                        </p:tgtEl>
                                        <p:attrNameLst>
                                          <p:attrName>ppt_x</p:attrName>
                                        </p:attrNameLst>
                                      </p:cBhvr>
                                      <p:tavLst>
                                        <p:tav tm="0">
                                          <p:val>
                                            <p:strVal val="#ppt_x"/>
                                          </p:val>
                                        </p:tav>
                                        <p:tav tm="100000">
                                          <p:val>
                                            <p:strVal val="#ppt_x"/>
                                          </p:val>
                                        </p:tav>
                                      </p:tavLst>
                                    </p:anim>
                                    <p:anim calcmode="lin" valueType="num">
                                      <p:cBhvr additive="base">
                                        <p:cTn id="32" dur="500" fill="hold"/>
                                        <p:tgtEl>
                                          <p:spTgt spid="58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87"/>
                                        </p:tgtEl>
                                        <p:attrNameLst>
                                          <p:attrName>style.visibility</p:attrName>
                                        </p:attrNameLst>
                                      </p:cBhvr>
                                      <p:to>
                                        <p:strVal val="visible"/>
                                      </p:to>
                                    </p:set>
                                    <p:anim calcmode="lin" valueType="num">
                                      <p:cBhvr additive="base">
                                        <p:cTn id="35" dur="500" fill="hold"/>
                                        <p:tgtEl>
                                          <p:spTgt spid="587"/>
                                        </p:tgtEl>
                                        <p:attrNameLst>
                                          <p:attrName>ppt_x</p:attrName>
                                        </p:attrNameLst>
                                      </p:cBhvr>
                                      <p:tavLst>
                                        <p:tav tm="0">
                                          <p:val>
                                            <p:strVal val="#ppt_x"/>
                                          </p:val>
                                        </p:tav>
                                        <p:tav tm="100000">
                                          <p:val>
                                            <p:strVal val="#ppt_x"/>
                                          </p:val>
                                        </p:tav>
                                      </p:tavLst>
                                    </p:anim>
                                    <p:anim calcmode="lin" valueType="num">
                                      <p:cBhvr additive="base">
                                        <p:cTn id="36" dur="500" fill="hold"/>
                                        <p:tgtEl>
                                          <p:spTgt spid="5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 grpId="0"/>
      <p:bldP spid="58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224603" y="128053"/>
            <a:ext cx="7320468" cy="624600"/>
          </a:xfrm>
          <a:prstGeom prst="rect">
            <a:avLst/>
          </a:prstGeom>
        </p:spPr>
        <p:txBody>
          <a:bodyPr spcFirstLastPara="1" wrap="square" lIns="91425" tIns="91425" rIns="91425" bIns="91425" anchor="t" anchorCtr="0">
            <a:noAutofit/>
          </a:bodyPr>
          <a:lstStyle/>
          <a:p>
            <a:r>
              <a:rPr lang="en-US" sz="2800" b="1">
                <a:effectLst/>
                <a:latin typeface="Times New Roman" panose="02020603050405020304" pitchFamily="18" charset="0"/>
                <a:ea typeface="Times New Roman" panose="02020603050405020304" pitchFamily="18" charset="0"/>
              </a:rPr>
              <a:t>a) Phân tích ví dụ</a:t>
            </a:r>
            <a:endParaRPr sz="40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221283" y="284665"/>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40"/>
          <p:cNvSpPr/>
          <p:nvPr/>
        </p:nvSpPr>
        <p:spPr>
          <a:xfrm>
            <a:off x="5784798" y="1125137"/>
            <a:ext cx="245400" cy="2454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3129650" y="3110867"/>
            <a:ext cx="245400" cy="2454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0"/>
          <p:cNvSpPr/>
          <p:nvPr/>
        </p:nvSpPr>
        <p:spPr>
          <a:xfrm>
            <a:off x="5784798" y="3942474"/>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91146" y="207124"/>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oogle Shape;91;p16">
            <a:extLst>
              <a:ext uri="{FF2B5EF4-FFF2-40B4-BE49-F238E27FC236}">
                <a16:creationId xmlns:a16="http://schemas.microsoft.com/office/drawing/2014/main" id="{3B896B32-B87A-B86B-46B2-6E554B27135F}"/>
              </a:ext>
            </a:extLst>
          </p:cNvPr>
          <p:cNvGrpSpPr/>
          <p:nvPr/>
        </p:nvGrpSpPr>
        <p:grpSpPr>
          <a:xfrm>
            <a:off x="726775" y="1954533"/>
            <a:ext cx="2165704" cy="2701143"/>
            <a:chOff x="891486" y="1070976"/>
            <a:chExt cx="2806205" cy="3661042"/>
          </a:xfrm>
        </p:grpSpPr>
        <p:sp>
          <p:nvSpPr>
            <p:cNvPr id="21" name="Google Shape;92;p16">
              <a:extLst>
                <a:ext uri="{FF2B5EF4-FFF2-40B4-BE49-F238E27FC236}">
                  <a16:creationId xmlns:a16="http://schemas.microsoft.com/office/drawing/2014/main" id="{D26AE8E9-C90A-6A76-65BF-ACE90A0C708A}"/>
                </a:ext>
              </a:extLst>
            </p:cNvPr>
            <p:cNvSpPr/>
            <p:nvPr/>
          </p:nvSpPr>
          <p:spPr>
            <a:xfrm>
              <a:off x="2243704" y="1294344"/>
              <a:ext cx="256949" cy="1952636"/>
            </a:xfrm>
            <a:custGeom>
              <a:avLst/>
              <a:gdLst/>
              <a:ahLst/>
              <a:cxnLst/>
              <a:rect l="l" t="t" r="r" b="b"/>
              <a:pathLst>
                <a:path w="3252" h="24713" extrusionOk="0">
                  <a:moveTo>
                    <a:pt x="2542" y="1"/>
                  </a:moveTo>
                  <a:cubicBezTo>
                    <a:pt x="0" y="1"/>
                    <a:pt x="274" y="1902"/>
                    <a:pt x="274" y="1902"/>
                  </a:cubicBezTo>
                  <a:lnTo>
                    <a:pt x="255" y="24713"/>
                  </a:lnTo>
                  <a:lnTo>
                    <a:pt x="3251" y="24087"/>
                  </a:lnTo>
                  <a:lnTo>
                    <a:pt x="3251" y="44"/>
                  </a:lnTo>
                  <a:cubicBezTo>
                    <a:pt x="2993" y="15"/>
                    <a:pt x="2758" y="1"/>
                    <a:pt x="2542" y="1"/>
                  </a:cubicBezTo>
                  <a:close/>
                </a:path>
              </a:pathLst>
            </a:custGeom>
            <a:solidFill>
              <a:srgbClr val="27C2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93;p16">
              <a:extLst>
                <a:ext uri="{FF2B5EF4-FFF2-40B4-BE49-F238E27FC236}">
                  <a16:creationId xmlns:a16="http://schemas.microsoft.com/office/drawing/2014/main" id="{A4A218CA-B670-336B-D116-6CEF7FF4986A}"/>
                </a:ext>
              </a:extLst>
            </p:cNvPr>
            <p:cNvSpPr/>
            <p:nvPr/>
          </p:nvSpPr>
          <p:spPr>
            <a:xfrm>
              <a:off x="2500573" y="1264872"/>
              <a:ext cx="1197118" cy="2476805"/>
            </a:xfrm>
            <a:custGeom>
              <a:avLst/>
              <a:gdLst/>
              <a:ahLst/>
              <a:cxnLst/>
              <a:rect l="l" t="t" r="r" b="b"/>
              <a:pathLst>
                <a:path w="15151" h="31347" extrusionOk="0">
                  <a:moveTo>
                    <a:pt x="721" y="0"/>
                  </a:moveTo>
                  <a:lnTo>
                    <a:pt x="0" y="417"/>
                  </a:lnTo>
                  <a:lnTo>
                    <a:pt x="0" y="23436"/>
                  </a:lnTo>
                  <a:lnTo>
                    <a:pt x="13558" y="31248"/>
                  </a:lnTo>
                  <a:cubicBezTo>
                    <a:pt x="13655" y="31313"/>
                    <a:pt x="13764" y="31347"/>
                    <a:pt x="13871" y="31347"/>
                  </a:cubicBezTo>
                  <a:cubicBezTo>
                    <a:pt x="13953" y="31347"/>
                    <a:pt x="14034" y="31327"/>
                    <a:pt x="14108" y="31286"/>
                  </a:cubicBezTo>
                  <a:lnTo>
                    <a:pt x="14809" y="30888"/>
                  </a:lnTo>
                  <a:cubicBezTo>
                    <a:pt x="15018" y="30793"/>
                    <a:pt x="15150" y="30547"/>
                    <a:pt x="15150" y="30186"/>
                  </a:cubicBezTo>
                  <a:lnTo>
                    <a:pt x="15150" y="9481"/>
                  </a:lnTo>
                  <a:cubicBezTo>
                    <a:pt x="15150" y="8836"/>
                    <a:pt x="14771" y="8097"/>
                    <a:pt x="14278" y="7831"/>
                  </a:cubicBezTo>
                  <a:lnTo>
                    <a:pt x="721" y="0"/>
                  </a:lnTo>
                  <a:close/>
                </a:path>
              </a:pathLst>
            </a:custGeom>
            <a:solidFill>
              <a:srgbClr val="48CDB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94;p16">
              <a:extLst>
                <a:ext uri="{FF2B5EF4-FFF2-40B4-BE49-F238E27FC236}">
                  <a16:creationId xmlns:a16="http://schemas.microsoft.com/office/drawing/2014/main" id="{EEB1F41D-AF60-9FDB-CD51-523BF4189254}"/>
                </a:ext>
              </a:extLst>
            </p:cNvPr>
            <p:cNvSpPr/>
            <p:nvPr/>
          </p:nvSpPr>
          <p:spPr>
            <a:xfrm>
              <a:off x="2500573" y="1297820"/>
              <a:ext cx="1140150" cy="2444568"/>
            </a:xfrm>
            <a:custGeom>
              <a:avLst/>
              <a:gdLst/>
              <a:ahLst/>
              <a:cxnLst/>
              <a:rect l="l" t="t" r="r" b="b"/>
              <a:pathLst>
                <a:path w="14430" h="30939" extrusionOk="0">
                  <a:moveTo>
                    <a:pt x="0" y="0"/>
                  </a:moveTo>
                  <a:lnTo>
                    <a:pt x="0" y="23019"/>
                  </a:lnTo>
                  <a:lnTo>
                    <a:pt x="13558" y="30831"/>
                  </a:lnTo>
                  <a:cubicBezTo>
                    <a:pt x="13679" y="30904"/>
                    <a:pt x="13796" y="30939"/>
                    <a:pt x="13902" y="30939"/>
                  </a:cubicBezTo>
                  <a:cubicBezTo>
                    <a:pt x="14210" y="30939"/>
                    <a:pt x="14430" y="30652"/>
                    <a:pt x="14430" y="30187"/>
                  </a:cubicBezTo>
                  <a:lnTo>
                    <a:pt x="14430" y="9481"/>
                  </a:lnTo>
                  <a:cubicBezTo>
                    <a:pt x="14430" y="8836"/>
                    <a:pt x="14032" y="8097"/>
                    <a:pt x="13558" y="7831"/>
                  </a:cubicBezTo>
                  <a:lnTo>
                    <a:pt x="0" y="0"/>
                  </a:lnTo>
                  <a:close/>
                </a:path>
              </a:pathLst>
            </a:custGeom>
            <a:solidFill>
              <a:srgbClr val="27C2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95;p16">
              <a:extLst>
                <a:ext uri="{FF2B5EF4-FFF2-40B4-BE49-F238E27FC236}">
                  <a16:creationId xmlns:a16="http://schemas.microsoft.com/office/drawing/2014/main" id="{DE98509D-BE41-A110-EBAE-2B36ED2CB883}"/>
                </a:ext>
              </a:extLst>
            </p:cNvPr>
            <p:cNvSpPr/>
            <p:nvPr/>
          </p:nvSpPr>
          <p:spPr>
            <a:xfrm>
              <a:off x="2277284" y="1375569"/>
              <a:ext cx="1279607" cy="2430266"/>
            </a:xfrm>
            <a:custGeom>
              <a:avLst/>
              <a:gdLst/>
              <a:ahLst/>
              <a:cxnLst/>
              <a:rect l="l" t="t" r="r" b="b"/>
              <a:pathLst>
                <a:path w="16195" h="30758" extrusionOk="0">
                  <a:moveTo>
                    <a:pt x="2730" y="1"/>
                  </a:moveTo>
                  <a:cubicBezTo>
                    <a:pt x="970" y="1"/>
                    <a:pt x="1" y="1519"/>
                    <a:pt x="1" y="1519"/>
                  </a:cubicBezTo>
                  <a:lnTo>
                    <a:pt x="1" y="22945"/>
                  </a:lnTo>
                  <a:lnTo>
                    <a:pt x="13331" y="30757"/>
                  </a:lnTo>
                  <a:cubicBezTo>
                    <a:pt x="13849" y="29402"/>
                    <a:pt x="14830" y="29146"/>
                    <a:pt x="15497" y="29146"/>
                  </a:cubicBezTo>
                  <a:cubicBezTo>
                    <a:pt x="15904" y="29146"/>
                    <a:pt x="16194" y="29241"/>
                    <a:pt x="16194" y="29241"/>
                  </a:cubicBezTo>
                  <a:lnTo>
                    <a:pt x="16194" y="7833"/>
                  </a:lnTo>
                  <a:lnTo>
                    <a:pt x="2826" y="2"/>
                  </a:lnTo>
                  <a:cubicBezTo>
                    <a:pt x="2794" y="1"/>
                    <a:pt x="2762" y="1"/>
                    <a:pt x="2730" y="1"/>
                  </a:cubicBezTo>
                  <a:close/>
                </a:path>
              </a:pathLst>
            </a:custGeom>
            <a:solidFill>
              <a:srgbClr val="E6E6E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96;p16">
              <a:extLst>
                <a:ext uri="{FF2B5EF4-FFF2-40B4-BE49-F238E27FC236}">
                  <a16:creationId xmlns:a16="http://schemas.microsoft.com/office/drawing/2014/main" id="{78FF69EC-027A-CF36-8497-D41D96A9E7D7}"/>
                </a:ext>
              </a:extLst>
            </p:cNvPr>
            <p:cNvSpPr/>
            <p:nvPr/>
          </p:nvSpPr>
          <p:spPr>
            <a:xfrm>
              <a:off x="2277284" y="1375569"/>
              <a:ext cx="1278106" cy="738846"/>
            </a:xfrm>
            <a:custGeom>
              <a:avLst/>
              <a:gdLst/>
              <a:ahLst/>
              <a:cxnLst/>
              <a:rect l="l" t="t" r="r" b="b"/>
              <a:pathLst>
                <a:path w="16176" h="9351" extrusionOk="0">
                  <a:moveTo>
                    <a:pt x="2730" y="1"/>
                  </a:moveTo>
                  <a:cubicBezTo>
                    <a:pt x="970" y="1"/>
                    <a:pt x="1" y="1519"/>
                    <a:pt x="1" y="1519"/>
                  </a:cubicBezTo>
                  <a:lnTo>
                    <a:pt x="13331" y="9350"/>
                  </a:lnTo>
                  <a:cubicBezTo>
                    <a:pt x="13846" y="7993"/>
                    <a:pt x="14808" y="7733"/>
                    <a:pt x="15470" y="7733"/>
                  </a:cubicBezTo>
                  <a:cubicBezTo>
                    <a:pt x="15880" y="7733"/>
                    <a:pt x="16175" y="7833"/>
                    <a:pt x="16175" y="7833"/>
                  </a:cubicBezTo>
                  <a:lnTo>
                    <a:pt x="2826" y="2"/>
                  </a:lnTo>
                  <a:cubicBezTo>
                    <a:pt x="2794" y="1"/>
                    <a:pt x="2762" y="1"/>
                    <a:pt x="2730"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97;p16">
              <a:extLst>
                <a:ext uri="{FF2B5EF4-FFF2-40B4-BE49-F238E27FC236}">
                  <a16:creationId xmlns:a16="http://schemas.microsoft.com/office/drawing/2014/main" id="{FC69CA93-D750-EC65-BE63-29F7FFBFDCE3}"/>
                </a:ext>
              </a:extLst>
            </p:cNvPr>
            <p:cNvSpPr/>
            <p:nvPr/>
          </p:nvSpPr>
          <p:spPr>
            <a:xfrm>
              <a:off x="2206884" y="1444625"/>
              <a:ext cx="1198620" cy="2476884"/>
            </a:xfrm>
            <a:custGeom>
              <a:avLst/>
              <a:gdLst/>
              <a:ahLst/>
              <a:cxnLst/>
              <a:rect l="l" t="t" r="r" b="b"/>
              <a:pathLst>
                <a:path w="15170" h="31348" extrusionOk="0">
                  <a:moveTo>
                    <a:pt x="740" y="0"/>
                  </a:moveTo>
                  <a:lnTo>
                    <a:pt x="1" y="418"/>
                  </a:lnTo>
                  <a:lnTo>
                    <a:pt x="1" y="23418"/>
                  </a:lnTo>
                  <a:lnTo>
                    <a:pt x="13577" y="31249"/>
                  </a:lnTo>
                  <a:cubicBezTo>
                    <a:pt x="13663" y="31313"/>
                    <a:pt x="13768" y="31347"/>
                    <a:pt x="13877" y="31347"/>
                  </a:cubicBezTo>
                  <a:cubicBezTo>
                    <a:pt x="13960" y="31347"/>
                    <a:pt x="14045" y="31328"/>
                    <a:pt x="14127" y="31287"/>
                  </a:cubicBezTo>
                  <a:lnTo>
                    <a:pt x="14829" y="30888"/>
                  </a:lnTo>
                  <a:cubicBezTo>
                    <a:pt x="15018" y="30794"/>
                    <a:pt x="15170" y="30547"/>
                    <a:pt x="15170" y="30187"/>
                  </a:cubicBezTo>
                  <a:lnTo>
                    <a:pt x="15170" y="9481"/>
                  </a:lnTo>
                  <a:cubicBezTo>
                    <a:pt x="15151" y="8836"/>
                    <a:pt x="14772" y="8097"/>
                    <a:pt x="14298" y="7831"/>
                  </a:cubicBezTo>
                  <a:lnTo>
                    <a:pt x="740" y="0"/>
                  </a:lnTo>
                  <a:close/>
                </a:path>
              </a:pathLst>
            </a:custGeom>
            <a:solidFill>
              <a:srgbClr val="48CDB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98;p16">
              <a:extLst>
                <a:ext uri="{FF2B5EF4-FFF2-40B4-BE49-F238E27FC236}">
                  <a16:creationId xmlns:a16="http://schemas.microsoft.com/office/drawing/2014/main" id="{6952AED0-AA5D-E236-9B46-9B0171B8BF31}"/>
                </a:ext>
              </a:extLst>
            </p:cNvPr>
            <p:cNvSpPr/>
            <p:nvPr/>
          </p:nvSpPr>
          <p:spPr>
            <a:xfrm>
              <a:off x="2206884" y="1477574"/>
              <a:ext cx="1140229" cy="2443936"/>
            </a:xfrm>
            <a:custGeom>
              <a:avLst/>
              <a:gdLst/>
              <a:ahLst/>
              <a:cxnLst/>
              <a:rect l="l" t="t" r="r" b="b"/>
              <a:pathLst>
                <a:path w="14431" h="30931" extrusionOk="0">
                  <a:moveTo>
                    <a:pt x="1" y="1"/>
                  </a:moveTo>
                  <a:lnTo>
                    <a:pt x="1" y="23001"/>
                  </a:lnTo>
                  <a:lnTo>
                    <a:pt x="13558" y="30832"/>
                  </a:lnTo>
                  <a:cubicBezTo>
                    <a:pt x="13678" y="30899"/>
                    <a:pt x="13794" y="30931"/>
                    <a:pt x="13899" y="30931"/>
                  </a:cubicBezTo>
                  <a:cubicBezTo>
                    <a:pt x="14209" y="30931"/>
                    <a:pt x="14430" y="30654"/>
                    <a:pt x="14430" y="30187"/>
                  </a:cubicBezTo>
                  <a:lnTo>
                    <a:pt x="14430" y="9481"/>
                  </a:lnTo>
                  <a:cubicBezTo>
                    <a:pt x="14430" y="8855"/>
                    <a:pt x="14032" y="8097"/>
                    <a:pt x="13558" y="7832"/>
                  </a:cubicBezTo>
                  <a:lnTo>
                    <a:pt x="1" y="1"/>
                  </a:lnTo>
                  <a:close/>
                </a:path>
              </a:pathLst>
            </a:custGeom>
            <a:solidFill>
              <a:srgbClr val="27C2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99;p16">
              <a:extLst>
                <a:ext uri="{FF2B5EF4-FFF2-40B4-BE49-F238E27FC236}">
                  <a16:creationId xmlns:a16="http://schemas.microsoft.com/office/drawing/2014/main" id="{E0C4115D-1C32-31B1-51DF-316487284EE0}"/>
                </a:ext>
              </a:extLst>
            </p:cNvPr>
            <p:cNvSpPr/>
            <p:nvPr/>
          </p:nvSpPr>
          <p:spPr>
            <a:xfrm>
              <a:off x="2398647" y="1947539"/>
              <a:ext cx="756703" cy="693414"/>
            </a:xfrm>
            <a:custGeom>
              <a:avLst/>
              <a:gdLst/>
              <a:ahLst/>
              <a:cxnLst/>
              <a:rect l="l" t="t" r="r" b="b"/>
              <a:pathLst>
                <a:path w="9577" h="8776" extrusionOk="0">
                  <a:moveTo>
                    <a:pt x="319" y="0"/>
                  </a:moveTo>
                  <a:cubicBezTo>
                    <a:pt x="128" y="0"/>
                    <a:pt x="1" y="178"/>
                    <a:pt x="1" y="461"/>
                  </a:cubicBezTo>
                  <a:lnTo>
                    <a:pt x="1" y="2794"/>
                  </a:lnTo>
                  <a:cubicBezTo>
                    <a:pt x="1" y="3192"/>
                    <a:pt x="209" y="3571"/>
                    <a:pt x="532" y="3799"/>
                  </a:cubicBezTo>
                  <a:lnTo>
                    <a:pt x="9045" y="8710"/>
                  </a:lnTo>
                  <a:cubicBezTo>
                    <a:pt x="9120" y="8754"/>
                    <a:pt x="9192" y="8776"/>
                    <a:pt x="9257" y="8776"/>
                  </a:cubicBezTo>
                  <a:cubicBezTo>
                    <a:pt x="9442" y="8776"/>
                    <a:pt x="9576" y="8606"/>
                    <a:pt x="9576" y="8311"/>
                  </a:cubicBezTo>
                  <a:lnTo>
                    <a:pt x="9576" y="5998"/>
                  </a:lnTo>
                  <a:cubicBezTo>
                    <a:pt x="9576" y="5581"/>
                    <a:pt x="9368" y="5221"/>
                    <a:pt x="9045" y="4974"/>
                  </a:cubicBezTo>
                  <a:lnTo>
                    <a:pt x="532" y="63"/>
                  </a:lnTo>
                  <a:cubicBezTo>
                    <a:pt x="455" y="20"/>
                    <a:pt x="384" y="0"/>
                    <a:pt x="319" y="0"/>
                  </a:cubicBezTo>
                  <a:close/>
                </a:path>
              </a:pathLst>
            </a:custGeom>
            <a:solidFill>
              <a:srgbClr val="7B63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00;p16">
              <a:extLst>
                <a:ext uri="{FF2B5EF4-FFF2-40B4-BE49-F238E27FC236}">
                  <a16:creationId xmlns:a16="http://schemas.microsoft.com/office/drawing/2014/main" id="{948DEB47-08EB-3022-9B67-C343F32EC793}"/>
                </a:ext>
              </a:extLst>
            </p:cNvPr>
            <p:cNvSpPr/>
            <p:nvPr/>
          </p:nvSpPr>
          <p:spPr>
            <a:xfrm>
              <a:off x="2500573" y="2433229"/>
              <a:ext cx="552850" cy="348050"/>
            </a:xfrm>
            <a:custGeom>
              <a:avLst/>
              <a:gdLst/>
              <a:ahLst/>
              <a:cxnLst/>
              <a:rect l="l" t="t" r="r" b="b"/>
              <a:pathLst>
                <a:path w="6997" h="4405" extrusionOk="0">
                  <a:moveTo>
                    <a:pt x="128" y="0"/>
                  </a:moveTo>
                  <a:cubicBezTo>
                    <a:pt x="53" y="0"/>
                    <a:pt x="0" y="64"/>
                    <a:pt x="0" y="192"/>
                  </a:cubicBezTo>
                  <a:cubicBezTo>
                    <a:pt x="0" y="344"/>
                    <a:pt x="76" y="496"/>
                    <a:pt x="209" y="591"/>
                  </a:cubicBezTo>
                  <a:lnTo>
                    <a:pt x="6788" y="4383"/>
                  </a:lnTo>
                  <a:cubicBezTo>
                    <a:pt x="6817" y="4397"/>
                    <a:pt x="6844" y="4404"/>
                    <a:pt x="6869" y="4404"/>
                  </a:cubicBezTo>
                  <a:cubicBezTo>
                    <a:pt x="6944" y="4404"/>
                    <a:pt x="6997" y="4340"/>
                    <a:pt x="6997" y="4212"/>
                  </a:cubicBezTo>
                  <a:cubicBezTo>
                    <a:pt x="6997" y="4061"/>
                    <a:pt x="6921" y="3909"/>
                    <a:pt x="6788" y="3814"/>
                  </a:cubicBezTo>
                  <a:lnTo>
                    <a:pt x="209" y="22"/>
                  </a:lnTo>
                  <a:cubicBezTo>
                    <a:pt x="180" y="8"/>
                    <a:pt x="153" y="0"/>
                    <a:pt x="128" y="0"/>
                  </a:cubicBezTo>
                  <a:close/>
                </a:path>
              </a:pathLst>
            </a:custGeom>
            <a:solidFill>
              <a:srgbClr val="7B63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01;p16">
              <a:extLst>
                <a:ext uri="{FF2B5EF4-FFF2-40B4-BE49-F238E27FC236}">
                  <a16:creationId xmlns:a16="http://schemas.microsoft.com/office/drawing/2014/main" id="{F74E5720-DB33-1F64-6F97-E5908429478D}"/>
                </a:ext>
              </a:extLst>
            </p:cNvPr>
            <p:cNvSpPr/>
            <p:nvPr/>
          </p:nvSpPr>
          <p:spPr>
            <a:xfrm>
              <a:off x="2608425" y="2647432"/>
              <a:ext cx="338648" cy="224396"/>
            </a:xfrm>
            <a:custGeom>
              <a:avLst/>
              <a:gdLst/>
              <a:ahLst/>
              <a:cxnLst/>
              <a:rect l="l" t="t" r="r" b="b"/>
              <a:pathLst>
                <a:path w="4286" h="2840" extrusionOk="0">
                  <a:moveTo>
                    <a:pt x="127" y="1"/>
                  </a:moveTo>
                  <a:cubicBezTo>
                    <a:pt x="53" y="1"/>
                    <a:pt x="0" y="61"/>
                    <a:pt x="0" y="174"/>
                  </a:cubicBezTo>
                  <a:cubicBezTo>
                    <a:pt x="0" y="345"/>
                    <a:pt x="76" y="496"/>
                    <a:pt x="209" y="591"/>
                  </a:cubicBezTo>
                  <a:lnTo>
                    <a:pt x="4058" y="2810"/>
                  </a:lnTo>
                  <a:cubicBezTo>
                    <a:pt x="4094" y="2830"/>
                    <a:pt x="4125" y="2839"/>
                    <a:pt x="4153" y="2839"/>
                  </a:cubicBezTo>
                  <a:cubicBezTo>
                    <a:pt x="4227" y="2839"/>
                    <a:pt x="4272" y="2769"/>
                    <a:pt x="4286" y="2658"/>
                  </a:cubicBezTo>
                  <a:cubicBezTo>
                    <a:pt x="4286" y="2506"/>
                    <a:pt x="4210" y="2355"/>
                    <a:pt x="4077" y="2260"/>
                  </a:cubicBezTo>
                  <a:lnTo>
                    <a:pt x="209" y="22"/>
                  </a:lnTo>
                  <a:cubicBezTo>
                    <a:pt x="180" y="8"/>
                    <a:pt x="152" y="1"/>
                    <a:pt x="127" y="1"/>
                  </a:cubicBezTo>
                  <a:close/>
                </a:path>
              </a:pathLst>
            </a:custGeom>
            <a:solidFill>
              <a:srgbClr val="7B63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02;p16">
              <a:extLst>
                <a:ext uri="{FF2B5EF4-FFF2-40B4-BE49-F238E27FC236}">
                  <a16:creationId xmlns:a16="http://schemas.microsoft.com/office/drawing/2014/main" id="{4E14A64C-FF7D-5084-A34A-C5F4FFA76E44}"/>
                </a:ext>
              </a:extLst>
            </p:cNvPr>
            <p:cNvSpPr/>
            <p:nvPr/>
          </p:nvSpPr>
          <p:spPr>
            <a:xfrm>
              <a:off x="2184444" y="1255233"/>
              <a:ext cx="373097" cy="222420"/>
            </a:xfrm>
            <a:custGeom>
              <a:avLst/>
              <a:gdLst/>
              <a:ahLst/>
              <a:cxnLst/>
              <a:rect l="l" t="t" r="r" b="b"/>
              <a:pathLst>
                <a:path w="4722" h="2815" extrusionOk="0">
                  <a:moveTo>
                    <a:pt x="3695" y="1"/>
                  </a:moveTo>
                  <a:cubicBezTo>
                    <a:pt x="3000" y="1"/>
                    <a:pt x="2310" y="165"/>
                    <a:pt x="1688" y="482"/>
                  </a:cubicBezTo>
                  <a:cubicBezTo>
                    <a:pt x="0" y="1279"/>
                    <a:pt x="285" y="2815"/>
                    <a:pt x="285" y="2815"/>
                  </a:cubicBezTo>
                  <a:lnTo>
                    <a:pt x="1024" y="2397"/>
                  </a:lnTo>
                  <a:cubicBezTo>
                    <a:pt x="1024" y="2397"/>
                    <a:pt x="1517" y="634"/>
                    <a:pt x="4001" y="539"/>
                  </a:cubicBezTo>
                  <a:lnTo>
                    <a:pt x="4722" y="122"/>
                  </a:lnTo>
                  <a:cubicBezTo>
                    <a:pt x="4383" y="41"/>
                    <a:pt x="4039" y="1"/>
                    <a:pt x="3695" y="1"/>
                  </a:cubicBezTo>
                  <a:close/>
                </a:path>
              </a:pathLst>
            </a:custGeom>
            <a:solidFill>
              <a:srgbClr val="48CDB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03;p16">
              <a:extLst>
                <a:ext uri="{FF2B5EF4-FFF2-40B4-BE49-F238E27FC236}">
                  <a16:creationId xmlns:a16="http://schemas.microsoft.com/office/drawing/2014/main" id="{5BE118C1-4D6D-EE7E-F96B-34131A862E0C}"/>
                </a:ext>
              </a:extLst>
            </p:cNvPr>
            <p:cNvSpPr/>
            <p:nvPr/>
          </p:nvSpPr>
          <p:spPr>
            <a:xfrm>
              <a:off x="1770894" y="1104082"/>
              <a:ext cx="235299" cy="2436587"/>
            </a:xfrm>
            <a:custGeom>
              <a:avLst/>
              <a:gdLst/>
              <a:ahLst/>
              <a:cxnLst/>
              <a:rect l="l" t="t" r="r" b="b"/>
              <a:pathLst>
                <a:path w="2978" h="30838" extrusionOk="0">
                  <a:moveTo>
                    <a:pt x="2040" y="0"/>
                  </a:moveTo>
                  <a:cubicBezTo>
                    <a:pt x="160" y="0"/>
                    <a:pt x="1" y="1978"/>
                    <a:pt x="1" y="1978"/>
                  </a:cubicBezTo>
                  <a:lnTo>
                    <a:pt x="1" y="30837"/>
                  </a:lnTo>
                  <a:lnTo>
                    <a:pt x="2978" y="29719"/>
                  </a:lnTo>
                  <a:lnTo>
                    <a:pt x="2978" y="139"/>
                  </a:lnTo>
                  <a:cubicBezTo>
                    <a:pt x="2625" y="42"/>
                    <a:pt x="2314" y="0"/>
                    <a:pt x="2040" y="0"/>
                  </a:cubicBezTo>
                  <a:close/>
                </a:path>
              </a:pathLst>
            </a:custGeom>
            <a:solidFill>
              <a:srgbClr val="ED7B3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04;p16">
              <a:extLst>
                <a:ext uri="{FF2B5EF4-FFF2-40B4-BE49-F238E27FC236}">
                  <a16:creationId xmlns:a16="http://schemas.microsoft.com/office/drawing/2014/main" id="{0409C483-4824-F688-F41B-5A17FF5BDFDD}"/>
                </a:ext>
              </a:extLst>
            </p:cNvPr>
            <p:cNvSpPr/>
            <p:nvPr/>
          </p:nvSpPr>
          <p:spPr>
            <a:xfrm>
              <a:off x="2007615" y="1080536"/>
              <a:ext cx="1197197" cy="2944322"/>
            </a:xfrm>
            <a:custGeom>
              <a:avLst/>
              <a:gdLst/>
              <a:ahLst/>
              <a:cxnLst/>
              <a:rect l="l" t="t" r="r" b="b"/>
              <a:pathLst>
                <a:path w="15152" h="37264" extrusionOk="0">
                  <a:moveTo>
                    <a:pt x="702" y="1"/>
                  </a:moveTo>
                  <a:lnTo>
                    <a:pt x="1" y="418"/>
                  </a:lnTo>
                  <a:lnTo>
                    <a:pt x="1" y="29353"/>
                  </a:lnTo>
                  <a:lnTo>
                    <a:pt x="13558" y="37165"/>
                  </a:lnTo>
                  <a:cubicBezTo>
                    <a:pt x="13644" y="37230"/>
                    <a:pt x="13755" y="37264"/>
                    <a:pt x="13866" y="37264"/>
                  </a:cubicBezTo>
                  <a:cubicBezTo>
                    <a:pt x="13950" y="37264"/>
                    <a:pt x="14034" y="37244"/>
                    <a:pt x="14108" y="37203"/>
                  </a:cubicBezTo>
                  <a:lnTo>
                    <a:pt x="14810" y="36805"/>
                  </a:lnTo>
                  <a:cubicBezTo>
                    <a:pt x="15018" y="36710"/>
                    <a:pt x="15151" y="36463"/>
                    <a:pt x="15151" y="36103"/>
                  </a:cubicBezTo>
                  <a:lnTo>
                    <a:pt x="15151" y="9481"/>
                  </a:lnTo>
                  <a:cubicBezTo>
                    <a:pt x="15132" y="8856"/>
                    <a:pt x="14753" y="8116"/>
                    <a:pt x="14279" y="7832"/>
                  </a:cubicBezTo>
                  <a:lnTo>
                    <a:pt x="702" y="1"/>
                  </a:lnTo>
                  <a:close/>
                </a:path>
              </a:pathLst>
            </a:custGeom>
            <a:solidFill>
              <a:srgbClr val="E3641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05;p16">
              <a:extLst>
                <a:ext uri="{FF2B5EF4-FFF2-40B4-BE49-F238E27FC236}">
                  <a16:creationId xmlns:a16="http://schemas.microsoft.com/office/drawing/2014/main" id="{52526FF2-90F8-C32E-FB15-8D7BFE478517}"/>
                </a:ext>
              </a:extLst>
            </p:cNvPr>
            <p:cNvSpPr/>
            <p:nvPr/>
          </p:nvSpPr>
          <p:spPr>
            <a:xfrm>
              <a:off x="2007615" y="1113484"/>
              <a:ext cx="1138728" cy="2912085"/>
            </a:xfrm>
            <a:custGeom>
              <a:avLst/>
              <a:gdLst/>
              <a:ahLst/>
              <a:cxnLst/>
              <a:rect l="l" t="t" r="r" b="b"/>
              <a:pathLst>
                <a:path w="14412" h="36856" extrusionOk="0">
                  <a:moveTo>
                    <a:pt x="1" y="1"/>
                  </a:moveTo>
                  <a:lnTo>
                    <a:pt x="1" y="28936"/>
                  </a:lnTo>
                  <a:lnTo>
                    <a:pt x="13558" y="36748"/>
                  </a:lnTo>
                  <a:cubicBezTo>
                    <a:pt x="13680" y="36821"/>
                    <a:pt x="13796" y="36855"/>
                    <a:pt x="13900" y="36855"/>
                  </a:cubicBezTo>
                  <a:cubicBezTo>
                    <a:pt x="14202" y="36855"/>
                    <a:pt x="14412" y="36568"/>
                    <a:pt x="14412" y="36103"/>
                  </a:cubicBezTo>
                  <a:lnTo>
                    <a:pt x="14412" y="9482"/>
                  </a:lnTo>
                  <a:cubicBezTo>
                    <a:pt x="14412" y="8856"/>
                    <a:pt x="14013" y="8116"/>
                    <a:pt x="13539" y="7832"/>
                  </a:cubicBezTo>
                  <a:lnTo>
                    <a:pt x="1" y="1"/>
                  </a:lnTo>
                  <a:close/>
                </a:path>
              </a:pathLst>
            </a:custGeom>
            <a:solidFill>
              <a:srgbClr val="ED7B3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06;p16">
              <a:extLst>
                <a:ext uri="{FF2B5EF4-FFF2-40B4-BE49-F238E27FC236}">
                  <a16:creationId xmlns:a16="http://schemas.microsoft.com/office/drawing/2014/main" id="{8C7D3F66-9D49-4AC7-B35B-2FC88D03A3DE}"/>
                </a:ext>
              </a:extLst>
            </p:cNvPr>
            <p:cNvSpPr/>
            <p:nvPr/>
          </p:nvSpPr>
          <p:spPr>
            <a:xfrm>
              <a:off x="1784405" y="1192813"/>
              <a:ext cx="1278027" cy="2897704"/>
            </a:xfrm>
            <a:custGeom>
              <a:avLst/>
              <a:gdLst/>
              <a:ahLst/>
              <a:cxnLst/>
              <a:rect l="l" t="t" r="r" b="b"/>
              <a:pathLst>
                <a:path w="16175" h="36674" extrusionOk="0">
                  <a:moveTo>
                    <a:pt x="2729" y="0"/>
                  </a:moveTo>
                  <a:cubicBezTo>
                    <a:pt x="952" y="0"/>
                    <a:pt x="1" y="1519"/>
                    <a:pt x="1" y="1519"/>
                  </a:cubicBezTo>
                  <a:lnTo>
                    <a:pt x="1" y="28842"/>
                  </a:lnTo>
                  <a:lnTo>
                    <a:pt x="13330" y="36673"/>
                  </a:lnTo>
                  <a:cubicBezTo>
                    <a:pt x="13845" y="35316"/>
                    <a:pt x="14808" y="35056"/>
                    <a:pt x="15469" y="35056"/>
                  </a:cubicBezTo>
                  <a:cubicBezTo>
                    <a:pt x="15880" y="35056"/>
                    <a:pt x="16175" y="35156"/>
                    <a:pt x="16175" y="35156"/>
                  </a:cubicBezTo>
                  <a:lnTo>
                    <a:pt x="16175" y="7814"/>
                  </a:lnTo>
                  <a:lnTo>
                    <a:pt x="2826" y="2"/>
                  </a:lnTo>
                  <a:cubicBezTo>
                    <a:pt x="2793" y="1"/>
                    <a:pt x="2761" y="0"/>
                    <a:pt x="2729" y="0"/>
                  </a:cubicBezTo>
                  <a:close/>
                </a:path>
              </a:pathLst>
            </a:custGeom>
            <a:solidFill>
              <a:srgbClr val="E6E6E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07;p16">
              <a:extLst>
                <a:ext uri="{FF2B5EF4-FFF2-40B4-BE49-F238E27FC236}">
                  <a16:creationId xmlns:a16="http://schemas.microsoft.com/office/drawing/2014/main" id="{0463D692-A3CD-E81E-8771-2C8A759731A7}"/>
                </a:ext>
              </a:extLst>
            </p:cNvPr>
            <p:cNvSpPr/>
            <p:nvPr/>
          </p:nvSpPr>
          <p:spPr>
            <a:xfrm>
              <a:off x="1782904" y="1192813"/>
              <a:ext cx="1279528" cy="737266"/>
            </a:xfrm>
            <a:custGeom>
              <a:avLst/>
              <a:gdLst/>
              <a:ahLst/>
              <a:cxnLst/>
              <a:rect l="l" t="t" r="r" b="b"/>
              <a:pathLst>
                <a:path w="16194" h="9331" extrusionOk="0">
                  <a:moveTo>
                    <a:pt x="2748" y="0"/>
                  </a:moveTo>
                  <a:cubicBezTo>
                    <a:pt x="970" y="0"/>
                    <a:pt x="1" y="1519"/>
                    <a:pt x="1" y="1519"/>
                  </a:cubicBezTo>
                  <a:lnTo>
                    <a:pt x="13331" y="9331"/>
                  </a:lnTo>
                  <a:cubicBezTo>
                    <a:pt x="13861" y="7975"/>
                    <a:pt x="14838" y="7719"/>
                    <a:pt x="15502" y="7719"/>
                  </a:cubicBezTo>
                  <a:cubicBezTo>
                    <a:pt x="15906" y="7719"/>
                    <a:pt x="16194" y="7814"/>
                    <a:pt x="16194" y="7814"/>
                  </a:cubicBezTo>
                  <a:lnTo>
                    <a:pt x="2845" y="2"/>
                  </a:lnTo>
                  <a:cubicBezTo>
                    <a:pt x="2812" y="1"/>
                    <a:pt x="2780" y="0"/>
                    <a:pt x="2748"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08;p16">
              <a:extLst>
                <a:ext uri="{FF2B5EF4-FFF2-40B4-BE49-F238E27FC236}">
                  <a16:creationId xmlns:a16="http://schemas.microsoft.com/office/drawing/2014/main" id="{29E1CB36-9510-27BA-1550-8995BC85811C}"/>
                </a:ext>
              </a:extLst>
            </p:cNvPr>
            <p:cNvSpPr/>
            <p:nvPr/>
          </p:nvSpPr>
          <p:spPr>
            <a:xfrm>
              <a:off x="1712504" y="1260368"/>
              <a:ext cx="1197118" cy="2944243"/>
            </a:xfrm>
            <a:custGeom>
              <a:avLst/>
              <a:gdLst/>
              <a:ahLst/>
              <a:cxnLst/>
              <a:rect l="l" t="t" r="r" b="b"/>
              <a:pathLst>
                <a:path w="15151" h="37263" extrusionOk="0">
                  <a:moveTo>
                    <a:pt x="740" y="0"/>
                  </a:moveTo>
                  <a:lnTo>
                    <a:pt x="0" y="436"/>
                  </a:lnTo>
                  <a:lnTo>
                    <a:pt x="0" y="29352"/>
                  </a:lnTo>
                  <a:lnTo>
                    <a:pt x="13558" y="37164"/>
                  </a:lnTo>
                  <a:cubicBezTo>
                    <a:pt x="13655" y="37229"/>
                    <a:pt x="13764" y="37263"/>
                    <a:pt x="13875" y="37263"/>
                  </a:cubicBezTo>
                  <a:cubicBezTo>
                    <a:pt x="13959" y="37263"/>
                    <a:pt x="14045" y="37243"/>
                    <a:pt x="14127" y="37202"/>
                  </a:cubicBezTo>
                  <a:lnTo>
                    <a:pt x="14828" y="36804"/>
                  </a:lnTo>
                  <a:cubicBezTo>
                    <a:pt x="15018" y="36709"/>
                    <a:pt x="15151" y="36463"/>
                    <a:pt x="15151" y="36103"/>
                  </a:cubicBezTo>
                  <a:lnTo>
                    <a:pt x="15151" y="9481"/>
                  </a:lnTo>
                  <a:cubicBezTo>
                    <a:pt x="15151" y="8855"/>
                    <a:pt x="14771" y="8116"/>
                    <a:pt x="14297" y="7831"/>
                  </a:cubicBezTo>
                  <a:lnTo>
                    <a:pt x="740" y="0"/>
                  </a:lnTo>
                  <a:close/>
                </a:path>
              </a:pathLst>
            </a:custGeom>
            <a:solidFill>
              <a:srgbClr val="E3641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09;p16">
              <a:extLst>
                <a:ext uri="{FF2B5EF4-FFF2-40B4-BE49-F238E27FC236}">
                  <a16:creationId xmlns:a16="http://schemas.microsoft.com/office/drawing/2014/main" id="{75785F36-7177-E7F2-E1A7-849041306755}"/>
                </a:ext>
              </a:extLst>
            </p:cNvPr>
            <p:cNvSpPr/>
            <p:nvPr/>
          </p:nvSpPr>
          <p:spPr>
            <a:xfrm>
              <a:off x="1712504" y="1294818"/>
              <a:ext cx="1140229" cy="2910504"/>
            </a:xfrm>
            <a:custGeom>
              <a:avLst/>
              <a:gdLst/>
              <a:ahLst/>
              <a:cxnLst/>
              <a:rect l="l" t="t" r="r" b="b"/>
              <a:pathLst>
                <a:path w="14431" h="36836" extrusionOk="0">
                  <a:moveTo>
                    <a:pt x="0" y="0"/>
                  </a:moveTo>
                  <a:lnTo>
                    <a:pt x="0" y="28916"/>
                  </a:lnTo>
                  <a:lnTo>
                    <a:pt x="13558" y="36728"/>
                  </a:lnTo>
                  <a:cubicBezTo>
                    <a:pt x="13680" y="36801"/>
                    <a:pt x="13796" y="36836"/>
                    <a:pt x="13903" y="36836"/>
                  </a:cubicBezTo>
                  <a:cubicBezTo>
                    <a:pt x="14210" y="36836"/>
                    <a:pt x="14430" y="36549"/>
                    <a:pt x="14430" y="36084"/>
                  </a:cubicBezTo>
                  <a:lnTo>
                    <a:pt x="14430" y="9462"/>
                  </a:lnTo>
                  <a:cubicBezTo>
                    <a:pt x="14430" y="8836"/>
                    <a:pt x="14051" y="8097"/>
                    <a:pt x="13558" y="7812"/>
                  </a:cubicBezTo>
                  <a:lnTo>
                    <a:pt x="0" y="0"/>
                  </a:lnTo>
                  <a:close/>
                </a:path>
              </a:pathLst>
            </a:custGeom>
            <a:solidFill>
              <a:srgbClr val="ED7B3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10;p16">
              <a:extLst>
                <a:ext uri="{FF2B5EF4-FFF2-40B4-BE49-F238E27FC236}">
                  <a16:creationId xmlns:a16="http://schemas.microsoft.com/office/drawing/2014/main" id="{419B181B-01E2-A623-1475-33C0F86AF6AD}"/>
                </a:ext>
              </a:extLst>
            </p:cNvPr>
            <p:cNvSpPr/>
            <p:nvPr/>
          </p:nvSpPr>
          <p:spPr>
            <a:xfrm>
              <a:off x="1904267" y="1652112"/>
              <a:ext cx="756703" cy="693493"/>
            </a:xfrm>
            <a:custGeom>
              <a:avLst/>
              <a:gdLst/>
              <a:ahLst/>
              <a:cxnLst/>
              <a:rect l="l" t="t" r="r" b="b"/>
              <a:pathLst>
                <a:path w="9577" h="8777" extrusionOk="0">
                  <a:moveTo>
                    <a:pt x="320" y="1"/>
                  </a:moveTo>
                  <a:cubicBezTo>
                    <a:pt x="135" y="1"/>
                    <a:pt x="0" y="171"/>
                    <a:pt x="0" y="465"/>
                  </a:cubicBezTo>
                  <a:lnTo>
                    <a:pt x="0" y="2778"/>
                  </a:lnTo>
                  <a:cubicBezTo>
                    <a:pt x="0" y="3177"/>
                    <a:pt x="209" y="3556"/>
                    <a:pt x="531" y="3802"/>
                  </a:cubicBezTo>
                  <a:lnTo>
                    <a:pt x="9045" y="8713"/>
                  </a:lnTo>
                  <a:cubicBezTo>
                    <a:pt x="9122" y="8756"/>
                    <a:pt x="9193" y="8776"/>
                    <a:pt x="9257" y="8776"/>
                  </a:cubicBezTo>
                  <a:cubicBezTo>
                    <a:pt x="9449" y="8776"/>
                    <a:pt x="9576" y="8599"/>
                    <a:pt x="9576" y="8315"/>
                  </a:cubicBezTo>
                  <a:lnTo>
                    <a:pt x="9576" y="6002"/>
                  </a:lnTo>
                  <a:cubicBezTo>
                    <a:pt x="9576" y="5585"/>
                    <a:pt x="9367" y="5205"/>
                    <a:pt x="9045" y="4978"/>
                  </a:cubicBezTo>
                  <a:lnTo>
                    <a:pt x="531" y="67"/>
                  </a:lnTo>
                  <a:cubicBezTo>
                    <a:pt x="457" y="22"/>
                    <a:pt x="385" y="1"/>
                    <a:pt x="320" y="1"/>
                  </a:cubicBezTo>
                  <a:close/>
                </a:path>
              </a:pathLst>
            </a:custGeom>
            <a:solidFill>
              <a:srgbClr val="E3641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11;p16">
              <a:extLst>
                <a:ext uri="{FF2B5EF4-FFF2-40B4-BE49-F238E27FC236}">
                  <a16:creationId xmlns:a16="http://schemas.microsoft.com/office/drawing/2014/main" id="{ADCB9347-14AB-955A-6AB2-198509596316}"/>
                </a:ext>
              </a:extLst>
            </p:cNvPr>
            <p:cNvSpPr/>
            <p:nvPr/>
          </p:nvSpPr>
          <p:spPr>
            <a:xfrm>
              <a:off x="2006113" y="2137406"/>
              <a:ext cx="552929" cy="347892"/>
            </a:xfrm>
            <a:custGeom>
              <a:avLst/>
              <a:gdLst/>
              <a:ahLst/>
              <a:cxnLst/>
              <a:rect l="l" t="t" r="r" b="b"/>
              <a:pathLst>
                <a:path w="6998" h="4403" extrusionOk="0">
                  <a:moveTo>
                    <a:pt x="124" y="1"/>
                  </a:moveTo>
                  <a:cubicBezTo>
                    <a:pt x="52" y="1"/>
                    <a:pt x="1" y="71"/>
                    <a:pt x="1" y="182"/>
                  </a:cubicBezTo>
                  <a:cubicBezTo>
                    <a:pt x="1" y="353"/>
                    <a:pt x="77" y="486"/>
                    <a:pt x="209" y="580"/>
                  </a:cubicBezTo>
                  <a:lnTo>
                    <a:pt x="6789" y="4373"/>
                  </a:lnTo>
                  <a:cubicBezTo>
                    <a:pt x="6820" y="4393"/>
                    <a:pt x="6849" y="4402"/>
                    <a:pt x="6875" y="4402"/>
                  </a:cubicBezTo>
                  <a:cubicBezTo>
                    <a:pt x="6947" y="4402"/>
                    <a:pt x="6998" y="4332"/>
                    <a:pt x="6998" y="4221"/>
                  </a:cubicBezTo>
                  <a:cubicBezTo>
                    <a:pt x="6998" y="4069"/>
                    <a:pt x="6922" y="3918"/>
                    <a:pt x="6789" y="3823"/>
                  </a:cubicBezTo>
                  <a:lnTo>
                    <a:pt x="209" y="30"/>
                  </a:lnTo>
                  <a:cubicBezTo>
                    <a:pt x="179" y="10"/>
                    <a:pt x="150" y="1"/>
                    <a:pt x="124" y="1"/>
                  </a:cubicBezTo>
                  <a:close/>
                </a:path>
              </a:pathLst>
            </a:custGeom>
            <a:solidFill>
              <a:srgbClr val="7DA2C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12;p16">
              <a:extLst>
                <a:ext uri="{FF2B5EF4-FFF2-40B4-BE49-F238E27FC236}">
                  <a16:creationId xmlns:a16="http://schemas.microsoft.com/office/drawing/2014/main" id="{BE9C2718-870E-FE77-6B48-71A95C7499D8}"/>
                </a:ext>
              </a:extLst>
            </p:cNvPr>
            <p:cNvSpPr/>
            <p:nvPr/>
          </p:nvSpPr>
          <p:spPr>
            <a:xfrm>
              <a:off x="2114044" y="2351688"/>
              <a:ext cx="338648" cy="224316"/>
            </a:xfrm>
            <a:custGeom>
              <a:avLst/>
              <a:gdLst/>
              <a:ahLst/>
              <a:cxnLst/>
              <a:rect l="l" t="t" r="r" b="b"/>
              <a:pathLst>
                <a:path w="4286" h="2839" extrusionOk="0">
                  <a:moveTo>
                    <a:pt x="123" y="0"/>
                  </a:moveTo>
                  <a:cubicBezTo>
                    <a:pt x="51" y="0"/>
                    <a:pt x="0" y="71"/>
                    <a:pt x="0" y="182"/>
                  </a:cubicBezTo>
                  <a:cubicBezTo>
                    <a:pt x="0" y="333"/>
                    <a:pt x="76" y="485"/>
                    <a:pt x="209" y="580"/>
                  </a:cubicBezTo>
                  <a:lnTo>
                    <a:pt x="4077" y="2817"/>
                  </a:lnTo>
                  <a:cubicBezTo>
                    <a:pt x="4106" y="2832"/>
                    <a:pt x="4134" y="2839"/>
                    <a:pt x="4159" y="2839"/>
                  </a:cubicBezTo>
                  <a:cubicBezTo>
                    <a:pt x="4233" y="2839"/>
                    <a:pt x="4285" y="2778"/>
                    <a:pt x="4285" y="2666"/>
                  </a:cubicBezTo>
                  <a:cubicBezTo>
                    <a:pt x="4266" y="2495"/>
                    <a:pt x="4191" y="2343"/>
                    <a:pt x="4077" y="2267"/>
                  </a:cubicBezTo>
                  <a:lnTo>
                    <a:pt x="209" y="30"/>
                  </a:lnTo>
                  <a:cubicBezTo>
                    <a:pt x="178" y="10"/>
                    <a:pt x="149" y="0"/>
                    <a:pt x="123" y="0"/>
                  </a:cubicBezTo>
                  <a:close/>
                </a:path>
              </a:pathLst>
            </a:custGeom>
            <a:solidFill>
              <a:srgbClr val="7DA2C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13;p16">
              <a:extLst>
                <a:ext uri="{FF2B5EF4-FFF2-40B4-BE49-F238E27FC236}">
                  <a16:creationId xmlns:a16="http://schemas.microsoft.com/office/drawing/2014/main" id="{6016E0BF-D514-5C52-C68E-1F17D511866D}"/>
                </a:ext>
              </a:extLst>
            </p:cNvPr>
            <p:cNvSpPr/>
            <p:nvPr/>
          </p:nvSpPr>
          <p:spPr>
            <a:xfrm>
              <a:off x="1689985" y="1070976"/>
              <a:ext cx="373176" cy="222420"/>
            </a:xfrm>
            <a:custGeom>
              <a:avLst/>
              <a:gdLst/>
              <a:ahLst/>
              <a:cxnLst/>
              <a:rect l="l" t="t" r="r" b="b"/>
              <a:pathLst>
                <a:path w="4723" h="2815" extrusionOk="0">
                  <a:moveTo>
                    <a:pt x="3696" y="0"/>
                  </a:moveTo>
                  <a:cubicBezTo>
                    <a:pt x="3001" y="0"/>
                    <a:pt x="2311" y="165"/>
                    <a:pt x="1689" y="482"/>
                  </a:cubicBezTo>
                  <a:cubicBezTo>
                    <a:pt x="1" y="1278"/>
                    <a:pt x="285" y="2814"/>
                    <a:pt x="285" y="2814"/>
                  </a:cubicBezTo>
                  <a:lnTo>
                    <a:pt x="1025" y="2397"/>
                  </a:lnTo>
                  <a:cubicBezTo>
                    <a:pt x="1025" y="2397"/>
                    <a:pt x="1518" y="653"/>
                    <a:pt x="4021" y="539"/>
                  </a:cubicBezTo>
                  <a:lnTo>
                    <a:pt x="4722" y="122"/>
                  </a:lnTo>
                  <a:cubicBezTo>
                    <a:pt x="4384" y="40"/>
                    <a:pt x="4039" y="0"/>
                    <a:pt x="3696" y="0"/>
                  </a:cubicBezTo>
                  <a:close/>
                </a:path>
              </a:pathLst>
            </a:custGeom>
            <a:solidFill>
              <a:srgbClr val="E3641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14;p16">
              <a:extLst>
                <a:ext uri="{FF2B5EF4-FFF2-40B4-BE49-F238E27FC236}">
                  <a16:creationId xmlns:a16="http://schemas.microsoft.com/office/drawing/2014/main" id="{C974544B-F1CF-E499-5015-8682C25FEE58}"/>
                </a:ext>
              </a:extLst>
            </p:cNvPr>
            <p:cNvSpPr/>
            <p:nvPr/>
          </p:nvSpPr>
          <p:spPr>
            <a:xfrm>
              <a:off x="1258578" y="1592695"/>
              <a:ext cx="235299" cy="2151747"/>
            </a:xfrm>
            <a:custGeom>
              <a:avLst/>
              <a:gdLst/>
              <a:ahLst/>
              <a:cxnLst/>
              <a:rect l="l" t="t" r="r" b="b"/>
              <a:pathLst>
                <a:path w="2978" h="27233" extrusionOk="0">
                  <a:moveTo>
                    <a:pt x="2781" y="0"/>
                  </a:moveTo>
                  <a:cubicBezTo>
                    <a:pt x="181" y="0"/>
                    <a:pt x="0" y="1843"/>
                    <a:pt x="0" y="1843"/>
                  </a:cubicBezTo>
                  <a:lnTo>
                    <a:pt x="152" y="27232"/>
                  </a:lnTo>
                  <a:lnTo>
                    <a:pt x="2977" y="24729"/>
                  </a:lnTo>
                  <a:lnTo>
                    <a:pt x="2977" y="4"/>
                  </a:lnTo>
                  <a:cubicBezTo>
                    <a:pt x="2910" y="1"/>
                    <a:pt x="2845" y="0"/>
                    <a:pt x="2781" y="0"/>
                  </a:cubicBezTo>
                  <a:close/>
                </a:path>
              </a:pathLst>
            </a:custGeom>
            <a:solidFill>
              <a:srgbClr val="9A03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15;p16">
              <a:extLst>
                <a:ext uri="{FF2B5EF4-FFF2-40B4-BE49-F238E27FC236}">
                  <a16:creationId xmlns:a16="http://schemas.microsoft.com/office/drawing/2014/main" id="{1A72FCA6-12D5-C5A4-83D0-A165B5C2CB87}"/>
                </a:ext>
              </a:extLst>
            </p:cNvPr>
            <p:cNvSpPr/>
            <p:nvPr/>
          </p:nvSpPr>
          <p:spPr>
            <a:xfrm>
              <a:off x="1493798" y="1559984"/>
              <a:ext cx="1197118" cy="2737862"/>
            </a:xfrm>
            <a:custGeom>
              <a:avLst/>
              <a:gdLst/>
              <a:ahLst/>
              <a:cxnLst/>
              <a:rect l="l" t="t" r="r" b="b"/>
              <a:pathLst>
                <a:path w="15151" h="34651" extrusionOk="0">
                  <a:moveTo>
                    <a:pt x="721" y="0"/>
                  </a:moveTo>
                  <a:lnTo>
                    <a:pt x="0" y="418"/>
                  </a:lnTo>
                  <a:lnTo>
                    <a:pt x="0" y="26736"/>
                  </a:lnTo>
                  <a:lnTo>
                    <a:pt x="13557" y="34548"/>
                  </a:lnTo>
                  <a:cubicBezTo>
                    <a:pt x="13649" y="34616"/>
                    <a:pt x="13767" y="34650"/>
                    <a:pt x="13884" y="34650"/>
                  </a:cubicBezTo>
                  <a:cubicBezTo>
                    <a:pt x="13962" y="34650"/>
                    <a:pt x="14039" y="34635"/>
                    <a:pt x="14107" y="34605"/>
                  </a:cubicBezTo>
                  <a:lnTo>
                    <a:pt x="14809" y="34188"/>
                  </a:lnTo>
                  <a:cubicBezTo>
                    <a:pt x="15018" y="34112"/>
                    <a:pt x="15150" y="33846"/>
                    <a:pt x="15150" y="33486"/>
                  </a:cubicBezTo>
                  <a:lnTo>
                    <a:pt x="15150" y="9462"/>
                  </a:lnTo>
                  <a:cubicBezTo>
                    <a:pt x="15150" y="8836"/>
                    <a:pt x="14752" y="8097"/>
                    <a:pt x="14278" y="7831"/>
                  </a:cubicBezTo>
                  <a:lnTo>
                    <a:pt x="721" y="0"/>
                  </a:lnTo>
                  <a:close/>
                </a:path>
              </a:pathLst>
            </a:custGeom>
            <a:solidFill>
              <a:srgbClr val="A1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16;p16">
              <a:extLst>
                <a:ext uri="{FF2B5EF4-FFF2-40B4-BE49-F238E27FC236}">
                  <a16:creationId xmlns:a16="http://schemas.microsoft.com/office/drawing/2014/main" id="{750DA2BA-7349-0CDB-C129-8ECEAF602E51}"/>
                </a:ext>
              </a:extLst>
            </p:cNvPr>
            <p:cNvSpPr/>
            <p:nvPr/>
          </p:nvSpPr>
          <p:spPr>
            <a:xfrm>
              <a:off x="1493798" y="1592932"/>
              <a:ext cx="1138649" cy="2705309"/>
            </a:xfrm>
            <a:custGeom>
              <a:avLst/>
              <a:gdLst/>
              <a:ahLst/>
              <a:cxnLst/>
              <a:rect l="l" t="t" r="r" b="b"/>
              <a:pathLst>
                <a:path w="14411" h="34239" extrusionOk="0">
                  <a:moveTo>
                    <a:pt x="0" y="1"/>
                  </a:moveTo>
                  <a:lnTo>
                    <a:pt x="0" y="26319"/>
                  </a:lnTo>
                  <a:lnTo>
                    <a:pt x="13557" y="34131"/>
                  </a:lnTo>
                  <a:cubicBezTo>
                    <a:pt x="13679" y="34204"/>
                    <a:pt x="13795" y="34238"/>
                    <a:pt x="13899" y="34238"/>
                  </a:cubicBezTo>
                  <a:cubicBezTo>
                    <a:pt x="14201" y="34238"/>
                    <a:pt x="14411" y="33951"/>
                    <a:pt x="14411" y="33486"/>
                  </a:cubicBezTo>
                  <a:lnTo>
                    <a:pt x="14411" y="9481"/>
                  </a:lnTo>
                  <a:cubicBezTo>
                    <a:pt x="14411" y="8837"/>
                    <a:pt x="14032" y="8097"/>
                    <a:pt x="13557" y="7832"/>
                  </a:cubicBezTo>
                  <a:lnTo>
                    <a:pt x="0" y="1"/>
                  </a:lnTo>
                  <a:close/>
                </a:path>
              </a:pathLst>
            </a:custGeom>
            <a:solidFill>
              <a:srgbClr val="9A03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17;p16">
              <a:extLst>
                <a:ext uri="{FF2B5EF4-FFF2-40B4-BE49-F238E27FC236}">
                  <a16:creationId xmlns:a16="http://schemas.microsoft.com/office/drawing/2014/main" id="{141C8A1F-0024-921F-9DD2-E0F88452E652}"/>
                </a:ext>
              </a:extLst>
            </p:cNvPr>
            <p:cNvSpPr/>
            <p:nvPr/>
          </p:nvSpPr>
          <p:spPr>
            <a:xfrm>
              <a:off x="1270509" y="1670759"/>
              <a:ext cx="1278027" cy="2692430"/>
            </a:xfrm>
            <a:custGeom>
              <a:avLst/>
              <a:gdLst/>
              <a:ahLst/>
              <a:cxnLst/>
              <a:rect l="l" t="t" r="r" b="b"/>
              <a:pathLst>
                <a:path w="16175" h="34076" extrusionOk="0">
                  <a:moveTo>
                    <a:pt x="2729" y="0"/>
                  </a:moveTo>
                  <a:cubicBezTo>
                    <a:pt x="952" y="0"/>
                    <a:pt x="1" y="1518"/>
                    <a:pt x="1" y="1518"/>
                  </a:cubicBezTo>
                  <a:lnTo>
                    <a:pt x="1" y="26244"/>
                  </a:lnTo>
                  <a:lnTo>
                    <a:pt x="13331" y="34075"/>
                  </a:lnTo>
                  <a:cubicBezTo>
                    <a:pt x="13845" y="32718"/>
                    <a:pt x="14808" y="32458"/>
                    <a:pt x="15469" y="32458"/>
                  </a:cubicBezTo>
                  <a:cubicBezTo>
                    <a:pt x="15880" y="32458"/>
                    <a:pt x="16175" y="32558"/>
                    <a:pt x="16175" y="32558"/>
                  </a:cubicBezTo>
                  <a:lnTo>
                    <a:pt x="16175" y="7833"/>
                  </a:lnTo>
                  <a:lnTo>
                    <a:pt x="2826" y="2"/>
                  </a:lnTo>
                  <a:cubicBezTo>
                    <a:pt x="2793" y="1"/>
                    <a:pt x="2761" y="0"/>
                    <a:pt x="2729" y="0"/>
                  </a:cubicBezTo>
                  <a:close/>
                </a:path>
              </a:pathLst>
            </a:custGeom>
            <a:solidFill>
              <a:srgbClr val="E6E6E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118;p16">
              <a:extLst>
                <a:ext uri="{FF2B5EF4-FFF2-40B4-BE49-F238E27FC236}">
                  <a16:creationId xmlns:a16="http://schemas.microsoft.com/office/drawing/2014/main" id="{556C5687-347B-5209-2008-E40EC219C18A}"/>
                </a:ext>
              </a:extLst>
            </p:cNvPr>
            <p:cNvSpPr/>
            <p:nvPr/>
          </p:nvSpPr>
          <p:spPr>
            <a:xfrm>
              <a:off x="1270509" y="1670759"/>
              <a:ext cx="1279528" cy="737266"/>
            </a:xfrm>
            <a:custGeom>
              <a:avLst/>
              <a:gdLst/>
              <a:ahLst/>
              <a:cxnLst/>
              <a:rect l="l" t="t" r="r" b="b"/>
              <a:pathLst>
                <a:path w="16194" h="9331" extrusionOk="0">
                  <a:moveTo>
                    <a:pt x="2729" y="0"/>
                  </a:moveTo>
                  <a:cubicBezTo>
                    <a:pt x="952" y="0"/>
                    <a:pt x="1" y="1518"/>
                    <a:pt x="1" y="1518"/>
                  </a:cubicBezTo>
                  <a:lnTo>
                    <a:pt x="13331" y="9331"/>
                  </a:lnTo>
                  <a:cubicBezTo>
                    <a:pt x="13855" y="7990"/>
                    <a:pt x="14818" y="7731"/>
                    <a:pt x="15481" y="7731"/>
                  </a:cubicBezTo>
                  <a:cubicBezTo>
                    <a:pt x="15896" y="7731"/>
                    <a:pt x="16194" y="7833"/>
                    <a:pt x="16194" y="7833"/>
                  </a:cubicBezTo>
                  <a:lnTo>
                    <a:pt x="2826" y="2"/>
                  </a:lnTo>
                  <a:cubicBezTo>
                    <a:pt x="2793" y="1"/>
                    <a:pt x="2761" y="0"/>
                    <a:pt x="2729"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119;p16">
              <a:extLst>
                <a:ext uri="{FF2B5EF4-FFF2-40B4-BE49-F238E27FC236}">
                  <a16:creationId xmlns:a16="http://schemas.microsoft.com/office/drawing/2014/main" id="{FE06A9F5-52CC-AE10-F661-05A9DF2ACBC5}"/>
                </a:ext>
              </a:extLst>
            </p:cNvPr>
            <p:cNvSpPr/>
            <p:nvPr/>
          </p:nvSpPr>
          <p:spPr>
            <a:xfrm>
              <a:off x="1200109" y="1738236"/>
              <a:ext cx="1197118" cy="2739047"/>
            </a:xfrm>
            <a:custGeom>
              <a:avLst/>
              <a:gdLst/>
              <a:ahLst/>
              <a:cxnLst/>
              <a:rect l="l" t="t" r="r" b="b"/>
              <a:pathLst>
                <a:path w="15151" h="34666" extrusionOk="0">
                  <a:moveTo>
                    <a:pt x="740" y="1"/>
                  </a:moveTo>
                  <a:lnTo>
                    <a:pt x="1" y="418"/>
                  </a:lnTo>
                  <a:lnTo>
                    <a:pt x="1" y="26755"/>
                  </a:lnTo>
                  <a:lnTo>
                    <a:pt x="13558" y="34567"/>
                  </a:lnTo>
                  <a:cubicBezTo>
                    <a:pt x="13655" y="34632"/>
                    <a:pt x="13764" y="34666"/>
                    <a:pt x="13875" y="34666"/>
                  </a:cubicBezTo>
                  <a:cubicBezTo>
                    <a:pt x="13959" y="34666"/>
                    <a:pt x="14045" y="34646"/>
                    <a:pt x="14127" y="34605"/>
                  </a:cubicBezTo>
                  <a:lnTo>
                    <a:pt x="14810" y="34207"/>
                  </a:lnTo>
                  <a:cubicBezTo>
                    <a:pt x="15018" y="34112"/>
                    <a:pt x="15151" y="33866"/>
                    <a:pt x="15151" y="33505"/>
                  </a:cubicBezTo>
                  <a:lnTo>
                    <a:pt x="15151" y="9481"/>
                  </a:lnTo>
                  <a:cubicBezTo>
                    <a:pt x="15151" y="8856"/>
                    <a:pt x="14772" y="8116"/>
                    <a:pt x="14298" y="7832"/>
                  </a:cubicBezTo>
                  <a:lnTo>
                    <a:pt x="740" y="1"/>
                  </a:lnTo>
                  <a:close/>
                </a:path>
              </a:pathLst>
            </a:custGeom>
            <a:solidFill>
              <a:srgbClr val="A1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120;p16">
              <a:extLst>
                <a:ext uri="{FF2B5EF4-FFF2-40B4-BE49-F238E27FC236}">
                  <a16:creationId xmlns:a16="http://schemas.microsoft.com/office/drawing/2014/main" id="{DDA9B745-F371-D0AC-BBAC-AEA978589799}"/>
                </a:ext>
              </a:extLst>
            </p:cNvPr>
            <p:cNvSpPr/>
            <p:nvPr/>
          </p:nvSpPr>
          <p:spPr>
            <a:xfrm>
              <a:off x="1200109" y="1772685"/>
              <a:ext cx="1140229" cy="2705309"/>
            </a:xfrm>
            <a:custGeom>
              <a:avLst/>
              <a:gdLst/>
              <a:ahLst/>
              <a:cxnLst/>
              <a:rect l="l" t="t" r="r" b="b"/>
              <a:pathLst>
                <a:path w="14431" h="34239" extrusionOk="0">
                  <a:moveTo>
                    <a:pt x="1" y="1"/>
                  </a:moveTo>
                  <a:lnTo>
                    <a:pt x="1" y="26319"/>
                  </a:lnTo>
                  <a:lnTo>
                    <a:pt x="13558" y="34131"/>
                  </a:lnTo>
                  <a:cubicBezTo>
                    <a:pt x="13680" y="34204"/>
                    <a:pt x="13797" y="34239"/>
                    <a:pt x="13903" y="34239"/>
                  </a:cubicBezTo>
                  <a:cubicBezTo>
                    <a:pt x="14210" y="34239"/>
                    <a:pt x="14430" y="33952"/>
                    <a:pt x="14430" y="33487"/>
                  </a:cubicBezTo>
                  <a:lnTo>
                    <a:pt x="14430" y="9463"/>
                  </a:lnTo>
                  <a:cubicBezTo>
                    <a:pt x="14430" y="8837"/>
                    <a:pt x="14032" y="8097"/>
                    <a:pt x="13558" y="7813"/>
                  </a:cubicBezTo>
                  <a:lnTo>
                    <a:pt x="1" y="1"/>
                  </a:lnTo>
                  <a:close/>
                </a:path>
              </a:pathLst>
            </a:custGeom>
            <a:solidFill>
              <a:srgbClr val="9A03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121;p16">
              <a:extLst>
                <a:ext uri="{FF2B5EF4-FFF2-40B4-BE49-F238E27FC236}">
                  <a16:creationId xmlns:a16="http://schemas.microsoft.com/office/drawing/2014/main" id="{BC581DC8-6942-1C62-F92E-8EB5EEACDC37}"/>
                </a:ext>
              </a:extLst>
            </p:cNvPr>
            <p:cNvSpPr/>
            <p:nvPr/>
          </p:nvSpPr>
          <p:spPr>
            <a:xfrm>
              <a:off x="1391872" y="2392221"/>
              <a:ext cx="756703" cy="693493"/>
            </a:xfrm>
            <a:custGeom>
              <a:avLst/>
              <a:gdLst/>
              <a:ahLst/>
              <a:cxnLst/>
              <a:rect l="l" t="t" r="r" b="b"/>
              <a:pathLst>
                <a:path w="9577" h="8777" extrusionOk="0">
                  <a:moveTo>
                    <a:pt x="312" y="1"/>
                  </a:moveTo>
                  <a:cubicBezTo>
                    <a:pt x="125" y="1"/>
                    <a:pt x="1" y="171"/>
                    <a:pt x="1" y="465"/>
                  </a:cubicBezTo>
                  <a:lnTo>
                    <a:pt x="1" y="2778"/>
                  </a:lnTo>
                  <a:cubicBezTo>
                    <a:pt x="1" y="3176"/>
                    <a:pt x="190" y="3556"/>
                    <a:pt x="532" y="3802"/>
                  </a:cubicBezTo>
                  <a:lnTo>
                    <a:pt x="9045" y="8713"/>
                  </a:lnTo>
                  <a:cubicBezTo>
                    <a:pt x="9117" y="8756"/>
                    <a:pt x="9186" y="8776"/>
                    <a:pt x="9250" y="8776"/>
                  </a:cubicBezTo>
                  <a:cubicBezTo>
                    <a:pt x="9438" y="8776"/>
                    <a:pt x="9576" y="8599"/>
                    <a:pt x="9576" y="8315"/>
                  </a:cubicBezTo>
                  <a:lnTo>
                    <a:pt x="9576" y="5983"/>
                  </a:lnTo>
                  <a:cubicBezTo>
                    <a:pt x="9557" y="5585"/>
                    <a:pt x="9368" y="5205"/>
                    <a:pt x="9045" y="4978"/>
                  </a:cubicBezTo>
                  <a:lnTo>
                    <a:pt x="532" y="67"/>
                  </a:lnTo>
                  <a:cubicBezTo>
                    <a:pt x="452" y="22"/>
                    <a:pt x="378" y="1"/>
                    <a:pt x="312" y="1"/>
                  </a:cubicBezTo>
                  <a:close/>
                </a:path>
              </a:pathLst>
            </a:custGeom>
            <a:solidFill>
              <a:srgbClr val="F8679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122;p16">
              <a:extLst>
                <a:ext uri="{FF2B5EF4-FFF2-40B4-BE49-F238E27FC236}">
                  <a16:creationId xmlns:a16="http://schemas.microsoft.com/office/drawing/2014/main" id="{7338865A-3158-CD37-C2BE-167E7CD1BC13}"/>
                </a:ext>
              </a:extLst>
            </p:cNvPr>
            <p:cNvSpPr/>
            <p:nvPr/>
          </p:nvSpPr>
          <p:spPr>
            <a:xfrm>
              <a:off x="1493798" y="2877516"/>
              <a:ext cx="552850" cy="347892"/>
            </a:xfrm>
            <a:custGeom>
              <a:avLst/>
              <a:gdLst/>
              <a:ahLst/>
              <a:cxnLst/>
              <a:rect l="l" t="t" r="r" b="b"/>
              <a:pathLst>
                <a:path w="6997" h="4403" extrusionOk="0">
                  <a:moveTo>
                    <a:pt x="123" y="1"/>
                  </a:moveTo>
                  <a:cubicBezTo>
                    <a:pt x="51" y="1"/>
                    <a:pt x="0" y="71"/>
                    <a:pt x="0" y="182"/>
                  </a:cubicBezTo>
                  <a:cubicBezTo>
                    <a:pt x="0" y="353"/>
                    <a:pt x="76" y="485"/>
                    <a:pt x="209" y="580"/>
                  </a:cubicBezTo>
                  <a:lnTo>
                    <a:pt x="6788" y="4372"/>
                  </a:lnTo>
                  <a:cubicBezTo>
                    <a:pt x="6819" y="4393"/>
                    <a:pt x="6848" y="4402"/>
                    <a:pt x="6874" y="4402"/>
                  </a:cubicBezTo>
                  <a:cubicBezTo>
                    <a:pt x="6946" y="4402"/>
                    <a:pt x="6997" y="4332"/>
                    <a:pt x="6997" y="4221"/>
                  </a:cubicBezTo>
                  <a:cubicBezTo>
                    <a:pt x="6997" y="4069"/>
                    <a:pt x="6921" y="3917"/>
                    <a:pt x="6788" y="3823"/>
                  </a:cubicBezTo>
                  <a:lnTo>
                    <a:pt x="209" y="30"/>
                  </a:lnTo>
                  <a:cubicBezTo>
                    <a:pt x="178" y="10"/>
                    <a:pt x="149" y="1"/>
                    <a:pt x="123" y="1"/>
                  </a:cubicBezTo>
                  <a:close/>
                </a:path>
              </a:pathLst>
            </a:custGeom>
            <a:solidFill>
              <a:srgbClr val="F8679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123;p16">
              <a:extLst>
                <a:ext uri="{FF2B5EF4-FFF2-40B4-BE49-F238E27FC236}">
                  <a16:creationId xmlns:a16="http://schemas.microsoft.com/office/drawing/2014/main" id="{240BAC59-4B43-C667-21B8-F2BDD3FFCFD2}"/>
                </a:ext>
              </a:extLst>
            </p:cNvPr>
            <p:cNvSpPr/>
            <p:nvPr/>
          </p:nvSpPr>
          <p:spPr>
            <a:xfrm>
              <a:off x="1600148" y="3091797"/>
              <a:ext cx="338648" cy="224316"/>
            </a:xfrm>
            <a:custGeom>
              <a:avLst/>
              <a:gdLst/>
              <a:ahLst/>
              <a:cxnLst/>
              <a:rect l="l" t="t" r="r" b="b"/>
              <a:pathLst>
                <a:path w="4286" h="2839" extrusionOk="0">
                  <a:moveTo>
                    <a:pt x="123" y="0"/>
                  </a:moveTo>
                  <a:cubicBezTo>
                    <a:pt x="51" y="0"/>
                    <a:pt x="0" y="70"/>
                    <a:pt x="0" y="182"/>
                  </a:cubicBezTo>
                  <a:cubicBezTo>
                    <a:pt x="0" y="333"/>
                    <a:pt x="76" y="485"/>
                    <a:pt x="209" y="580"/>
                  </a:cubicBezTo>
                  <a:lnTo>
                    <a:pt x="4077" y="2817"/>
                  </a:lnTo>
                  <a:cubicBezTo>
                    <a:pt x="4111" y="2832"/>
                    <a:pt x="4141" y="2839"/>
                    <a:pt x="4167" y="2839"/>
                  </a:cubicBezTo>
                  <a:cubicBezTo>
                    <a:pt x="4244" y="2839"/>
                    <a:pt x="4286" y="2778"/>
                    <a:pt x="4286" y="2665"/>
                  </a:cubicBezTo>
                  <a:cubicBezTo>
                    <a:pt x="4286" y="2495"/>
                    <a:pt x="4210" y="2343"/>
                    <a:pt x="4077" y="2267"/>
                  </a:cubicBezTo>
                  <a:lnTo>
                    <a:pt x="209" y="30"/>
                  </a:lnTo>
                  <a:cubicBezTo>
                    <a:pt x="178" y="9"/>
                    <a:pt x="149" y="0"/>
                    <a:pt x="123" y="0"/>
                  </a:cubicBezTo>
                  <a:close/>
                </a:path>
              </a:pathLst>
            </a:custGeom>
            <a:solidFill>
              <a:srgbClr val="F8679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124;p16">
              <a:extLst>
                <a:ext uri="{FF2B5EF4-FFF2-40B4-BE49-F238E27FC236}">
                  <a16:creationId xmlns:a16="http://schemas.microsoft.com/office/drawing/2014/main" id="{54A47566-3558-B48E-3FED-A91AEFD2E26F}"/>
                </a:ext>
              </a:extLst>
            </p:cNvPr>
            <p:cNvSpPr/>
            <p:nvPr/>
          </p:nvSpPr>
          <p:spPr>
            <a:xfrm>
              <a:off x="1177669" y="1550028"/>
              <a:ext cx="373097" cy="221235"/>
            </a:xfrm>
            <a:custGeom>
              <a:avLst/>
              <a:gdLst/>
              <a:ahLst/>
              <a:cxnLst/>
              <a:rect l="l" t="t" r="r" b="b"/>
              <a:pathLst>
                <a:path w="4722" h="2800" extrusionOk="0">
                  <a:moveTo>
                    <a:pt x="3668" y="1"/>
                  </a:moveTo>
                  <a:cubicBezTo>
                    <a:pt x="2982" y="1"/>
                    <a:pt x="2302" y="161"/>
                    <a:pt x="1688" y="487"/>
                  </a:cubicBezTo>
                  <a:cubicBezTo>
                    <a:pt x="0" y="1283"/>
                    <a:pt x="285" y="2800"/>
                    <a:pt x="285" y="2800"/>
                  </a:cubicBezTo>
                  <a:lnTo>
                    <a:pt x="1024" y="2383"/>
                  </a:lnTo>
                  <a:cubicBezTo>
                    <a:pt x="1024" y="2383"/>
                    <a:pt x="1517" y="638"/>
                    <a:pt x="4001" y="544"/>
                  </a:cubicBezTo>
                  <a:lnTo>
                    <a:pt x="4722" y="126"/>
                  </a:lnTo>
                  <a:cubicBezTo>
                    <a:pt x="4374" y="43"/>
                    <a:pt x="4021" y="1"/>
                    <a:pt x="3668" y="1"/>
                  </a:cubicBezTo>
                  <a:close/>
                </a:path>
              </a:pathLst>
            </a:custGeom>
            <a:solidFill>
              <a:srgbClr val="A1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125;p16">
              <a:extLst>
                <a:ext uri="{FF2B5EF4-FFF2-40B4-BE49-F238E27FC236}">
                  <a16:creationId xmlns:a16="http://schemas.microsoft.com/office/drawing/2014/main" id="{C1D85CF6-E60F-24FA-2642-7EBDCC40F1E8}"/>
                </a:ext>
              </a:extLst>
            </p:cNvPr>
            <p:cNvSpPr/>
            <p:nvPr/>
          </p:nvSpPr>
          <p:spPr>
            <a:xfrm>
              <a:off x="972395" y="2212389"/>
              <a:ext cx="235299" cy="1953031"/>
            </a:xfrm>
            <a:custGeom>
              <a:avLst/>
              <a:gdLst/>
              <a:ahLst/>
              <a:cxnLst/>
              <a:rect l="l" t="t" r="r" b="b"/>
              <a:pathLst>
                <a:path w="2978" h="24718" extrusionOk="0">
                  <a:moveTo>
                    <a:pt x="2644" y="0"/>
                  </a:moveTo>
                  <a:cubicBezTo>
                    <a:pt x="105" y="0"/>
                    <a:pt x="0" y="1869"/>
                    <a:pt x="0" y="1869"/>
                  </a:cubicBezTo>
                  <a:lnTo>
                    <a:pt x="152" y="24717"/>
                  </a:lnTo>
                  <a:lnTo>
                    <a:pt x="2977" y="22954"/>
                  </a:lnTo>
                  <a:lnTo>
                    <a:pt x="2977" y="11"/>
                  </a:lnTo>
                  <a:cubicBezTo>
                    <a:pt x="2862" y="4"/>
                    <a:pt x="2751" y="0"/>
                    <a:pt x="2644" y="0"/>
                  </a:cubicBezTo>
                  <a:close/>
                </a:path>
              </a:pathLst>
            </a:custGeom>
            <a:solidFill>
              <a:srgbClr val="7D195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126;p16">
              <a:extLst>
                <a:ext uri="{FF2B5EF4-FFF2-40B4-BE49-F238E27FC236}">
                  <a16:creationId xmlns:a16="http://schemas.microsoft.com/office/drawing/2014/main" id="{BC28FFAB-F821-B58B-E0FE-F428D822BFF6}"/>
                </a:ext>
              </a:extLst>
            </p:cNvPr>
            <p:cNvSpPr/>
            <p:nvPr/>
          </p:nvSpPr>
          <p:spPr>
            <a:xfrm>
              <a:off x="1207615" y="2180231"/>
              <a:ext cx="988841" cy="2371402"/>
            </a:xfrm>
            <a:custGeom>
              <a:avLst/>
              <a:gdLst/>
              <a:ahLst/>
              <a:cxnLst/>
              <a:rect l="l" t="t" r="r" b="b"/>
              <a:pathLst>
                <a:path w="12515" h="30013" extrusionOk="0">
                  <a:moveTo>
                    <a:pt x="740" y="0"/>
                  </a:moveTo>
                  <a:lnTo>
                    <a:pt x="0" y="437"/>
                  </a:lnTo>
                  <a:lnTo>
                    <a:pt x="0" y="23418"/>
                  </a:lnTo>
                  <a:lnTo>
                    <a:pt x="10922" y="29921"/>
                  </a:lnTo>
                  <a:cubicBezTo>
                    <a:pt x="11016" y="29984"/>
                    <a:pt x="11122" y="30012"/>
                    <a:pt x="11226" y="30012"/>
                  </a:cubicBezTo>
                  <a:cubicBezTo>
                    <a:pt x="11311" y="30012"/>
                    <a:pt x="11395" y="29993"/>
                    <a:pt x="11472" y="29959"/>
                  </a:cubicBezTo>
                  <a:lnTo>
                    <a:pt x="12174" y="29561"/>
                  </a:lnTo>
                  <a:cubicBezTo>
                    <a:pt x="12382" y="29466"/>
                    <a:pt x="12515" y="29220"/>
                    <a:pt x="12515" y="28841"/>
                  </a:cubicBezTo>
                  <a:lnTo>
                    <a:pt x="12515" y="8154"/>
                  </a:lnTo>
                  <a:cubicBezTo>
                    <a:pt x="12515" y="7509"/>
                    <a:pt x="12136" y="6770"/>
                    <a:pt x="11643" y="6504"/>
                  </a:cubicBezTo>
                  <a:lnTo>
                    <a:pt x="740" y="0"/>
                  </a:lnTo>
                  <a:close/>
                </a:path>
              </a:pathLst>
            </a:custGeom>
            <a:solidFill>
              <a:srgbClr val="5F0F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127;p16">
              <a:extLst>
                <a:ext uri="{FF2B5EF4-FFF2-40B4-BE49-F238E27FC236}">
                  <a16:creationId xmlns:a16="http://schemas.microsoft.com/office/drawing/2014/main" id="{C5C6C3BE-E067-72AE-AE77-8D17BBA79F54}"/>
                </a:ext>
              </a:extLst>
            </p:cNvPr>
            <p:cNvSpPr/>
            <p:nvPr/>
          </p:nvSpPr>
          <p:spPr>
            <a:xfrm>
              <a:off x="1207615" y="2214680"/>
              <a:ext cx="930451" cy="2337585"/>
            </a:xfrm>
            <a:custGeom>
              <a:avLst/>
              <a:gdLst/>
              <a:ahLst/>
              <a:cxnLst/>
              <a:rect l="l" t="t" r="r" b="b"/>
              <a:pathLst>
                <a:path w="11776" h="29585" extrusionOk="0">
                  <a:moveTo>
                    <a:pt x="0" y="1"/>
                  </a:moveTo>
                  <a:lnTo>
                    <a:pt x="0" y="22982"/>
                  </a:lnTo>
                  <a:lnTo>
                    <a:pt x="10922" y="29485"/>
                  </a:lnTo>
                  <a:cubicBezTo>
                    <a:pt x="11042" y="29552"/>
                    <a:pt x="11155" y="29584"/>
                    <a:pt x="11258" y="29584"/>
                  </a:cubicBezTo>
                  <a:cubicBezTo>
                    <a:pt x="11563" y="29584"/>
                    <a:pt x="11775" y="29304"/>
                    <a:pt x="11775" y="28822"/>
                  </a:cubicBezTo>
                  <a:lnTo>
                    <a:pt x="11775" y="8135"/>
                  </a:lnTo>
                  <a:cubicBezTo>
                    <a:pt x="11775" y="7490"/>
                    <a:pt x="11396" y="6751"/>
                    <a:pt x="10922" y="6485"/>
                  </a:cubicBezTo>
                  <a:lnTo>
                    <a:pt x="0" y="1"/>
                  </a:lnTo>
                  <a:close/>
                </a:path>
              </a:pathLst>
            </a:custGeom>
            <a:solidFill>
              <a:srgbClr val="7D195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128;p16">
              <a:extLst>
                <a:ext uri="{FF2B5EF4-FFF2-40B4-BE49-F238E27FC236}">
                  <a16:creationId xmlns:a16="http://schemas.microsoft.com/office/drawing/2014/main" id="{CFFC8C5C-D6A4-626F-8624-B051835B56F7}"/>
                </a:ext>
              </a:extLst>
            </p:cNvPr>
            <p:cNvSpPr/>
            <p:nvPr/>
          </p:nvSpPr>
          <p:spPr>
            <a:xfrm>
              <a:off x="984405" y="2292350"/>
              <a:ext cx="1071251" cy="2323995"/>
            </a:xfrm>
            <a:custGeom>
              <a:avLst/>
              <a:gdLst/>
              <a:ahLst/>
              <a:cxnLst/>
              <a:rect l="l" t="t" r="r" b="b"/>
              <a:pathLst>
                <a:path w="13558" h="29413" extrusionOk="0">
                  <a:moveTo>
                    <a:pt x="2698" y="1"/>
                  </a:moveTo>
                  <a:cubicBezTo>
                    <a:pt x="958" y="1"/>
                    <a:pt x="0" y="1501"/>
                    <a:pt x="0" y="1501"/>
                  </a:cubicBezTo>
                  <a:lnTo>
                    <a:pt x="0" y="22928"/>
                  </a:lnTo>
                  <a:lnTo>
                    <a:pt x="10694" y="29413"/>
                  </a:lnTo>
                  <a:cubicBezTo>
                    <a:pt x="11213" y="28057"/>
                    <a:pt x="12193" y="27801"/>
                    <a:pt x="12861" y="27801"/>
                  </a:cubicBezTo>
                  <a:cubicBezTo>
                    <a:pt x="13267" y="27801"/>
                    <a:pt x="13558" y="27896"/>
                    <a:pt x="13558" y="27896"/>
                  </a:cubicBezTo>
                  <a:lnTo>
                    <a:pt x="13558" y="6488"/>
                  </a:lnTo>
                  <a:lnTo>
                    <a:pt x="2825" y="3"/>
                  </a:lnTo>
                  <a:cubicBezTo>
                    <a:pt x="2783" y="2"/>
                    <a:pt x="2740" y="1"/>
                    <a:pt x="2698" y="1"/>
                  </a:cubicBezTo>
                  <a:close/>
                </a:path>
              </a:pathLst>
            </a:custGeom>
            <a:solidFill>
              <a:srgbClr val="E6E6E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129;p16">
              <a:extLst>
                <a:ext uri="{FF2B5EF4-FFF2-40B4-BE49-F238E27FC236}">
                  <a16:creationId xmlns:a16="http://schemas.microsoft.com/office/drawing/2014/main" id="{606F0929-D7EC-1551-87FC-190FD6210619}"/>
                </a:ext>
              </a:extLst>
            </p:cNvPr>
            <p:cNvSpPr/>
            <p:nvPr/>
          </p:nvSpPr>
          <p:spPr>
            <a:xfrm>
              <a:off x="984405" y="2292350"/>
              <a:ext cx="1069750" cy="632574"/>
            </a:xfrm>
            <a:custGeom>
              <a:avLst/>
              <a:gdLst/>
              <a:ahLst/>
              <a:cxnLst/>
              <a:rect l="l" t="t" r="r" b="b"/>
              <a:pathLst>
                <a:path w="13539" h="8006" extrusionOk="0">
                  <a:moveTo>
                    <a:pt x="2698" y="1"/>
                  </a:moveTo>
                  <a:cubicBezTo>
                    <a:pt x="958" y="1"/>
                    <a:pt x="0" y="1501"/>
                    <a:pt x="0" y="1501"/>
                  </a:cubicBezTo>
                  <a:lnTo>
                    <a:pt x="10694" y="8005"/>
                  </a:lnTo>
                  <a:cubicBezTo>
                    <a:pt x="11209" y="6648"/>
                    <a:pt x="12172" y="6388"/>
                    <a:pt x="12833" y="6388"/>
                  </a:cubicBezTo>
                  <a:cubicBezTo>
                    <a:pt x="13244" y="6388"/>
                    <a:pt x="13539" y="6488"/>
                    <a:pt x="13539" y="6488"/>
                  </a:cubicBezTo>
                  <a:lnTo>
                    <a:pt x="2825" y="3"/>
                  </a:lnTo>
                  <a:cubicBezTo>
                    <a:pt x="2783" y="2"/>
                    <a:pt x="2740" y="1"/>
                    <a:pt x="2698"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130;p16">
              <a:extLst>
                <a:ext uri="{FF2B5EF4-FFF2-40B4-BE49-F238E27FC236}">
                  <a16:creationId xmlns:a16="http://schemas.microsoft.com/office/drawing/2014/main" id="{C6AB54FD-A08A-EDFF-B024-2C953B149EEC}"/>
                </a:ext>
              </a:extLst>
            </p:cNvPr>
            <p:cNvSpPr/>
            <p:nvPr/>
          </p:nvSpPr>
          <p:spPr>
            <a:xfrm>
              <a:off x="913926" y="2359984"/>
              <a:ext cx="988920" cy="2371402"/>
            </a:xfrm>
            <a:custGeom>
              <a:avLst/>
              <a:gdLst/>
              <a:ahLst/>
              <a:cxnLst/>
              <a:rect l="l" t="t" r="r" b="b"/>
              <a:pathLst>
                <a:path w="12516" h="30013" extrusionOk="0">
                  <a:moveTo>
                    <a:pt x="740" y="1"/>
                  </a:moveTo>
                  <a:lnTo>
                    <a:pt x="1" y="418"/>
                  </a:lnTo>
                  <a:lnTo>
                    <a:pt x="1" y="23418"/>
                  </a:lnTo>
                  <a:lnTo>
                    <a:pt x="10923" y="29922"/>
                  </a:lnTo>
                  <a:cubicBezTo>
                    <a:pt x="11017" y="29984"/>
                    <a:pt x="11122" y="30013"/>
                    <a:pt x="11230" y="30013"/>
                  </a:cubicBezTo>
                  <a:cubicBezTo>
                    <a:pt x="11317" y="30013"/>
                    <a:pt x="11406" y="29994"/>
                    <a:pt x="11492" y="29960"/>
                  </a:cubicBezTo>
                  <a:lnTo>
                    <a:pt x="12174" y="29561"/>
                  </a:lnTo>
                  <a:cubicBezTo>
                    <a:pt x="12383" y="29467"/>
                    <a:pt x="12516" y="29220"/>
                    <a:pt x="12516" y="28841"/>
                  </a:cubicBezTo>
                  <a:lnTo>
                    <a:pt x="12516" y="8135"/>
                  </a:lnTo>
                  <a:cubicBezTo>
                    <a:pt x="12516" y="7509"/>
                    <a:pt x="12136" y="6770"/>
                    <a:pt x="11662" y="6486"/>
                  </a:cubicBezTo>
                  <a:lnTo>
                    <a:pt x="740" y="1"/>
                  </a:lnTo>
                  <a:close/>
                </a:path>
              </a:pathLst>
            </a:custGeom>
            <a:solidFill>
              <a:srgbClr val="5F0F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131;p16">
              <a:extLst>
                <a:ext uri="{FF2B5EF4-FFF2-40B4-BE49-F238E27FC236}">
                  <a16:creationId xmlns:a16="http://schemas.microsoft.com/office/drawing/2014/main" id="{BA423602-525E-B04D-6E44-E13913BC3152}"/>
                </a:ext>
              </a:extLst>
            </p:cNvPr>
            <p:cNvSpPr/>
            <p:nvPr/>
          </p:nvSpPr>
          <p:spPr>
            <a:xfrm>
              <a:off x="913926" y="2392932"/>
              <a:ext cx="931952" cy="2339086"/>
            </a:xfrm>
            <a:custGeom>
              <a:avLst/>
              <a:gdLst/>
              <a:ahLst/>
              <a:cxnLst/>
              <a:rect l="l" t="t" r="r" b="b"/>
              <a:pathLst>
                <a:path w="11795" h="29604" extrusionOk="0">
                  <a:moveTo>
                    <a:pt x="1" y="1"/>
                  </a:moveTo>
                  <a:lnTo>
                    <a:pt x="1" y="23020"/>
                  </a:lnTo>
                  <a:lnTo>
                    <a:pt x="10923" y="29505"/>
                  </a:lnTo>
                  <a:cubicBezTo>
                    <a:pt x="11042" y="29572"/>
                    <a:pt x="11157" y="29604"/>
                    <a:pt x="11262" y="29604"/>
                  </a:cubicBezTo>
                  <a:cubicBezTo>
                    <a:pt x="11572" y="29604"/>
                    <a:pt x="11795" y="29323"/>
                    <a:pt x="11795" y="28841"/>
                  </a:cubicBezTo>
                  <a:lnTo>
                    <a:pt x="11795" y="8154"/>
                  </a:lnTo>
                  <a:cubicBezTo>
                    <a:pt x="11795" y="7510"/>
                    <a:pt x="11397" y="6770"/>
                    <a:pt x="10923" y="6505"/>
                  </a:cubicBezTo>
                  <a:lnTo>
                    <a:pt x="1" y="1"/>
                  </a:lnTo>
                  <a:close/>
                </a:path>
              </a:pathLst>
            </a:custGeom>
            <a:solidFill>
              <a:srgbClr val="7D195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132;p16">
              <a:extLst>
                <a:ext uri="{FF2B5EF4-FFF2-40B4-BE49-F238E27FC236}">
                  <a16:creationId xmlns:a16="http://schemas.microsoft.com/office/drawing/2014/main" id="{6B72C09C-DAAC-93B9-F146-1D63DBFD28B5}"/>
                </a:ext>
              </a:extLst>
            </p:cNvPr>
            <p:cNvSpPr/>
            <p:nvPr/>
          </p:nvSpPr>
          <p:spPr>
            <a:xfrm>
              <a:off x="1105689" y="2862898"/>
              <a:ext cx="548426" cy="588564"/>
            </a:xfrm>
            <a:custGeom>
              <a:avLst/>
              <a:gdLst/>
              <a:ahLst/>
              <a:cxnLst/>
              <a:rect l="l" t="t" r="r" b="b"/>
              <a:pathLst>
                <a:path w="6941" h="7449" extrusionOk="0">
                  <a:moveTo>
                    <a:pt x="328" y="1"/>
                  </a:moveTo>
                  <a:cubicBezTo>
                    <a:pt x="139" y="1"/>
                    <a:pt x="1" y="178"/>
                    <a:pt x="1" y="462"/>
                  </a:cubicBezTo>
                  <a:lnTo>
                    <a:pt x="1" y="2794"/>
                  </a:lnTo>
                  <a:cubicBezTo>
                    <a:pt x="20" y="3192"/>
                    <a:pt x="210" y="3571"/>
                    <a:pt x="532" y="3799"/>
                  </a:cubicBezTo>
                  <a:lnTo>
                    <a:pt x="6410" y="7383"/>
                  </a:lnTo>
                  <a:cubicBezTo>
                    <a:pt x="6484" y="7427"/>
                    <a:pt x="6556" y="7449"/>
                    <a:pt x="6622" y="7449"/>
                  </a:cubicBezTo>
                  <a:cubicBezTo>
                    <a:pt x="6806" y="7449"/>
                    <a:pt x="6941" y="7279"/>
                    <a:pt x="6941" y="6985"/>
                  </a:cubicBezTo>
                  <a:lnTo>
                    <a:pt x="6941" y="4671"/>
                  </a:lnTo>
                  <a:cubicBezTo>
                    <a:pt x="6941" y="4254"/>
                    <a:pt x="6732" y="3894"/>
                    <a:pt x="6410" y="3647"/>
                  </a:cubicBezTo>
                  <a:lnTo>
                    <a:pt x="532" y="64"/>
                  </a:lnTo>
                  <a:cubicBezTo>
                    <a:pt x="460" y="21"/>
                    <a:pt x="391" y="1"/>
                    <a:pt x="328" y="1"/>
                  </a:cubicBezTo>
                  <a:close/>
                </a:path>
              </a:pathLst>
            </a:custGeom>
            <a:solidFill>
              <a:srgbClr val="5F0F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133;p16">
              <a:extLst>
                <a:ext uri="{FF2B5EF4-FFF2-40B4-BE49-F238E27FC236}">
                  <a16:creationId xmlns:a16="http://schemas.microsoft.com/office/drawing/2014/main" id="{E8AFEAA5-3052-65DD-178C-F761A09F4430}"/>
                </a:ext>
              </a:extLst>
            </p:cNvPr>
            <p:cNvSpPr/>
            <p:nvPr/>
          </p:nvSpPr>
          <p:spPr>
            <a:xfrm>
              <a:off x="1207615" y="3347956"/>
              <a:ext cx="344653" cy="243596"/>
            </a:xfrm>
            <a:custGeom>
              <a:avLst/>
              <a:gdLst/>
              <a:ahLst/>
              <a:cxnLst/>
              <a:rect l="l" t="t" r="r" b="b"/>
              <a:pathLst>
                <a:path w="4362" h="3083" extrusionOk="0">
                  <a:moveTo>
                    <a:pt x="123" y="0"/>
                  </a:moveTo>
                  <a:cubicBezTo>
                    <a:pt x="51" y="0"/>
                    <a:pt x="0" y="71"/>
                    <a:pt x="0" y="182"/>
                  </a:cubicBezTo>
                  <a:cubicBezTo>
                    <a:pt x="0" y="334"/>
                    <a:pt x="76" y="485"/>
                    <a:pt x="209" y="580"/>
                  </a:cubicBezTo>
                  <a:lnTo>
                    <a:pt x="4153" y="3064"/>
                  </a:lnTo>
                  <a:cubicBezTo>
                    <a:pt x="4179" y="3077"/>
                    <a:pt x="4203" y="3083"/>
                    <a:pt x="4226" y="3083"/>
                  </a:cubicBezTo>
                  <a:cubicBezTo>
                    <a:pt x="4305" y="3083"/>
                    <a:pt x="4362" y="3011"/>
                    <a:pt x="4362" y="2893"/>
                  </a:cubicBezTo>
                  <a:cubicBezTo>
                    <a:pt x="4362" y="2742"/>
                    <a:pt x="4286" y="2590"/>
                    <a:pt x="4153" y="2495"/>
                  </a:cubicBezTo>
                  <a:lnTo>
                    <a:pt x="209" y="30"/>
                  </a:lnTo>
                  <a:cubicBezTo>
                    <a:pt x="178" y="10"/>
                    <a:pt x="149" y="0"/>
                    <a:pt x="123" y="0"/>
                  </a:cubicBezTo>
                  <a:close/>
                </a:path>
              </a:pathLst>
            </a:custGeom>
            <a:solidFill>
              <a:srgbClr val="5F0F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134;p16">
              <a:extLst>
                <a:ext uri="{FF2B5EF4-FFF2-40B4-BE49-F238E27FC236}">
                  <a16:creationId xmlns:a16="http://schemas.microsoft.com/office/drawing/2014/main" id="{5AA1C3DA-CE49-61A2-8407-BD0942663407}"/>
                </a:ext>
              </a:extLst>
            </p:cNvPr>
            <p:cNvSpPr/>
            <p:nvPr/>
          </p:nvSpPr>
          <p:spPr>
            <a:xfrm>
              <a:off x="1315467" y="3563660"/>
              <a:ext cx="130055" cy="118677"/>
            </a:xfrm>
            <a:custGeom>
              <a:avLst/>
              <a:gdLst/>
              <a:ahLst/>
              <a:cxnLst/>
              <a:rect l="l" t="t" r="r" b="b"/>
              <a:pathLst>
                <a:path w="1646" h="1502" extrusionOk="0">
                  <a:moveTo>
                    <a:pt x="123" y="1"/>
                  </a:moveTo>
                  <a:cubicBezTo>
                    <a:pt x="51" y="1"/>
                    <a:pt x="1" y="71"/>
                    <a:pt x="1" y="182"/>
                  </a:cubicBezTo>
                  <a:cubicBezTo>
                    <a:pt x="1" y="334"/>
                    <a:pt x="76" y="486"/>
                    <a:pt x="209" y="581"/>
                  </a:cubicBezTo>
                  <a:lnTo>
                    <a:pt x="1423" y="1472"/>
                  </a:lnTo>
                  <a:cubicBezTo>
                    <a:pt x="1458" y="1492"/>
                    <a:pt x="1491" y="1501"/>
                    <a:pt x="1520" y="1501"/>
                  </a:cubicBezTo>
                  <a:cubicBezTo>
                    <a:pt x="1598" y="1501"/>
                    <a:pt x="1645" y="1431"/>
                    <a:pt x="1631" y="1320"/>
                  </a:cubicBezTo>
                  <a:cubicBezTo>
                    <a:pt x="1631" y="1168"/>
                    <a:pt x="1555" y="1017"/>
                    <a:pt x="1423" y="922"/>
                  </a:cubicBezTo>
                  <a:lnTo>
                    <a:pt x="209" y="31"/>
                  </a:lnTo>
                  <a:cubicBezTo>
                    <a:pt x="179" y="10"/>
                    <a:pt x="150" y="1"/>
                    <a:pt x="123" y="1"/>
                  </a:cubicBezTo>
                  <a:close/>
                </a:path>
              </a:pathLst>
            </a:custGeom>
            <a:solidFill>
              <a:srgbClr val="5F0F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135;p16">
              <a:extLst>
                <a:ext uri="{FF2B5EF4-FFF2-40B4-BE49-F238E27FC236}">
                  <a16:creationId xmlns:a16="http://schemas.microsoft.com/office/drawing/2014/main" id="{AADE7D95-E050-7B21-40AB-AE8D6A41613E}"/>
                </a:ext>
              </a:extLst>
            </p:cNvPr>
            <p:cNvSpPr/>
            <p:nvPr/>
          </p:nvSpPr>
          <p:spPr>
            <a:xfrm>
              <a:off x="891486" y="2170592"/>
              <a:ext cx="374598" cy="222420"/>
            </a:xfrm>
            <a:custGeom>
              <a:avLst/>
              <a:gdLst/>
              <a:ahLst/>
              <a:cxnLst/>
              <a:rect l="l" t="t" r="r" b="b"/>
              <a:pathLst>
                <a:path w="4741" h="2815" extrusionOk="0">
                  <a:moveTo>
                    <a:pt x="3714" y="1"/>
                  </a:moveTo>
                  <a:cubicBezTo>
                    <a:pt x="3017" y="1"/>
                    <a:pt x="2323" y="165"/>
                    <a:pt x="1688" y="483"/>
                  </a:cubicBezTo>
                  <a:cubicBezTo>
                    <a:pt x="0" y="1279"/>
                    <a:pt x="285" y="2815"/>
                    <a:pt x="285" y="2815"/>
                  </a:cubicBezTo>
                  <a:lnTo>
                    <a:pt x="1024" y="2398"/>
                  </a:lnTo>
                  <a:cubicBezTo>
                    <a:pt x="1024" y="2398"/>
                    <a:pt x="1536" y="653"/>
                    <a:pt x="4001" y="540"/>
                  </a:cubicBezTo>
                  <a:lnTo>
                    <a:pt x="4741" y="122"/>
                  </a:lnTo>
                  <a:cubicBezTo>
                    <a:pt x="4403" y="41"/>
                    <a:pt x="4058" y="1"/>
                    <a:pt x="3714" y="1"/>
                  </a:cubicBezTo>
                  <a:close/>
                </a:path>
              </a:pathLst>
            </a:custGeom>
            <a:solidFill>
              <a:srgbClr val="5F0F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 name="Google Shape;138;p16">
            <a:extLst>
              <a:ext uri="{FF2B5EF4-FFF2-40B4-BE49-F238E27FC236}">
                <a16:creationId xmlns:a16="http://schemas.microsoft.com/office/drawing/2014/main" id="{0F8BCA55-89DF-012D-56F7-877AD732768A}"/>
              </a:ext>
            </a:extLst>
          </p:cNvPr>
          <p:cNvSpPr txBox="1"/>
          <p:nvPr/>
        </p:nvSpPr>
        <p:spPr>
          <a:xfrm>
            <a:off x="4946183" y="1480191"/>
            <a:ext cx="3810006" cy="419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defRPr/>
            </a:pPr>
            <a:r>
              <a:rPr lang="en-US" sz="1800">
                <a:latin typeface="Times New Roman" panose="02020603050405020304" pitchFamily="18" charset="0"/>
                <a:cs typeface="Times New Roman" panose="02020603050405020304" pitchFamily="18" charset="0"/>
              </a:rPr>
              <a:t>Ba cụm từ in đậm là những tổ hợp có cấu tạo chặt chẽ</a:t>
            </a:r>
            <a:endParaRPr kumimoji="0" sz="1600" b="0" i="0" u="none" strike="noStrike" kern="0" cap="none" spc="0" normalizeH="0" baseline="0" noProof="0">
              <a:ln>
                <a:noFill/>
              </a:ln>
              <a:solidFill>
                <a:srgbClr val="000000"/>
              </a:solidFill>
              <a:effectLst/>
              <a:uLnTx/>
              <a:uFillTx/>
              <a:latin typeface="Times New Roman" panose="02020603050405020304" pitchFamily="18" charset="0"/>
              <a:ea typeface="Roboto"/>
              <a:cs typeface="Times New Roman" panose="02020603050405020304" pitchFamily="18" charset="0"/>
              <a:sym typeface="Roboto"/>
            </a:endParaRPr>
          </a:p>
        </p:txBody>
      </p:sp>
      <p:grpSp>
        <p:nvGrpSpPr>
          <p:cNvPr id="4" name="Google Shape;139;p16">
            <a:extLst>
              <a:ext uri="{FF2B5EF4-FFF2-40B4-BE49-F238E27FC236}">
                <a16:creationId xmlns:a16="http://schemas.microsoft.com/office/drawing/2014/main" id="{C32DDAF4-0A40-CBE3-74FE-B9C0E0AB1D7C}"/>
              </a:ext>
            </a:extLst>
          </p:cNvPr>
          <p:cNvGrpSpPr/>
          <p:nvPr/>
        </p:nvGrpSpPr>
        <p:grpSpPr>
          <a:xfrm>
            <a:off x="4148183" y="1604494"/>
            <a:ext cx="4073100" cy="719700"/>
            <a:chOff x="4212225" y="1311200"/>
            <a:chExt cx="4073100" cy="719700"/>
          </a:xfrm>
        </p:grpSpPr>
        <p:sp>
          <p:nvSpPr>
            <p:cNvPr id="17" name="Google Shape;140;p16">
              <a:extLst>
                <a:ext uri="{FF2B5EF4-FFF2-40B4-BE49-F238E27FC236}">
                  <a16:creationId xmlns:a16="http://schemas.microsoft.com/office/drawing/2014/main" id="{91516326-417E-55F5-9EF8-3588373B7EE5}"/>
                </a:ext>
              </a:extLst>
            </p:cNvPr>
            <p:cNvSpPr/>
            <p:nvPr/>
          </p:nvSpPr>
          <p:spPr>
            <a:xfrm>
              <a:off x="4212225" y="1311200"/>
              <a:ext cx="719700" cy="719700"/>
            </a:xfrm>
            <a:prstGeom prst="roundRect">
              <a:avLst>
                <a:gd name="adj" fmla="val 16667"/>
              </a:avLst>
            </a:prstGeom>
            <a:solidFill>
              <a:srgbClr val="5F0F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000" b="0" i="0" u="none" strike="noStrike" kern="0" cap="none" spc="0" normalizeH="0" baseline="0" noProof="0">
                  <a:ln>
                    <a:noFill/>
                  </a:ln>
                  <a:solidFill>
                    <a:srgbClr val="FFFFFF"/>
                  </a:solidFill>
                  <a:effectLst/>
                  <a:uLnTx/>
                  <a:uFillTx/>
                  <a:latin typeface="Fira Sans Extra Condensed Medium"/>
                  <a:ea typeface="Fira Sans Extra Condensed Medium"/>
                  <a:cs typeface="Fira Sans Extra Condensed Medium"/>
                  <a:sym typeface="Fira Sans Extra Condensed Medium"/>
                </a:rPr>
                <a:t>01</a:t>
              </a:r>
              <a:endParaRPr kumimoji="0" sz="3000" b="0" i="0" u="none" strike="noStrike" kern="0" cap="none" spc="0" normalizeH="0" baseline="0" noProof="0">
                <a:ln>
                  <a:noFill/>
                </a:ln>
                <a:solidFill>
                  <a:srgbClr val="FFFFFF"/>
                </a:solidFill>
                <a:effectLst/>
                <a:uLnTx/>
                <a:uFillTx/>
                <a:latin typeface="Fira Sans Extra Condensed Medium"/>
                <a:ea typeface="Fira Sans Extra Condensed Medium"/>
                <a:cs typeface="Fira Sans Extra Condensed Medium"/>
                <a:sym typeface="Fira Sans Extra Condensed Medium"/>
              </a:endParaRPr>
            </a:p>
          </p:txBody>
        </p:sp>
        <p:cxnSp>
          <p:nvCxnSpPr>
            <p:cNvPr id="18" name="Google Shape;141;p16">
              <a:extLst>
                <a:ext uri="{FF2B5EF4-FFF2-40B4-BE49-F238E27FC236}">
                  <a16:creationId xmlns:a16="http://schemas.microsoft.com/office/drawing/2014/main" id="{C998F254-64B0-7A3E-FEBE-FA8DE69FE013}"/>
                </a:ext>
              </a:extLst>
            </p:cNvPr>
            <p:cNvCxnSpPr>
              <a:stCxn id="17" idx="3"/>
            </p:cNvCxnSpPr>
            <p:nvPr/>
          </p:nvCxnSpPr>
          <p:spPr>
            <a:xfrm>
              <a:off x="4931925" y="1671050"/>
              <a:ext cx="3353400" cy="0"/>
            </a:xfrm>
            <a:prstGeom prst="straightConnector1">
              <a:avLst/>
            </a:prstGeom>
            <a:noFill/>
            <a:ln w="19050" cap="flat" cmpd="sng">
              <a:solidFill>
                <a:srgbClr val="5F0F40"/>
              </a:solidFill>
              <a:prstDash val="solid"/>
              <a:round/>
              <a:headEnd type="none" w="med" len="med"/>
              <a:tailEnd type="none" w="med" len="med"/>
            </a:ln>
          </p:spPr>
        </p:cxnSp>
      </p:grpSp>
      <p:sp>
        <p:nvSpPr>
          <p:cNvPr id="16" name="Google Shape;144;p16">
            <a:extLst>
              <a:ext uri="{FF2B5EF4-FFF2-40B4-BE49-F238E27FC236}">
                <a16:creationId xmlns:a16="http://schemas.microsoft.com/office/drawing/2014/main" id="{1A70B284-65CE-EE10-A2A4-FB89A839B7F2}"/>
              </a:ext>
            </a:extLst>
          </p:cNvPr>
          <p:cNvSpPr txBox="1"/>
          <p:nvPr/>
        </p:nvSpPr>
        <p:spPr>
          <a:xfrm>
            <a:off x="4946183" y="2517316"/>
            <a:ext cx="4007048" cy="419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defRPr/>
            </a:pPr>
            <a:r>
              <a:rPr lang="en-US" sz="1800">
                <a:latin typeface="Times New Roman" panose="02020603050405020304" pitchFamily="18" charset="0"/>
                <a:cs typeface="Times New Roman" panose="02020603050405020304" pitchFamily="18" charset="0"/>
              </a:rPr>
              <a:t>Nghĩa của mỗi cụm từ đều hàm súc, có tính hình tượng</a:t>
            </a:r>
            <a:endParaRPr kumimoji="0" sz="1600" b="0" i="0" u="none" strike="noStrike" kern="0" cap="none" spc="0" normalizeH="0" baseline="0" noProof="0">
              <a:ln>
                <a:noFill/>
              </a:ln>
              <a:solidFill>
                <a:srgbClr val="000000"/>
              </a:solidFill>
              <a:effectLst/>
              <a:uLnTx/>
              <a:uFillTx/>
              <a:latin typeface="Times New Roman" panose="02020603050405020304" pitchFamily="18" charset="0"/>
              <a:ea typeface="Roboto"/>
              <a:cs typeface="Times New Roman" panose="02020603050405020304" pitchFamily="18" charset="0"/>
              <a:sym typeface="Roboto"/>
            </a:endParaRPr>
          </a:p>
        </p:txBody>
      </p:sp>
      <p:grpSp>
        <p:nvGrpSpPr>
          <p:cNvPr id="6" name="Google Shape;145;p16">
            <a:extLst>
              <a:ext uri="{FF2B5EF4-FFF2-40B4-BE49-F238E27FC236}">
                <a16:creationId xmlns:a16="http://schemas.microsoft.com/office/drawing/2014/main" id="{8284CFF7-CF95-82DF-B36A-7219A558D1C0}"/>
              </a:ext>
            </a:extLst>
          </p:cNvPr>
          <p:cNvGrpSpPr/>
          <p:nvPr/>
        </p:nvGrpSpPr>
        <p:grpSpPr>
          <a:xfrm>
            <a:off x="4148183" y="2674168"/>
            <a:ext cx="4073100" cy="719700"/>
            <a:chOff x="4212225" y="2167700"/>
            <a:chExt cx="4073100" cy="719700"/>
          </a:xfrm>
        </p:grpSpPr>
        <p:sp>
          <p:nvSpPr>
            <p:cNvPr id="13" name="Google Shape;146;p16">
              <a:extLst>
                <a:ext uri="{FF2B5EF4-FFF2-40B4-BE49-F238E27FC236}">
                  <a16:creationId xmlns:a16="http://schemas.microsoft.com/office/drawing/2014/main" id="{68B50DCD-C6FC-53F5-12E6-5140BC6E81C2}"/>
                </a:ext>
              </a:extLst>
            </p:cNvPr>
            <p:cNvSpPr/>
            <p:nvPr/>
          </p:nvSpPr>
          <p:spPr>
            <a:xfrm>
              <a:off x="4212225" y="2167700"/>
              <a:ext cx="719700" cy="719700"/>
            </a:xfrm>
            <a:prstGeom prst="roundRect">
              <a:avLst>
                <a:gd name="adj" fmla="val 16667"/>
              </a:avLst>
            </a:prstGeom>
            <a:solidFill>
              <a:srgbClr val="9A03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000" b="0" i="0" u="none" strike="noStrike" kern="0" cap="none" spc="0" normalizeH="0" baseline="0" noProof="0">
                  <a:ln>
                    <a:noFill/>
                  </a:ln>
                  <a:solidFill>
                    <a:srgbClr val="FFFFFF"/>
                  </a:solidFill>
                  <a:effectLst/>
                  <a:uLnTx/>
                  <a:uFillTx/>
                  <a:latin typeface="Fira Sans Extra Condensed Medium"/>
                  <a:ea typeface="Fira Sans Extra Condensed Medium"/>
                  <a:cs typeface="Fira Sans Extra Condensed Medium"/>
                  <a:sym typeface="Fira Sans Extra Condensed Medium"/>
                </a:rPr>
                <a:t>02</a:t>
              </a:r>
              <a:endParaRPr kumimoji="0" sz="3000" b="0" i="0" u="none" strike="noStrike" kern="0" cap="none" spc="0" normalizeH="0" baseline="0" noProof="0">
                <a:ln>
                  <a:noFill/>
                </a:ln>
                <a:solidFill>
                  <a:srgbClr val="FFFFFF"/>
                </a:solidFill>
                <a:effectLst/>
                <a:uLnTx/>
                <a:uFillTx/>
                <a:latin typeface="Fira Sans Extra Condensed Medium"/>
                <a:ea typeface="Fira Sans Extra Condensed Medium"/>
                <a:cs typeface="Fira Sans Extra Condensed Medium"/>
                <a:sym typeface="Fira Sans Extra Condensed Medium"/>
              </a:endParaRPr>
            </a:p>
          </p:txBody>
        </p:sp>
        <p:cxnSp>
          <p:nvCxnSpPr>
            <p:cNvPr id="14" name="Google Shape;147;p16">
              <a:extLst>
                <a:ext uri="{FF2B5EF4-FFF2-40B4-BE49-F238E27FC236}">
                  <a16:creationId xmlns:a16="http://schemas.microsoft.com/office/drawing/2014/main" id="{D4465010-0348-6B22-C1E0-1FD2DD5F188B}"/>
                </a:ext>
              </a:extLst>
            </p:cNvPr>
            <p:cNvCxnSpPr>
              <a:stCxn id="13" idx="3"/>
            </p:cNvCxnSpPr>
            <p:nvPr/>
          </p:nvCxnSpPr>
          <p:spPr>
            <a:xfrm>
              <a:off x="4931925" y="2527550"/>
              <a:ext cx="3353400" cy="0"/>
            </a:xfrm>
            <a:prstGeom prst="straightConnector1">
              <a:avLst/>
            </a:prstGeom>
            <a:noFill/>
            <a:ln w="19050" cap="flat" cmpd="sng">
              <a:solidFill>
                <a:srgbClr val="9A031E"/>
              </a:solidFill>
              <a:prstDash val="solid"/>
              <a:round/>
              <a:headEnd type="none" w="med" len="med"/>
              <a:tailEnd type="none" w="med" len="med"/>
            </a:ln>
          </p:spPr>
        </p:cxnSp>
      </p:grpSp>
      <p:sp>
        <p:nvSpPr>
          <p:cNvPr id="12" name="Google Shape;150;p16">
            <a:extLst>
              <a:ext uri="{FF2B5EF4-FFF2-40B4-BE49-F238E27FC236}">
                <a16:creationId xmlns:a16="http://schemas.microsoft.com/office/drawing/2014/main" id="{7BE83531-2F38-AE86-2B95-9A17B1917C9B}"/>
              </a:ext>
            </a:extLst>
          </p:cNvPr>
          <p:cNvSpPr txBox="1"/>
          <p:nvPr/>
        </p:nvSpPr>
        <p:spPr>
          <a:xfrm>
            <a:off x="4958236" y="3544088"/>
            <a:ext cx="3785899" cy="419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defRPr/>
            </a:pPr>
            <a:r>
              <a:rPr lang="en-US" sz="1800">
                <a:latin typeface="Times New Roman" panose="02020603050405020304" pitchFamily="18" charset="0"/>
                <a:cs typeface="Times New Roman" panose="02020603050405020304" pitchFamily="18" charset="0"/>
              </a:rPr>
              <a:t>Là nghĩa chung của cả cụm từ chứ không phải là tổng số nghĩa của các từ. </a:t>
            </a:r>
            <a:endParaRPr kumimoji="0" sz="1600" b="0" i="0" u="none" strike="noStrike" kern="0" cap="none" spc="0" normalizeH="0" baseline="0" noProof="0">
              <a:ln>
                <a:noFill/>
              </a:ln>
              <a:solidFill>
                <a:srgbClr val="000000"/>
              </a:solidFill>
              <a:effectLst/>
              <a:uLnTx/>
              <a:uFillTx/>
              <a:latin typeface="Times New Roman" panose="02020603050405020304" pitchFamily="18" charset="0"/>
              <a:ea typeface="Roboto"/>
              <a:cs typeface="Times New Roman" panose="02020603050405020304" pitchFamily="18" charset="0"/>
              <a:sym typeface="Roboto"/>
            </a:endParaRPr>
          </a:p>
        </p:txBody>
      </p:sp>
      <p:grpSp>
        <p:nvGrpSpPr>
          <p:cNvPr id="8" name="Google Shape;151;p16">
            <a:extLst>
              <a:ext uri="{FF2B5EF4-FFF2-40B4-BE49-F238E27FC236}">
                <a16:creationId xmlns:a16="http://schemas.microsoft.com/office/drawing/2014/main" id="{13391BB1-4F04-7BFC-A29B-C4AD830D3967}"/>
              </a:ext>
            </a:extLst>
          </p:cNvPr>
          <p:cNvGrpSpPr/>
          <p:nvPr/>
        </p:nvGrpSpPr>
        <p:grpSpPr>
          <a:xfrm>
            <a:off x="4148183" y="3735594"/>
            <a:ext cx="4073100" cy="719700"/>
            <a:chOff x="4212225" y="3024200"/>
            <a:chExt cx="4073100" cy="719700"/>
          </a:xfrm>
        </p:grpSpPr>
        <p:sp>
          <p:nvSpPr>
            <p:cNvPr id="9" name="Google Shape;152;p16">
              <a:extLst>
                <a:ext uri="{FF2B5EF4-FFF2-40B4-BE49-F238E27FC236}">
                  <a16:creationId xmlns:a16="http://schemas.microsoft.com/office/drawing/2014/main" id="{267A15A9-7025-2AC7-1266-69D825631AE3}"/>
                </a:ext>
              </a:extLst>
            </p:cNvPr>
            <p:cNvSpPr/>
            <p:nvPr/>
          </p:nvSpPr>
          <p:spPr>
            <a:xfrm>
              <a:off x="4212225" y="3024200"/>
              <a:ext cx="719700" cy="719700"/>
            </a:xfrm>
            <a:prstGeom prst="roundRect">
              <a:avLst>
                <a:gd name="adj" fmla="val 16667"/>
              </a:avLst>
            </a:prstGeom>
            <a:solidFill>
              <a:srgbClr val="E3641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000" b="0" i="0" u="none" strike="noStrike" kern="0" cap="none" spc="0" normalizeH="0" baseline="0" noProof="0">
                  <a:ln>
                    <a:noFill/>
                  </a:ln>
                  <a:solidFill>
                    <a:srgbClr val="FFFFFF"/>
                  </a:solidFill>
                  <a:effectLst/>
                  <a:uLnTx/>
                  <a:uFillTx/>
                  <a:latin typeface="Fira Sans Extra Condensed Medium"/>
                  <a:ea typeface="Fira Sans Extra Condensed Medium"/>
                  <a:cs typeface="Fira Sans Extra Condensed Medium"/>
                  <a:sym typeface="Fira Sans Extra Condensed Medium"/>
                </a:rPr>
                <a:t>03</a:t>
              </a:r>
              <a:endParaRPr kumimoji="0" sz="3000" b="0" i="0" u="none" strike="noStrike" kern="0" cap="none" spc="0" normalizeH="0" baseline="0" noProof="0">
                <a:ln>
                  <a:noFill/>
                </a:ln>
                <a:solidFill>
                  <a:srgbClr val="FFFFFF"/>
                </a:solidFill>
                <a:effectLst/>
                <a:uLnTx/>
                <a:uFillTx/>
                <a:latin typeface="Fira Sans Extra Condensed Medium"/>
                <a:ea typeface="Fira Sans Extra Condensed Medium"/>
                <a:cs typeface="Fira Sans Extra Condensed Medium"/>
                <a:sym typeface="Fira Sans Extra Condensed Medium"/>
              </a:endParaRPr>
            </a:p>
          </p:txBody>
        </p:sp>
        <p:cxnSp>
          <p:nvCxnSpPr>
            <p:cNvPr id="10" name="Google Shape;153;p16">
              <a:extLst>
                <a:ext uri="{FF2B5EF4-FFF2-40B4-BE49-F238E27FC236}">
                  <a16:creationId xmlns:a16="http://schemas.microsoft.com/office/drawing/2014/main" id="{F09C5D49-DA17-5736-2498-D4AD3B80CCCC}"/>
                </a:ext>
              </a:extLst>
            </p:cNvPr>
            <p:cNvCxnSpPr>
              <a:stCxn id="9" idx="3"/>
            </p:cNvCxnSpPr>
            <p:nvPr/>
          </p:nvCxnSpPr>
          <p:spPr>
            <a:xfrm>
              <a:off x="4931925" y="3384050"/>
              <a:ext cx="3353400" cy="0"/>
            </a:xfrm>
            <a:prstGeom prst="straightConnector1">
              <a:avLst/>
            </a:prstGeom>
            <a:noFill/>
            <a:ln w="19050" cap="flat" cmpd="sng">
              <a:solidFill>
                <a:srgbClr val="E36414"/>
              </a:solidFill>
              <a:prstDash val="solid"/>
              <a:round/>
              <a:headEnd type="none" w="med" len="med"/>
              <a:tailEnd type="none" w="med" len="med"/>
            </a:ln>
          </p:spPr>
        </p:cxnSp>
      </p:grpSp>
    </p:spTree>
    <p:extLst>
      <p:ext uri="{BB962C8B-B14F-4D97-AF65-F5344CB8AC3E}">
        <p14:creationId xmlns:p14="http://schemas.microsoft.com/office/powerpoint/2010/main" val="2789976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06"/>
                                        </p:tgtEl>
                                        <p:attrNameLst>
                                          <p:attrName>style.visibility</p:attrName>
                                        </p:attrNameLst>
                                      </p:cBhvr>
                                      <p:to>
                                        <p:strVal val="visible"/>
                                      </p:to>
                                    </p:set>
                                    <p:anim calcmode="lin" valueType="num">
                                      <p:cBhvr additive="base">
                                        <p:cTn id="11" dur="500" fill="hold"/>
                                        <p:tgtEl>
                                          <p:spTgt spid="706"/>
                                        </p:tgtEl>
                                        <p:attrNameLst>
                                          <p:attrName>ppt_x</p:attrName>
                                        </p:attrNameLst>
                                      </p:cBhvr>
                                      <p:tavLst>
                                        <p:tav tm="0">
                                          <p:val>
                                            <p:strVal val="#ppt_x"/>
                                          </p:val>
                                        </p:tav>
                                        <p:tav tm="100000">
                                          <p:val>
                                            <p:strVal val="#ppt_x"/>
                                          </p:val>
                                        </p:tav>
                                      </p:tavLst>
                                    </p:anim>
                                    <p:anim calcmode="lin" valueType="num">
                                      <p:cBhvr additive="base">
                                        <p:cTn id="12" dur="500" fill="hold"/>
                                        <p:tgtEl>
                                          <p:spTgt spid="70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 grpId="0" animBg="1"/>
      <p:bldP spid="20" grpId="0"/>
      <p:bldP spid="16"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194753" y="146769"/>
            <a:ext cx="7716000" cy="62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latin typeface="Times New Roman" panose="02020603050405020304" pitchFamily="18" charset="0"/>
                <a:cs typeface="Times New Roman" panose="02020603050405020304" pitchFamily="18" charset="0"/>
              </a:rPr>
              <a:t>a) Phân tích ví dụ</a:t>
            </a:r>
            <a:endParaRPr sz="32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049900" y="297292"/>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40"/>
          <p:cNvSpPr/>
          <p:nvPr/>
        </p:nvSpPr>
        <p:spPr>
          <a:xfrm>
            <a:off x="5768950" y="1196442"/>
            <a:ext cx="245400" cy="2454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3129650" y="3110867"/>
            <a:ext cx="245400" cy="2454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0"/>
          <p:cNvSpPr/>
          <p:nvPr/>
        </p:nvSpPr>
        <p:spPr>
          <a:xfrm>
            <a:off x="5768950" y="3520067"/>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91146" y="207124"/>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组合 5">
            <a:extLst>
              <a:ext uri="{FF2B5EF4-FFF2-40B4-BE49-F238E27FC236}">
                <a16:creationId xmlns:a16="http://schemas.microsoft.com/office/drawing/2014/main" id="{0BECC36B-B158-1365-5E75-F2A17CE4EB44}"/>
              </a:ext>
            </a:extLst>
          </p:cNvPr>
          <p:cNvGrpSpPr>
            <a:grpSpLocks/>
          </p:cNvGrpSpPr>
          <p:nvPr/>
        </p:nvGrpSpPr>
        <p:grpSpPr bwMode="auto">
          <a:xfrm>
            <a:off x="2689629" y="1059650"/>
            <a:ext cx="4137489" cy="3195170"/>
            <a:chOff x="1980" y="2099"/>
            <a:chExt cx="8641" cy="6853"/>
          </a:xfrm>
        </p:grpSpPr>
        <p:pic>
          <p:nvPicPr>
            <p:cNvPr id="4" name="图片 3">
              <a:extLst>
                <a:ext uri="{FF2B5EF4-FFF2-40B4-BE49-F238E27FC236}">
                  <a16:creationId xmlns:a16="http://schemas.microsoft.com/office/drawing/2014/main" id="{B707C950-C517-69EF-C9D0-57585DE08B0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80" y="2099"/>
              <a:ext cx="8641" cy="6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4">
              <a:extLst>
                <a:ext uri="{FF2B5EF4-FFF2-40B4-BE49-F238E27FC236}">
                  <a16:creationId xmlns:a16="http://schemas.microsoft.com/office/drawing/2014/main" id="{784C12C0-433D-F202-7FD9-4E89455F2516}"/>
                </a:ext>
              </a:extLst>
            </p:cNvPr>
            <p:cNvSpPr txBox="1"/>
            <p:nvPr/>
          </p:nvSpPr>
          <p:spPr>
            <a:xfrm>
              <a:off x="2749" y="4169"/>
              <a:ext cx="7090" cy="305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Kẻ hầu người hạ, sơn hào hải vị, chia ngọt sẻ bùi </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là các thành ngữ</a:t>
              </a:r>
              <a:endParaRPr lang="en-US" sz="2000">
                <a:effectLst/>
                <a:latin typeface=".VnTime"/>
                <a:ea typeface="Times New Roman" panose="02020603050405020304" pitchFamily="18" charset="0"/>
                <a:cs typeface="Times New Roman" panose="02020603050405020304" pitchFamily="18" charset="0"/>
              </a:endParaRPr>
            </a:p>
          </p:txBody>
        </p:sp>
      </p:grpSp>
      <p:grpSp>
        <p:nvGrpSpPr>
          <p:cNvPr id="6" name="Google Shape;1049;p55">
            <a:extLst>
              <a:ext uri="{FF2B5EF4-FFF2-40B4-BE49-F238E27FC236}">
                <a16:creationId xmlns:a16="http://schemas.microsoft.com/office/drawing/2014/main" id="{1A67E59C-565E-26BC-9EE3-703739D349B9}"/>
              </a:ext>
            </a:extLst>
          </p:cNvPr>
          <p:cNvGrpSpPr/>
          <p:nvPr/>
        </p:nvGrpSpPr>
        <p:grpSpPr>
          <a:xfrm>
            <a:off x="7165225" y="2246293"/>
            <a:ext cx="1650046" cy="2894117"/>
            <a:chOff x="5630381" y="599408"/>
            <a:chExt cx="2561264" cy="4004517"/>
          </a:xfrm>
        </p:grpSpPr>
        <p:sp>
          <p:nvSpPr>
            <p:cNvPr id="7" name="Google Shape;1050;p55">
              <a:extLst>
                <a:ext uri="{FF2B5EF4-FFF2-40B4-BE49-F238E27FC236}">
                  <a16:creationId xmlns:a16="http://schemas.microsoft.com/office/drawing/2014/main" id="{786D106F-8ABC-3707-88B7-0937BA98DCCA}"/>
                </a:ext>
              </a:extLst>
            </p:cNvPr>
            <p:cNvSpPr/>
            <p:nvPr/>
          </p:nvSpPr>
          <p:spPr>
            <a:xfrm flipH="1">
              <a:off x="6559650" y="4291025"/>
              <a:ext cx="1460400" cy="312900"/>
            </a:xfrm>
            <a:prstGeom prst="ellipse">
              <a:avLst/>
            </a:prstGeom>
            <a:solidFill>
              <a:srgbClr val="252525">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1051;p55">
              <a:extLst>
                <a:ext uri="{FF2B5EF4-FFF2-40B4-BE49-F238E27FC236}">
                  <a16:creationId xmlns:a16="http://schemas.microsoft.com/office/drawing/2014/main" id="{63C9EB3B-7FAE-1E1F-31A0-F54170492680}"/>
                </a:ext>
              </a:extLst>
            </p:cNvPr>
            <p:cNvGrpSpPr/>
            <p:nvPr/>
          </p:nvGrpSpPr>
          <p:grpSpPr>
            <a:xfrm>
              <a:off x="6388185" y="1307782"/>
              <a:ext cx="1803461" cy="3192707"/>
              <a:chOff x="4515725" y="357450"/>
              <a:chExt cx="533900" cy="945175"/>
            </a:xfrm>
          </p:grpSpPr>
          <p:sp>
            <p:nvSpPr>
              <p:cNvPr id="10" name="Google Shape;1052;p55">
                <a:extLst>
                  <a:ext uri="{FF2B5EF4-FFF2-40B4-BE49-F238E27FC236}">
                    <a16:creationId xmlns:a16="http://schemas.microsoft.com/office/drawing/2014/main" id="{EBD142F4-A556-31A2-D025-303163820735}"/>
                  </a:ext>
                </a:extLst>
              </p:cNvPr>
              <p:cNvSpPr/>
              <p:nvPr/>
            </p:nvSpPr>
            <p:spPr>
              <a:xfrm>
                <a:off x="4515725" y="431525"/>
                <a:ext cx="244575" cy="346500"/>
              </a:xfrm>
              <a:custGeom>
                <a:avLst/>
                <a:gdLst/>
                <a:ahLst/>
                <a:cxnLst/>
                <a:rect l="l" t="t" r="r" b="b"/>
                <a:pathLst>
                  <a:path w="9783" h="13860" extrusionOk="0">
                    <a:moveTo>
                      <a:pt x="2705" y="8055"/>
                    </a:moveTo>
                    <a:lnTo>
                      <a:pt x="2705" y="8055"/>
                    </a:lnTo>
                    <a:cubicBezTo>
                      <a:pt x="2722" y="8089"/>
                      <a:pt x="2723" y="8121"/>
                      <a:pt x="2688" y="8144"/>
                    </a:cubicBezTo>
                    <a:cubicBezTo>
                      <a:pt x="2691" y="8141"/>
                      <a:pt x="2698" y="8106"/>
                      <a:pt x="2705" y="8055"/>
                    </a:cubicBezTo>
                    <a:close/>
                    <a:moveTo>
                      <a:pt x="2570" y="0"/>
                    </a:moveTo>
                    <a:cubicBezTo>
                      <a:pt x="2409" y="0"/>
                      <a:pt x="2247" y="40"/>
                      <a:pt x="2110" y="117"/>
                    </a:cubicBezTo>
                    <a:cubicBezTo>
                      <a:pt x="1345" y="544"/>
                      <a:pt x="1245" y="1504"/>
                      <a:pt x="1084" y="2285"/>
                    </a:cubicBezTo>
                    <a:cubicBezTo>
                      <a:pt x="921" y="3083"/>
                      <a:pt x="789" y="3890"/>
                      <a:pt x="648" y="4693"/>
                    </a:cubicBezTo>
                    <a:cubicBezTo>
                      <a:pt x="507" y="5497"/>
                      <a:pt x="365" y="6300"/>
                      <a:pt x="223" y="7104"/>
                    </a:cubicBezTo>
                    <a:cubicBezTo>
                      <a:pt x="62" y="8024"/>
                      <a:pt x="1" y="8798"/>
                      <a:pt x="628" y="9570"/>
                    </a:cubicBezTo>
                    <a:cubicBezTo>
                      <a:pt x="1485" y="10622"/>
                      <a:pt x="2684" y="11487"/>
                      <a:pt x="3846" y="12171"/>
                    </a:cubicBezTo>
                    <a:cubicBezTo>
                      <a:pt x="4444" y="12524"/>
                      <a:pt x="5065" y="12831"/>
                      <a:pt x="5702" y="13105"/>
                    </a:cubicBezTo>
                    <a:cubicBezTo>
                      <a:pt x="6462" y="13431"/>
                      <a:pt x="7231" y="13783"/>
                      <a:pt x="8062" y="13855"/>
                    </a:cubicBezTo>
                    <a:cubicBezTo>
                      <a:pt x="8100" y="13858"/>
                      <a:pt x="8138" y="13860"/>
                      <a:pt x="8175" y="13860"/>
                    </a:cubicBezTo>
                    <a:cubicBezTo>
                      <a:pt x="9433" y="13860"/>
                      <a:pt x="9783" y="11990"/>
                      <a:pt x="8731" y="11385"/>
                    </a:cubicBezTo>
                    <a:cubicBezTo>
                      <a:pt x="8179" y="11066"/>
                      <a:pt x="7527" y="10922"/>
                      <a:pt x="6938" y="10683"/>
                    </a:cubicBezTo>
                    <a:cubicBezTo>
                      <a:pt x="6436" y="10479"/>
                      <a:pt x="5946" y="10238"/>
                      <a:pt x="5473" y="9978"/>
                    </a:cubicBezTo>
                    <a:cubicBezTo>
                      <a:pt x="4953" y="9692"/>
                      <a:pt x="4451" y="9378"/>
                      <a:pt x="3968" y="9035"/>
                    </a:cubicBezTo>
                    <a:cubicBezTo>
                      <a:pt x="3739" y="8873"/>
                      <a:pt x="3522" y="8698"/>
                      <a:pt x="3310" y="8515"/>
                    </a:cubicBezTo>
                    <a:cubicBezTo>
                      <a:pt x="3153" y="8378"/>
                      <a:pt x="2913" y="8053"/>
                      <a:pt x="2721" y="7941"/>
                    </a:cubicBezTo>
                    <a:lnTo>
                      <a:pt x="2721" y="7941"/>
                    </a:lnTo>
                    <a:cubicBezTo>
                      <a:pt x="2737" y="7818"/>
                      <a:pt x="2752" y="7684"/>
                      <a:pt x="2752" y="7681"/>
                    </a:cubicBezTo>
                    <a:lnTo>
                      <a:pt x="2752" y="7681"/>
                    </a:lnTo>
                    <a:cubicBezTo>
                      <a:pt x="2806" y="7335"/>
                      <a:pt x="2858" y="6989"/>
                      <a:pt x="2912" y="6641"/>
                    </a:cubicBezTo>
                    <a:cubicBezTo>
                      <a:pt x="3018" y="5948"/>
                      <a:pt x="3125" y="5255"/>
                      <a:pt x="3231" y="4562"/>
                    </a:cubicBezTo>
                    <a:cubicBezTo>
                      <a:pt x="3341" y="3836"/>
                      <a:pt x="3449" y="3111"/>
                      <a:pt x="3539" y="2382"/>
                    </a:cubicBezTo>
                    <a:cubicBezTo>
                      <a:pt x="3635" y="1621"/>
                      <a:pt x="3743" y="869"/>
                      <a:pt x="3189" y="256"/>
                    </a:cubicBezTo>
                    <a:cubicBezTo>
                      <a:pt x="3032" y="82"/>
                      <a:pt x="2802" y="0"/>
                      <a:pt x="2570" y="0"/>
                    </a:cubicBezTo>
                    <a:close/>
                  </a:path>
                </a:pathLst>
              </a:custGeom>
              <a:gradFill>
                <a:gsLst>
                  <a:gs pos="0">
                    <a:schemeClr val="accent5"/>
                  </a:gs>
                  <a:gs pos="100000">
                    <a:schemeClr val="accent4"/>
                  </a:gs>
                </a:gsLst>
                <a:lin ang="8100019"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1" name="Google Shape;1053;p55">
                <a:extLst>
                  <a:ext uri="{FF2B5EF4-FFF2-40B4-BE49-F238E27FC236}">
                    <a16:creationId xmlns:a16="http://schemas.microsoft.com/office/drawing/2014/main" id="{D0A5AFED-B082-359E-6A24-671662A2C5E4}"/>
                  </a:ext>
                </a:extLst>
              </p:cNvPr>
              <p:cNvSpPr/>
              <p:nvPr/>
            </p:nvSpPr>
            <p:spPr>
              <a:xfrm>
                <a:off x="4800075" y="425650"/>
                <a:ext cx="249550" cy="352300"/>
              </a:xfrm>
              <a:custGeom>
                <a:avLst/>
                <a:gdLst/>
                <a:ahLst/>
                <a:cxnLst/>
                <a:rect l="l" t="t" r="r" b="b"/>
                <a:pathLst>
                  <a:path w="9982" h="14092" extrusionOk="0">
                    <a:moveTo>
                      <a:pt x="7323" y="8046"/>
                    </a:moveTo>
                    <a:cubicBezTo>
                      <a:pt x="7331" y="8103"/>
                      <a:pt x="7333" y="8146"/>
                      <a:pt x="7319" y="8146"/>
                    </a:cubicBezTo>
                    <a:cubicBezTo>
                      <a:pt x="7318" y="8146"/>
                      <a:pt x="7317" y="8146"/>
                      <a:pt x="7315" y="8145"/>
                    </a:cubicBezTo>
                    <a:cubicBezTo>
                      <a:pt x="7291" y="8135"/>
                      <a:pt x="7302" y="8093"/>
                      <a:pt x="7323" y="8046"/>
                    </a:cubicBezTo>
                    <a:close/>
                    <a:moveTo>
                      <a:pt x="7440" y="1"/>
                    </a:moveTo>
                    <a:cubicBezTo>
                      <a:pt x="7207" y="1"/>
                      <a:pt x="6972" y="82"/>
                      <a:pt x="6820" y="256"/>
                    </a:cubicBezTo>
                    <a:cubicBezTo>
                      <a:pt x="6274" y="880"/>
                      <a:pt x="6374" y="1616"/>
                      <a:pt x="6470" y="2383"/>
                    </a:cubicBezTo>
                    <a:cubicBezTo>
                      <a:pt x="6563" y="3111"/>
                      <a:pt x="6668" y="3836"/>
                      <a:pt x="6778" y="4563"/>
                    </a:cubicBezTo>
                    <a:cubicBezTo>
                      <a:pt x="6891" y="5294"/>
                      <a:pt x="7003" y="6026"/>
                      <a:pt x="7116" y="6757"/>
                    </a:cubicBezTo>
                    <a:cubicBezTo>
                      <a:pt x="7169" y="7103"/>
                      <a:pt x="7222" y="7450"/>
                      <a:pt x="7276" y="7797"/>
                    </a:cubicBezTo>
                    <a:cubicBezTo>
                      <a:pt x="7279" y="7821"/>
                      <a:pt x="7294" y="7886"/>
                      <a:pt x="7307" y="7954"/>
                    </a:cubicBezTo>
                    <a:lnTo>
                      <a:pt x="7307" y="7954"/>
                    </a:lnTo>
                    <a:cubicBezTo>
                      <a:pt x="7281" y="7978"/>
                      <a:pt x="7249" y="8009"/>
                      <a:pt x="7208" y="8049"/>
                    </a:cubicBezTo>
                    <a:cubicBezTo>
                      <a:pt x="6381" y="8862"/>
                      <a:pt x="5425" y="9523"/>
                      <a:pt x="4420" y="10095"/>
                    </a:cubicBezTo>
                    <a:cubicBezTo>
                      <a:pt x="3901" y="10392"/>
                      <a:pt x="3367" y="10666"/>
                      <a:pt x="2820" y="10904"/>
                    </a:cubicBezTo>
                    <a:cubicBezTo>
                      <a:pt x="2237" y="11156"/>
                      <a:pt x="1578" y="11295"/>
                      <a:pt x="1036" y="11626"/>
                    </a:cubicBezTo>
                    <a:cubicBezTo>
                      <a:pt x="1" y="12258"/>
                      <a:pt x="326" y="14092"/>
                      <a:pt x="1610" y="14092"/>
                    </a:cubicBezTo>
                    <a:cubicBezTo>
                      <a:pt x="1641" y="14092"/>
                      <a:pt x="1671" y="14091"/>
                      <a:pt x="1703" y="14089"/>
                    </a:cubicBezTo>
                    <a:cubicBezTo>
                      <a:pt x="2518" y="14034"/>
                      <a:pt x="3278" y="13667"/>
                      <a:pt x="4017" y="13341"/>
                    </a:cubicBezTo>
                    <a:cubicBezTo>
                      <a:pt x="4656" y="13061"/>
                      <a:pt x="5275" y="12741"/>
                      <a:pt x="5875" y="12386"/>
                    </a:cubicBezTo>
                    <a:cubicBezTo>
                      <a:pt x="7089" y="11666"/>
                      <a:pt x="8327" y="10779"/>
                      <a:pt x="9264" y="9713"/>
                    </a:cubicBezTo>
                    <a:cubicBezTo>
                      <a:pt x="9906" y="8982"/>
                      <a:pt x="9981" y="8258"/>
                      <a:pt x="9824" y="7336"/>
                    </a:cubicBezTo>
                    <a:cubicBezTo>
                      <a:pt x="9687" y="6531"/>
                      <a:pt x="9542" y="5727"/>
                      <a:pt x="9400" y="4923"/>
                    </a:cubicBezTo>
                    <a:cubicBezTo>
                      <a:pt x="9252" y="4082"/>
                      <a:pt x="9115" y="3238"/>
                      <a:pt x="8946" y="2399"/>
                    </a:cubicBezTo>
                    <a:cubicBezTo>
                      <a:pt x="8782" y="1584"/>
                      <a:pt x="8689" y="573"/>
                      <a:pt x="7899" y="117"/>
                    </a:cubicBezTo>
                    <a:cubicBezTo>
                      <a:pt x="7766" y="41"/>
                      <a:pt x="7603" y="1"/>
                      <a:pt x="7440" y="1"/>
                    </a:cubicBezTo>
                    <a:close/>
                  </a:path>
                </a:pathLst>
              </a:custGeom>
              <a:gradFill>
                <a:gsLst>
                  <a:gs pos="0">
                    <a:schemeClr val="accent5"/>
                  </a:gs>
                  <a:gs pos="100000">
                    <a:schemeClr val="accent4"/>
                  </a:gs>
                </a:gsLst>
                <a:lin ang="8100019"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2" name="Google Shape;1054;p55">
                <a:extLst>
                  <a:ext uri="{FF2B5EF4-FFF2-40B4-BE49-F238E27FC236}">
                    <a16:creationId xmlns:a16="http://schemas.microsoft.com/office/drawing/2014/main" id="{AC32860A-8DE8-5811-B754-1E6750662D02}"/>
                  </a:ext>
                </a:extLst>
              </p:cNvPr>
              <p:cNvSpPr/>
              <p:nvPr/>
            </p:nvSpPr>
            <p:spPr>
              <a:xfrm>
                <a:off x="4622750" y="357450"/>
                <a:ext cx="331225" cy="328725"/>
              </a:xfrm>
              <a:custGeom>
                <a:avLst/>
                <a:gdLst/>
                <a:ahLst/>
                <a:cxnLst/>
                <a:rect l="l" t="t" r="r" b="b"/>
                <a:pathLst>
                  <a:path w="13249" h="13149" extrusionOk="0">
                    <a:moveTo>
                      <a:pt x="6689" y="0"/>
                    </a:moveTo>
                    <a:cubicBezTo>
                      <a:pt x="5853" y="0"/>
                      <a:pt x="5017" y="108"/>
                      <a:pt x="4216" y="347"/>
                    </a:cubicBezTo>
                    <a:cubicBezTo>
                      <a:pt x="2960" y="722"/>
                      <a:pt x="1894" y="1396"/>
                      <a:pt x="1183" y="2514"/>
                    </a:cubicBezTo>
                    <a:cubicBezTo>
                      <a:pt x="408" y="3733"/>
                      <a:pt x="91" y="5113"/>
                      <a:pt x="59" y="6544"/>
                    </a:cubicBezTo>
                    <a:cubicBezTo>
                      <a:pt x="1" y="9188"/>
                      <a:pt x="1224" y="11929"/>
                      <a:pt x="3891" y="12784"/>
                    </a:cubicBezTo>
                    <a:cubicBezTo>
                      <a:pt x="4645" y="13026"/>
                      <a:pt x="5466" y="13148"/>
                      <a:pt x="6298" y="13148"/>
                    </a:cubicBezTo>
                    <a:cubicBezTo>
                      <a:pt x="8381" y="13148"/>
                      <a:pt x="10527" y="12379"/>
                      <a:pt x="11832" y="10781"/>
                    </a:cubicBezTo>
                    <a:cubicBezTo>
                      <a:pt x="12769" y="9634"/>
                      <a:pt x="13021" y="8104"/>
                      <a:pt x="13128" y="6667"/>
                    </a:cubicBezTo>
                    <a:cubicBezTo>
                      <a:pt x="13249" y="5054"/>
                      <a:pt x="13000" y="3419"/>
                      <a:pt x="12088" y="2053"/>
                    </a:cubicBezTo>
                    <a:cubicBezTo>
                      <a:pt x="11275" y="950"/>
                      <a:pt x="9935" y="430"/>
                      <a:pt x="8628" y="185"/>
                    </a:cubicBezTo>
                    <a:cubicBezTo>
                      <a:pt x="7992" y="65"/>
                      <a:pt x="7340" y="0"/>
                      <a:pt x="6689" y="0"/>
                    </a:cubicBezTo>
                    <a:close/>
                  </a:path>
                </a:pathLst>
              </a:custGeom>
              <a:solidFill>
                <a:srgbClr val="2D1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55;p55">
                <a:extLst>
                  <a:ext uri="{FF2B5EF4-FFF2-40B4-BE49-F238E27FC236}">
                    <a16:creationId xmlns:a16="http://schemas.microsoft.com/office/drawing/2014/main" id="{D093957B-9FA3-3B1C-5548-3308F2FEE008}"/>
                  </a:ext>
                </a:extLst>
              </p:cNvPr>
              <p:cNvSpPr/>
              <p:nvPr/>
            </p:nvSpPr>
            <p:spPr>
              <a:xfrm>
                <a:off x="4617650" y="424450"/>
                <a:ext cx="307550" cy="217325"/>
              </a:xfrm>
              <a:custGeom>
                <a:avLst/>
                <a:gdLst/>
                <a:ahLst/>
                <a:cxnLst/>
                <a:rect l="l" t="t" r="r" b="b"/>
                <a:pathLst>
                  <a:path w="12302" h="8693" extrusionOk="0">
                    <a:moveTo>
                      <a:pt x="6545" y="0"/>
                    </a:moveTo>
                    <a:cubicBezTo>
                      <a:pt x="6054" y="0"/>
                      <a:pt x="5543" y="62"/>
                      <a:pt x="5005" y="191"/>
                    </a:cubicBezTo>
                    <a:cubicBezTo>
                      <a:pt x="3016" y="671"/>
                      <a:pt x="2055" y="1256"/>
                      <a:pt x="1288" y="2289"/>
                    </a:cubicBezTo>
                    <a:cubicBezTo>
                      <a:pt x="462" y="3402"/>
                      <a:pt x="0" y="4861"/>
                      <a:pt x="463" y="6168"/>
                    </a:cubicBezTo>
                    <a:cubicBezTo>
                      <a:pt x="776" y="7049"/>
                      <a:pt x="1413" y="7724"/>
                      <a:pt x="2266" y="8110"/>
                    </a:cubicBezTo>
                    <a:cubicBezTo>
                      <a:pt x="3117" y="8497"/>
                      <a:pt x="4064" y="8623"/>
                      <a:pt x="4998" y="8671"/>
                    </a:cubicBezTo>
                    <a:cubicBezTo>
                      <a:pt x="5291" y="8685"/>
                      <a:pt x="5584" y="8693"/>
                      <a:pt x="5877" y="8693"/>
                    </a:cubicBezTo>
                    <a:cubicBezTo>
                      <a:pt x="6579" y="8693"/>
                      <a:pt x="7281" y="8650"/>
                      <a:pt x="7978" y="8565"/>
                    </a:cubicBezTo>
                    <a:cubicBezTo>
                      <a:pt x="8930" y="8449"/>
                      <a:pt x="9900" y="8243"/>
                      <a:pt x="10688" y="7699"/>
                    </a:cubicBezTo>
                    <a:cubicBezTo>
                      <a:pt x="11402" y="7206"/>
                      <a:pt x="11929" y="6441"/>
                      <a:pt x="12116" y="5593"/>
                    </a:cubicBezTo>
                    <a:cubicBezTo>
                      <a:pt x="12301" y="4744"/>
                      <a:pt x="12142" y="3821"/>
                      <a:pt x="11663" y="3096"/>
                    </a:cubicBezTo>
                    <a:cubicBezTo>
                      <a:pt x="11267" y="2494"/>
                      <a:pt x="10729" y="1651"/>
                      <a:pt x="10140" y="1233"/>
                    </a:cubicBezTo>
                    <a:cubicBezTo>
                      <a:pt x="9038" y="450"/>
                      <a:pt x="7869" y="0"/>
                      <a:pt x="6545" y="0"/>
                    </a:cubicBezTo>
                    <a:close/>
                  </a:path>
                </a:pathLst>
              </a:custGeom>
              <a:solidFill>
                <a:srgbClr val="2D1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56;p55">
                <a:extLst>
                  <a:ext uri="{FF2B5EF4-FFF2-40B4-BE49-F238E27FC236}">
                    <a16:creationId xmlns:a16="http://schemas.microsoft.com/office/drawing/2014/main" id="{39B965F6-3225-DC7B-5600-1ECD9222EDEB}"/>
                  </a:ext>
                </a:extLst>
              </p:cNvPr>
              <p:cNvSpPr/>
              <p:nvPr/>
            </p:nvSpPr>
            <p:spPr>
              <a:xfrm>
                <a:off x="4646550" y="1259500"/>
                <a:ext cx="81575" cy="43125"/>
              </a:xfrm>
              <a:custGeom>
                <a:avLst/>
                <a:gdLst/>
                <a:ahLst/>
                <a:cxnLst/>
                <a:rect l="l" t="t" r="r" b="b"/>
                <a:pathLst>
                  <a:path w="3263" h="1725" extrusionOk="0">
                    <a:moveTo>
                      <a:pt x="1305" y="1"/>
                    </a:moveTo>
                    <a:cubicBezTo>
                      <a:pt x="1305" y="1"/>
                      <a:pt x="1332" y="707"/>
                      <a:pt x="1284" y="734"/>
                    </a:cubicBezTo>
                    <a:cubicBezTo>
                      <a:pt x="1243" y="757"/>
                      <a:pt x="886" y="848"/>
                      <a:pt x="551" y="922"/>
                    </a:cubicBezTo>
                    <a:cubicBezTo>
                      <a:pt x="222" y="995"/>
                      <a:pt x="160" y="1066"/>
                      <a:pt x="80" y="1168"/>
                    </a:cubicBezTo>
                    <a:cubicBezTo>
                      <a:pt x="0" y="1269"/>
                      <a:pt x="14" y="1422"/>
                      <a:pt x="85" y="1531"/>
                    </a:cubicBezTo>
                    <a:cubicBezTo>
                      <a:pt x="154" y="1640"/>
                      <a:pt x="278" y="1687"/>
                      <a:pt x="454" y="1700"/>
                    </a:cubicBezTo>
                    <a:cubicBezTo>
                      <a:pt x="668" y="1716"/>
                      <a:pt x="1209" y="1725"/>
                      <a:pt x="1678" y="1725"/>
                    </a:cubicBezTo>
                    <a:cubicBezTo>
                      <a:pt x="2190" y="1724"/>
                      <a:pt x="2561" y="1722"/>
                      <a:pt x="3071" y="1676"/>
                    </a:cubicBezTo>
                    <a:cubicBezTo>
                      <a:pt x="3116" y="1672"/>
                      <a:pt x="3165" y="1665"/>
                      <a:pt x="3195" y="1631"/>
                    </a:cubicBezTo>
                    <a:cubicBezTo>
                      <a:pt x="3221" y="1599"/>
                      <a:pt x="3221" y="1512"/>
                      <a:pt x="3221" y="1512"/>
                    </a:cubicBezTo>
                    <a:lnTo>
                      <a:pt x="3262" y="57"/>
                    </a:lnTo>
                    <a:lnTo>
                      <a:pt x="13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57;p55">
                <a:extLst>
                  <a:ext uri="{FF2B5EF4-FFF2-40B4-BE49-F238E27FC236}">
                    <a16:creationId xmlns:a16="http://schemas.microsoft.com/office/drawing/2014/main" id="{EF4C7C48-EE38-6D19-8589-2103E660AC07}"/>
                  </a:ext>
                </a:extLst>
              </p:cNvPr>
              <p:cNvSpPr/>
              <p:nvPr/>
            </p:nvSpPr>
            <p:spPr>
              <a:xfrm>
                <a:off x="4881950" y="1239700"/>
                <a:ext cx="78775" cy="62550"/>
              </a:xfrm>
              <a:custGeom>
                <a:avLst/>
                <a:gdLst/>
                <a:ahLst/>
                <a:cxnLst/>
                <a:rect l="l" t="t" r="r" b="b"/>
                <a:pathLst>
                  <a:path w="3151" h="2502" extrusionOk="0">
                    <a:moveTo>
                      <a:pt x="2685" y="1"/>
                    </a:moveTo>
                    <a:lnTo>
                      <a:pt x="817" y="588"/>
                    </a:lnTo>
                    <a:cubicBezTo>
                      <a:pt x="817" y="588"/>
                      <a:pt x="1075" y="1246"/>
                      <a:pt x="1038" y="1288"/>
                    </a:cubicBezTo>
                    <a:cubicBezTo>
                      <a:pt x="1008" y="1323"/>
                      <a:pt x="699" y="1526"/>
                      <a:pt x="408" y="1706"/>
                    </a:cubicBezTo>
                    <a:cubicBezTo>
                      <a:pt x="121" y="1883"/>
                      <a:pt x="85" y="1970"/>
                      <a:pt x="43" y="2092"/>
                    </a:cubicBezTo>
                    <a:cubicBezTo>
                      <a:pt x="1" y="2214"/>
                      <a:pt x="64" y="2355"/>
                      <a:pt x="166" y="2435"/>
                    </a:cubicBezTo>
                    <a:cubicBezTo>
                      <a:pt x="225" y="2481"/>
                      <a:pt x="295" y="2502"/>
                      <a:pt x="377" y="2502"/>
                    </a:cubicBezTo>
                    <a:cubicBezTo>
                      <a:pt x="435" y="2502"/>
                      <a:pt x="499" y="2491"/>
                      <a:pt x="570" y="2473"/>
                    </a:cubicBezTo>
                    <a:cubicBezTo>
                      <a:pt x="778" y="2419"/>
                      <a:pt x="1291" y="2249"/>
                      <a:pt x="1735" y="2095"/>
                    </a:cubicBezTo>
                    <a:cubicBezTo>
                      <a:pt x="2219" y="1927"/>
                      <a:pt x="2569" y="1804"/>
                      <a:pt x="3034" y="1593"/>
                    </a:cubicBezTo>
                    <a:cubicBezTo>
                      <a:pt x="3076" y="1575"/>
                      <a:pt x="3121" y="1552"/>
                      <a:pt x="3137" y="1509"/>
                    </a:cubicBezTo>
                    <a:cubicBezTo>
                      <a:pt x="3151" y="1471"/>
                      <a:pt x="3122" y="1389"/>
                      <a:pt x="3122" y="1389"/>
                    </a:cubicBezTo>
                    <a:lnTo>
                      <a:pt x="268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58;p55">
                <a:extLst>
                  <a:ext uri="{FF2B5EF4-FFF2-40B4-BE49-F238E27FC236}">
                    <a16:creationId xmlns:a16="http://schemas.microsoft.com/office/drawing/2014/main" id="{84300270-FBF7-A29D-08B6-7692E46F8C0D}"/>
                  </a:ext>
                </a:extLst>
              </p:cNvPr>
              <p:cNvSpPr/>
              <p:nvPr/>
            </p:nvSpPr>
            <p:spPr>
              <a:xfrm>
                <a:off x="4672450" y="944400"/>
                <a:ext cx="284025" cy="334500"/>
              </a:xfrm>
              <a:custGeom>
                <a:avLst/>
                <a:gdLst/>
                <a:ahLst/>
                <a:cxnLst/>
                <a:rect l="l" t="t" r="r" b="b"/>
                <a:pathLst>
                  <a:path w="11361" h="13380" extrusionOk="0">
                    <a:moveTo>
                      <a:pt x="481" y="0"/>
                    </a:moveTo>
                    <a:cubicBezTo>
                      <a:pt x="394" y="0"/>
                      <a:pt x="345" y="1"/>
                      <a:pt x="342" y="4"/>
                    </a:cubicBezTo>
                    <a:cubicBezTo>
                      <a:pt x="313" y="24"/>
                      <a:pt x="121" y="3571"/>
                      <a:pt x="60" y="6966"/>
                    </a:cubicBezTo>
                    <a:cubicBezTo>
                      <a:pt x="0" y="10138"/>
                      <a:pt x="68" y="13174"/>
                      <a:pt x="86" y="13180"/>
                    </a:cubicBezTo>
                    <a:cubicBezTo>
                      <a:pt x="450" y="13311"/>
                      <a:pt x="975" y="13380"/>
                      <a:pt x="1509" y="13380"/>
                    </a:cubicBezTo>
                    <a:cubicBezTo>
                      <a:pt x="1816" y="13380"/>
                      <a:pt x="2127" y="13357"/>
                      <a:pt x="2412" y="13311"/>
                    </a:cubicBezTo>
                    <a:cubicBezTo>
                      <a:pt x="2476" y="12432"/>
                      <a:pt x="2468" y="10018"/>
                      <a:pt x="2747" y="7142"/>
                    </a:cubicBezTo>
                    <a:cubicBezTo>
                      <a:pt x="2915" y="5980"/>
                      <a:pt x="3081" y="4769"/>
                      <a:pt x="3232" y="3666"/>
                    </a:cubicBezTo>
                    <a:lnTo>
                      <a:pt x="4767" y="3666"/>
                    </a:lnTo>
                    <a:cubicBezTo>
                      <a:pt x="5026" y="4994"/>
                      <a:pt x="5430" y="6573"/>
                      <a:pt x="6146" y="8100"/>
                    </a:cubicBezTo>
                    <a:cubicBezTo>
                      <a:pt x="6692" y="9264"/>
                      <a:pt x="8157" y="10757"/>
                      <a:pt x="9275" y="13051"/>
                    </a:cubicBezTo>
                    <a:cubicBezTo>
                      <a:pt x="10061" y="12961"/>
                      <a:pt x="10858" y="12720"/>
                      <a:pt x="11361" y="12292"/>
                    </a:cubicBezTo>
                    <a:cubicBezTo>
                      <a:pt x="10978" y="11240"/>
                      <a:pt x="9776" y="8920"/>
                      <a:pt x="8721" y="7055"/>
                    </a:cubicBezTo>
                    <a:cubicBezTo>
                      <a:pt x="7712" y="3722"/>
                      <a:pt x="7675" y="164"/>
                      <a:pt x="7641" y="152"/>
                    </a:cubicBezTo>
                    <a:cubicBezTo>
                      <a:pt x="7605" y="140"/>
                      <a:pt x="1489" y="0"/>
                      <a:pt x="481" y="0"/>
                    </a:cubicBezTo>
                    <a:close/>
                  </a:path>
                </a:pathLst>
              </a:custGeom>
              <a:gradFill>
                <a:gsLst>
                  <a:gs pos="0">
                    <a:schemeClr val="accent2"/>
                  </a:gs>
                  <a:gs pos="100000">
                    <a:schemeClr val="accent3"/>
                  </a:gs>
                </a:gsLst>
                <a:lin ang="8100019"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7" name="Google Shape;1059;p55">
                <a:extLst>
                  <a:ext uri="{FF2B5EF4-FFF2-40B4-BE49-F238E27FC236}">
                    <a16:creationId xmlns:a16="http://schemas.microsoft.com/office/drawing/2014/main" id="{FDE01355-AAFB-2D30-4455-AE3ADD8C07F2}"/>
                  </a:ext>
                </a:extLst>
              </p:cNvPr>
              <p:cNvSpPr/>
              <p:nvPr/>
            </p:nvSpPr>
            <p:spPr>
              <a:xfrm>
                <a:off x="4663150" y="705725"/>
                <a:ext cx="223150" cy="316400"/>
              </a:xfrm>
              <a:custGeom>
                <a:avLst/>
                <a:gdLst/>
                <a:ahLst/>
                <a:cxnLst/>
                <a:rect l="l" t="t" r="r" b="b"/>
                <a:pathLst>
                  <a:path w="8926" h="12656" extrusionOk="0">
                    <a:moveTo>
                      <a:pt x="1451" y="1"/>
                    </a:moveTo>
                    <a:cubicBezTo>
                      <a:pt x="1284" y="1"/>
                      <a:pt x="1147" y="25"/>
                      <a:pt x="1048" y="84"/>
                    </a:cubicBezTo>
                    <a:cubicBezTo>
                      <a:pt x="880" y="187"/>
                      <a:pt x="187" y="9806"/>
                      <a:pt x="17" y="11948"/>
                    </a:cubicBezTo>
                    <a:cubicBezTo>
                      <a:pt x="1" y="12159"/>
                      <a:pt x="2181" y="12656"/>
                      <a:pt x="4465" y="12656"/>
                    </a:cubicBezTo>
                    <a:cubicBezTo>
                      <a:pt x="6742" y="12656"/>
                      <a:pt x="8925" y="12157"/>
                      <a:pt x="8906" y="11945"/>
                    </a:cubicBezTo>
                    <a:cubicBezTo>
                      <a:pt x="8745" y="10151"/>
                      <a:pt x="8047" y="287"/>
                      <a:pt x="7833" y="84"/>
                    </a:cubicBezTo>
                    <a:cubicBezTo>
                      <a:pt x="7789" y="42"/>
                      <a:pt x="7699" y="25"/>
                      <a:pt x="7573" y="25"/>
                    </a:cubicBezTo>
                    <a:cubicBezTo>
                      <a:pt x="6959" y="25"/>
                      <a:pt x="5496" y="440"/>
                      <a:pt x="4441" y="440"/>
                    </a:cubicBezTo>
                    <a:cubicBezTo>
                      <a:pt x="3411" y="440"/>
                      <a:pt x="2163" y="1"/>
                      <a:pt x="1451" y="1"/>
                    </a:cubicBezTo>
                    <a:close/>
                  </a:path>
                </a:pathLst>
              </a:custGeom>
              <a:gradFill>
                <a:gsLst>
                  <a:gs pos="0">
                    <a:schemeClr val="accent5"/>
                  </a:gs>
                  <a:gs pos="100000">
                    <a:schemeClr val="accent4"/>
                  </a:gs>
                </a:gsLst>
                <a:lin ang="8100019"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8" name="Google Shape;1060;p55">
                <a:extLst>
                  <a:ext uri="{FF2B5EF4-FFF2-40B4-BE49-F238E27FC236}">
                    <a16:creationId xmlns:a16="http://schemas.microsoft.com/office/drawing/2014/main" id="{F60C243F-DE66-2BF3-C008-298B4C24A750}"/>
                  </a:ext>
                </a:extLst>
              </p:cNvPr>
              <p:cNvSpPr/>
              <p:nvPr/>
            </p:nvSpPr>
            <p:spPr>
              <a:xfrm>
                <a:off x="4868300" y="547475"/>
                <a:ext cx="60000" cy="77225"/>
              </a:xfrm>
              <a:custGeom>
                <a:avLst/>
                <a:gdLst/>
                <a:ahLst/>
                <a:cxnLst/>
                <a:rect l="l" t="t" r="r" b="b"/>
                <a:pathLst>
                  <a:path w="2400" h="3089" extrusionOk="0">
                    <a:moveTo>
                      <a:pt x="1470" y="1"/>
                    </a:moveTo>
                    <a:cubicBezTo>
                      <a:pt x="1114" y="1"/>
                      <a:pt x="771" y="246"/>
                      <a:pt x="584" y="560"/>
                    </a:cubicBezTo>
                    <a:cubicBezTo>
                      <a:pt x="368" y="923"/>
                      <a:pt x="111" y="1727"/>
                      <a:pt x="75" y="2147"/>
                    </a:cubicBezTo>
                    <a:cubicBezTo>
                      <a:pt x="0" y="2551"/>
                      <a:pt x="318" y="2961"/>
                      <a:pt x="716" y="3060"/>
                    </a:cubicBezTo>
                    <a:cubicBezTo>
                      <a:pt x="792" y="3079"/>
                      <a:pt x="869" y="3088"/>
                      <a:pt x="946" y="3088"/>
                    </a:cubicBezTo>
                    <a:cubicBezTo>
                      <a:pt x="1273" y="3088"/>
                      <a:pt x="1600" y="2929"/>
                      <a:pt x="1829" y="2689"/>
                    </a:cubicBezTo>
                    <a:cubicBezTo>
                      <a:pt x="2112" y="2393"/>
                      <a:pt x="2263" y="1991"/>
                      <a:pt x="2335" y="1587"/>
                    </a:cubicBezTo>
                    <a:cubicBezTo>
                      <a:pt x="2390" y="1276"/>
                      <a:pt x="2399" y="948"/>
                      <a:pt x="2293" y="650"/>
                    </a:cubicBezTo>
                    <a:cubicBezTo>
                      <a:pt x="2186" y="352"/>
                      <a:pt x="1947" y="90"/>
                      <a:pt x="1637" y="19"/>
                    </a:cubicBezTo>
                    <a:cubicBezTo>
                      <a:pt x="1581" y="7"/>
                      <a:pt x="1525" y="1"/>
                      <a:pt x="1470" y="1"/>
                    </a:cubicBezTo>
                    <a:close/>
                  </a:path>
                </a:pathLst>
              </a:custGeom>
              <a:solidFill>
                <a:srgbClr val="6D3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61;p55">
                <a:extLst>
                  <a:ext uri="{FF2B5EF4-FFF2-40B4-BE49-F238E27FC236}">
                    <a16:creationId xmlns:a16="http://schemas.microsoft.com/office/drawing/2014/main" id="{6C4FAD79-36DC-0467-3908-2B13045E79EC}"/>
                  </a:ext>
                </a:extLst>
              </p:cNvPr>
              <p:cNvSpPr/>
              <p:nvPr/>
            </p:nvSpPr>
            <p:spPr>
              <a:xfrm>
                <a:off x="4622650" y="543100"/>
                <a:ext cx="53525" cy="78325"/>
              </a:xfrm>
              <a:custGeom>
                <a:avLst/>
                <a:gdLst/>
                <a:ahLst/>
                <a:cxnLst/>
                <a:rect l="l" t="t" r="r" b="b"/>
                <a:pathLst>
                  <a:path w="2141" h="3133" extrusionOk="0">
                    <a:moveTo>
                      <a:pt x="867" y="1"/>
                    </a:moveTo>
                    <a:cubicBezTo>
                      <a:pt x="795" y="1"/>
                      <a:pt x="723" y="13"/>
                      <a:pt x="654" y="40"/>
                    </a:cubicBezTo>
                    <a:cubicBezTo>
                      <a:pt x="374" y="148"/>
                      <a:pt x="228" y="458"/>
                      <a:pt x="151" y="748"/>
                    </a:cubicBezTo>
                    <a:cubicBezTo>
                      <a:pt x="0" y="1320"/>
                      <a:pt x="138" y="1960"/>
                      <a:pt x="453" y="2460"/>
                    </a:cubicBezTo>
                    <a:cubicBezTo>
                      <a:pt x="702" y="2856"/>
                      <a:pt x="1089" y="3133"/>
                      <a:pt x="1517" y="3133"/>
                    </a:cubicBezTo>
                    <a:cubicBezTo>
                      <a:pt x="1628" y="3133"/>
                      <a:pt x="1742" y="3114"/>
                      <a:pt x="1856" y="3074"/>
                    </a:cubicBezTo>
                    <a:cubicBezTo>
                      <a:pt x="1936" y="3047"/>
                      <a:pt x="2016" y="3008"/>
                      <a:pt x="2066" y="2940"/>
                    </a:cubicBezTo>
                    <a:cubicBezTo>
                      <a:pt x="2141" y="2838"/>
                      <a:pt x="2130" y="2699"/>
                      <a:pt x="2113" y="2574"/>
                    </a:cubicBezTo>
                    <a:cubicBezTo>
                      <a:pt x="2030" y="1937"/>
                      <a:pt x="2005" y="1395"/>
                      <a:pt x="1765" y="798"/>
                    </a:cubicBezTo>
                    <a:lnTo>
                      <a:pt x="1765" y="798"/>
                    </a:lnTo>
                    <a:lnTo>
                      <a:pt x="1882" y="922"/>
                    </a:lnTo>
                    <a:cubicBezTo>
                      <a:pt x="1759" y="673"/>
                      <a:pt x="1629" y="418"/>
                      <a:pt x="1423" y="231"/>
                    </a:cubicBezTo>
                    <a:cubicBezTo>
                      <a:pt x="1272" y="94"/>
                      <a:pt x="1068" y="1"/>
                      <a:pt x="867" y="1"/>
                    </a:cubicBezTo>
                    <a:close/>
                  </a:path>
                </a:pathLst>
              </a:custGeom>
              <a:solidFill>
                <a:srgbClr val="6D3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62;p55">
                <a:extLst>
                  <a:ext uri="{FF2B5EF4-FFF2-40B4-BE49-F238E27FC236}">
                    <a16:creationId xmlns:a16="http://schemas.microsoft.com/office/drawing/2014/main" id="{EC59DB5E-FF5F-9D60-49C3-A4E4AF7D5763}"/>
                  </a:ext>
                </a:extLst>
              </p:cNvPr>
              <p:cNvSpPr/>
              <p:nvPr/>
            </p:nvSpPr>
            <p:spPr>
              <a:xfrm>
                <a:off x="4746950" y="665175"/>
                <a:ext cx="58500" cy="72050"/>
              </a:xfrm>
              <a:custGeom>
                <a:avLst/>
                <a:gdLst/>
                <a:ahLst/>
                <a:cxnLst/>
                <a:rect l="l" t="t" r="r" b="b"/>
                <a:pathLst>
                  <a:path w="2340" h="2882" extrusionOk="0">
                    <a:moveTo>
                      <a:pt x="0" y="0"/>
                    </a:moveTo>
                    <a:lnTo>
                      <a:pt x="0" y="2529"/>
                    </a:lnTo>
                    <a:cubicBezTo>
                      <a:pt x="0" y="2529"/>
                      <a:pt x="0" y="2881"/>
                      <a:pt x="1170" y="2881"/>
                    </a:cubicBezTo>
                    <a:cubicBezTo>
                      <a:pt x="2340" y="2881"/>
                      <a:pt x="2340" y="2529"/>
                      <a:pt x="2340" y="2529"/>
                    </a:cubicBezTo>
                    <a:lnTo>
                      <a:pt x="2340" y="0"/>
                    </a:lnTo>
                    <a:close/>
                  </a:path>
                </a:pathLst>
              </a:custGeom>
              <a:solidFill>
                <a:srgbClr val="6D341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1" name="Google Shape;1063;p55">
                <a:extLst>
                  <a:ext uri="{FF2B5EF4-FFF2-40B4-BE49-F238E27FC236}">
                    <a16:creationId xmlns:a16="http://schemas.microsoft.com/office/drawing/2014/main" id="{E42F35EC-9024-77D6-3E69-970A81BB8FD9}"/>
                  </a:ext>
                </a:extLst>
              </p:cNvPr>
              <p:cNvSpPr/>
              <p:nvPr/>
            </p:nvSpPr>
            <p:spPr>
              <a:xfrm>
                <a:off x="4645500" y="419975"/>
                <a:ext cx="253700" cy="285175"/>
              </a:xfrm>
              <a:custGeom>
                <a:avLst/>
                <a:gdLst/>
                <a:ahLst/>
                <a:cxnLst/>
                <a:rect l="l" t="t" r="r" b="b"/>
                <a:pathLst>
                  <a:path w="10148" h="11407" extrusionOk="0">
                    <a:moveTo>
                      <a:pt x="4827" y="0"/>
                    </a:moveTo>
                    <a:cubicBezTo>
                      <a:pt x="4368" y="0"/>
                      <a:pt x="3922" y="63"/>
                      <a:pt x="3514" y="195"/>
                    </a:cubicBezTo>
                    <a:cubicBezTo>
                      <a:pt x="2371" y="479"/>
                      <a:pt x="1455" y="1329"/>
                      <a:pt x="911" y="2304"/>
                    </a:cubicBezTo>
                    <a:cubicBezTo>
                      <a:pt x="367" y="3279"/>
                      <a:pt x="360" y="4334"/>
                      <a:pt x="212" y="5416"/>
                    </a:cubicBezTo>
                    <a:cubicBezTo>
                      <a:pt x="1" y="6974"/>
                      <a:pt x="15" y="8285"/>
                      <a:pt x="829" y="9546"/>
                    </a:cubicBezTo>
                    <a:cubicBezTo>
                      <a:pt x="1641" y="10803"/>
                      <a:pt x="3625" y="11406"/>
                      <a:pt x="5293" y="11406"/>
                    </a:cubicBezTo>
                    <a:cubicBezTo>
                      <a:pt x="5500" y="11406"/>
                      <a:pt x="5703" y="11397"/>
                      <a:pt x="5898" y="11378"/>
                    </a:cubicBezTo>
                    <a:cubicBezTo>
                      <a:pt x="7071" y="11266"/>
                      <a:pt x="8125" y="10890"/>
                      <a:pt x="8853" y="10021"/>
                    </a:cubicBezTo>
                    <a:cubicBezTo>
                      <a:pt x="9323" y="9458"/>
                      <a:pt x="9784" y="8571"/>
                      <a:pt x="9882" y="7870"/>
                    </a:cubicBezTo>
                    <a:cubicBezTo>
                      <a:pt x="10148" y="5990"/>
                      <a:pt x="10117" y="3863"/>
                      <a:pt x="9187" y="2195"/>
                    </a:cubicBezTo>
                    <a:cubicBezTo>
                      <a:pt x="8453" y="878"/>
                      <a:pt x="6551" y="0"/>
                      <a:pt x="4827" y="0"/>
                    </a:cubicBezTo>
                    <a:close/>
                  </a:path>
                </a:pathLst>
              </a:custGeom>
              <a:solidFill>
                <a:srgbClr val="6D3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64;p55">
                <a:extLst>
                  <a:ext uri="{FF2B5EF4-FFF2-40B4-BE49-F238E27FC236}">
                    <a16:creationId xmlns:a16="http://schemas.microsoft.com/office/drawing/2014/main" id="{AF7B9899-3F4E-CB56-A5F2-1C96EE02CAA3}"/>
                  </a:ext>
                </a:extLst>
              </p:cNvPr>
              <p:cNvSpPr/>
              <p:nvPr/>
            </p:nvSpPr>
            <p:spPr>
              <a:xfrm>
                <a:off x="4698175" y="545725"/>
                <a:ext cx="40900" cy="31750"/>
              </a:xfrm>
              <a:custGeom>
                <a:avLst/>
                <a:gdLst/>
                <a:ahLst/>
                <a:cxnLst/>
                <a:rect l="l" t="t" r="r" b="b"/>
                <a:pathLst>
                  <a:path w="1636" h="1270" extrusionOk="0">
                    <a:moveTo>
                      <a:pt x="819" y="0"/>
                    </a:moveTo>
                    <a:cubicBezTo>
                      <a:pt x="2" y="0"/>
                      <a:pt x="1" y="1269"/>
                      <a:pt x="819" y="1269"/>
                    </a:cubicBezTo>
                    <a:cubicBezTo>
                      <a:pt x="1634" y="1269"/>
                      <a:pt x="1636" y="0"/>
                      <a:pt x="8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65;p55">
                <a:extLst>
                  <a:ext uri="{FF2B5EF4-FFF2-40B4-BE49-F238E27FC236}">
                    <a16:creationId xmlns:a16="http://schemas.microsoft.com/office/drawing/2014/main" id="{8B635387-56FD-6A81-6655-75EE80C9F878}"/>
                  </a:ext>
                </a:extLst>
              </p:cNvPr>
              <p:cNvSpPr/>
              <p:nvPr/>
            </p:nvSpPr>
            <p:spPr>
              <a:xfrm>
                <a:off x="4805000" y="546500"/>
                <a:ext cx="40900" cy="31725"/>
              </a:xfrm>
              <a:custGeom>
                <a:avLst/>
                <a:gdLst/>
                <a:ahLst/>
                <a:cxnLst/>
                <a:rect l="l" t="t" r="r" b="b"/>
                <a:pathLst>
                  <a:path w="1636" h="1269" extrusionOk="0">
                    <a:moveTo>
                      <a:pt x="818" y="0"/>
                    </a:moveTo>
                    <a:cubicBezTo>
                      <a:pt x="2" y="0"/>
                      <a:pt x="1" y="1268"/>
                      <a:pt x="818" y="1268"/>
                    </a:cubicBezTo>
                    <a:cubicBezTo>
                      <a:pt x="1634" y="1268"/>
                      <a:pt x="1636" y="0"/>
                      <a:pt x="8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66;p55">
                <a:extLst>
                  <a:ext uri="{FF2B5EF4-FFF2-40B4-BE49-F238E27FC236}">
                    <a16:creationId xmlns:a16="http://schemas.microsoft.com/office/drawing/2014/main" id="{54DF497E-23E8-5640-8966-7A556AE87C74}"/>
                  </a:ext>
                </a:extLst>
              </p:cNvPr>
              <p:cNvSpPr/>
              <p:nvPr/>
            </p:nvSpPr>
            <p:spPr>
              <a:xfrm>
                <a:off x="4685850" y="511200"/>
                <a:ext cx="62850" cy="20450"/>
              </a:xfrm>
              <a:custGeom>
                <a:avLst/>
                <a:gdLst/>
                <a:ahLst/>
                <a:cxnLst/>
                <a:rect l="l" t="t" r="r" b="b"/>
                <a:pathLst>
                  <a:path w="2514" h="818" extrusionOk="0">
                    <a:moveTo>
                      <a:pt x="1507" y="1"/>
                    </a:moveTo>
                    <a:cubicBezTo>
                      <a:pt x="1010" y="1"/>
                      <a:pt x="511" y="220"/>
                      <a:pt x="126" y="518"/>
                    </a:cubicBezTo>
                    <a:cubicBezTo>
                      <a:pt x="0" y="615"/>
                      <a:pt x="111" y="817"/>
                      <a:pt x="249" y="817"/>
                    </a:cubicBezTo>
                    <a:cubicBezTo>
                      <a:pt x="264" y="817"/>
                      <a:pt x="280" y="815"/>
                      <a:pt x="295" y="810"/>
                    </a:cubicBezTo>
                    <a:cubicBezTo>
                      <a:pt x="587" y="709"/>
                      <a:pt x="919" y="657"/>
                      <a:pt x="1247" y="657"/>
                    </a:cubicBezTo>
                    <a:cubicBezTo>
                      <a:pt x="1499" y="657"/>
                      <a:pt x="1748" y="688"/>
                      <a:pt x="1975" y="751"/>
                    </a:cubicBezTo>
                    <a:cubicBezTo>
                      <a:pt x="2004" y="759"/>
                      <a:pt x="2032" y="763"/>
                      <a:pt x="2059" y="763"/>
                    </a:cubicBezTo>
                    <a:cubicBezTo>
                      <a:pt x="2349" y="763"/>
                      <a:pt x="2513" y="331"/>
                      <a:pt x="2219" y="174"/>
                    </a:cubicBezTo>
                    <a:cubicBezTo>
                      <a:pt x="1992" y="53"/>
                      <a:pt x="1750" y="1"/>
                      <a:pt x="15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67;p55">
                <a:extLst>
                  <a:ext uri="{FF2B5EF4-FFF2-40B4-BE49-F238E27FC236}">
                    <a16:creationId xmlns:a16="http://schemas.microsoft.com/office/drawing/2014/main" id="{EDEA079F-590F-4118-F651-A09ABEBF97EF}"/>
                  </a:ext>
                </a:extLst>
              </p:cNvPr>
              <p:cNvSpPr/>
              <p:nvPr/>
            </p:nvSpPr>
            <p:spPr>
              <a:xfrm>
                <a:off x="4795475" y="511200"/>
                <a:ext cx="62775" cy="20450"/>
              </a:xfrm>
              <a:custGeom>
                <a:avLst/>
                <a:gdLst/>
                <a:ahLst/>
                <a:cxnLst/>
                <a:rect l="l" t="t" r="r" b="b"/>
                <a:pathLst>
                  <a:path w="2511" h="818" extrusionOk="0">
                    <a:moveTo>
                      <a:pt x="1004" y="1"/>
                    </a:moveTo>
                    <a:cubicBezTo>
                      <a:pt x="761" y="1"/>
                      <a:pt x="519" y="53"/>
                      <a:pt x="291" y="174"/>
                    </a:cubicBezTo>
                    <a:cubicBezTo>
                      <a:pt x="1" y="329"/>
                      <a:pt x="159" y="763"/>
                      <a:pt x="451" y="763"/>
                    </a:cubicBezTo>
                    <a:cubicBezTo>
                      <a:pt x="478" y="763"/>
                      <a:pt x="506" y="759"/>
                      <a:pt x="536" y="751"/>
                    </a:cubicBezTo>
                    <a:cubicBezTo>
                      <a:pt x="761" y="689"/>
                      <a:pt x="1011" y="658"/>
                      <a:pt x="1263" y="658"/>
                    </a:cubicBezTo>
                    <a:cubicBezTo>
                      <a:pt x="1591" y="658"/>
                      <a:pt x="1924" y="710"/>
                      <a:pt x="2215" y="810"/>
                    </a:cubicBezTo>
                    <a:cubicBezTo>
                      <a:pt x="2231" y="815"/>
                      <a:pt x="2247" y="817"/>
                      <a:pt x="2262" y="817"/>
                    </a:cubicBezTo>
                    <a:cubicBezTo>
                      <a:pt x="2401" y="817"/>
                      <a:pt x="2510" y="615"/>
                      <a:pt x="2386" y="518"/>
                    </a:cubicBezTo>
                    <a:cubicBezTo>
                      <a:pt x="2001" y="220"/>
                      <a:pt x="1501" y="1"/>
                      <a:pt x="10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68;p55">
                <a:extLst>
                  <a:ext uri="{FF2B5EF4-FFF2-40B4-BE49-F238E27FC236}">
                    <a16:creationId xmlns:a16="http://schemas.microsoft.com/office/drawing/2014/main" id="{EE2B7086-94C1-E8E3-C912-7CC38469E864}"/>
                  </a:ext>
                </a:extLst>
              </p:cNvPr>
              <p:cNvSpPr/>
              <p:nvPr/>
            </p:nvSpPr>
            <p:spPr>
              <a:xfrm>
                <a:off x="4758125" y="552550"/>
                <a:ext cx="17100" cy="51400"/>
              </a:xfrm>
              <a:custGeom>
                <a:avLst/>
                <a:gdLst/>
                <a:ahLst/>
                <a:cxnLst/>
                <a:rect l="l" t="t" r="r" b="b"/>
                <a:pathLst>
                  <a:path w="684" h="2056" extrusionOk="0">
                    <a:moveTo>
                      <a:pt x="484" y="0"/>
                    </a:moveTo>
                    <a:cubicBezTo>
                      <a:pt x="455" y="0"/>
                      <a:pt x="428" y="19"/>
                      <a:pt x="429" y="57"/>
                    </a:cubicBezTo>
                    <a:cubicBezTo>
                      <a:pt x="447" y="396"/>
                      <a:pt x="346" y="630"/>
                      <a:pt x="159" y="906"/>
                    </a:cubicBezTo>
                    <a:cubicBezTo>
                      <a:pt x="82" y="1019"/>
                      <a:pt x="19" y="1106"/>
                      <a:pt x="13" y="1245"/>
                    </a:cubicBezTo>
                    <a:cubicBezTo>
                      <a:pt x="1" y="1548"/>
                      <a:pt x="225" y="1854"/>
                      <a:pt x="448" y="2030"/>
                    </a:cubicBezTo>
                    <a:cubicBezTo>
                      <a:pt x="471" y="2048"/>
                      <a:pt x="496" y="2055"/>
                      <a:pt x="519" y="2055"/>
                    </a:cubicBezTo>
                    <a:cubicBezTo>
                      <a:pt x="607" y="2055"/>
                      <a:pt x="683" y="1952"/>
                      <a:pt x="600" y="1880"/>
                    </a:cubicBezTo>
                    <a:cubicBezTo>
                      <a:pt x="472" y="1768"/>
                      <a:pt x="353" y="1650"/>
                      <a:pt x="273" y="1498"/>
                    </a:cubicBezTo>
                    <a:cubicBezTo>
                      <a:pt x="129" y="1220"/>
                      <a:pt x="284" y="1030"/>
                      <a:pt x="409" y="795"/>
                    </a:cubicBezTo>
                    <a:cubicBezTo>
                      <a:pt x="533" y="564"/>
                      <a:pt x="569" y="315"/>
                      <a:pt x="547" y="57"/>
                    </a:cubicBezTo>
                    <a:cubicBezTo>
                      <a:pt x="544" y="19"/>
                      <a:pt x="514" y="0"/>
                      <a:pt x="4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69;p55">
                <a:extLst>
                  <a:ext uri="{FF2B5EF4-FFF2-40B4-BE49-F238E27FC236}">
                    <a16:creationId xmlns:a16="http://schemas.microsoft.com/office/drawing/2014/main" id="{35F6A96B-4E74-06EE-2392-9FB78AD21327}"/>
                  </a:ext>
                </a:extLst>
              </p:cNvPr>
              <p:cNvSpPr/>
              <p:nvPr/>
            </p:nvSpPr>
            <p:spPr>
              <a:xfrm>
                <a:off x="4642575" y="388650"/>
                <a:ext cx="275675" cy="177025"/>
              </a:xfrm>
              <a:custGeom>
                <a:avLst/>
                <a:gdLst/>
                <a:ahLst/>
                <a:cxnLst/>
                <a:rect l="l" t="t" r="r" b="b"/>
                <a:pathLst>
                  <a:path w="11027" h="7081" extrusionOk="0">
                    <a:moveTo>
                      <a:pt x="5282" y="1"/>
                    </a:moveTo>
                    <a:cubicBezTo>
                      <a:pt x="4052" y="1"/>
                      <a:pt x="2958" y="422"/>
                      <a:pt x="2045" y="1270"/>
                    </a:cubicBezTo>
                    <a:cubicBezTo>
                      <a:pt x="1185" y="2066"/>
                      <a:pt x="359" y="3165"/>
                      <a:pt x="106" y="4332"/>
                    </a:cubicBezTo>
                    <a:cubicBezTo>
                      <a:pt x="1" y="4816"/>
                      <a:pt x="23" y="5331"/>
                      <a:pt x="71" y="5820"/>
                    </a:cubicBezTo>
                    <a:cubicBezTo>
                      <a:pt x="108" y="6205"/>
                      <a:pt x="129" y="6700"/>
                      <a:pt x="370" y="7021"/>
                    </a:cubicBezTo>
                    <a:cubicBezTo>
                      <a:pt x="398" y="7059"/>
                      <a:pt x="445" y="7081"/>
                      <a:pt x="490" y="7081"/>
                    </a:cubicBezTo>
                    <a:cubicBezTo>
                      <a:pt x="541" y="7081"/>
                      <a:pt x="589" y="7053"/>
                      <a:pt x="603" y="6990"/>
                    </a:cubicBezTo>
                    <a:cubicBezTo>
                      <a:pt x="846" y="5945"/>
                      <a:pt x="1270" y="4939"/>
                      <a:pt x="1774" y="3995"/>
                    </a:cubicBezTo>
                    <a:cubicBezTo>
                      <a:pt x="2111" y="3361"/>
                      <a:pt x="2498" y="2704"/>
                      <a:pt x="2983" y="2151"/>
                    </a:cubicBezTo>
                    <a:lnTo>
                      <a:pt x="2983" y="2151"/>
                    </a:lnTo>
                    <a:cubicBezTo>
                      <a:pt x="2667" y="2692"/>
                      <a:pt x="2439" y="3308"/>
                      <a:pt x="2794" y="3633"/>
                    </a:cubicBezTo>
                    <a:cubicBezTo>
                      <a:pt x="2821" y="3657"/>
                      <a:pt x="2853" y="3670"/>
                      <a:pt x="2886" y="3670"/>
                    </a:cubicBezTo>
                    <a:cubicBezTo>
                      <a:pt x="2918" y="3670"/>
                      <a:pt x="2950" y="3658"/>
                      <a:pt x="2976" y="3633"/>
                    </a:cubicBezTo>
                    <a:cubicBezTo>
                      <a:pt x="3414" y="3220"/>
                      <a:pt x="3893" y="2880"/>
                      <a:pt x="4430" y="2610"/>
                    </a:cubicBezTo>
                    <a:cubicBezTo>
                      <a:pt x="4598" y="2527"/>
                      <a:pt x="4768" y="2451"/>
                      <a:pt x="4938" y="2371"/>
                    </a:cubicBezTo>
                    <a:cubicBezTo>
                      <a:pt x="4977" y="2351"/>
                      <a:pt x="5099" y="2268"/>
                      <a:pt x="5147" y="2268"/>
                    </a:cubicBezTo>
                    <a:cubicBezTo>
                      <a:pt x="5148" y="2268"/>
                      <a:pt x="5150" y="2268"/>
                      <a:pt x="5151" y="2268"/>
                    </a:cubicBezTo>
                    <a:cubicBezTo>
                      <a:pt x="5228" y="2279"/>
                      <a:pt x="5156" y="2448"/>
                      <a:pt x="5062" y="2513"/>
                    </a:cubicBezTo>
                    <a:cubicBezTo>
                      <a:pt x="4988" y="2563"/>
                      <a:pt x="4969" y="2688"/>
                      <a:pt x="5062" y="2734"/>
                    </a:cubicBezTo>
                    <a:cubicBezTo>
                      <a:pt x="5270" y="2839"/>
                      <a:pt x="5498" y="2881"/>
                      <a:pt x="5733" y="2881"/>
                    </a:cubicBezTo>
                    <a:cubicBezTo>
                      <a:pt x="6285" y="2881"/>
                      <a:pt x="6875" y="2648"/>
                      <a:pt x="7338" y="2448"/>
                    </a:cubicBezTo>
                    <a:cubicBezTo>
                      <a:pt x="7453" y="2398"/>
                      <a:pt x="7572" y="2346"/>
                      <a:pt x="7692" y="2289"/>
                    </a:cubicBezTo>
                    <a:cubicBezTo>
                      <a:pt x="7835" y="2867"/>
                      <a:pt x="8173" y="3403"/>
                      <a:pt x="8551" y="3885"/>
                    </a:cubicBezTo>
                    <a:cubicBezTo>
                      <a:pt x="8902" y="4334"/>
                      <a:pt x="9314" y="4757"/>
                      <a:pt x="9568" y="5272"/>
                    </a:cubicBezTo>
                    <a:cubicBezTo>
                      <a:pt x="9836" y="5812"/>
                      <a:pt x="9892" y="6425"/>
                      <a:pt x="10155" y="6973"/>
                    </a:cubicBezTo>
                    <a:cubicBezTo>
                      <a:pt x="10175" y="7014"/>
                      <a:pt x="10223" y="7035"/>
                      <a:pt x="10269" y="7035"/>
                    </a:cubicBezTo>
                    <a:cubicBezTo>
                      <a:pt x="10315" y="7035"/>
                      <a:pt x="10359" y="7015"/>
                      <a:pt x="10377" y="6973"/>
                    </a:cubicBezTo>
                    <a:cubicBezTo>
                      <a:pt x="10865" y="5820"/>
                      <a:pt x="11027" y="4588"/>
                      <a:pt x="10591" y="3394"/>
                    </a:cubicBezTo>
                    <a:cubicBezTo>
                      <a:pt x="10589" y="3386"/>
                      <a:pt x="10585" y="3380"/>
                      <a:pt x="10582" y="3375"/>
                    </a:cubicBezTo>
                    <a:cubicBezTo>
                      <a:pt x="10580" y="3371"/>
                      <a:pt x="10579" y="3366"/>
                      <a:pt x="10578" y="3363"/>
                    </a:cubicBezTo>
                    <a:cubicBezTo>
                      <a:pt x="10284" y="2692"/>
                      <a:pt x="9795" y="2188"/>
                      <a:pt x="9214" y="1753"/>
                    </a:cubicBezTo>
                    <a:cubicBezTo>
                      <a:pt x="8961" y="1565"/>
                      <a:pt x="8749" y="1418"/>
                      <a:pt x="8522" y="1309"/>
                    </a:cubicBezTo>
                    <a:cubicBezTo>
                      <a:pt x="8523" y="1296"/>
                      <a:pt x="8524" y="1283"/>
                      <a:pt x="8526" y="1268"/>
                    </a:cubicBezTo>
                    <a:cubicBezTo>
                      <a:pt x="8528" y="1246"/>
                      <a:pt x="8523" y="1227"/>
                      <a:pt x="8516" y="1211"/>
                    </a:cubicBezTo>
                    <a:cubicBezTo>
                      <a:pt x="8439" y="775"/>
                      <a:pt x="7915" y="603"/>
                      <a:pt x="7548" y="454"/>
                    </a:cubicBezTo>
                    <a:cubicBezTo>
                      <a:pt x="6913" y="196"/>
                      <a:pt x="6237" y="40"/>
                      <a:pt x="5553" y="8"/>
                    </a:cubicBezTo>
                    <a:cubicBezTo>
                      <a:pt x="5462" y="3"/>
                      <a:pt x="5372" y="1"/>
                      <a:pt x="5282" y="1"/>
                    </a:cubicBezTo>
                    <a:close/>
                  </a:path>
                </a:pathLst>
              </a:custGeom>
              <a:solidFill>
                <a:srgbClr val="2D16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70;p55">
                <a:extLst>
                  <a:ext uri="{FF2B5EF4-FFF2-40B4-BE49-F238E27FC236}">
                    <a16:creationId xmlns:a16="http://schemas.microsoft.com/office/drawing/2014/main" id="{EC4B5E6E-70C5-4301-ECCF-1B1C56F7EFA3}"/>
                  </a:ext>
                </a:extLst>
              </p:cNvPr>
              <p:cNvSpPr/>
              <p:nvPr/>
            </p:nvSpPr>
            <p:spPr>
              <a:xfrm>
                <a:off x="4726075" y="614475"/>
                <a:ext cx="81750" cy="43600"/>
              </a:xfrm>
              <a:custGeom>
                <a:avLst/>
                <a:gdLst/>
                <a:ahLst/>
                <a:cxnLst/>
                <a:rect l="l" t="t" r="r" b="b"/>
                <a:pathLst>
                  <a:path w="3270" h="1744" extrusionOk="0">
                    <a:moveTo>
                      <a:pt x="2946" y="0"/>
                    </a:moveTo>
                    <a:cubicBezTo>
                      <a:pt x="2888" y="0"/>
                      <a:pt x="2821" y="13"/>
                      <a:pt x="2742" y="35"/>
                    </a:cubicBezTo>
                    <a:cubicBezTo>
                      <a:pt x="2522" y="96"/>
                      <a:pt x="2330" y="216"/>
                      <a:pt x="2094" y="249"/>
                    </a:cubicBezTo>
                    <a:cubicBezTo>
                      <a:pt x="1991" y="263"/>
                      <a:pt x="1891" y="270"/>
                      <a:pt x="1793" y="270"/>
                    </a:cubicBezTo>
                    <a:cubicBezTo>
                      <a:pt x="1553" y="270"/>
                      <a:pt x="1321" y="233"/>
                      <a:pt x="1073" y="184"/>
                    </a:cubicBezTo>
                    <a:cubicBezTo>
                      <a:pt x="936" y="157"/>
                      <a:pt x="761" y="129"/>
                      <a:pt x="598" y="129"/>
                    </a:cubicBezTo>
                    <a:cubicBezTo>
                      <a:pt x="276" y="129"/>
                      <a:pt x="1" y="240"/>
                      <a:pt x="158" y="693"/>
                    </a:cubicBezTo>
                    <a:cubicBezTo>
                      <a:pt x="359" y="1276"/>
                      <a:pt x="1195" y="1743"/>
                      <a:pt x="1810" y="1743"/>
                    </a:cubicBezTo>
                    <a:cubicBezTo>
                      <a:pt x="1845" y="1743"/>
                      <a:pt x="1879" y="1742"/>
                      <a:pt x="1913" y="1739"/>
                    </a:cubicBezTo>
                    <a:cubicBezTo>
                      <a:pt x="2609" y="1676"/>
                      <a:pt x="3270" y="996"/>
                      <a:pt x="3267" y="293"/>
                    </a:cubicBezTo>
                    <a:cubicBezTo>
                      <a:pt x="3267" y="279"/>
                      <a:pt x="3264" y="268"/>
                      <a:pt x="3258" y="259"/>
                    </a:cubicBezTo>
                    <a:cubicBezTo>
                      <a:pt x="3258" y="259"/>
                      <a:pt x="3258" y="258"/>
                      <a:pt x="3258" y="258"/>
                    </a:cubicBezTo>
                    <a:cubicBezTo>
                      <a:pt x="3173" y="71"/>
                      <a:pt x="3084" y="0"/>
                      <a:pt x="29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71;p55">
                <a:extLst>
                  <a:ext uri="{FF2B5EF4-FFF2-40B4-BE49-F238E27FC236}">
                    <a16:creationId xmlns:a16="http://schemas.microsoft.com/office/drawing/2014/main" id="{6FF9FC6E-B086-8CC7-E0C0-6BC7ED004B51}"/>
                  </a:ext>
                </a:extLst>
              </p:cNvPr>
              <p:cNvSpPr/>
              <p:nvPr/>
            </p:nvSpPr>
            <p:spPr>
              <a:xfrm>
                <a:off x="4542525" y="411350"/>
                <a:ext cx="73950" cy="70700"/>
              </a:xfrm>
              <a:custGeom>
                <a:avLst/>
                <a:gdLst/>
                <a:ahLst/>
                <a:cxnLst/>
                <a:rect l="l" t="t" r="r" b="b"/>
                <a:pathLst>
                  <a:path w="2958" h="2828" extrusionOk="0">
                    <a:moveTo>
                      <a:pt x="1671" y="0"/>
                    </a:moveTo>
                    <a:cubicBezTo>
                      <a:pt x="1577" y="0"/>
                      <a:pt x="1492" y="32"/>
                      <a:pt x="1434" y="75"/>
                    </a:cubicBezTo>
                    <a:cubicBezTo>
                      <a:pt x="1318" y="162"/>
                      <a:pt x="1282" y="198"/>
                      <a:pt x="1245" y="279"/>
                    </a:cubicBezTo>
                    <a:cubicBezTo>
                      <a:pt x="1231" y="310"/>
                      <a:pt x="1208" y="319"/>
                      <a:pt x="1176" y="319"/>
                    </a:cubicBezTo>
                    <a:cubicBezTo>
                      <a:pt x="1126" y="319"/>
                      <a:pt x="1055" y="295"/>
                      <a:pt x="969" y="295"/>
                    </a:cubicBezTo>
                    <a:cubicBezTo>
                      <a:pt x="933" y="295"/>
                      <a:pt x="894" y="300"/>
                      <a:pt x="853" y="312"/>
                    </a:cubicBezTo>
                    <a:cubicBezTo>
                      <a:pt x="575" y="392"/>
                      <a:pt x="598" y="700"/>
                      <a:pt x="489" y="700"/>
                    </a:cubicBezTo>
                    <a:cubicBezTo>
                      <a:pt x="486" y="700"/>
                      <a:pt x="484" y="700"/>
                      <a:pt x="481" y="700"/>
                    </a:cubicBezTo>
                    <a:cubicBezTo>
                      <a:pt x="467" y="698"/>
                      <a:pt x="453" y="697"/>
                      <a:pt x="439" y="697"/>
                    </a:cubicBezTo>
                    <a:cubicBezTo>
                      <a:pt x="191" y="697"/>
                      <a:pt x="29" y="961"/>
                      <a:pt x="17" y="1113"/>
                    </a:cubicBezTo>
                    <a:cubicBezTo>
                      <a:pt x="5" y="1263"/>
                      <a:pt x="0" y="1346"/>
                      <a:pt x="54" y="1475"/>
                    </a:cubicBezTo>
                    <a:cubicBezTo>
                      <a:pt x="56" y="1480"/>
                      <a:pt x="56" y="1484"/>
                      <a:pt x="57" y="1489"/>
                    </a:cubicBezTo>
                    <a:lnTo>
                      <a:pt x="424" y="2502"/>
                    </a:lnTo>
                    <a:cubicBezTo>
                      <a:pt x="497" y="2703"/>
                      <a:pt x="686" y="2828"/>
                      <a:pt x="888" y="2828"/>
                    </a:cubicBezTo>
                    <a:cubicBezTo>
                      <a:pt x="944" y="2828"/>
                      <a:pt x="1000" y="2818"/>
                      <a:pt x="1055" y="2799"/>
                    </a:cubicBezTo>
                    <a:lnTo>
                      <a:pt x="2103" y="2420"/>
                    </a:lnTo>
                    <a:cubicBezTo>
                      <a:pt x="2192" y="2387"/>
                      <a:pt x="2267" y="2330"/>
                      <a:pt x="2322" y="2258"/>
                    </a:cubicBezTo>
                    <a:lnTo>
                      <a:pt x="2737" y="1978"/>
                    </a:lnTo>
                    <a:cubicBezTo>
                      <a:pt x="2827" y="1919"/>
                      <a:pt x="2884" y="1822"/>
                      <a:pt x="2896" y="1715"/>
                    </a:cubicBezTo>
                    <a:lnTo>
                      <a:pt x="2936" y="1316"/>
                    </a:lnTo>
                    <a:cubicBezTo>
                      <a:pt x="2958" y="1108"/>
                      <a:pt x="2799" y="925"/>
                      <a:pt x="2590" y="916"/>
                    </a:cubicBezTo>
                    <a:lnTo>
                      <a:pt x="2272" y="903"/>
                    </a:lnTo>
                    <a:lnTo>
                      <a:pt x="2265" y="857"/>
                    </a:lnTo>
                    <a:cubicBezTo>
                      <a:pt x="2266" y="832"/>
                      <a:pt x="2267" y="808"/>
                      <a:pt x="2266" y="784"/>
                    </a:cubicBezTo>
                    <a:cubicBezTo>
                      <a:pt x="2241" y="331"/>
                      <a:pt x="2038" y="175"/>
                      <a:pt x="1981" y="125"/>
                    </a:cubicBezTo>
                    <a:cubicBezTo>
                      <a:pt x="1880" y="35"/>
                      <a:pt x="1770" y="0"/>
                      <a:pt x="1671" y="0"/>
                    </a:cubicBezTo>
                    <a:close/>
                  </a:path>
                </a:pathLst>
              </a:custGeom>
              <a:solidFill>
                <a:srgbClr val="6D3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72;p55">
                <a:extLst>
                  <a:ext uri="{FF2B5EF4-FFF2-40B4-BE49-F238E27FC236}">
                    <a16:creationId xmlns:a16="http://schemas.microsoft.com/office/drawing/2014/main" id="{8DA91B57-9621-52F6-E33B-3EC508A4A287}"/>
                  </a:ext>
                </a:extLst>
              </p:cNvPr>
              <p:cNvSpPr/>
              <p:nvPr/>
            </p:nvSpPr>
            <p:spPr>
              <a:xfrm>
                <a:off x="4574000" y="431850"/>
                <a:ext cx="31200" cy="30025"/>
              </a:xfrm>
              <a:custGeom>
                <a:avLst/>
                <a:gdLst/>
                <a:ahLst/>
                <a:cxnLst/>
                <a:rect l="l" t="t" r="r" b="b"/>
                <a:pathLst>
                  <a:path w="1248" h="1201" extrusionOk="0">
                    <a:moveTo>
                      <a:pt x="557" y="0"/>
                    </a:moveTo>
                    <a:cubicBezTo>
                      <a:pt x="278" y="0"/>
                      <a:pt x="0" y="107"/>
                      <a:pt x="66" y="433"/>
                    </a:cubicBezTo>
                    <a:cubicBezTo>
                      <a:pt x="104" y="627"/>
                      <a:pt x="295" y="785"/>
                      <a:pt x="440" y="902"/>
                    </a:cubicBezTo>
                    <a:cubicBezTo>
                      <a:pt x="623" y="1052"/>
                      <a:pt x="828" y="1161"/>
                      <a:pt x="1064" y="1199"/>
                    </a:cubicBezTo>
                    <a:cubicBezTo>
                      <a:pt x="1071" y="1200"/>
                      <a:pt x="1077" y="1200"/>
                      <a:pt x="1083" y="1200"/>
                    </a:cubicBezTo>
                    <a:cubicBezTo>
                      <a:pt x="1200" y="1200"/>
                      <a:pt x="1248" y="1019"/>
                      <a:pt x="1123" y="1000"/>
                    </a:cubicBezTo>
                    <a:cubicBezTo>
                      <a:pt x="850" y="956"/>
                      <a:pt x="626" y="810"/>
                      <a:pt x="432" y="617"/>
                    </a:cubicBezTo>
                    <a:cubicBezTo>
                      <a:pt x="386" y="571"/>
                      <a:pt x="310" y="504"/>
                      <a:pt x="288" y="443"/>
                    </a:cubicBezTo>
                    <a:cubicBezTo>
                      <a:pt x="231" y="287"/>
                      <a:pt x="333" y="232"/>
                      <a:pt x="444" y="201"/>
                    </a:cubicBezTo>
                    <a:cubicBezTo>
                      <a:pt x="493" y="188"/>
                      <a:pt x="544" y="183"/>
                      <a:pt x="595" y="183"/>
                    </a:cubicBezTo>
                    <a:cubicBezTo>
                      <a:pt x="704" y="183"/>
                      <a:pt x="815" y="204"/>
                      <a:pt x="920" y="207"/>
                    </a:cubicBezTo>
                    <a:cubicBezTo>
                      <a:pt x="921" y="207"/>
                      <a:pt x="922" y="207"/>
                      <a:pt x="923" y="207"/>
                    </a:cubicBezTo>
                    <a:cubicBezTo>
                      <a:pt x="1006" y="207"/>
                      <a:pt x="1011" y="97"/>
                      <a:pt x="941" y="69"/>
                    </a:cubicBezTo>
                    <a:cubicBezTo>
                      <a:pt x="844" y="28"/>
                      <a:pt x="700" y="0"/>
                      <a:pt x="5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73;p55">
                <a:extLst>
                  <a:ext uri="{FF2B5EF4-FFF2-40B4-BE49-F238E27FC236}">
                    <a16:creationId xmlns:a16="http://schemas.microsoft.com/office/drawing/2014/main" id="{D47C9DA8-704D-D8E4-40CE-06FC329AFA6E}"/>
                  </a:ext>
                </a:extLst>
              </p:cNvPr>
              <p:cNvSpPr/>
              <p:nvPr/>
            </p:nvSpPr>
            <p:spPr>
              <a:xfrm>
                <a:off x="4572775" y="421225"/>
                <a:ext cx="9525" cy="16750"/>
              </a:xfrm>
              <a:custGeom>
                <a:avLst/>
                <a:gdLst/>
                <a:ahLst/>
                <a:cxnLst/>
                <a:rect l="l" t="t" r="r" b="b"/>
                <a:pathLst>
                  <a:path w="381" h="670" extrusionOk="0">
                    <a:moveTo>
                      <a:pt x="74" y="1"/>
                    </a:moveTo>
                    <a:cubicBezTo>
                      <a:pt x="52" y="1"/>
                      <a:pt x="30" y="15"/>
                      <a:pt x="24" y="37"/>
                    </a:cubicBezTo>
                    <a:cubicBezTo>
                      <a:pt x="1" y="128"/>
                      <a:pt x="33" y="227"/>
                      <a:pt x="54" y="318"/>
                    </a:cubicBezTo>
                    <a:cubicBezTo>
                      <a:pt x="81" y="423"/>
                      <a:pt x="113" y="518"/>
                      <a:pt x="159" y="615"/>
                    </a:cubicBezTo>
                    <a:cubicBezTo>
                      <a:pt x="178" y="654"/>
                      <a:pt x="209" y="669"/>
                      <a:pt x="240" y="669"/>
                    </a:cubicBezTo>
                    <a:cubicBezTo>
                      <a:pt x="309" y="669"/>
                      <a:pt x="380" y="596"/>
                      <a:pt x="341" y="514"/>
                    </a:cubicBezTo>
                    <a:cubicBezTo>
                      <a:pt x="300" y="427"/>
                      <a:pt x="255" y="342"/>
                      <a:pt x="215" y="254"/>
                    </a:cubicBezTo>
                    <a:cubicBezTo>
                      <a:pt x="181" y="174"/>
                      <a:pt x="164" y="84"/>
                      <a:pt x="108" y="17"/>
                    </a:cubicBezTo>
                    <a:cubicBezTo>
                      <a:pt x="99" y="6"/>
                      <a:pt x="87"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74;p55">
                <a:extLst>
                  <a:ext uri="{FF2B5EF4-FFF2-40B4-BE49-F238E27FC236}">
                    <a16:creationId xmlns:a16="http://schemas.microsoft.com/office/drawing/2014/main" id="{EE1A81FE-6C56-3128-F229-2391DD7189C4}"/>
                  </a:ext>
                </a:extLst>
              </p:cNvPr>
              <p:cNvSpPr/>
              <p:nvPr/>
            </p:nvSpPr>
            <p:spPr>
              <a:xfrm>
                <a:off x="4554450" y="431500"/>
                <a:ext cx="31150" cy="27025"/>
              </a:xfrm>
              <a:custGeom>
                <a:avLst/>
                <a:gdLst/>
                <a:ahLst/>
                <a:cxnLst/>
                <a:rect l="l" t="t" r="r" b="b"/>
                <a:pathLst>
                  <a:path w="1246" h="1081" extrusionOk="0">
                    <a:moveTo>
                      <a:pt x="111" y="0"/>
                    </a:moveTo>
                    <a:cubicBezTo>
                      <a:pt x="56" y="0"/>
                      <a:pt x="1" y="50"/>
                      <a:pt x="15" y="115"/>
                    </a:cubicBezTo>
                    <a:cubicBezTo>
                      <a:pt x="93" y="475"/>
                      <a:pt x="330" y="883"/>
                      <a:pt x="683" y="1031"/>
                    </a:cubicBezTo>
                    <a:cubicBezTo>
                      <a:pt x="753" y="1060"/>
                      <a:pt x="832" y="1081"/>
                      <a:pt x="910" y="1081"/>
                    </a:cubicBezTo>
                    <a:cubicBezTo>
                      <a:pt x="981" y="1081"/>
                      <a:pt x="1050" y="1064"/>
                      <a:pt x="1110" y="1020"/>
                    </a:cubicBezTo>
                    <a:cubicBezTo>
                      <a:pt x="1203" y="952"/>
                      <a:pt x="1246" y="852"/>
                      <a:pt x="1193" y="747"/>
                    </a:cubicBezTo>
                    <a:cubicBezTo>
                      <a:pt x="1185" y="731"/>
                      <a:pt x="1166" y="722"/>
                      <a:pt x="1148" y="722"/>
                    </a:cubicBezTo>
                    <a:cubicBezTo>
                      <a:pt x="1136" y="722"/>
                      <a:pt x="1124" y="726"/>
                      <a:pt x="1115" y="735"/>
                    </a:cubicBezTo>
                    <a:cubicBezTo>
                      <a:pt x="1024" y="833"/>
                      <a:pt x="938" y="873"/>
                      <a:pt x="857" y="873"/>
                    </a:cubicBezTo>
                    <a:cubicBezTo>
                      <a:pt x="546" y="873"/>
                      <a:pt x="312" y="281"/>
                      <a:pt x="186" y="47"/>
                    </a:cubicBezTo>
                    <a:cubicBezTo>
                      <a:pt x="168" y="14"/>
                      <a:pt x="140"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75;p55">
                <a:extLst>
                  <a:ext uri="{FF2B5EF4-FFF2-40B4-BE49-F238E27FC236}">
                    <a16:creationId xmlns:a16="http://schemas.microsoft.com/office/drawing/2014/main" id="{EBDECD02-404E-9681-2C42-405641DCDCBD}"/>
                  </a:ext>
                </a:extLst>
              </p:cNvPr>
              <p:cNvSpPr/>
              <p:nvPr/>
            </p:nvSpPr>
            <p:spPr>
              <a:xfrm>
                <a:off x="4549450" y="451950"/>
                <a:ext cx="23050" cy="12100"/>
              </a:xfrm>
              <a:custGeom>
                <a:avLst/>
                <a:gdLst/>
                <a:ahLst/>
                <a:cxnLst/>
                <a:rect l="l" t="t" r="r" b="b"/>
                <a:pathLst>
                  <a:path w="922" h="484" extrusionOk="0">
                    <a:moveTo>
                      <a:pt x="788" y="0"/>
                    </a:moveTo>
                    <a:cubicBezTo>
                      <a:pt x="769" y="0"/>
                      <a:pt x="752" y="10"/>
                      <a:pt x="746" y="31"/>
                    </a:cubicBezTo>
                    <a:cubicBezTo>
                      <a:pt x="723" y="109"/>
                      <a:pt x="724" y="179"/>
                      <a:pt x="652" y="232"/>
                    </a:cubicBezTo>
                    <a:cubicBezTo>
                      <a:pt x="609" y="263"/>
                      <a:pt x="556" y="276"/>
                      <a:pt x="504" y="276"/>
                    </a:cubicBezTo>
                    <a:cubicBezTo>
                      <a:pt x="500" y="276"/>
                      <a:pt x="495" y="276"/>
                      <a:pt x="491" y="276"/>
                    </a:cubicBezTo>
                    <a:cubicBezTo>
                      <a:pt x="364" y="269"/>
                      <a:pt x="265" y="184"/>
                      <a:pt x="217" y="70"/>
                    </a:cubicBezTo>
                    <a:cubicBezTo>
                      <a:pt x="200" y="31"/>
                      <a:pt x="171" y="14"/>
                      <a:pt x="139" y="14"/>
                    </a:cubicBezTo>
                    <a:cubicBezTo>
                      <a:pt x="73" y="14"/>
                      <a:pt x="0" y="88"/>
                      <a:pt x="35" y="171"/>
                    </a:cubicBezTo>
                    <a:cubicBezTo>
                      <a:pt x="113" y="357"/>
                      <a:pt x="307" y="483"/>
                      <a:pt x="508" y="483"/>
                    </a:cubicBezTo>
                    <a:cubicBezTo>
                      <a:pt x="538" y="483"/>
                      <a:pt x="568" y="481"/>
                      <a:pt x="598" y="475"/>
                    </a:cubicBezTo>
                    <a:cubicBezTo>
                      <a:pt x="707" y="453"/>
                      <a:pt x="815" y="392"/>
                      <a:pt x="870" y="294"/>
                    </a:cubicBezTo>
                    <a:cubicBezTo>
                      <a:pt x="922" y="201"/>
                      <a:pt x="917" y="56"/>
                      <a:pt x="812" y="6"/>
                    </a:cubicBezTo>
                    <a:cubicBezTo>
                      <a:pt x="805" y="2"/>
                      <a:pt x="796" y="0"/>
                      <a:pt x="7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76;p55">
                <a:extLst>
                  <a:ext uri="{FF2B5EF4-FFF2-40B4-BE49-F238E27FC236}">
                    <a16:creationId xmlns:a16="http://schemas.microsoft.com/office/drawing/2014/main" id="{B71CC629-FE90-3393-E5AE-97B646C405E2}"/>
                  </a:ext>
                </a:extLst>
              </p:cNvPr>
              <p:cNvSpPr/>
              <p:nvPr/>
            </p:nvSpPr>
            <p:spPr>
              <a:xfrm>
                <a:off x="4948175" y="403150"/>
                <a:ext cx="73850" cy="71125"/>
              </a:xfrm>
              <a:custGeom>
                <a:avLst/>
                <a:gdLst/>
                <a:ahLst/>
                <a:cxnLst/>
                <a:rect l="l" t="t" r="r" b="b"/>
                <a:pathLst>
                  <a:path w="2954" h="2845" extrusionOk="0">
                    <a:moveTo>
                      <a:pt x="1301" y="1"/>
                    </a:moveTo>
                    <a:cubicBezTo>
                      <a:pt x="1204" y="1"/>
                      <a:pt x="1097" y="34"/>
                      <a:pt x="996" y="119"/>
                    </a:cubicBezTo>
                    <a:cubicBezTo>
                      <a:pt x="939" y="168"/>
                      <a:pt x="733" y="320"/>
                      <a:pt x="700" y="773"/>
                    </a:cubicBezTo>
                    <a:cubicBezTo>
                      <a:pt x="697" y="797"/>
                      <a:pt x="697" y="821"/>
                      <a:pt x="698" y="846"/>
                    </a:cubicBezTo>
                    <a:lnTo>
                      <a:pt x="690" y="892"/>
                    </a:lnTo>
                    <a:lnTo>
                      <a:pt x="372" y="898"/>
                    </a:lnTo>
                    <a:cubicBezTo>
                      <a:pt x="163" y="903"/>
                      <a:pt x="1" y="1082"/>
                      <a:pt x="17" y="1291"/>
                    </a:cubicBezTo>
                    <a:lnTo>
                      <a:pt x="51" y="1691"/>
                    </a:lnTo>
                    <a:cubicBezTo>
                      <a:pt x="60" y="1798"/>
                      <a:pt x="115" y="1896"/>
                      <a:pt x="203" y="1958"/>
                    </a:cubicBezTo>
                    <a:lnTo>
                      <a:pt x="613" y="2246"/>
                    </a:lnTo>
                    <a:cubicBezTo>
                      <a:pt x="666" y="2318"/>
                      <a:pt x="740" y="2377"/>
                      <a:pt x="829" y="2411"/>
                    </a:cubicBezTo>
                    <a:lnTo>
                      <a:pt x="1869" y="2811"/>
                    </a:lnTo>
                    <a:cubicBezTo>
                      <a:pt x="1927" y="2834"/>
                      <a:pt x="1987" y="2844"/>
                      <a:pt x="2046" y="2844"/>
                    </a:cubicBezTo>
                    <a:cubicBezTo>
                      <a:pt x="2243" y="2844"/>
                      <a:pt x="2430" y="2724"/>
                      <a:pt x="2506" y="2528"/>
                    </a:cubicBezTo>
                    <a:lnTo>
                      <a:pt x="2893" y="1523"/>
                    </a:lnTo>
                    <a:cubicBezTo>
                      <a:pt x="2894" y="1518"/>
                      <a:pt x="2895" y="1513"/>
                      <a:pt x="2896" y="1509"/>
                    </a:cubicBezTo>
                    <a:cubicBezTo>
                      <a:pt x="2953" y="1380"/>
                      <a:pt x="2950" y="1297"/>
                      <a:pt x="2941" y="1147"/>
                    </a:cubicBezTo>
                    <a:cubicBezTo>
                      <a:pt x="2932" y="993"/>
                      <a:pt x="2773" y="722"/>
                      <a:pt x="2520" y="722"/>
                    </a:cubicBezTo>
                    <a:cubicBezTo>
                      <a:pt x="2509" y="722"/>
                      <a:pt x="2497" y="723"/>
                      <a:pt x="2485" y="724"/>
                    </a:cubicBezTo>
                    <a:cubicBezTo>
                      <a:pt x="2483" y="724"/>
                      <a:pt x="2481" y="724"/>
                      <a:pt x="2479" y="724"/>
                    </a:cubicBezTo>
                    <a:cubicBezTo>
                      <a:pt x="2368" y="724"/>
                      <a:pt x="2398" y="415"/>
                      <a:pt x="2121" y="329"/>
                    </a:cubicBezTo>
                    <a:cubicBezTo>
                      <a:pt x="2076" y="315"/>
                      <a:pt x="2034" y="310"/>
                      <a:pt x="1995" y="310"/>
                    </a:cubicBezTo>
                    <a:cubicBezTo>
                      <a:pt x="1916" y="310"/>
                      <a:pt x="1850" y="329"/>
                      <a:pt x="1802" y="329"/>
                    </a:cubicBezTo>
                    <a:cubicBezTo>
                      <a:pt x="1768" y="329"/>
                      <a:pt x="1744" y="320"/>
                      <a:pt x="1729" y="288"/>
                    </a:cubicBezTo>
                    <a:cubicBezTo>
                      <a:pt x="1694" y="207"/>
                      <a:pt x="1659" y="169"/>
                      <a:pt x="1545" y="80"/>
                    </a:cubicBezTo>
                    <a:cubicBezTo>
                      <a:pt x="1486" y="34"/>
                      <a:pt x="1398" y="1"/>
                      <a:pt x="1301" y="1"/>
                    </a:cubicBezTo>
                    <a:close/>
                  </a:path>
                </a:pathLst>
              </a:custGeom>
              <a:solidFill>
                <a:srgbClr val="6D3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77;p55">
                <a:extLst>
                  <a:ext uri="{FF2B5EF4-FFF2-40B4-BE49-F238E27FC236}">
                    <a16:creationId xmlns:a16="http://schemas.microsoft.com/office/drawing/2014/main" id="{C12DE901-78BD-4F84-4538-15E334FA2D11}"/>
                  </a:ext>
                </a:extLst>
              </p:cNvPr>
              <p:cNvSpPr/>
              <p:nvPr/>
            </p:nvSpPr>
            <p:spPr>
              <a:xfrm>
                <a:off x="4959025" y="423575"/>
                <a:ext cx="31775" cy="29775"/>
              </a:xfrm>
              <a:custGeom>
                <a:avLst/>
                <a:gdLst/>
                <a:ahLst/>
                <a:cxnLst/>
                <a:rect l="l" t="t" r="r" b="b"/>
                <a:pathLst>
                  <a:path w="1271" h="1191" extrusionOk="0">
                    <a:moveTo>
                      <a:pt x="691" y="0"/>
                    </a:moveTo>
                    <a:cubicBezTo>
                      <a:pt x="555" y="0"/>
                      <a:pt x="421" y="25"/>
                      <a:pt x="327" y="62"/>
                    </a:cubicBezTo>
                    <a:cubicBezTo>
                      <a:pt x="259" y="89"/>
                      <a:pt x="262" y="200"/>
                      <a:pt x="345" y="200"/>
                    </a:cubicBezTo>
                    <a:cubicBezTo>
                      <a:pt x="346" y="200"/>
                      <a:pt x="346" y="200"/>
                      <a:pt x="347" y="200"/>
                    </a:cubicBezTo>
                    <a:cubicBezTo>
                      <a:pt x="445" y="199"/>
                      <a:pt x="550" y="183"/>
                      <a:pt x="652" y="183"/>
                    </a:cubicBezTo>
                    <a:cubicBezTo>
                      <a:pt x="710" y="183"/>
                      <a:pt x="768" y="188"/>
                      <a:pt x="823" y="205"/>
                    </a:cubicBezTo>
                    <a:cubicBezTo>
                      <a:pt x="932" y="237"/>
                      <a:pt x="1035" y="294"/>
                      <a:pt x="974" y="449"/>
                    </a:cubicBezTo>
                    <a:cubicBezTo>
                      <a:pt x="951" y="508"/>
                      <a:pt x="873" y="576"/>
                      <a:pt x="826" y="620"/>
                    </a:cubicBezTo>
                    <a:cubicBezTo>
                      <a:pt x="629" y="810"/>
                      <a:pt x="401" y="951"/>
                      <a:pt x="127" y="988"/>
                    </a:cubicBezTo>
                    <a:cubicBezTo>
                      <a:pt x="1" y="1006"/>
                      <a:pt x="48" y="1190"/>
                      <a:pt x="167" y="1190"/>
                    </a:cubicBezTo>
                    <a:cubicBezTo>
                      <a:pt x="172" y="1190"/>
                      <a:pt x="178" y="1190"/>
                      <a:pt x="183" y="1189"/>
                    </a:cubicBezTo>
                    <a:cubicBezTo>
                      <a:pt x="419" y="1156"/>
                      <a:pt x="625" y="1051"/>
                      <a:pt x="812" y="906"/>
                    </a:cubicBezTo>
                    <a:cubicBezTo>
                      <a:pt x="960" y="791"/>
                      <a:pt x="1154" y="637"/>
                      <a:pt x="1197" y="444"/>
                    </a:cubicBezTo>
                    <a:cubicBezTo>
                      <a:pt x="1271" y="110"/>
                      <a:pt x="978" y="0"/>
                      <a:pt x="6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78;p55">
                <a:extLst>
                  <a:ext uri="{FF2B5EF4-FFF2-40B4-BE49-F238E27FC236}">
                    <a16:creationId xmlns:a16="http://schemas.microsoft.com/office/drawing/2014/main" id="{0721A624-F470-75B1-17D6-ACD92F8C6607}"/>
                  </a:ext>
                </a:extLst>
              </p:cNvPr>
              <p:cNvSpPr/>
              <p:nvPr/>
            </p:nvSpPr>
            <p:spPr>
              <a:xfrm>
                <a:off x="4982400" y="413250"/>
                <a:ext cx="9775" cy="16650"/>
              </a:xfrm>
              <a:custGeom>
                <a:avLst/>
                <a:gdLst/>
                <a:ahLst/>
                <a:cxnLst/>
                <a:rect l="l" t="t" r="r" b="b"/>
                <a:pathLst>
                  <a:path w="391" h="666" extrusionOk="0">
                    <a:moveTo>
                      <a:pt x="319" y="0"/>
                    </a:moveTo>
                    <a:cubicBezTo>
                      <a:pt x="306" y="0"/>
                      <a:pt x="294" y="5"/>
                      <a:pt x="285" y="15"/>
                    </a:cubicBezTo>
                    <a:cubicBezTo>
                      <a:pt x="228" y="82"/>
                      <a:pt x="209" y="171"/>
                      <a:pt x="172" y="250"/>
                    </a:cubicBezTo>
                    <a:cubicBezTo>
                      <a:pt x="132" y="338"/>
                      <a:pt x="85" y="422"/>
                      <a:pt x="41" y="508"/>
                    </a:cubicBezTo>
                    <a:cubicBezTo>
                      <a:pt x="0" y="590"/>
                      <a:pt x="72" y="665"/>
                      <a:pt x="141" y="665"/>
                    </a:cubicBezTo>
                    <a:cubicBezTo>
                      <a:pt x="172" y="665"/>
                      <a:pt x="202" y="650"/>
                      <a:pt x="221" y="613"/>
                    </a:cubicBezTo>
                    <a:cubicBezTo>
                      <a:pt x="270" y="517"/>
                      <a:pt x="304" y="421"/>
                      <a:pt x="332" y="318"/>
                    </a:cubicBezTo>
                    <a:cubicBezTo>
                      <a:pt x="356" y="228"/>
                      <a:pt x="390" y="130"/>
                      <a:pt x="369" y="37"/>
                    </a:cubicBezTo>
                    <a:cubicBezTo>
                      <a:pt x="363" y="15"/>
                      <a:pt x="341" y="0"/>
                      <a:pt x="3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79;p55">
                <a:extLst>
                  <a:ext uri="{FF2B5EF4-FFF2-40B4-BE49-F238E27FC236}">
                    <a16:creationId xmlns:a16="http://schemas.microsoft.com/office/drawing/2014/main" id="{C134D41D-83BE-D560-9CE6-52D0D9E7E7E8}"/>
                  </a:ext>
                </a:extLst>
              </p:cNvPr>
              <p:cNvSpPr/>
              <p:nvPr/>
            </p:nvSpPr>
            <p:spPr>
              <a:xfrm>
                <a:off x="4978775" y="423850"/>
                <a:ext cx="31525" cy="26650"/>
              </a:xfrm>
              <a:custGeom>
                <a:avLst/>
                <a:gdLst/>
                <a:ahLst/>
                <a:cxnLst/>
                <a:rect l="l" t="t" r="r" b="b"/>
                <a:pathLst>
                  <a:path w="1261" h="1066" extrusionOk="0">
                    <a:moveTo>
                      <a:pt x="1150" y="1"/>
                    </a:moveTo>
                    <a:cubicBezTo>
                      <a:pt x="1122" y="1"/>
                      <a:pt x="1094" y="14"/>
                      <a:pt x="1076" y="46"/>
                    </a:cubicBezTo>
                    <a:cubicBezTo>
                      <a:pt x="946" y="276"/>
                      <a:pt x="702" y="859"/>
                      <a:pt x="394" y="859"/>
                    </a:cubicBezTo>
                    <a:cubicBezTo>
                      <a:pt x="311" y="859"/>
                      <a:pt x="225" y="817"/>
                      <a:pt x="134" y="716"/>
                    </a:cubicBezTo>
                    <a:cubicBezTo>
                      <a:pt x="125" y="706"/>
                      <a:pt x="112" y="702"/>
                      <a:pt x="99" y="702"/>
                    </a:cubicBezTo>
                    <a:cubicBezTo>
                      <a:pt x="81" y="702"/>
                      <a:pt x="63" y="710"/>
                      <a:pt x="54" y="726"/>
                    </a:cubicBezTo>
                    <a:cubicBezTo>
                      <a:pt x="1" y="830"/>
                      <a:pt x="40" y="931"/>
                      <a:pt x="133" y="1000"/>
                    </a:cubicBezTo>
                    <a:cubicBezTo>
                      <a:pt x="195" y="1047"/>
                      <a:pt x="267" y="1065"/>
                      <a:pt x="341" y="1065"/>
                    </a:cubicBezTo>
                    <a:cubicBezTo>
                      <a:pt x="416" y="1065"/>
                      <a:pt x="491" y="1047"/>
                      <a:pt x="559" y="1020"/>
                    </a:cubicBezTo>
                    <a:cubicBezTo>
                      <a:pt x="915" y="878"/>
                      <a:pt x="1160" y="475"/>
                      <a:pt x="1246" y="118"/>
                    </a:cubicBezTo>
                    <a:cubicBezTo>
                      <a:pt x="1261" y="52"/>
                      <a:pt x="1205" y="1"/>
                      <a:pt x="1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0;p55">
                <a:extLst>
                  <a:ext uri="{FF2B5EF4-FFF2-40B4-BE49-F238E27FC236}">
                    <a16:creationId xmlns:a16="http://schemas.microsoft.com/office/drawing/2014/main" id="{E567F46E-15FC-A92A-A1F7-8AFFE75053DD}"/>
                  </a:ext>
                </a:extLst>
              </p:cNvPr>
              <p:cNvSpPr/>
              <p:nvPr/>
            </p:nvSpPr>
            <p:spPr>
              <a:xfrm>
                <a:off x="4991775" y="444050"/>
                <a:ext cx="23125" cy="12250"/>
              </a:xfrm>
              <a:custGeom>
                <a:avLst/>
                <a:gdLst/>
                <a:ahLst/>
                <a:cxnLst/>
                <a:rect l="l" t="t" r="r" b="b"/>
                <a:pathLst>
                  <a:path w="925" h="490" extrusionOk="0">
                    <a:moveTo>
                      <a:pt x="137" y="1"/>
                    </a:moveTo>
                    <a:cubicBezTo>
                      <a:pt x="130" y="1"/>
                      <a:pt x="122" y="3"/>
                      <a:pt x="114" y="6"/>
                    </a:cubicBezTo>
                    <a:cubicBezTo>
                      <a:pt x="8" y="52"/>
                      <a:pt x="1" y="199"/>
                      <a:pt x="51" y="293"/>
                    </a:cubicBezTo>
                    <a:cubicBezTo>
                      <a:pt x="103" y="393"/>
                      <a:pt x="212" y="456"/>
                      <a:pt x="319" y="479"/>
                    </a:cubicBezTo>
                    <a:cubicBezTo>
                      <a:pt x="352" y="486"/>
                      <a:pt x="385" y="489"/>
                      <a:pt x="419" y="489"/>
                    </a:cubicBezTo>
                    <a:cubicBezTo>
                      <a:pt x="616" y="489"/>
                      <a:pt x="807" y="368"/>
                      <a:pt x="888" y="187"/>
                    </a:cubicBezTo>
                    <a:cubicBezTo>
                      <a:pt x="925" y="104"/>
                      <a:pt x="852" y="29"/>
                      <a:pt x="785" y="29"/>
                    </a:cubicBezTo>
                    <a:cubicBezTo>
                      <a:pt x="755" y="29"/>
                      <a:pt x="725" y="44"/>
                      <a:pt x="708" y="82"/>
                    </a:cubicBezTo>
                    <a:cubicBezTo>
                      <a:pt x="658" y="195"/>
                      <a:pt x="557" y="278"/>
                      <a:pt x="430" y="282"/>
                    </a:cubicBezTo>
                    <a:cubicBezTo>
                      <a:pt x="426" y="282"/>
                      <a:pt x="422" y="283"/>
                      <a:pt x="418" y="283"/>
                    </a:cubicBezTo>
                    <a:cubicBezTo>
                      <a:pt x="366" y="283"/>
                      <a:pt x="313" y="267"/>
                      <a:pt x="270" y="235"/>
                    </a:cubicBezTo>
                    <a:cubicBezTo>
                      <a:pt x="197" y="181"/>
                      <a:pt x="202" y="111"/>
                      <a:pt x="180" y="32"/>
                    </a:cubicBezTo>
                    <a:cubicBezTo>
                      <a:pt x="174" y="11"/>
                      <a:pt x="156"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1081;p55">
              <a:extLst>
                <a:ext uri="{FF2B5EF4-FFF2-40B4-BE49-F238E27FC236}">
                  <a16:creationId xmlns:a16="http://schemas.microsoft.com/office/drawing/2014/main" id="{A8753C76-FD97-BC92-52D2-D2E147370F72}"/>
                </a:ext>
              </a:extLst>
            </p:cNvPr>
            <p:cNvSpPr/>
            <p:nvPr/>
          </p:nvSpPr>
          <p:spPr>
            <a:xfrm rot="-277635">
              <a:off x="5671030" y="641975"/>
              <a:ext cx="1097799" cy="1052086"/>
            </a:xfrm>
            <a:custGeom>
              <a:avLst/>
              <a:gdLst/>
              <a:ahLst/>
              <a:cxnLst/>
              <a:rect l="l" t="t" r="r" b="b"/>
              <a:pathLst>
                <a:path w="11119" h="10656" extrusionOk="0">
                  <a:moveTo>
                    <a:pt x="6786" y="1"/>
                  </a:moveTo>
                  <a:cubicBezTo>
                    <a:pt x="6339" y="1"/>
                    <a:pt x="5892" y="19"/>
                    <a:pt x="5454" y="40"/>
                  </a:cubicBezTo>
                  <a:cubicBezTo>
                    <a:pt x="4458" y="88"/>
                    <a:pt x="3403" y="142"/>
                    <a:pt x="2435" y="396"/>
                  </a:cubicBezTo>
                  <a:cubicBezTo>
                    <a:pt x="1727" y="583"/>
                    <a:pt x="1183" y="976"/>
                    <a:pt x="855" y="1635"/>
                  </a:cubicBezTo>
                  <a:cubicBezTo>
                    <a:pt x="550" y="2250"/>
                    <a:pt x="417" y="2942"/>
                    <a:pt x="338" y="3619"/>
                  </a:cubicBezTo>
                  <a:cubicBezTo>
                    <a:pt x="171" y="5024"/>
                    <a:pt x="1" y="6915"/>
                    <a:pt x="1275" y="7861"/>
                  </a:cubicBezTo>
                  <a:cubicBezTo>
                    <a:pt x="1983" y="8388"/>
                    <a:pt x="2882" y="8573"/>
                    <a:pt x="3732" y="8733"/>
                  </a:cubicBezTo>
                  <a:cubicBezTo>
                    <a:pt x="3883" y="8760"/>
                    <a:pt x="4063" y="8763"/>
                    <a:pt x="4208" y="8803"/>
                  </a:cubicBezTo>
                  <a:cubicBezTo>
                    <a:pt x="4596" y="8907"/>
                    <a:pt x="4652" y="9167"/>
                    <a:pt x="4750" y="9487"/>
                  </a:cubicBezTo>
                  <a:cubicBezTo>
                    <a:pt x="4865" y="9862"/>
                    <a:pt x="4949" y="10250"/>
                    <a:pt x="5107" y="10610"/>
                  </a:cubicBezTo>
                  <a:cubicBezTo>
                    <a:pt x="5121" y="10642"/>
                    <a:pt x="5149" y="10656"/>
                    <a:pt x="5179" y="10656"/>
                  </a:cubicBezTo>
                  <a:cubicBezTo>
                    <a:pt x="5228" y="10656"/>
                    <a:pt x="5282" y="10618"/>
                    <a:pt x="5279" y="10564"/>
                  </a:cubicBezTo>
                  <a:cubicBezTo>
                    <a:pt x="5258" y="10165"/>
                    <a:pt x="5404" y="9734"/>
                    <a:pt x="5595" y="9390"/>
                  </a:cubicBezTo>
                  <a:cubicBezTo>
                    <a:pt x="5864" y="8908"/>
                    <a:pt x="6295" y="8823"/>
                    <a:pt x="6818" y="8788"/>
                  </a:cubicBezTo>
                  <a:cubicBezTo>
                    <a:pt x="7673" y="8728"/>
                    <a:pt x="8523" y="8756"/>
                    <a:pt x="9325" y="8405"/>
                  </a:cubicBezTo>
                  <a:cubicBezTo>
                    <a:pt x="10100" y="8067"/>
                    <a:pt x="10549" y="7430"/>
                    <a:pt x="10770" y="6630"/>
                  </a:cubicBezTo>
                  <a:cubicBezTo>
                    <a:pt x="11060" y="5575"/>
                    <a:pt x="11118" y="4457"/>
                    <a:pt x="11043" y="3369"/>
                  </a:cubicBezTo>
                  <a:cubicBezTo>
                    <a:pt x="10984" y="2623"/>
                    <a:pt x="10866" y="1837"/>
                    <a:pt x="10424" y="1211"/>
                  </a:cubicBezTo>
                  <a:cubicBezTo>
                    <a:pt x="9961" y="556"/>
                    <a:pt x="9210" y="244"/>
                    <a:pt x="8440" y="118"/>
                  </a:cubicBezTo>
                  <a:cubicBezTo>
                    <a:pt x="7898" y="29"/>
                    <a:pt x="7342" y="1"/>
                    <a:pt x="67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1082;p55">
            <a:extLst>
              <a:ext uri="{FF2B5EF4-FFF2-40B4-BE49-F238E27FC236}">
                <a16:creationId xmlns:a16="http://schemas.microsoft.com/office/drawing/2014/main" id="{ABBD7650-CC60-2FB7-D30D-4ADFD2A2AB57}"/>
              </a:ext>
            </a:extLst>
          </p:cNvPr>
          <p:cNvGrpSpPr/>
          <p:nvPr/>
        </p:nvGrpSpPr>
        <p:grpSpPr>
          <a:xfrm>
            <a:off x="231600" y="2182581"/>
            <a:ext cx="1904614" cy="2882158"/>
            <a:chOff x="-15" y="615955"/>
            <a:chExt cx="2956415" cy="3987970"/>
          </a:xfrm>
        </p:grpSpPr>
        <p:sp>
          <p:nvSpPr>
            <p:cNvPr id="57" name="Google Shape;1083;p55">
              <a:extLst>
                <a:ext uri="{FF2B5EF4-FFF2-40B4-BE49-F238E27FC236}">
                  <a16:creationId xmlns:a16="http://schemas.microsoft.com/office/drawing/2014/main" id="{E27C05C5-FC24-FCC6-0873-A3743B023400}"/>
                </a:ext>
              </a:extLst>
            </p:cNvPr>
            <p:cNvSpPr/>
            <p:nvPr/>
          </p:nvSpPr>
          <p:spPr>
            <a:xfrm flipH="1">
              <a:off x="202000" y="4291025"/>
              <a:ext cx="1460400" cy="312900"/>
            </a:xfrm>
            <a:prstGeom prst="ellipse">
              <a:avLst/>
            </a:prstGeom>
            <a:solidFill>
              <a:srgbClr val="252525">
                <a:alpha val="27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 name="Google Shape;1084;p55">
              <a:extLst>
                <a:ext uri="{FF2B5EF4-FFF2-40B4-BE49-F238E27FC236}">
                  <a16:creationId xmlns:a16="http://schemas.microsoft.com/office/drawing/2014/main" id="{9008E04F-53F0-77A3-685F-806060AD6B99}"/>
                </a:ext>
              </a:extLst>
            </p:cNvPr>
            <p:cNvGrpSpPr/>
            <p:nvPr/>
          </p:nvGrpSpPr>
          <p:grpSpPr>
            <a:xfrm>
              <a:off x="-15" y="1153224"/>
              <a:ext cx="2621673" cy="3347265"/>
              <a:chOff x="2624550" y="311694"/>
              <a:chExt cx="776125" cy="990931"/>
            </a:xfrm>
          </p:grpSpPr>
          <p:sp>
            <p:nvSpPr>
              <p:cNvPr id="60" name="Google Shape;1085;p55">
                <a:extLst>
                  <a:ext uri="{FF2B5EF4-FFF2-40B4-BE49-F238E27FC236}">
                    <a16:creationId xmlns:a16="http://schemas.microsoft.com/office/drawing/2014/main" id="{D21172D4-CABE-957E-AD5E-2835D3A4DEA2}"/>
                  </a:ext>
                </a:extLst>
              </p:cNvPr>
              <p:cNvSpPr/>
              <p:nvPr/>
            </p:nvSpPr>
            <p:spPr>
              <a:xfrm>
                <a:off x="3024175" y="617925"/>
                <a:ext cx="330475" cy="123100"/>
              </a:xfrm>
              <a:custGeom>
                <a:avLst/>
                <a:gdLst/>
                <a:ahLst/>
                <a:cxnLst/>
                <a:rect l="l" t="t" r="r" b="b"/>
                <a:pathLst>
                  <a:path w="13219" h="4924" extrusionOk="0">
                    <a:moveTo>
                      <a:pt x="12246" y="1"/>
                    </a:moveTo>
                    <a:cubicBezTo>
                      <a:pt x="12181" y="1"/>
                      <a:pt x="12114" y="11"/>
                      <a:pt x="12047" y="31"/>
                    </a:cubicBezTo>
                    <a:cubicBezTo>
                      <a:pt x="11136" y="315"/>
                      <a:pt x="10304" y="1010"/>
                      <a:pt x="9480" y="1483"/>
                    </a:cubicBezTo>
                    <a:cubicBezTo>
                      <a:pt x="8626" y="1972"/>
                      <a:pt x="7732" y="2460"/>
                      <a:pt x="6788" y="2750"/>
                    </a:cubicBezTo>
                    <a:cubicBezTo>
                      <a:pt x="6252" y="2915"/>
                      <a:pt x="5701" y="2987"/>
                      <a:pt x="5147" y="2987"/>
                    </a:cubicBezTo>
                    <a:cubicBezTo>
                      <a:pt x="4743" y="2987"/>
                      <a:pt x="4337" y="2949"/>
                      <a:pt x="3936" y="2879"/>
                    </a:cubicBezTo>
                    <a:cubicBezTo>
                      <a:pt x="3434" y="2794"/>
                      <a:pt x="2939" y="2675"/>
                      <a:pt x="2448" y="2544"/>
                    </a:cubicBezTo>
                    <a:cubicBezTo>
                      <a:pt x="2042" y="2434"/>
                      <a:pt x="1644" y="2263"/>
                      <a:pt x="1237" y="2263"/>
                    </a:cubicBezTo>
                    <a:cubicBezTo>
                      <a:pt x="1093" y="2263"/>
                      <a:pt x="948" y="2285"/>
                      <a:pt x="801" y="2338"/>
                    </a:cubicBezTo>
                    <a:cubicBezTo>
                      <a:pt x="140" y="2573"/>
                      <a:pt x="1" y="3262"/>
                      <a:pt x="416" y="3790"/>
                    </a:cubicBezTo>
                    <a:cubicBezTo>
                      <a:pt x="791" y="4266"/>
                      <a:pt x="1469" y="4341"/>
                      <a:pt x="2027" y="4481"/>
                    </a:cubicBezTo>
                    <a:cubicBezTo>
                      <a:pt x="2591" y="4622"/>
                      <a:pt x="3159" y="4740"/>
                      <a:pt x="3736" y="4820"/>
                    </a:cubicBezTo>
                    <a:cubicBezTo>
                      <a:pt x="4202" y="4885"/>
                      <a:pt x="4672" y="4923"/>
                      <a:pt x="5141" y="4923"/>
                    </a:cubicBezTo>
                    <a:cubicBezTo>
                      <a:pt x="5836" y="4923"/>
                      <a:pt x="6528" y="4840"/>
                      <a:pt x="7203" y="4636"/>
                    </a:cubicBezTo>
                    <a:cubicBezTo>
                      <a:pt x="8268" y="4312"/>
                      <a:pt x="9286" y="3772"/>
                      <a:pt x="10247" y="3216"/>
                    </a:cubicBezTo>
                    <a:cubicBezTo>
                      <a:pt x="11167" y="2685"/>
                      <a:pt x="12310" y="2048"/>
                      <a:pt x="12900" y="1141"/>
                    </a:cubicBezTo>
                    <a:cubicBezTo>
                      <a:pt x="13219" y="652"/>
                      <a:pt x="12782" y="1"/>
                      <a:pt x="12246" y="1"/>
                    </a:cubicBezTo>
                    <a:close/>
                  </a:path>
                </a:pathLst>
              </a:custGeom>
              <a:solidFill>
                <a:srgbClr val="EDA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55">
                <a:extLst>
                  <a:ext uri="{FF2B5EF4-FFF2-40B4-BE49-F238E27FC236}">
                    <a16:creationId xmlns:a16="http://schemas.microsoft.com/office/drawing/2014/main" id="{285755E8-716E-82A9-C44D-4B13B587E69D}"/>
                  </a:ext>
                </a:extLst>
              </p:cNvPr>
              <p:cNvSpPr/>
              <p:nvPr/>
            </p:nvSpPr>
            <p:spPr>
              <a:xfrm>
                <a:off x="3033425" y="673250"/>
                <a:ext cx="162975" cy="81375"/>
              </a:xfrm>
              <a:custGeom>
                <a:avLst/>
                <a:gdLst/>
                <a:ahLst/>
                <a:cxnLst/>
                <a:rect l="l" t="t" r="r" b="b"/>
                <a:pathLst>
                  <a:path w="6519" h="3255" extrusionOk="0">
                    <a:moveTo>
                      <a:pt x="1094" y="0"/>
                    </a:moveTo>
                    <a:cubicBezTo>
                      <a:pt x="930" y="0"/>
                      <a:pt x="771" y="34"/>
                      <a:pt x="621" y="122"/>
                    </a:cubicBezTo>
                    <a:cubicBezTo>
                      <a:pt x="226" y="357"/>
                      <a:pt x="43" y="1089"/>
                      <a:pt x="25" y="1530"/>
                    </a:cubicBezTo>
                    <a:cubicBezTo>
                      <a:pt x="1" y="2120"/>
                      <a:pt x="266" y="2600"/>
                      <a:pt x="795" y="2863"/>
                    </a:cubicBezTo>
                    <a:cubicBezTo>
                      <a:pt x="1361" y="3143"/>
                      <a:pt x="2138" y="3190"/>
                      <a:pt x="2760" y="3234"/>
                    </a:cubicBezTo>
                    <a:cubicBezTo>
                      <a:pt x="2953" y="3248"/>
                      <a:pt x="3147" y="3255"/>
                      <a:pt x="3340" y="3255"/>
                    </a:cubicBezTo>
                    <a:cubicBezTo>
                      <a:pt x="4086" y="3255"/>
                      <a:pt x="4829" y="3161"/>
                      <a:pt x="5567" y="3052"/>
                    </a:cubicBezTo>
                    <a:cubicBezTo>
                      <a:pt x="5792" y="3019"/>
                      <a:pt x="6182" y="3052"/>
                      <a:pt x="6348" y="2873"/>
                    </a:cubicBezTo>
                    <a:cubicBezTo>
                      <a:pt x="6518" y="2689"/>
                      <a:pt x="6416" y="2251"/>
                      <a:pt x="6398" y="2030"/>
                    </a:cubicBezTo>
                    <a:cubicBezTo>
                      <a:pt x="6363" y="1583"/>
                      <a:pt x="6292" y="1134"/>
                      <a:pt x="6179" y="701"/>
                    </a:cubicBezTo>
                    <a:cubicBezTo>
                      <a:pt x="6123" y="485"/>
                      <a:pt x="6097" y="343"/>
                      <a:pt x="5868" y="296"/>
                    </a:cubicBezTo>
                    <a:cubicBezTo>
                      <a:pt x="5858" y="294"/>
                      <a:pt x="5849" y="293"/>
                      <a:pt x="5840" y="293"/>
                    </a:cubicBezTo>
                    <a:cubicBezTo>
                      <a:pt x="5829" y="293"/>
                      <a:pt x="5819" y="294"/>
                      <a:pt x="5810" y="296"/>
                    </a:cubicBezTo>
                    <a:cubicBezTo>
                      <a:pt x="5807" y="296"/>
                      <a:pt x="5806" y="296"/>
                      <a:pt x="5803" y="296"/>
                    </a:cubicBezTo>
                    <a:cubicBezTo>
                      <a:pt x="5802" y="296"/>
                      <a:pt x="5801" y="296"/>
                      <a:pt x="5799" y="296"/>
                    </a:cubicBezTo>
                    <a:cubicBezTo>
                      <a:pt x="5239" y="376"/>
                      <a:pt x="4674" y="417"/>
                      <a:pt x="4110" y="417"/>
                    </a:cubicBezTo>
                    <a:cubicBezTo>
                      <a:pt x="3518" y="417"/>
                      <a:pt x="2927" y="372"/>
                      <a:pt x="2340" y="276"/>
                    </a:cubicBezTo>
                    <a:cubicBezTo>
                      <a:pt x="1944" y="211"/>
                      <a:pt x="1505" y="0"/>
                      <a:pt x="1094" y="0"/>
                    </a:cubicBezTo>
                    <a:close/>
                  </a:path>
                </a:pathLst>
              </a:custGeom>
              <a:gradFill>
                <a:gsLst>
                  <a:gs pos="0">
                    <a:schemeClr val="lt2"/>
                  </a:gs>
                  <a:gs pos="100000">
                    <a:schemeClr val="accent1"/>
                  </a:gs>
                </a:gsLst>
                <a:lin ang="8100019"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2" name="Google Shape;1087;p55">
                <a:extLst>
                  <a:ext uri="{FF2B5EF4-FFF2-40B4-BE49-F238E27FC236}">
                    <a16:creationId xmlns:a16="http://schemas.microsoft.com/office/drawing/2014/main" id="{136F3D10-FB7E-927F-FD1C-ECA3F6D5A1EE}"/>
                  </a:ext>
                </a:extLst>
              </p:cNvPr>
              <p:cNvSpPr/>
              <p:nvPr/>
            </p:nvSpPr>
            <p:spPr>
              <a:xfrm>
                <a:off x="2728575" y="1127025"/>
                <a:ext cx="78075" cy="108000"/>
              </a:xfrm>
              <a:custGeom>
                <a:avLst/>
                <a:gdLst/>
                <a:ahLst/>
                <a:cxnLst/>
                <a:rect l="l" t="t" r="r" b="b"/>
                <a:pathLst>
                  <a:path w="3123" h="4320" extrusionOk="0">
                    <a:moveTo>
                      <a:pt x="2728" y="0"/>
                    </a:moveTo>
                    <a:cubicBezTo>
                      <a:pt x="2728" y="0"/>
                      <a:pt x="2186" y="454"/>
                      <a:pt x="1715" y="666"/>
                    </a:cubicBezTo>
                    <a:cubicBezTo>
                      <a:pt x="1381" y="817"/>
                      <a:pt x="924" y="734"/>
                      <a:pt x="738" y="1049"/>
                    </a:cubicBezTo>
                    <a:cubicBezTo>
                      <a:pt x="656" y="1189"/>
                      <a:pt x="638" y="1355"/>
                      <a:pt x="610" y="1515"/>
                    </a:cubicBezTo>
                    <a:cubicBezTo>
                      <a:pt x="558" y="1830"/>
                      <a:pt x="465" y="2139"/>
                      <a:pt x="337" y="2432"/>
                    </a:cubicBezTo>
                    <a:cubicBezTo>
                      <a:pt x="194" y="2754"/>
                      <a:pt x="3" y="3072"/>
                      <a:pt x="2" y="3425"/>
                    </a:cubicBezTo>
                    <a:cubicBezTo>
                      <a:pt x="1" y="3777"/>
                      <a:pt x="2" y="4320"/>
                      <a:pt x="525" y="4320"/>
                    </a:cubicBezTo>
                    <a:cubicBezTo>
                      <a:pt x="856" y="4319"/>
                      <a:pt x="1020" y="3978"/>
                      <a:pt x="1104" y="3871"/>
                    </a:cubicBezTo>
                    <a:cubicBezTo>
                      <a:pt x="1376" y="3521"/>
                      <a:pt x="1449" y="3370"/>
                      <a:pt x="1621" y="3077"/>
                    </a:cubicBezTo>
                    <a:cubicBezTo>
                      <a:pt x="1756" y="2849"/>
                      <a:pt x="1865" y="2608"/>
                      <a:pt x="2009" y="2385"/>
                    </a:cubicBezTo>
                    <a:cubicBezTo>
                      <a:pt x="2299" y="1941"/>
                      <a:pt x="2714" y="1596"/>
                      <a:pt x="3123" y="1259"/>
                    </a:cubicBezTo>
                    <a:lnTo>
                      <a:pt x="27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8;p55">
                <a:extLst>
                  <a:ext uri="{FF2B5EF4-FFF2-40B4-BE49-F238E27FC236}">
                    <a16:creationId xmlns:a16="http://schemas.microsoft.com/office/drawing/2014/main" id="{BC7130CB-572F-15DD-DA9C-FAA035134BF9}"/>
                  </a:ext>
                </a:extLst>
              </p:cNvPr>
              <p:cNvSpPr/>
              <p:nvPr/>
            </p:nvSpPr>
            <p:spPr>
              <a:xfrm>
                <a:off x="3005225" y="1191500"/>
                <a:ext cx="49700" cy="111125"/>
              </a:xfrm>
              <a:custGeom>
                <a:avLst/>
                <a:gdLst/>
                <a:ahLst/>
                <a:cxnLst/>
                <a:rect l="l" t="t" r="r" b="b"/>
                <a:pathLst>
                  <a:path w="1988" h="4445" extrusionOk="0">
                    <a:moveTo>
                      <a:pt x="135" y="0"/>
                    </a:moveTo>
                    <a:cubicBezTo>
                      <a:pt x="72" y="245"/>
                      <a:pt x="266" y="748"/>
                      <a:pt x="204" y="993"/>
                    </a:cubicBezTo>
                    <a:cubicBezTo>
                      <a:pt x="156" y="1180"/>
                      <a:pt x="109" y="1367"/>
                      <a:pt x="61" y="1553"/>
                    </a:cubicBezTo>
                    <a:cubicBezTo>
                      <a:pt x="31" y="1669"/>
                      <a:pt x="0" y="1788"/>
                      <a:pt x="6" y="1908"/>
                    </a:cubicBezTo>
                    <a:cubicBezTo>
                      <a:pt x="16" y="2098"/>
                      <a:pt x="113" y="2272"/>
                      <a:pt x="209" y="2437"/>
                    </a:cubicBezTo>
                    <a:cubicBezTo>
                      <a:pt x="388" y="2752"/>
                      <a:pt x="441" y="3452"/>
                      <a:pt x="622" y="3766"/>
                    </a:cubicBezTo>
                    <a:cubicBezTo>
                      <a:pt x="727" y="3950"/>
                      <a:pt x="875" y="4444"/>
                      <a:pt x="1300" y="4444"/>
                    </a:cubicBezTo>
                    <a:cubicBezTo>
                      <a:pt x="1382" y="4444"/>
                      <a:pt x="1474" y="4426"/>
                      <a:pt x="1579" y="4383"/>
                    </a:cubicBezTo>
                    <a:cubicBezTo>
                      <a:pt x="1987" y="4216"/>
                      <a:pt x="1841" y="3335"/>
                      <a:pt x="1765" y="3060"/>
                    </a:cubicBezTo>
                    <a:cubicBezTo>
                      <a:pt x="1656" y="2660"/>
                      <a:pt x="1748" y="2265"/>
                      <a:pt x="1756" y="1849"/>
                    </a:cubicBezTo>
                    <a:cubicBezTo>
                      <a:pt x="1765" y="1417"/>
                      <a:pt x="1836" y="484"/>
                      <a:pt x="1802" y="51"/>
                    </a:cubicBezTo>
                    <a:lnTo>
                      <a:pt x="1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1089;p55">
                <a:extLst>
                  <a:ext uri="{FF2B5EF4-FFF2-40B4-BE49-F238E27FC236}">
                    <a16:creationId xmlns:a16="http://schemas.microsoft.com/office/drawing/2014/main" id="{08D4718C-D82A-FEE7-B7B6-4B74585E3A90}"/>
                  </a:ext>
                </a:extLst>
              </p:cNvPr>
              <p:cNvSpPr/>
              <p:nvPr/>
            </p:nvSpPr>
            <p:spPr>
              <a:xfrm>
                <a:off x="2819375" y="314375"/>
                <a:ext cx="349250" cy="339475"/>
              </a:xfrm>
              <a:custGeom>
                <a:avLst/>
                <a:gdLst/>
                <a:ahLst/>
                <a:cxnLst/>
                <a:rect l="l" t="t" r="r" b="b"/>
                <a:pathLst>
                  <a:path w="13970" h="13579" extrusionOk="0">
                    <a:moveTo>
                      <a:pt x="7367" y="0"/>
                    </a:moveTo>
                    <a:cubicBezTo>
                      <a:pt x="4431" y="0"/>
                      <a:pt x="1372" y="1541"/>
                      <a:pt x="459" y="4236"/>
                    </a:cubicBezTo>
                    <a:cubicBezTo>
                      <a:pt x="0" y="5592"/>
                      <a:pt x="120" y="7125"/>
                      <a:pt x="454" y="8497"/>
                    </a:cubicBezTo>
                    <a:cubicBezTo>
                      <a:pt x="810" y="9957"/>
                      <a:pt x="1555" y="11279"/>
                      <a:pt x="2786" y="12171"/>
                    </a:cubicBezTo>
                    <a:cubicBezTo>
                      <a:pt x="4076" y="13107"/>
                      <a:pt x="5690" y="13578"/>
                      <a:pt x="7304" y="13578"/>
                    </a:cubicBezTo>
                    <a:cubicBezTo>
                      <a:pt x="8892" y="13578"/>
                      <a:pt x="10480" y="13121"/>
                      <a:pt x="11756" y="12201"/>
                    </a:cubicBezTo>
                    <a:cubicBezTo>
                      <a:pt x="13219" y="11146"/>
                      <a:pt x="13752" y="9533"/>
                      <a:pt x="13857" y="7791"/>
                    </a:cubicBezTo>
                    <a:cubicBezTo>
                      <a:pt x="13969" y="5943"/>
                      <a:pt x="13631" y="4064"/>
                      <a:pt x="12635" y="2484"/>
                    </a:cubicBezTo>
                    <a:cubicBezTo>
                      <a:pt x="11488" y="782"/>
                      <a:pt x="9459" y="0"/>
                      <a:pt x="7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1090;p55">
                <a:extLst>
                  <a:ext uri="{FF2B5EF4-FFF2-40B4-BE49-F238E27FC236}">
                    <a16:creationId xmlns:a16="http://schemas.microsoft.com/office/drawing/2014/main" id="{F161A277-B67B-EDC8-252D-96BFDDCF1368}"/>
                  </a:ext>
                </a:extLst>
              </p:cNvPr>
              <p:cNvSpPr/>
              <p:nvPr/>
            </p:nvSpPr>
            <p:spPr>
              <a:xfrm>
                <a:off x="2769925" y="884825"/>
                <a:ext cx="308450" cy="342200"/>
              </a:xfrm>
              <a:custGeom>
                <a:avLst/>
                <a:gdLst/>
                <a:ahLst/>
                <a:cxnLst/>
                <a:rect l="l" t="t" r="r" b="b"/>
                <a:pathLst>
                  <a:path w="12338" h="13688" extrusionOk="0">
                    <a:moveTo>
                      <a:pt x="11943" y="1"/>
                    </a:moveTo>
                    <a:cubicBezTo>
                      <a:pt x="10941" y="1"/>
                      <a:pt x="6123" y="116"/>
                      <a:pt x="6082" y="118"/>
                    </a:cubicBezTo>
                    <a:cubicBezTo>
                      <a:pt x="6048" y="121"/>
                      <a:pt x="5095" y="3550"/>
                      <a:pt x="3260" y="6511"/>
                    </a:cubicBezTo>
                    <a:cubicBezTo>
                      <a:pt x="1760" y="8041"/>
                      <a:pt x="640" y="9054"/>
                      <a:pt x="1" y="9972"/>
                    </a:cubicBezTo>
                    <a:cubicBezTo>
                      <a:pt x="376" y="10516"/>
                      <a:pt x="445" y="11872"/>
                      <a:pt x="1180" y="12161"/>
                    </a:cubicBezTo>
                    <a:cubicBezTo>
                      <a:pt x="2852" y="10233"/>
                      <a:pt x="4651" y="9167"/>
                      <a:pt x="5480" y="8182"/>
                    </a:cubicBezTo>
                    <a:cubicBezTo>
                      <a:pt x="6505" y="6964"/>
                      <a:pt x="7273" y="5630"/>
                      <a:pt x="7854" y="4459"/>
                    </a:cubicBezTo>
                    <a:lnTo>
                      <a:pt x="9207" y="4459"/>
                    </a:lnTo>
                    <a:cubicBezTo>
                      <a:pt x="9307" y="5500"/>
                      <a:pt x="9404" y="6575"/>
                      <a:pt x="9479" y="7551"/>
                    </a:cubicBezTo>
                    <a:cubicBezTo>
                      <a:pt x="9563" y="10440"/>
                      <a:pt x="9392" y="12261"/>
                      <a:pt x="9397" y="13142"/>
                    </a:cubicBezTo>
                    <a:cubicBezTo>
                      <a:pt x="9863" y="13449"/>
                      <a:pt x="10395" y="13688"/>
                      <a:pt x="10888" y="13688"/>
                    </a:cubicBezTo>
                    <a:cubicBezTo>
                      <a:pt x="11015" y="13688"/>
                      <a:pt x="11139" y="13672"/>
                      <a:pt x="11259" y="13638"/>
                    </a:cubicBezTo>
                    <a:cubicBezTo>
                      <a:pt x="11277" y="13633"/>
                      <a:pt x="12017" y="10725"/>
                      <a:pt x="12172" y="7557"/>
                    </a:cubicBezTo>
                    <a:cubicBezTo>
                      <a:pt x="12338" y="4164"/>
                      <a:pt x="12152" y="27"/>
                      <a:pt x="12124" y="5"/>
                    </a:cubicBezTo>
                    <a:cubicBezTo>
                      <a:pt x="12120" y="2"/>
                      <a:pt x="12056" y="1"/>
                      <a:pt x="11943" y="1"/>
                    </a:cubicBezTo>
                    <a:close/>
                  </a:path>
                </a:pathLst>
              </a:custGeom>
              <a:gradFill>
                <a:gsLst>
                  <a:gs pos="0">
                    <a:schemeClr val="accent5"/>
                  </a:gs>
                  <a:gs pos="100000">
                    <a:schemeClr val="accent4"/>
                  </a:gs>
                </a:gsLst>
                <a:lin ang="8100019"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42" name="Google Shape;1091;p55">
                <a:extLst>
                  <a:ext uri="{FF2B5EF4-FFF2-40B4-BE49-F238E27FC236}">
                    <a16:creationId xmlns:a16="http://schemas.microsoft.com/office/drawing/2014/main" id="{8B94B2A5-9ED1-9C6B-622F-AAF707210D90}"/>
                  </a:ext>
                </a:extLst>
              </p:cNvPr>
              <p:cNvSpPr/>
              <p:nvPr/>
            </p:nvSpPr>
            <p:spPr>
              <a:xfrm>
                <a:off x="2888925" y="667625"/>
                <a:ext cx="203975" cy="306275"/>
              </a:xfrm>
              <a:custGeom>
                <a:avLst/>
                <a:gdLst/>
                <a:ahLst/>
                <a:cxnLst/>
                <a:rect l="l" t="t" r="r" b="b"/>
                <a:pathLst>
                  <a:path w="8159" h="12251" extrusionOk="0">
                    <a:moveTo>
                      <a:pt x="5274" y="1"/>
                    </a:moveTo>
                    <a:cubicBezTo>
                      <a:pt x="5080" y="1"/>
                      <a:pt x="4884" y="3"/>
                      <a:pt x="4688" y="3"/>
                    </a:cubicBezTo>
                    <a:cubicBezTo>
                      <a:pt x="4571" y="3"/>
                      <a:pt x="4443" y="3"/>
                      <a:pt x="4305" y="3"/>
                    </a:cubicBezTo>
                    <a:cubicBezTo>
                      <a:pt x="3026" y="3"/>
                      <a:pt x="974" y="60"/>
                      <a:pt x="745" y="1240"/>
                    </a:cubicBezTo>
                    <a:cubicBezTo>
                      <a:pt x="649" y="1734"/>
                      <a:pt x="783" y="4623"/>
                      <a:pt x="1088" y="6073"/>
                    </a:cubicBezTo>
                    <a:cubicBezTo>
                      <a:pt x="1244" y="6816"/>
                      <a:pt x="1" y="10295"/>
                      <a:pt x="1" y="11539"/>
                    </a:cubicBezTo>
                    <a:cubicBezTo>
                      <a:pt x="1146" y="11787"/>
                      <a:pt x="4424" y="12251"/>
                      <a:pt x="6456" y="12251"/>
                    </a:cubicBezTo>
                    <a:cubicBezTo>
                      <a:pt x="7263" y="12251"/>
                      <a:pt x="7873" y="12178"/>
                      <a:pt x="8075" y="11989"/>
                    </a:cubicBezTo>
                    <a:lnTo>
                      <a:pt x="8095" y="6073"/>
                    </a:lnTo>
                    <a:cubicBezTo>
                      <a:pt x="8095" y="6073"/>
                      <a:pt x="8159" y="1716"/>
                      <a:pt x="7623" y="816"/>
                    </a:cubicBezTo>
                    <a:cubicBezTo>
                      <a:pt x="7175" y="62"/>
                      <a:pt x="6262" y="1"/>
                      <a:pt x="5274" y="1"/>
                    </a:cubicBezTo>
                    <a:close/>
                  </a:path>
                </a:pathLst>
              </a:custGeom>
              <a:gradFill>
                <a:gsLst>
                  <a:gs pos="0">
                    <a:schemeClr val="lt2"/>
                  </a:gs>
                  <a:gs pos="100000">
                    <a:schemeClr val="accent1"/>
                  </a:gs>
                </a:gsLst>
                <a:lin ang="8100019"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43" name="Google Shape;1092;p55">
                <a:extLst>
                  <a:ext uri="{FF2B5EF4-FFF2-40B4-BE49-F238E27FC236}">
                    <a16:creationId xmlns:a16="http://schemas.microsoft.com/office/drawing/2014/main" id="{2F84B313-713D-58C1-DDAB-666A195FF509}"/>
                  </a:ext>
                </a:extLst>
              </p:cNvPr>
              <p:cNvSpPr/>
              <p:nvPr/>
            </p:nvSpPr>
            <p:spPr>
              <a:xfrm>
                <a:off x="2977250" y="645850"/>
                <a:ext cx="57425" cy="43025"/>
              </a:xfrm>
              <a:custGeom>
                <a:avLst/>
                <a:gdLst/>
                <a:ahLst/>
                <a:cxnLst/>
                <a:rect l="l" t="t" r="r" b="b"/>
                <a:pathLst>
                  <a:path w="2297" h="1721" extrusionOk="0">
                    <a:moveTo>
                      <a:pt x="0" y="0"/>
                    </a:moveTo>
                    <a:lnTo>
                      <a:pt x="0" y="1231"/>
                    </a:lnTo>
                    <a:cubicBezTo>
                      <a:pt x="0" y="1562"/>
                      <a:pt x="881" y="1721"/>
                      <a:pt x="1331" y="1721"/>
                    </a:cubicBezTo>
                    <a:cubicBezTo>
                      <a:pt x="1781" y="1721"/>
                      <a:pt x="2297" y="1535"/>
                      <a:pt x="2297" y="1231"/>
                    </a:cubicBezTo>
                    <a:lnTo>
                      <a:pt x="2297" y="0"/>
                    </a:lnTo>
                    <a:close/>
                  </a:path>
                </a:pathLst>
              </a:custGeom>
              <a:solidFill>
                <a:srgbClr val="EDA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1093;p55">
                <a:extLst>
                  <a:ext uri="{FF2B5EF4-FFF2-40B4-BE49-F238E27FC236}">
                    <a16:creationId xmlns:a16="http://schemas.microsoft.com/office/drawing/2014/main" id="{1F0A056F-FBC3-3049-6890-5CF27FD0A8B0}"/>
                  </a:ext>
                </a:extLst>
              </p:cNvPr>
              <p:cNvSpPr/>
              <p:nvPr/>
            </p:nvSpPr>
            <p:spPr>
              <a:xfrm>
                <a:off x="2843625" y="500475"/>
                <a:ext cx="60025" cy="77225"/>
              </a:xfrm>
              <a:custGeom>
                <a:avLst/>
                <a:gdLst/>
                <a:ahLst/>
                <a:cxnLst/>
                <a:rect l="l" t="t" r="r" b="b"/>
                <a:pathLst>
                  <a:path w="2401" h="3089" extrusionOk="0">
                    <a:moveTo>
                      <a:pt x="930" y="1"/>
                    </a:moveTo>
                    <a:cubicBezTo>
                      <a:pt x="874" y="1"/>
                      <a:pt x="818" y="7"/>
                      <a:pt x="762" y="20"/>
                    </a:cubicBezTo>
                    <a:cubicBezTo>
                      <a:pt x="454" y="90"/>
                      <a:pt x="214" y="352"/>
                      <a:pt x="108" y="651"/>
                    </a:cubicBezTo>
                    <a:cubicBezTo>
                      <a:pt x="0" y="948"/>
                      <a:pt x="11" y="1276"/>
                      <a:pt x="66" y="1588"/>
                    </a:cubicBezTo>
                    <a:cubicBezTo>
                      <a:pt x="137" y="1991"/>
                      <a:pt x="287" y="2392"/>
                      <a:pt x="571" y="2689"/>
                    </a:cubicBezTo>
                    <a:cubicBezTo>
                      <a:pt x="800" y="2929"/>
                      <a:pt x="1126" y="3088"/>
                      <a:pt x="1453" y="3088"/>
                    </a:cubicBezTo>
                    <a:cubicBezTo>
                      <a:pt x="1531" y="3088"/>
                      <a:pt x="1608" y="3079"/>
                      <a:pt x="1684" y="3060"/>
                    </a:cubicBezTo>
                    <a:cubicBezTo>
                      <a:pt x="2083" y="2961"/>
                      <a:pt x="2401" y="2550"/>
                      <a:pt x="2326" y="2147"/>
                    </a:cubicBezTo>
                    <a:cubicBezTo>
                      <a:pt x="2289" y="1727"/>
                      <a:pt x="2032" y="923"/>
                      <a:pt x="1816" y="560"/>
                    </a:cubicBezTo>
                    <a:cubicBezTo>
                      <a:pt x="1630" y="246"/>
                      <a:pt x="1286" y="1"/>
                      <a:pt x="930" y="1"/>
                    </a:cubicBezTo>
                    <a:close/>
                  </a:path>
                </a:pathLst>
              </a:custGeom>
              <a:solidFill>
                <a:srgbClr val="EDA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1094;p55">
                <a:extLst>
                  <a:ext uri="{FF2B5EF4-FFF2-40B4-BE49-F238E27FC236}">
                    <a16:creationId xmlns:a16="http://schemas.microsoft.com/office/drawing/2014/main" id="{68824C27-885B-785F-6E1E-C712F2BE2602}"/>
                  </a:ext>
                </a:extLst>
              </p:cNvPr>
              <p:cNvSpPr/>
              <p:nvPr/>
            </p:nvSpPr>
            <p:spPr>
              <a:xfrm>
                <a:off x="3101825" y="496100"/>
                <a:ext cx="53525" cy="78325"/>
              </a:xfrm>
              <a:custGeom>
                <a:avLst/>
                <a:gdLst/>
                <a:ahLst/>
                <a:cxnLst/>
                <a:rect l="l" t="t" r="r" b="b"/>
                <a:pathLst>
                  <a:path w="2141" h="3133" extrusionOk="0">
                    <a:moveTo>
                      <a:pt x="1274" y="1"/>
                    </a:moveTo>
                    <a:cubicBezTo>
                      <a:pt x="1074" y="1"/>
                      <a:pt x="870" y="94"/>
                      <a:pt x="719" y="231"/>
                    </a:cubicBezTo>
                    <a:cubicBezTo>
                      <a:pt x="513" y="418"/>
                      <a:pt x="383" y="673"/>
                      <a:pt x="258" y="922"/>
                    </a:cubicBezTo>
                    <a:lnTo>
                      <a:pt x="376" y="798"/>
                    </a:lnTo>
                    <a:lnTo>
                      <a:pt x="376" y="798"/>
                    </a:lnTo>
                    <a:cubicBezTo>
                      <a:pt x="137" y="1395"/>
                      <a:pt x="112" y="1938"/>
                      <a:pt x="27" y="2575"/>
                    </a:cubicBezTo>
                    <a:cubicBezTo>
                      <a:pt x="12" y="2700"/>
                      <a:pt x="1" y="2838"/>
                      <a:pt x="75" y="2940"/>
                    </a:cubicBezTo>
                    <a:cubicBezTo>
                      <a:pt x="125" y="3008"/>
                      <a:pt x="206" y="3047"/>
                      <a:pt x="285" y="3075"/>
                    </a:cubicBezTo>
                    <a:cubicBezTo>
                      <a:pt x="400" y="3114"/>
                      <a:pt x="518" y="3132"/>
                      <a:pt x="637" y="3132"/>
                    </a:cubicBezTo>
                    <a:cubicBezTo>
                      <a:pt x="1096" y="3132"/>
                      <a:pt x="1557" y="2857"/>
                      <a:pt x="1806" y="2460"/>
                    </a:cubicBezTo>
                    <a:cubicBezTo>
                      <a:pt x="2120" y="1960"/>
                      <a:pt x="2140" y="1318"/>
                      <a:pt x="1990" y="748"/>
                    </a:cubicBezTo>
                    <a:cubicBezTo>
                      <a:pt x="1914" y="456"/>
                      <a:pt x="1768" y="148"/>
                      <a:pt x="1487" y="40"/>
                    </a:cubicBezTo>
                    <a:cubicBezTo>
                      <a:pt x="1418" y="13"/>
                      <a:pt x="1346" y="1"/>
                      <a:pt x="1274" y="1"/>
                    </a:cubicBezTo>
                    <a:close/>
                  </a:path>
                </a:pathLst>
              </a:custGeom>
              <a:solidFill>
                <a:srgbClr val="EDA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1095;p55">
                <a:extLst>
                  <a:ext uri="{FF2B5EF4-FFF2-40B4-BE49-F238E27FC236}">
                    <a16:creationId xmlns:a16="http://schemas.microsoft.com/office/drawing/2014/main" id="{1BA7984F-469F-D5D0-F39E-3361A53168F0}"/>
                  </a:ext>
                </a:extLst>
              </p:cNvPr>
              <p:cNvSpPr/>
              <p:nvPr/>
            </p:nvSpPr>
            <p:spPr>
              <a:xfrm>
                <a:off x="2878800" y="370025"/>
                <a:ext cx="253725" cy="285175"/>
              </a:xfrm>
              <a:custGeom>
                <a:avLst/>
                <a:gdLst/>
                <a:ahLst/>
                <a:cxnLst/>
                <a:rect l="l" t="t" r="r" b="b"/>
                <a:pathLst>
                  <a:path w="10149" h="11407" extrusionOk="0">
                    <a:moveTo>
                      <a:pt x="5321" y="0"/>
                    </a:moveTo>
                    <a:cubicBezTo>
                      <a:pt x="3597" y="0"/>
                      <a:pt x="1695" y="878"/>
                      <a:pt x="962" y="2196"/>
                    </a:cubicBezTo>
                    <a:cubicBezTo>
                      <a:pt x="32" y="3864"/>
                      <a:pt x="1" y="5990"/>
                      <a:pt x="266" y="7870"/>
                    </a:cubicBezTo>
                    <a:cubicBezTo>
                      <a:pt x="365" y="8571"/>
                      <a:pt x="825" y="9458"/>
                      <a:pt x="1296" y="10021"/>
                    </a:cubicBezTo>
                    <a:cubicBezTo>
                      <a:pt x="2024" y="10892"/>
                      <a:pt x="3077" y="11267"/>
                      <a:pt x="4251" y="11379"/>
                    </a:cubicBezTo>
                    <a:cubicBezTo>
                      <a:pt x="4447" y="11397"/>
                      <a:pt x="4651" y="11407"/>
                      <a:pt x="4859" y="11407"/>
                    </a:cubicBezTo>
                    <a:cubicBezTo>
                      <a:pt x="6526" y="11407"/>
                      <a:pt x="8508" y="10803"/>
                      <a:pt x="9320" y="9547"/>
                    </a:cubicBezTo>
                    <a:cubicBezTo>
                      <a:pt x="10133" y="8285"/>
                      <a:pt x="10148" y="6975"/>
                      <a:pt x="9936" y="5416"/>
                    </a:cubicBezTo>
                    <a:cubicBezTo>
                      <a:pt x="9789" y="4334"/>
                      <a:pt x="9780" y="3280"/>
                      <a:pt x="9236" y="2305"/>
                    </a:cubicBezTo>
                    <a:cubicBezTo>
                      <a:pt x="8692" y="1329"/>
                      <a:pt x="7777" y="479"/>
                      <a:pt x="6634" y="195"/>
                    </a:cubicBezTo>
                    <a:cubicBezTo>
                      <a:pt x="6226" y="63"/>
                      <a:pt x="5779" y="0"/>
                      <a:pt x="5321" y="0"/>
                    </a:cubicBezTo>
                    <a:close/>
                  </a:path>
                </a:pathLst>
              </a:custGeom>
              <a:solidFill>
                <a:srgbClr val="EDA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1096;p55">
                <a:extLst>
                  <a:ext uri="{FF2B5EF4-FFF2-40B4-BE49-F238E27FC236}">
                    <a16:creationId xmlns:a16="http://schemas.microsoft.com/office/drawing/2014/main" id="{131EB873-3981-DEEA-A214-5B6320E4EB3F}"/>
                  </a:ext>
                </a:extLst>
              </p:cNvPr>
              <p:cNvSpPr/>
              <p:nvPr/>
            </p:nvSpPr>
            <p:spPr>
              <a:xfrm>
                <a:off x="3054400" y="495800"/>
                <a:ext cx="40875" cy="31725"/>
              </a:xfrm>
              <a:custGeom>
                <a:avLst/>
                <a:gdLst/>
                <a:ahLst/>
                <a:cxnLst/>
                <a:rect l="l" t="t" r="r" b="b"/>
                <a:pathLst>
                  <a:path w="1635" h="1269" extrusionOk="0">
                    <a:moveTo>
                      <a:pt x="818" y="1"/>
                    </a:moveTo>
                    <a:cubicBezTo>
                      <a:pt x="0" y="1"/>
                      <a:pt x="1" y="1269"/>
                      <a:pt x="818" y="1269"/>
                    </a:cubicBezTo>
                    <a:cubicBezTo>
                      <a:pt x="1635" y="1269"/>
                      <a:pt x="1634" y="1"/>
                      <a:pt x="8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1097;p55">
                <a:extLst>
                  <a:ext uri="{FF2B5EF4-FFF2-40B4-BE49-F238E27FC236}">
                    <a16:creationId xmlns:a16="http://schemas.microsoft.com/office/drawing/2014/main" id="{C967B287-956C-A48E-9D3C-F09D9DB28F17}"/>
                  </a:ext>
                </a:extLst>
              </p:cNvPr>
              <p:cNvSpPr/>
              <p:nvPr/>
            </p:nvSpPr>
            <p:spPr>
              <a:xfrm>
                <a:off x="2947575" y="496550"/>
                <a:ext cx="40900" cy="31750"/>
              </a:xfrm>
              <a:custGeom>
                <a:avLst/>
                <a:gdLst/>
                <a:ahLst/>
                <a:cxnLst/>
                <a:rect l="l" t="t" r="r" b="b"/>
                <a:pathLst>
                  <a:path w="1636" h="1270" extrusionOk="0">
                    <a:moveTo>
                      <a:pt x="818" y="0"/>
                    </a:moveTo>
                    <a:cubicBezTo>
                      <a:pt x="0" y="0"/>
                      <a:pt x="1" y="1269"/>
                      <a:pt x="818" y="1269"/>
                    </a:cubicBezTo>
                    <a:cubicBezTo>
                      <a:pt x="1636" y="1269"/>
                      <a:pt x="1634" y="0"/>
                      <a:pt x="8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1098;p55">
                <a:extLst>
                  <a:ext uri="{FF2B5EF4-FFF2-40B4-BE49-F238E27FC236}">
                    <a16:creationId xmlns:a16="http://schemas.microsoft.com/office/drawing/2014/main" id="{C2581118-443F-B02A-9BA0-52CD87821CF8}"/>
                  </a:ext>
                </a:extLst>
              </p:cNvPr>
              <p:cNvSpPr/>
              <p:nvPr/>
            </p:nvSpPr>
            <p:spPr>
              <a:xfrm>
                <a:off x="3031950" y="504575"/>
                <a:ext cx="24150" cy="44300"/>
              </a:xfrm>
              <a:custGeom>
                <a:avLst/>
                <a:gdLst/>
                <a:ahLst/>
                <a:cxnLst/>
                <a:rect l="l" t="t" r="r" b="b"/>
                <a:pathLst>
                  <a:path w="966" h="1772" extrusionOk="0">
                    <a:moveTo>
                      <a:pt x="201" y="0"/>
                    </a:moveTo>
                    <a:cubicBezTo>
                      <a:pt x="190" y="0"/>
                      <a:pt x="178" y="5"/>
                      <a:pt x="171" y="14"/>
                    </a:cubicBezTo>
                    <a:cubicBezTo>
                      <a:pt x="0" y="233"/>
                      <a:pt x="178" y="578"/>
                      <a:pt x="319" y="777"/>
                    </a:cubicBezTo>
                    <a:cubicBezTo>
                      <a:pt x="387" y="872"/>
                      <a:pt x="568" y="985"/>
                      <a:pt x="602" y="1085"/>
                    </a:cubicBezTo>
                    <a:cubicBezTo>
                      <a:pt x="653" y="1234"/>
                      <a:pt x="280" y="1497"/>
                      <a:pt x="186" y="1581"/>
                    </a:cubicBezTo>
                    <a:cubicBezTo>
                      <a:pt x="116" y="1643"/>
                      <a:pt x="172" y="1771"/>
                      <a:pt x="257" y="1771"/>
                    </a:cubicBezTo>
                    <a:cubicBezTo>
                      <a:pt x="268" y="1771"/>
                      <a:pt x="280" y="1769"/>
                      <a:pt x="292" y="1764"/>
                    </a:cubicBezTo>
                    <a:cubicBezTo>
                      <a:pt x="500" y="1679"/>
                      <a:pt x="966" y="1282"/>
                      <a:pt x="887" y="1008"/>
                    </a:cubicBezTo>
                    <a:cubicBezTo>
                      <a:pt x="843" y="859"/>
                      <a:pt x="589" y="745"/>
                      <a:pt x="500" y="616"/>
                    </a:cubicBezTo>
                    <a:cubicBezTo>
                      <a:pt x="372" y="428"/>
                      <a:pt x="383" y="175"/>
                      <a:pt x="234" y="14"/>
                    </a:cubicBezTo>
                    <a:cubicBezTo>
                      <a:pt x="226" y="5"/>
                      <a:pt x="214" y="0"/>
                      <a:pt x="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1099;p55">
                <a:extLst>
                  <a:ext uri="{FF2B5EF4-FFF2-40B4-BE49-F238E27FC236}">
                    <a16:creationId xmlns:a16="http://schemas.microsoft.com/office/drawing/2014/main" id="{EC73FE50-6E2E-D6A7-A8AF-6DD05248AD13}"/>
                  </a:ext>
                </a:extLst>
              </p:cNvPr>
              <p:cNvSpPr/>
              <p:nvPr/>
            </p:nvSpPr>
            <p:spPr>
              <a:xfrm>
                <a:off x="2985700" y="545600"/>
                <a:ext cx="81325" cy="34275"/>
              </a:xfrm>
              <a:custGeom>
                <a:avLst/>
                <a:gdLst/>
                <a:ahLst/>
                <a:cxnLst/>
                <a:rect l="l" t="t" r="r" b="b"/>
                <a:pathLst>
                  <a:path w="3253" h="1371" extrusionOk="0">
                    <a:moveTo>
                      <a:pt x="423" y="0"/>
                    </a:moveTo>
                    <a:cubicBezTo>
                      <a:pt x="404" y="0"/>
                      <a:pt x="386" y="2"/>
                      <a:pt x="369" y="8"/>
                    </a:cubicBezTo>
                    <a:cubicBezTo>
                      <a:pt x="303" y="29"/>
                      <a:pt x="241" y="47"/>
                      <a:pt x="203" y="106"/>
                    </a:cubicBezTo>
                    <a:cubicBezTo>
                      <a:pt x="0" y="419"/>
                      <a:pt x="734" y="955"/>
                      <a:pt x="929" y="1081"/>
                    </a:cubicBezTo>
                    <a:cubicBezTo>
                      <a:pt x="1207" y="1262"/>
                      <a:pt x="1512" y="1371"/>
                      <a:pt x="1818" y="1371"/>
                    </a:cubicBezTo>
                    <a:cubicBezTo>
                      <a:pt x="2035" y="1371"/>
                      <a:pt x="2254" y="1316"/>
                      <a:pt x="2465" y="1195"/>
                    </a:cubicBezTo>
                    <a:cubicBezTo>
                      <a:pt x="2821" y="990"/>
                      <a:pt x="3253" y="574"/>
                      <a:pt x="3253" y="134"/>
                    </a:cubicBezTo>
                    <a:cubicBezTo>
                      <a:pt x="3253" y="91"/>
                      <a:pt x="3219" y="65"/>
                      <a:pt x="3182" y="65"/>
                    </a:cubicBezTo>
                    <a:cubicBezTo>
                      <a:pt x="3170" y="65"/>
                      <a:pt x="3158" y="67"/>
                      <a:pt x="3147" y="73"/>
                    </a:cubicBezTo>
                    <a:cubicBezTo>
                      <a:pt x="2783" y="256"/>
                      <a:pt x="2318" y="325"/>
                      <a:pt x="1889" y="325"/>
                    </a:cubicBezTo>
                    <a:cubicBezTo>
                      <a:pt x="1776" y="325"/>
                      <a:pt x="1665" y="320"/>
                      <a:pt x="1560" y="311"/>
                    </a:cubicBezTo>
                    <a:cubicBezTo>
                      <a:pt x="1309" y="269"/>
                      <a:pt x="1068" y="209"/>
                      <a:pt x="825" y="134"/>
                    </a:cubicBezTo>
                    <a:cubicBezTo>
                      <a:pt x="721" y="101"/>
                      <a:pt x="549"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1100;p55">
                <a:extLst>
                  <a:ext uri="{FF2B5EF4-FFF2-40B4-BE49-F238E27FC236}">
                    <a16:creationId xmlns:a16="http://schemas.microsoft.com/office/drawing/2014/main" id="{257ECD74-C90F-782E-C6D3-67AE4E9B6399}"/>
                  </a:ext>
                </a:extLst>
              </p:cNvPr>
              <p:cNvSpPr/>
              <p:nvPr/>
            </p:nvSpPr>
            <p:spPr>
              <a:xfrm>
                <a:off x="2931500" y="443275"/>
                <a:ext cx="49950" cy="24500"/>
              </a:xfrm>
              <a:custGeom>
                <a:avLst/>
                <a:gdLst/>
                <a:ahLst/>
                <a:cxnLst/>
                <a:rect l="l" t="t" r="r" b="b"/>
                <a:pathLst>
                  <a:path w="1998" h="980" extrusionOk="0">
                    <a:moveTo>
                      <a:pt x="1363" y="1"/>
                    </a:moveTo>
                    <a:cubicBezTo>
                      <a:pt x="1181" y="1"/>
                      <a:pt x="994" y="38"/>
                      <a:pt x="848" y="80"/>
                    </a:cubicBezTo>
                    <a:cubicBezTo>
                      <a:pt x="556" y="163"/>
                      <a:pt x="306" y="325"/>
                      <a:pt x="127" y="572"/>
                    </a:cubicBezTo>
                    <a:cubicBezTo>
                      <a:pt x="1" y="747"/>
                      <a:pt x="181" y="979"/>
                      <a:pt x="368" y="979"/>
                    </a:cubicBezTo>
                    <a:cubicBezTo>
                      <a:pt x="411" y="979"/>
                      <a:pt x="455" y="967"/>
                      <a:pt x="495" y="938"/>
                    </a:cubicBezTo>
                    <a:cubicBezTo>
                      <a:pt x="674" y="815"/>
                      <a:pt x="842" y="710"/>
                      <a:pt x="1057" y="662"/>
                    </a:cubicBezTo>
                    <a:cubicBezTo>
                      <a:pt x="1135" y="645"/>
                      <a:pt x="1215" y="642"/>
                      <a:pt x="1296" y="642"/>
                    </a:cubicBezTo>
                    <a:cubicBezTo>
                      <a:pt x="1337" y="642"/>
                      <a:pt x="1379" y="643"/>
                      <a:pt x="1420" y="643"/>
                    </a:cubicBezTo>
                    <a:cubicBezTo>
                      <a:pt x="1532" y="643"/>
                      <a:pt x="1642" y="638"/>
                      <a:pt x="1743" y="597"/>
                    </a:cubicBezTo>
                    <a:cubicBezTo>
                      <a:pt x="1960" y="510"/>
                      <a:pt x="1998" y="255"/>
                      <a:pt x="1806" y="117"/>
                    </a:cubicBezTo>
                    <a:cubicBezTo>
                      <a:pt x="1688" y="32"/>
                      <a:pt x="1528" y="1"/>
                      <a:pt x="1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1101;p55">
                <a:extLst>
                  <a:ext uri="{FF2B5EF4-FFF2-40B4-BE49-F238E27FC236}">
                    <a16:creationId xmlns:a16="http://schemas.microsoft.com/office/drawing/2014/main" id="{BC7FB914-BD5F-0ACA-D46D-A81DA577A46D}"/>
                  </a:ext>
                </a:extLst>
              </p:cNvPr>
              <p:cNvSpPr/>
              <p:nvPr/>
            </p:nvSpPr>
            <p:spPr>
              <a:xfrm>
                <a:off x="3050875" y="443275"/>
                <a:ext cx="49975" cy="24500"/>
              </a:xfrm>
              <a:custGeom>
                <a:avLst/>
                <a:gdLst/>
                <a:ahLst/>
                <a:cxnLst/>
                <a:rect l="l" t="t" r="r" b="b"/>
                <a:pathLst>
                  <a:path w="1999" h="980" extrusionOk="0">
                    <a:moveTo>
                      <a:pt x="641" y="0"/>
                    </a:moveTo>
                    <a:cubicBezTo>
                      <a:pt x="474" y="0"/>
                      <a:pt x="312" y="32"/>
                      <a:pt x="193" y="117"/>
                    </a:cubicBezTo>
                    <a:cubicBezTo>
                      <a:pt x="1" y="256"/>
                      <a:pt x="41" y="511"/>
                      <a:pt x="255" y="597"/>
                    </a:cubicBezTo>
                    <a:cubicBezTo>
                      <a:pt x="357" y="638"/>
                      <a:pt x="467" y="643"/>
                      <a:pt x="579" y="643"/>
                    </a:cubicBezTo>
                    <a:cubicBezTo>
                      <a:pt x="621" y="643"/>
                      <a:pt x="662" y="642"/>
                      <a:pt x="704" y="642"/>
                    </a:cubicBezTo>
                    <a:cubicBezTo>
                      <a:pt x="784" y="642"/>
                      <a:pt x="865" y="645"/>
                      <a:pt x="942" y="662"/>
                    </a:cubicBezTo>
                    <a:cubicBezTo>
                      <a:pt x="1158" y="710"/>
                      <a:pt x="1326" y="815"/>
                      <a:pt x="1504" y="938"/>
                    </a:cubicBezTo>
                    <a:cubicBezTo>
                      <a:pt x="1545" y="967"/>
                      <a:pt x="1588" y="979"/>
                      <a:pt x="1632" y="979"/>
                    </a:cubicBezTo>
                    <a:cubicBezTo>
                      <a:pt x="1819" y="979"/>
                      <a:pt x="1999" y="747"/>
                      <a:pt x="1872" y="572"/>
                    </a:cubicBezTo>
                    <a:cubicBezTo>
                      <a:pt x="1694" y="325"/>
                      <a:pt x="1444" y="166"/>
                      <a:pt x="1152" y="80"/>
                    </a:cubicBezTo>
                    <a:cubicBezTo>
                      <a:pt x="1007" y="37"/>
                      <a:pt x="821" y="0"/>
                      <a:pt x="6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1102;p55">
                <a:extLst>
                  <a:ext uri="{FF2B5EF4-FFF2-40B4-BE49-F238E27FC236}">
                    <a16:creationId xmlns:a16="http://schemas.microsoft.com/office/drawing/2014/main" id="{85A7B8B6-B310-1E27-8A36-9E24F883C6DA}"/>
                  </a:ext>
                </a:extLst>
              </p:cNvPr>
              <p:cNvSpPr/>
              <p:nvPr/>
            </p:nvSpPr>
            <p:spPr>
              <a:xfrm>
                <a:off x="2670125" y="681475"/>
                <a:ext cx="290525" cy="152375"/>
              </a:xfrm>
              <a:custGeom>
                <a:avLst/>
                <a:gdLst/>
                <a:ahLst/>
                <a:cxnLst/>
                <a:rect l="l" t="t" r="r" b="b"/>
                <a:pathLst>
                  <a:path w="11621" h="6095" extrusionOk="0">
                    <a:moveTo>
                      <a:pt x="10338" y="0"/>
                    </a:moveTo>
                    <a:cubicBezTo>
                      <a:pt x="10262" y="0"/>
                      <a:pt x="10182" y="8"/>
                      <a:pt x="10099" y="24"/>
                    </a:cubicBezTo>
                    <a:cubicBezTo>
                      <a:pt x="9288" y="181"/>
                      <a:pt x="8458" y="734"/>
                      <a:pt x="7733" y="1127"/>
                    </a:cubicBezTo>
                    <a:cubicBezTo>
                      <a:pt x="6977" y="1536"/>
                      <a:pt x="6226" y="1953"/>
                      <a:pt x="5465" y="2352"/>
                    </a:cubicBezTo>
                    <a:cubicBezTo>
                      <a:pt x="4599" y="2805"/>
                      <a:pt x="3721" y="3235"/>
                      <a:pt x="2827" y="3629"/>
                    </a:cubicBezTo>
                    <a:cubicBezTo>
                      <a:pt x="1985" y="4001"/>
                      <a:pt x="839" y="4232"/>
                      <a:pt x="283" y="5001"/>
                    </a:cubicBezTo>
                    <a:cubicBezTo>
                      <a:pt x="0" y="5390"/>
                      <a:pt x="323" y="5849"/>
                      <a:pt x="686" y="5994"/>
                    </a:cubicBezTo>
                    <a:cubicBezTo>
                      <a:pt x="865" y="6065"/>
                      <a:pt x="1059" y="6095"/>
                      <a:pt x="1263" y="6095"/>
                    </a:cubicBezTo>
                    <a:cubicBezTo>
                      <a:pt x="2037" y="6095"/>
                      <a:pt x="2938" y="5660"/>
                      <a:pt x="3573" y="5402"/>
                    </a:cubicBezTo>
                    <a:cubicBezTo>
                      <a:pt x="4491" y="5032"/>
                      <a:pt x="5387" y="4606"/>
                      <a:pt x="6271" y="4163"/>
                    </a:cubicBezTo>
                    <a:cubicBezTo>
                      <a:pt x="7056" y="3769"/>
                      <a:pt x="7829" y="3356"/>
                      <a:pt x="8600" y="2938"/>
                    </a:cubicBezTo>
                    <a:cubicBezTo>
                      <a:pt x="9313" y="2551"/>
                      <a:pt x="10197" y="2259"/>
                      <a:pt x="10835" y="1772"/>
                    </a:cubicBezTo>
                    <a:cubicBezTo>
                      <a:pt x="11620" y="1173"/>
                      <a:pt x="11277" y="0"/>
                      <a:pt x="10338" y="0"/>
                    </a:cubicBezTo>
                    <a:close/>
                  </a:path>
                </a:pathLst>
              </a:custGeom>
              <a:solidFill>
                <a:srgbClr val="EDA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1103;p55">
                <a:extLst>
                  <a:ext uri="{FF2B5EF4-FFF2-40B4-BE49-F238E27FC236}">
                    <a16:creationId xmlns:a16="http://schemas.microsoft.com/office/drawing/2014/main" id="{E9B51FF4-848C-BAC8-4B31-8DEF2446B9DC}"/>
                  </a:ext>
                </a:extLst>
              </p:cNvPr>
              <p:cNvSpPr/>
              <p:nvPr/>
            </p:nvSpPr>
            <p:spPr>
              <a:xfrm>
                <a:off x="2781925" y="670475"/>
                <a:ext cx="190125" cy="128775"/>
              </a:xfrm>
              <a:custGeom>
                <a:avLst/>
                <a:gdLst/>
                <a:ahLst/>
                <a:cxnLst/>
                <a:rect l="l" t="t" r="r" b="b"/>
                <a:pathLst>
                  <a:path w="7605" h="5151" extrusionOk="0">
                    <a:moveTo>
                      <a:pt x="5994" y="0"/>
                    </a:moveTo>
                    <a:cubicBezTo>
                      <a:pt x="5271" y="0"/>
                      <a:pt x="4466" y="464"/>
                      <a:pt x="3902" y="783"/>
                    </a:cubicBezTo>
                    <a:cubicBezTo>
                      <a:pt x="3209" y="1176"/>
                      <a:pt x="2514" y="1558"/>
                      <a:pt x="1799" y="1911"/>
                    </a:cubicBezTo>
                    <a:cubicBezTo>
                      <a:pt x="1441" y="2088"/>
                      <a:pt x="1081" y="2258"/>
                      <a:pt x="719" y="2425"/>
                    </a:cubicBezTo>
                    <a:cubicBezTo>
                      <a:pt x="492" y="2529"/>
                      <a:pt x="166" y="2593"/>
                      <a:pt x="24" y="2811"/>
                    </a:cubicBezTo>
                    <a:cubicBezTo>
                      <a:pt x="0" y="2847"/>
                      <a:pt x="0" y="2904"/>
                      <a:pt x="24" y="2939"/>
                    </a:cubicBezTo>
                    <a:cubicBezTo>
                      <a:pt x="137" y="3112"/>
                      <a:pt x="331" y="3153"/>
                      <a:pt x="491" y="3292"/>
                    </a:cubicBezTo>
                    <a:cubicBezTo>
                      <a:pt x="705" y="3479"/>
                      <a:pt x="868" y="3722"/>
                      <a:pt x="992" y="3977"/>
                    </a:cubicBezTo>
                    <a:cubicBezTo>
                      <a:pt x="1117" y="4234"/>
                      <a:pt x="1166" y="4952"/>
                      <a:pt x="1447" y="5106"/>
                    </a:cubicBezTo>
                    <a:cubicBezTo>
                      <a:pt x="1503" y="5137"/>
                      <a:pt x="1570" y="5151"/>
                      <a:pt x="1643" y="5151"/>
                    </a:cubicBezTo>
                    <a:cubicBezTo>
                      <a:pt x="1990" y="5151"/>
                      <a:pt x="2487" y="4852"/>
                      <a:pt x="2733" y="4755"/>
                    </a:cubicBezTo>
                    <a:cubicBezTo>
                      <a:pt x="3290" y="4535"/>
                      <a:pt x="3839" y="4290"/>
                      <a:pt x="4373" y="4017"/>
                    </a:cubicBezTo>
                    <a:cubicBezTo>
                      <a:pt x="4959" y="3719"/>
                      <a:pt x="5531" y="3391"/>
                      <a:pt x="6082" y="3031"/>
                    </a:cubicBezTo>
                    <a:cubicBezTo>
                      <a:pt x="6468" y="2781"/>
                      <a:pt x="6946" y="2520"/>
                      <a:pt x="7202" y="2125"/>
                    </a:cubicBezTo>
                    <a:cubicBezTo>
                      <a:pt x="7605" y="1504"/>
                      <a:pt x="7384" y="695"/>
                      <a:pt x="6817" y="271"/>
                    </a:cubicBezTo>
                    <a:cubicBezTo>
                      <a:pt x="6815" y="271"/>
                      <a:pt x="6815" y="270"/>
                      <a:pt x="6815" y="270"/>
                    </a:cubicBezTo>
                    <a:cubicBezTo>
                      <a:pt x="6814" y="269"/>
                      <a:pt x="6812" y="268"/>
                      <a:pt x="6811" y="267"/>
                    </a:cubicBezTo>
                    <a:cubicBezTo>
                      <a:pt x="6803" y="262"/>
                      <a:pt x="6796" y="256"/>
                      <a:pt x="6789" y="250"/>
                    </a:cubicBezTo>
                    <a:cubicBezTo>
                      <a:pt x="6787" y="249"/>
                      <a:pt x="6784" y="248"/>
                      <a:pt x="6782" y="246"/>
                    </a:cubicBezTo>
                    <a:cubicBezTo>
                      <a:pt x="6545" y="70"/>
                      <a:pt x="6276" y="0"/>
                      <a:pt x="5994" y="0"/>
                    </a:cubicBezTo>
                    <a:close/>
                  </a:path>
                </a:pathLst>
              </a:custGeom>
              <a:gradFill>
                <a:gsLst>
                  <a:gs pos="0">
                    <a:schemeClr val="lt2"/>
                  </a:gs>
                  <a:gs pos="100000">
                    <a:schemeClr val="accent1"/>
                  </a:gs>
                </a:gsLst>
                <a:lin ang="8100019"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55" name="Google Shape;1104;p55">
                <a:extLst>
                  <a:ext uri="{FF2B5EF4-FFF2-40B4-BE49-F238E27FC236}">
                    <a16:creationId xmlns:a16="http://schemas.microsoft.com/office/drawing/2014/main" id="{B045D646-6555-26B8-A93E-49CD0F1C8F50}"/>
                  </a:ext>
                </a:extLst>
              </p:cNvPr>
              <p:cNvSpPr/>
              <p:nvPr/>
            </p:nvSpPr>
            <p:spPr>
              <a:xfrm>
                <a:off x="3349550" y="604925"/>
                <a:ext cx="51125" cy="33375"/>
              </a:xfrm>
              <a:custGeom>
                <a:avLst/>
                <a:gdLst/>
                <a:ahLst/>
                <a:cxnLst/>
                <a:rect l="l" t="t" r="r" b="b"/>
                <a:pathLst>
                  <a:path w="2045" h="1335" extrusionOk="0">
                    <a:moveTo>
                      <a:pt x="750" y="1"/>
                    </a:moveTo>
                    <a:cubicBezTo>
                      <a:pt x="604" y="1"/>
                      <a:pt x="527" y="70"/>
                      <a:pt x="374" y="194"/>
                    </a:cubicBezTo>
                    <a:cubicBezTo>
                      <a:pt x="238" y="293"/>
                      <a:pt x="55" y="410"/>
                      <a:pt x="24" y="590"/>
                    </a:cubicBezTo>
                    <a:cubicBezTo>
                      <a:pt x="0" y="729"/>
                      <a:pt x="68" y="913"/>
                      <a:pt x="94" y="1049"/>
                    </a:cubicBezTo>
                    <a:cubicBezTo>
                      <a:pt x="108" y="1121"/>
                      <a:pt x="108" y="1290"/>
                      <a:pt x="188" y="1327"/>
                    </a:cubicBezTo>
                    <a:cubicBezTo>
                      <a:pt x="201" y="1332"/>
                      <a:pt x="214" y="1335"/>
                      <a:pt x="228" y="1335"/>
                    </a:cubicBezTo>
                    <a:cubicBezTo>
                      <a:pt x="323" y="1335"/>
                      <a:pt x="442" y="1215"/>
                      <a:pt x="499" y="1169"/>
                    </a:cubicBezTo>
                    <a:cubicBezTo>
                      <a:pt x="632" y="1062"/>
                      <a:pt x="689" y="1004"/>
                      <a:pt x="860" y="1004"/>
                    </a:cubicBezTo>
                    <a:cubicBezTo>
                      <a:pt x="862" y="1004"/>
                      <a:pt x="864" y="1004"/>
                      <a:pt x="866" y="1004"/>
                    </a:cubicBezTo>
                    <a:cubicBezTo>
                      <a:pt x="954" y="1005"/>
                      <a:pt x="1041" y="1012"/>
                      <a:pt x="1128" y="1012"/>
                    </a:cubicBezTo>
                    <a:cubicBezTo>
                      <a:pt x="1181" y="1012"/>
                      <a:pt x="1235" y="1009"/>
                      <a:pt x="1289" y="1000"/>
                    </a:cubicBezTo>
                    <a:cubicBezTo>
                      <a:pt x="1398" y="984"/>
                      <a:pt x="1642" y="936"/>
                      <a:pt x="1673" y="799"/>
                    </a:cubicBezTo>
                    <a:cubicBezTo>
                      <a:pt x="1706" y="656"/>
                      <a:pt x="1551" y="624"/>
                      <a:pt x="1453" y="622"/>
                    </a:cubicBezTo>
                    <a:lnTo>
                      <a:pt x="1435" y="622"/>
                    </a:lnTo>
                    <a:cubicBezTo>
                      <a:pt x="1468" y="617"/>
                      <a:pt x="1501" y="611"/>
                      <a:pt x="1536" y="601"/>
                    </a:cubicBezTo>
                    <a:cubicBezTo>
                      <a:pt x="1684" y="565"/>
                      <a:pt x="2044" y="423"/>
                      <a:pt x="1935" y="211"/>
                    </a:cubicBezTo>
                    <a:cubicBezTo>
                      <a:pt x="1879" y="106"/>
                      <a:pt x="1780" y="117"/>
                      <a:pt x="1676" y="113"/>
                    </a:cubicBezTo>
                    <a:cubicBezTo>
                      <a:pt x="1414" y="106"/>
                      <a:pt x="1187" y="85"/>
                      <a:pt x="929" y="25"/>
                    </a:cubicBezTo>
                    <a:cubicBezTo>
                      <a:pt x="857" y="9"/>
                      <a:pt x="800" y="1"/>
                      <a:pt x="750" y="1"/>
                    </a:cubicBezTo>
                    <a:close/>
                  </a:path>
                </a:pathLst>
              </a:custGeom>
              <a:solidFill>
                <a:srgbClr val="EDA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1105;p55">
                <a:extLst>
                  <a:ext uri="{FF2B5EF4-FFF2-40B4-BE49-F238E27FC236}">
                    <a16:creationId xmlns:a16="http://schemas.microsoft.com/office/drawing/2014/main" id="{0E1C6301-D05F-B59B-BFEB-AEA0FBFF5470}"/>
                  </a:ext>
                </a:extLst>
              </p:cNvPr>
              <p:cNvSpPr/>
              <p:nvPr/>
            </p:nvSpPr>
            <p:spPr>
              <a:xfrm>
                <a:off x="3305950" y="596125"/>
                <a:ext cx="92675" cy="59450"/>
              </a:xfrm>
              <a:custGeom>
                <a:avLst/>
                <a:gdLst/>
                <a:ahLst/>
                <a:cxnLst/>
                <a:rect l="l" t="t" r="r" b="b"/>
                <a:pathLst>
                  <a:path w="3707" h="2378" extrusionOk="0">
                    <a:moveTo>
                      <a:pt x="3498" y="1"/>
                    </a:moveTo>
                    <a:cubicBezTo>
                      <a:pt x="3404" y="1"/>
                      <a:pt x="3301" y="54"/>
                      <a:pt x="3213" y="77"/>
                    </a:cubicBezTo>
                    <a:cubicBezTo>
                      <a:pt x="3063" y="118"/>
                      <a:pt x="2911" y="145"/>
                      <a:pt x="2757" y="162"/>
                    </a:cubicBezTo>
                    <a:cubicBezTo>
                      <a:pt x="2649" y="173"/>
                      <a:pt x="2544" y="174"/>
                      <a:pt x="2441" y="174"/>
                    </a:cubicBezTo>
                    <a:cubicBezTo>
                      <a:pt x="2386" y="174"/>
                      <a:pt x="2331" y="174"/>
                      <a:pt x="2276" y="174"/>
                    </a:cubicBezTo>
                    <a:cubicBezTo>
                      <a:pt x="2043" y="174"/>
                      <a:pt x="1818" y="184"/>
                      <a:pt x="1584" y="290"/>
                    </a:cubicBezTo>
                    <a:cubicBezTo>
                      <a:pt x="1057" y="527"/>
                      <a:pt x="528" y="818"/>
                      <a:pt x="95" y="1208"/>
                    </a:cubicBezTo>
                    <a:cubicBezTo>
                      <a:pt x="9" y="1287"/>
                      <a:pt x="1" y="1593"/>
                      <a:pt x="149" y="1905"/>
                    </a:cubicBezTo>
                    <a:cubicBezTo>
                      <a:pt x="256" y="2132"/>
                      <a:pt x="428" y="2316"/>
                      <a:pt x="693" y="2370"/>
                    </a:cubicBezTo>
                    <a:cubicBezTo>
                      <a:pt x="717" y="2375"/>
                      <a:pt x="746" y="2378"/>
                      <a:pt x="779" y="2378"/>
                    </a:cubicBezTo>
                    <a:cubicBezTo>
                      <a:pt x="901" y="2378"/>
                      <a:pt x="1068" y="2347"/>
                      <a:pt x="1156" y="2313"/>
                    </a:cubicBezTo>
                    <a:cubicBezTo>
                      <a:pt x="1387" y="2224"/>
                      <a:pt x="1621" y="2126"/>
                      <a:pt x="1826" y="2008"/>
                    </a:cubicBezTo>
                    <a:cubicBezTo>
                      <a:pt x="2035" y="1889"/>
                      <a:pt x="2156" y="1714"/>
                      <a:pt x="2171" y="1471"/>
                    </a:cubicBezTo>
                    <a:cubicBezTo>
                      <a:pt x="2176" y="1388"/>
                      <a:pt x="2169" y="1305"/>
                      <a:pt x="2158" y="1221"/>
                    </a:cubicBezTo>
                    <a:cubicBezTo>
                      <a:pt x="2154" y="1180"/>
                      <a:pt x="2136" y="1124"/>
                      <a:pt x="2136" y="1080"/>
                    </a:cubicBezTo>
                    <a:cubicBezTo>
                      <a:pt x="2137" y="795"/>
                      <a:pt x="2146" y="895"/>
                      <a:pt x="2271" y="839"/>
                    </a:cubicBezTo>
                    <a:cubicBezTo>
                      <a:pt x="2476" y="746"/>
                      <a:pt x="2691" y="690"/>
                      <a:pt x="2912" y="657"/>
                    </a:cubicBezTo>
                    <a:cubicBezTo>
                      <a:pt x="3152" y="620"/>
                      <a:pt x="3706" y="527"/>
                      <a:pt x="3679" y="182"/>
                    </a:cubicBezTo>
                    <a:cubicBezTo>
                      <a:pt x="3670" y="74"/>
                      <a:pt x="3616" y="5"/>
                      <a:pt x="3504" y="1"/>
                    </a:cubicBezTo>
                    <a:cubicBezTo>
                      <a:pt x="3502" y="1"/>
                      <a:pt x="3500" y="1"/>
                      <a:pt x="3498" y="1"/>
                    </a:cubicBezTo>
                    <a:close/>
                  </a:path>
                </a:pathLst>
              </a:custGeom>
              <a:solidFill>
                <a:srgbClr val="EDA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1106;p55">
                <a:extLst>
                  <a:ext uri="{FF2B5EF4-FFF2-40B4-BE49-F238E27FC236}">
                    <a16:creationId xmlns:a16="http://schemas.microsoft.com/office/drawing/2014/main" id="{D02EFB82-23FC-103F-C931-8138D53D5066}"/>
                  </a:ext>
                </a:extLst>
              </p:cNvPr>
              <p:cNvSpPr/>
              <p:nvPr/>
            </p:nvSpPr>
            <p:spPr>
              <a:xfrm>
                <a:off x="3326025" y="613050"/>
                <a:ext cx="39525" cy="24650"/>
              </a:xfrm>
              <a:custGeom>
                <a:avLst/>
                <a:gdLst/>
                <a:ahLst/>
                <a:cxnLst/>
                <a:rect l="l" t="t" r="r" b="b"/>
                <a:pathLst>
                  <a:path w="1581" h="986" extrusionOk="0">
                    <a:moveTo>
                      <a:pt x="814" y="1"/>
                    </a:moveTo>
                    <a:cubicBezTo>
                      <a:pt x="713" y="1"/>
                      <a:pt x="492" y="26"/>
                      <a:pt x="283" y="225"/>
                    </a:cubicBezTo>
                    <a:cubicBezTo>
                      <a:pt x="0" y="494"/>
                      <a:pt x="93" y="884"/>
                      <a:pt x="93" y="884"/>
                    </a:cubicBezTo>
                    <a:cubicBezTo>
                      <a:pt x="173" y="952"/>
                      <a:pt x="271" y="985"/>
                      <a:pt x="368" y="985"/>
                    </a:cubicBezTo>
                    <a:cubicBezTo>
                      <a:pt x="476" y="985"/>
                      <a:pt x="583" y="943"/>
                      <a:pt x="659" y="860"/>
                    </a:cubicBezTo>
                    <a:cubicBezTo>
                      <a:pt x="718" y="794"/>
                      <a:pt x="760" y="709"/>
                      <a:pt x="826" y="649"/>
                    </a:cubicBezTo>
                    <a:cubicBezTo>
                      <a:pt x="935" y="548"/>
                      <a:pt x="1090" y="540"/>
                      <a:pt x="1233" y="523"/>
                    </a:cubicBezTo>
                    <a:cubicBezTo>
                      <a:pt x="1326" y="512"/>
                      <a:pt x="1424" y="493"/>
                      <a:pt x="1492" y="424"/>
                    </a:cubicBezTo>
                    <a:cubicBezTo>
                      <a:pt x="1560" y="354"/>
                      <a:pt x="1580" y="216"/>
                      <a:pt x="1510" y="140"/>
                    </a:cubicBezTo>
                    <a:cubicBezTo>
                      <a:pt x="1467" y="93"/>
                      <a:pt x="1404" y="82"/>
                      <a:pt x="1347" y="74"/>
                    </a:cubicBezTo>
                    <a:cubicBezTo>
                      <a:pt x="1187" y="50"/>
                      <a:pt x="1028" y="28"/>
                      <a:pt x="868" y="4"/>
                    </a:cubicBezTo>
                    <a:cubicBezTo>
                      <a:pt x="868" y="4"/>
                      <a:pt x="848" y="1"/>
                      <a:pt x="814" y="1"/>
                    </a:cubicBezTo>
                    <a:close/>
                  </a:path>
                </a:pathLst>
              </a:custGeom>
              <a:solidFill>
                <a:srgbClr val="EDA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1107;p55">
                <a:extLst>
                  <a:ext uri="{FF2B5EF4-FFF2-40B4-BE49-F238E27FC236}">
                    <a16:creationId xmlns:a16="http://schemas.microsoft.com/office/drawing/2014/main" id="{807C9439-2BC5-4389-8751-BEBAC463D7BC}"/>
                  </a:ext>
                </a:extLst>
              </p:cNvPr>
              <p:cNvSpPr/>
              <p:nvPr/>
            </p:nvSpPr>
            <p:spPr>
              <a:xfrm>
                <a:off x="3325675" y="613425"/>
                <a:ext cx="42550" cy="26200"/>
              </a:xfrm>
              <a:custGeom>
                <a:avLst/>
                <a:gdLst/>
                <a:ahLst/>
                <a:cxnLst/>
                <a:rect l="l" t="t" r="r" b="b"/>
                <a:pathLst>
                  <a:path w="1702" h="1048" extrusionOk="0">
                    <a:moveTo>
                      <a:pt x="1092" y="1"/>
                    </a:moveTo>
                    <a:cubicBezTo>
                      <a:pt x="883" y="1"/>
                      <a:pt x="661" y="23"/>
                      <a:pt x="481" y="60"/>
                    </a:cubicBezTo>
                    <a:cubicBezTo>
                      <a:pt x="469" y="63"/>
                      <a:pt x="468" y="81"/>
                      <a:pt x="478" y="86"/>
                    </a:cubicBezTo>
                    <a:cubicBezTo>
                      <a:pt x="538" y="122"/>
                      <a:pt x="637" y="132"/>
                      <a:pt x="750" y="132"/>
                    </a:cubicBezTo>
                    <a:cubicBezTo>
                      <a:pt x="868" y="132"/>
                      <a:pt x="1003" y="121"/>
                      <a:pt x="1125" y="121"/>
                    </a:cubicBezTo>
                    <a:cubicBezTo>
                      <a:pt x="1302" y="121"/>
                      <a:pt x="1454" y="143"/>
                      <a:pt x="1498" y="247"/>
                    </a:cubicBezTo>
                    <a:cubicBezTo>
                      <a:pt x="1604" y="498"/>
                      <a:pt x="975" y="510"/>
                      <a:pt x="842" y="594"/>
                    </a:cubicBezTo>
                    <a:cubicBezTo>
                      <a:pt x="663" y="706"/>
                      <a:pt x="541" y="876"/>
                      <a:pt x="365" y="876"/>
                    </a:cubicBezTo>
                    <a:cubicBezTo>
                      <a:pt x="302" y="876"/>
                      <a:pt x="231" y="854"/>
                      <a:pt x="148" y="798"/>
                    </a:cubicBezTo>
                    <a:cubicBezTo>
                      <a:pt x="133" y="789"/>
                      <a:pt x="118" y="784"/>
                      <a:pt x="105" y="784"/>
                    </a:cubicBezTo>
                    <a:cubicBezTo>
                      <a:pt x="39" y="784"/>
                      <a:pt x="1" y="887"/>
                      <a:pt x="67" y="938"/>
                    </a:cubicBezTo>
                    <a:cubicBezTo>
                      <a:pt x="168" y="1015"/>
                      <a:pt x="263" y="1047"/>
                      <a:pt x="355" y="1047"/>
                    </a:cubicBezTo>
                    <a:cubicBezTo>
                      <a:pt x="518" y="1047"/>
                      <a:pt x="669" y="946"/>
                      <a:pt x="817" y="820"/>
                    </a:cubicBezTo>
                    <a:cubicBezTo>
                      <a:pt x="1013" y="652"/>
                      <a:pt x="1182" y="709"/>
                      <a:pt x="1394" y="623"/>
                    </a:cubicBezTo>
                    <a:cubicBezTo>
                      <a:pt x="1501" y="579"/>
                      <a:pt x="1616" y="484"/>
                      <a:pt x="1647" y="369"/>
                    </a:cubicBezTo>
                    <a:cubicBezTo>
                      <a:pt x="1702" y="171"/>
                      <a:pt x="1565" y="41"/>
                      <a:pt x="1384" y="17"/>
                    </a:cubicBezTo>
                    <a:cubicBezTo>
                      <a:pt x="1294" y="6"/>
                      <a:pt x="1195" y="1"/>
                      <a:pt x="10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1108;p55">
                <a:extLst>
                  <a:ext uri="{FF2B5EF4-FFF2-40B4-BE49-F238E27FC236}">
                    <a16:creationId xmlns:a16="http://schemas.microsoft.com/office/drawing/2014/main" id="{80F09EB6-996F-E59A-3B2E-C9C9E869C58C}"/>
                  </a:ext>
                </a:extLst>
              </p:cNvPr>
              <p:cNvSpPr/>
              <p:nvPr/>
            </p:nvSpPr>
            <p:spPr>
              <a:xfrm>
                <a:off x="2624550" y="783625"/>
                <a:ext cx="51125" cy="33400"/>
              </a:xfrm>
              <a:custGeom>
                <a:avLst/>
                <a:gdLst/>
                <a:ahLst/>
                <a:cxnLst/>
                <a:rect l="l" t="t" r="r" b="b"/>
                <a:pathLst>
                  <a:path w="2045" h="1336" extrusionOk="0">
                    <a:moveTo>
                      <a:pt x="1294" y="1"/>
                    </a:moveTo>
                    <a:cubicBezTo>
                      <a:pt x="1245" y="1"/>
                      <a:pt x="1187" y="9"/>
                      <a:pt x="1115" y="26"/>
                    </a:cubicBezTo>
                    <a:cubicBezTo>
                      <a:pt x="857" y="85"/>
                      <a:pt x="631" y="108"/>
                      <a:pt x="367" y="115"/>
                    </a:cubicBezTo>
                    <a:cubicBezTo>
                      <a:pt x="265" y="117"/>
                      <a:pt x="165" y="107"/>
                      <a:pt x="110" y="212"/>
                    </a:cubicBezTo>
                    <a:cubicBezTo>
                      <a:pt x="1" y="423"/>
                      <a:pt x="361" y="566"/>
                      <a:pt x="508" y="603"/>
                    </a:cubicBezTo>
                    <a:cubicBezTo>
                      <a:pt x="542" y="611"/>
                      <a:pt x="577" y="617"/>
                      <a:pt x="610" y="622"/>
                    </a:cubicBezTo>
                    <a:lnTo>
                      <a:pt x="592" y="622"/>
                    </a:lnTo>
                    <a:cubicBezTo>
                      <a:pt x="494" y="626"/>
                      <a:pt x="339" y="657"/>
                      <a:pt x="372" y="799"/>
                    </a:cubicBezTo>
                    <a:cubicBezTo>
                      <a:pt x="403" y="936"/>
                      <a:pt x="646" y="984"/>
                      <a:pt x="754" y="1002"/>
                    </a:cubicBezTo>
                    <a:cubicBezTo>
                      <a:pt x="807" y="1010"/>
                      <a:pt x="860" y="1013"/>
                      <a:pt x="912" y="1013"/>
                    </a:cubicBezTo>
                    <a:cubicBezTo>
                      <a:pt x="1001" y="1013"/>
                      <a:pt x="1089" y="1005"/>
                      <a:pt x="1179" y="1004"/>
                    </a:cubicBezTo>
                    <a:cubicBezTo>
                      <a:pt x="1181" y="1004"/>
                      <a:pt x="1183" y="1004"/>
                      <a:pt x="1184" y="1004"/>
                    </a:cubicBezTo>
                    <a:cubicBezTo>
                      <a:pt x="1354" y="1004"/>
                      <a:pt x="1412" y="1064"/>
                      <a:pt x="1546" y="1171"/>
                    </a:cubicBezTo>
                    <a:cubicBezTo>
                      <a:pt x="1603" y="1215"/>
                      <a:pt x="1721" y="1336"/>
                      <a:pt x="1816" y="1336"/>
                    </a:cubicBezTo>
                    <a:cubicBezTo>
                      <a:pt x="1830" y="1336"/>
                      <a:pt x="1844" y="1333"/>
                      <a:pt x="1857" y="1327"/>
                    </a:cubicBezTo>
                    <a:cubicBezTo>
                      <a:pt x="1937" y="1290"/>
                      <a:pt x="1937" y="1121"/>
                      <a:pt x="1951" y="1051"/>
                    </a:cubicBezTo>
                    <a:cubicBezTo>
                      <a:pt x="1977" y="914"/>
                      <a:pt x="2045" y="729"/>
                      <a:pt x="2020" y="590"/>
                    </a:cubicBezTo>
                    <a:cubicBezTo>
                      <a:pt x="1989" y="411"/>
                      <a:pt x="1807" y="293"/>
                      <a:pt x="1671" y="195"/>
                    </a:cubicBezTo>
                    <a:cubicBezTo>
                      <a:pt x="1517" y="70"/>
                      <a:pt x="1441" y="1"/>
                      <a:pt x="1294" y="1"/>
                    </a:cubicBezTo>
                    <a:close/>
                  </a:path>
                </a:pathLst>
              </a:custGeom>
              <a:solidFill>
                <a:srgbClr val="EDA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1109;p55">
                <a:extLst>
                  <a:ext uri="{FF2B5EF4-FFF2-40B4-BE49-F238E27FC236}">
                    <a16:creationId xmlns:a16="http://schemas.microsoft.com/office/drawing/2014/main" id="{2A5B0C16-DCE1-91EF-4B40-91148DB97E7E}"/>
                  </a:ext>
                </a:extLst>
              </p:cNvPr>
              <p:cNvSpPr/>
              <p:nvPr/>
            </p:nvSpPr>
            <p:spPr>
              <a:xfrm>
                <a:off x="2626600" y="774875"/>
                <a:ext cx="92650" cy="59425"/>
              </a:xfrm>
              <a:custGeom>
                <a:avLst/>
                <a:gdLst/>
                <a:ahLst/>
                <a:cxnLst/>
                <a:rect l="l" t="t" r="r" b="b"/>
                <a:pathLst>
                  <a:path w="3706" h="2377" extrusionOk="0">
                    <a:moveTo>
                      <a:pt x="212" y="0"/>
                    </a:moveTo>
                    <a:cubicBezTo>
                      <a:pt x="209" y="0"/>
                      <a:pt x="206" y="0"/>
                      <a:pt x="203" y="1"/>
                    </a:cubicBezTo>
                    <a:cubicBezTo>
                      <a:pt x="91" y="3"/>
                      <a:pt x="37" y="73"/>
                      <a:pt x="28" y="180"/>
                    </a:cubicBezTo>
                    <a:cubicBezTo>
                      <a:pt x="1" y="526"/>
                      <a:pt x="554" y="620"/>
                      <a:pt x="794" y="655"/>
                    </a:cubicBezTo>
                    <a:cubicBezTo>
                      <a:pt x="1016" y="689"/>
                      <a:pt x="1231" y="745"/>
                      <a:pt x="1436" y="838"/>
                    </a:cubicBezTo>
                    <a:cubicBezTo>
                      <a:pt x="1561" y="895"/>
                      <a:pt x="1570" y="793"/>
                      <a:pt x="1571" y="1079"/>
                    </a:cubicBezTo>
                    <a:cubicBezTo>
                      <a:pt x="1571" y="1122"/>
                      <a:pt x="1553" y="1178"/>
                      <a:pt x="1547" y="1221"/>
                    </a:cubicBezTo>
                    <a:cubicBezTo>
                      <a:pt x="1538" y="1303"/>
                      <a:pt x="1531" y="1386"/>
                      <a:pt x="1536" y="1471"/>
                    </a:cubicBezTo>
                    <a:cubicBezTo>
                      <a:pt x="1551" y="1714"/>
                      <a:pt x="1671" y="1888"/>
                      <a:pt x="1880" y="2008"/>
                    </a:cubicBezTo>
                    <a:cubicBezTo>
                      <a:pt x="2086" y="2126"/>
                      <a:pt x="2319" y="2223"/>
                      <a:pt x="2550" y="2311"/>
                    </a:cubicBezTo>
                    <a:cubicBezTo>
                      <a:pt x="2638" y="2346"/>
                      <a:pt x="2807" y="2377"/>
                      <a:pt x="2929" y="2377"/>
                    </a:cubicBezTo>
                    <a:cubicBezTo>
                      <a:pt x="2962" y="2377"/>
                      <a:pt x="2991" y="2375"/>
                      <a:pt x="3014" y="2370"/>
                    </a:cubicBezTo>
                    <a:cubicBezTo>
                      <a:pt x="3279" y="2315"/>
                      <a:pt x="3451" y="2132"/>
                      <a:pt x="3558" y="1903"/>
                    </a:cubicBezTo>
                    <a:cubicBezTo>
                      <a:pt x="3706" y="1591"/>
                      <a:pt x="3698" y="1285"/>
                      <a:pt x="3612" y="1208"/>
                    </a:cubicBezTo>
                    <a:cubicBezTo>
                      <a:pt x="3179" y="816"/>
                      <a:pt x="2650" y="527"/>
                      <a:pt x="2122" y="289"/>
                    </a:cubicBezTo>
                    <a:cubicBezTo>
                      <a:pt x="1886" y="182"/>
                      <a:pt x="1660" y="173"/>
                      <a:pt x="1425" y="173"/>
                    </a:cubicBezTo>
                    <a:cubicBezTo>
                      <a:pt x="1377" y="173"/>
                      <a:pt x="1327" y="173"/>
                      <a:pt x="1278" y="173"/>
                    </a:cubicBezTo>
                    <a:cubicBezTo>
                      <a:pt x="1171" y="173"/>
                      <a:pt x="1062" y="172"/>
                      <a:pt x="950" y="160"/>
                    </a:cubicBezTo>
                    <a:cubicBezTo>
                      <a:pt x="796" y="145"/>
                      <a:pt x="643" y="116"/>
                      <a:pt x="494" y="77"/>
                    </a:cubicBezTo>
                    <a:cubicBezTo>
                      <a:pt x="407" y="54"/>
                      <a:pt x="305" y="0"/>
                      <a:pt x="212" y="0"/>
                    </a:cubicBezTo>
                    <a:close/>
                  </a:path>
                </a:pathLst>
              </a:custGeom>
              <a:solidFill>
                <a:srgbClr val="EDA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1110;p55">
                <a:extLst>
                  <a:ext uri="{FF2B5EF4-FFF2-40B4-BE49-F238E27FC236}">
                    <a16:creationId xmlns:a16="http://schemas.microsoft.com/office/drawing/2014/main" id="{B29D997A-06D5-50EE-EC0E-C6929733D744}"/>
                  </a:ext>
                </a:extLst>
              </p:cNvPr>
              <p:cNvSpPr/>
              <p:nvPr/>
            </p:nvSpPr>
            <p:spPr>
              <a:xfrm>
                <a:off x="2659675" y="791775"/>
                <a:ext cx="39525" cy="24625"/>
              </a:xfrm>
              <a:custGeom>
                <a:avLst/>
                <a:gdLst/>
                <a:ahLst/>
                <a:cxnLst/>
                <a:rect l="l" t="t" r="r" b="b"/>
                <a:pathLst>
                  <a:path w="1581" h="985" extrusionOk="0">
                    <a:moveTo>
                      <a:pt x="766" y="0"/>
                    </a:moveTo>
                    <a:cubicBezTo>
                      <a:pt x="731" y="0"/>
                      <a:pt x="711" y="3"/>
                      <a:pt x="711" y="3"/>
                    </a:cubicBezTo>
                    <a:cubicBezTo>
                      <a:pt x="553" y="27"/>
                      <a:pt x="393" y="50"/>
                      <a:pt x="234" y="73"/>
                    </a:cubicBezTo>
                    <a:cubicBezTo>
                      <a:pt x="176" y="82"/>
                      <a:pt x="114" y="92"/>
                      <a:pt x="71" y="139"/>
                    </a:cubicBezTo>
                    <a:cubicBezTo>
                      <a:pt x="1" y="215"/>
                      <a:pt x="21" y="353"/>
                      <a:pt x="89" y="423"/>
                    </a:cubicBezTo>
                    <a:cubicBezTo>
                      <a:pt x="157" y="494"/>
                      <a:pt x="254" y="512"/>
                      <a:pt x="347" y="522"/>
                    </a:cubicBezTo>
                    <a:cubicBezTo>
                      <a:pt x="491" y="539"/>
                      <a:pt x="646" y="548"/>
                      <a:pt x="755" y="650"/>
                    </a:cubicBezTo>
                    <a:cubicBezTo>
                      <a:pt x="820" y="708"/>
                      <a:pt x="861" y="795"/>
                      <a:pt x="922" y="859"/>
                    </a:cubicBezTo>
                    <a:cubicBezTo>
                      <a:pt x="998" y="942"/>
                      <a:pt x="1105" y="984"/>
                      <a:pt x="1213" y="984"/>
                    </a:cubicBezTo>
                    <a:cubicBezTo>
                      <a:pt x="1310" y="984"/>
                      <a:pt x="1408" y="951"/>
                      <a:pt x="1488" y="883"/>
                    </a:cubicBezTo>
                    <a:cubicBezTo>
                      <a:pt x="1488" y="883"/>
                      <a:pt x="1581" y="494"/>
                      <a:pt x="1298" y="226"/>
                    </a:cubicBezTo>
                    <a:cubicBezTo>
                      <a:pt x="1089" y="26"/>
                      <a:pt x="866" y="0"/>
                      <a:pt x="766" y="0"/>
                    </a:cubicBezTo>
                    <a:close/>
                  </a:path>
                </a:pathLst>
              </a:custGeom>
              <a:solidFill>
                <a:srgbClr val="EDA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1111;p55">
                <a:extLst>
                  <a:ext uri="{FF2B5EF4-FFF2-40B4-BE49-F238E27FC236}">
                    <a16:creationId xmlns:a16="http://schemas.microsoft.com/office/drawing/2014/main" id="{7CF010FE-0FAC-F817-47E4-868BE1914B8B}"/>
                  </a:ext>
                </a:extLst>
              </p:cNvPr>
              <p:cNvSpPr/>
              <p:nvPr/>
            </p:nvSpPr>
            <p:spPr>
              <a:xfrm>
                <a:off x="2657000" y="792150"/>
                <a:ext cx="42550" cy="26175"/>
              </a:xfrm>
              <a:custGeom>
                <a:avLst/>
                <a:gdLst/>
                <a:ahLst/>
                <a:cxnLst/>
                <a:rect l="l" t="t" r="r" b="b"/>
                <a:pathLst>
                  <a:path w="1702" h="1047" extrusionOk="0">
                    <a:moveTo>
                      <a:pt x="610" y="1"/>
                    </a:moveTo>
                    <a:cubicBezTo>
                      <a:pt x="507" y="1"/>
                      <a:pt x="408" y="6"/>
                      <a:pt x="318" y="18"/>
                    </a:cubicBezTo>
                    <a:cubicBezTo>
                      <a:pt x="136" y="41"/>
                      <a:pt x="0" y="170"/>
                      <a:pt x="54" y="369"/>
                    </a:cubicBezTo>
                    <a:cubicBezTo>
                      <a:pt x="86" y="485"/>
                      <a:pt x="200" y="579"/>
                      <a:pt x="308" y="623"/>
                    </a:cubicBezTo>
                    <a:cubicBezTo>
                      <a:pt x="520" y="710"/>
                      <a:pt x="689" y="651"/>
                      <a:pt x="885" y="819"/>
                    </a:cubicBezTo>
                    <a:cubicBezTo>
                      <a:pt x="1033" y="946"/>
                      <a:pt x="1184" y="1047"/>
                      <a:pt x="1346" y="1047"/>
                    </a:cubicBezTo>
                    <a:cubicBezTo>
                      <a:pt x="1438" y="1047"/>
                      <a:pt x="1534" y="1015"/>
                      <a:pt x="1635" y="937"/>
                    </a:cubicBezTo>
                    <a:cubicBezTo>
                      <a:pt x="1701" y="887"/>
                      <a:pt x="1663" y="785"/>
                      <a:pt x="1597" y="785"/>
                    </a:cubicBezTo>
                    <a:cubicBezTo>
                      <a:pt x="1584" y="785"/>
                      <a:pt x="1569" y="789"/>
                      <a:pt x="1554" y="799"/>
                    </a:cubicBezTo>
                    <a:cubicBezTo>
                      <a:pt x="1471" y="854"/>
                      <a:pt x="1401" y="876"/>
                      <a:pt x="1337" y="876"/>
                    </a:cubicBezTo>
                    <a:cubicBezTo>
                      <a:pt x="1161" y="876"/>
                      <a:pt x="1039" y="705"/>
                      <a:pt x="860" y="594"/>
                    </a:cubicBezTo>
                    <a:cubicBezTo>
                      <a:pt x="727" y="511"/>
                      <a:pt x="98" y="498"/>
                      <a:pt x="203" y="248"/>
                    </a:cubicBezTo>
                    <a:cubicBezTo>
                      <a:pt x="247" y="142"/>
                      <a:pt x="400" y="121"/>
                      <a:pt x="578" y="121"/>
                    </a:cubicBezTo>
                    <a:cubicBezTo>
                      <a:pt x="700" y="121"/>
                      <a:pt x="833" y="131"/>
                      <a:pt x="951" y="131"/>
                    </a:cubicBezTo>
                    <a:cubicBezTo>
                      <a:pt x="1064" y="131"/>
                      <a:pt x="1163" y="122"/>
                      <a:pt x="1224" y="86"/>
                    </a:cubicBezTo>
                    <a:cubicBezTo>
                      <a:pt x="1234" y="80"/>
                      <a:pt x="1233" y="63"/>
                      <a:pt x="1221" y="61"/>
                    </a:cubicBezTo>
                    <a:cubicBezTo>
                      <a:pt x="1041" y="23"/>
                      <a:pt x="819"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1112;p55">
                <a:extLst>
                  <a:ext uri="{FF2B5EF4-FFF2-40B4-BE49-F238E27FC236}">
                    <a16:creationId xmlns:a16="http://schemas.microsoft.com/office/drawing/2014/main" id="{91610845-A7BA-4A57-E1D1-93AE246CD19B}"/>
                  </a:ext>
                </a:extLst>
              </p:cNvPr>
              <p:cNvSpPr/>
              <p:nvPr/>
            </p:nvSpPr>
            <p:spPr>
              <a:xfrm rot="705258" flipH="1">
                <a:off x="2856056" y="339218"/>
                <a:ext cx="289108" cy="183043"/>
              </a:xfrm>
              <a:custGeom>
                <a:avLst/>
                <a:gdLst/>
                <a:ahLst/>
                <a:cxnLst/>
                <a:rect l="l" t="t" r="r" b="b"/>
                <a:pathLst>
                  <a:path w="10489" h="8219" extrusionOk="0">
                    <a:moveTo>
                      <a:pt x="4837" y="0"/>
                    </a:moveTo>
                    <a:cubicBezTo>
                      <a:pt x="3689" y="0"/>
                      <a:pt x="2634" y="377"/>
                      <a:pt x="1831" y="1172"/>
                    </a:cubicBezTo>
                    <a:cubicBezTo>
                      <a:pt x="673" y="2317"/>
                      <a:pt x="0" y="3785"/>
                      <a:pt x="43" y="5428"/>
                    </a:cubicBezTo>
                    <a:cubicBezTo>
                      <a:pt x="45" y="5501"/>
                      <a:pt x="108" y="5548"/>
                      <a:pt x="170" y="5548"/>
                    </a:cubicBezTo>
                    <a:cubicBezTo>
                      <a:pt x="208" y="5548"/>
                      <a:pt x="246" y="5530"/>
                      <a:pt x="268" y="5489"/>
                    </a:cubicBezTo>
                    <a:cubicBezTo>
                      <a:pt x="712" y="4688"/>
                      <a:pt x="1525" y="4304"/>
                      <a:pt x="2327" y="3943"/>
                    </a:cubicBezTo>
                    <a:cubicBezTo>
                      <a:pt x="3120" y="3584"/>
                      <a:pt x="3884" y="3195"/>
                      <a:pt x="4602" y="2701"/>
                    </a:cubicBezTo>
                    <a:cubicBezTo>
                      <a:pt x="5084" y="2369"/>
                      <a:pt x="5541" y="2002"/>
                      <a:pt x="5972" y="1605"/>
                    </a:cubicBezTo>
                    <a:cubicBezTo>
                      <a:pt x="6056" y="2070"/>
                      <a:pt x="6238" y="2538"/>
                      <a:pt x="6382" y="2970"/>
                    </a:cubicBezTo>
                    <a:cubicBezTo>
                      <a:pt x="6582" y="3569"/>
                      <a:pt x="6809" y="4159"/>
                      <a:pt x="7063" y="4738"/>
                    </a:cubicBezTo>
                    <a:cubicBezTo>
                      <a:pt x="7601" y="5964"/>
                      <a:pt x="8265" y="7130"/>
                      <a:pt x="9100" y="8179"/>
                    </a:cubicBezTo>
                    <a:cubicBezTo>
                      <a:pt x="9122" y="8207"/>
                      <a:pt x="9148" y="8218"/>
                      <a:pt x="9175" y="8218"/>
                    </a:cubicBezTo>
                    <a:cubicBezTo>
                      <a:pt x="9237" y="8218"/>
                      <a:pt x="9299" y="8156"/>
                      <a:pt x="9306" y="8094"/>
                    </a:cubicBezTo>
                    <a:cubicBezTo>
                      <a:pt x="9510" y="6399"/>
                      <a:pt x="10488" y="4635"/>
                      <a:pt x="9923" y="2919"/>
                    </a:cubicBezTo>
                    <a:cubicBezTo>
                      <a:pt x="9499" y="1858"/>
                      <a:pt x="7598" y="390"/>
                      <a:pt x="5796" y="84"/>
                    </a:cubicBezTo>
                    <a:cubicBezTo>
                      <a:pt x="5472" y="28"/>
                      <a:pt x="5151" y="0"/>
                      <a:pt x="4837" y="0"/>
                    </a:cubicBezTo>
                    <a:close/>
                  </a:path>
                </a:pathLst>
              </a:custGeom>
              <a:solidFill>
                <a:srgbClr val="322A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59" name="Google Shape;1113;p55">
              <a:extLst>
                <a:ext uri="{FF2B5EF4-FFF2-40B4-BE49-F238E27FC236}">
                  <a16:creationId xmlns:a16="http://schemas.microsoft.com/office/drawing/2014/main" id="{2E1FC61F-4888-A469-8330-C8B9AD31AA2B}"/>
                </a:ext>
              </a:extLst>
            </p:cNvPr>
            <p:cNvSpPr/>
            <p:nvPr/>
          </p:nvSpPr>
          <p:spPr>
            <a:xfrm rot="244684" flipH="1">
              <a:off x="1979907" y="647489"/>
              <a:ext cx="932286" cy="1276413"/>
            </a:xfrm>
            <a:custGeom>
              <a:avLst/>
              <a:gdLst/>
              <a:ahLst/>
              <a:cxnLst/>
              <a:rect l="l" t="t" r="r" b="b"/>
              <a:pathLst>
                <a:path w="8208" h="11238" extrusionOk="0">
                  <a:moveTo>
                    <a:pt x="4150" y="0"/>
                  </a:moveTo>
                  <a:cubicBezTo>
                    <a:pt x="3740" y="0"/>
                    <a:pt x="3298" y="53"/>
                    <a:pt x="2923" y="78"/>
                  </a:cubicBezTo>
                  <a:cubicBezTo>
                    <a:pt x="1920" y="144"/>
                    <a:pt x="943" y="517"/>
                    <a:pt x="478" y="1466"/>
                  </a:cubicBezTo>
                  <a:cubicBezTo>
                    <a:pt x="12" y="2524"/>
                    <a:pt x="0" y="3427"/>
                    <a:pt x="90" y="4550"/>
                  </a:cubicBezTo>
                  <a:cubicBezTo>
                    <a:pt x="140" y="5187"/>
                    <a:pt x="191" y="5823"/>
                    <a:pt x="241" y="6460"/>
                  </a:cubicBezTo>
                  <a:cubicBezTo>
                    <a:pt x="282" y="6976"/>
                    <a:pt x="432" y="7505"/>
                    <a:pt x="580" y="8002"/>
                  </a:cubicBezTo>
                  <a:cubicBezTo>
                    <a:pt x="848" y="8898"/>
                    <a:pt x="1429" y="9369"/>
                    <a:pt x="2316" y="9619"/>
                  </a:cubicBezTo>
                  <a:cubicBezTo>
                    <a:pt x="2877" y="9777"/>
                    <a:pt x="3540" y="9837"/>
                    <a:pt x="4110" y="9877"/>
                  </a:cubicBezTo>
                  <a:cubicBezTo>
                    <a:pt x="4303" y="9891"/>
                    <a:pt x="4314" y="10020"/>
                    <a:pt x="4428" y="10158"/>
                  </a:cubicBezTo>
                  <a:cubicBezTo>
                    <a:pt x="4533" y="10287"/>
                    <a:pt x="4610" y="10452"/>
                    <a:pt x="4706" y="10589"/>
                  </a:cubicBezTo>
                  <a:cubicBezTo>
                    <a:pt x="4857" y="10806"/>
                    <a:pt x="5020" y="11012"/>
                    <a:pt x="5192" y="11212"/>
                  </a:cubicBezTo>
                  <a:cubicBezTo>
                    <a:pt x="5207" y="11230"/>
                    <a:pt x="5228" y="11238"/>
                    <a:pt x="5250" y="11238"/>
                  </a:cubicBezTo>
                  <a:cubicBezTo>
                    <a:pt x="5297" y="11238"/>
                    <a:pt x="5347" y="11201"/>
                    <a:pt x="5341" y="11150"/>
                  </a:cubicBezTo>
                  <a:cubicBezTo>
                    <a:pt x="5297" y="10729"/>
                    <a:pt x="5240" y="10310"/>
                    <a:pt x="5173" y="9892"/>
                  </a:cubicBezTo>
                  <a:cubicBezTo>
                    <a:pt x="5831" y="9805"/>
                    <a:pt x="6516" y="9681"/>
                    <a:pt x="7076" y="9305"/>
                  </a:cubicBezTo>
                  <a:cubicBezTo>
                    <a:pt x="7634" y="8930"/>
                    <a:pt x="7926" y="8344"/>
                    <a:pt x="8043" y="7695"/>
                  </a:cubicBezTo>
                  <a:cubicBezTo>
                    <a:pt x="8169" y="6987"/>
                    <a:pt x="8168" y="6244"/>
                    <a:pt x="8161" y="5528"/>
                  </a:cubicBezTo>
                  <a:cubicBezTo>
                    <a:pt x="8152" y="4742"/>
                    <a:pt x="8207" y="3959"/>
                    <a:pt x="8044" y="3190"/>
                  </a:cubicBezTo>
                  <a:cubicBezTo>
                    <a:pt x="7812" y="2090"/>
                    <a:pt x="7528" y="806"/>
                    <a:pt x="6352" y="375"/>
                  </a:cubicBezTo>
                  <a:cubicBezTo>
                    <a:pt x="5795" y="171"/>
                    <a:pt x="5178" y="106"/>
                    <a:pt x="4591" y="26"/>
                  </a:cubicBezTo>
                  <a:cubicBezTo>
                    <a:pt x="4452" y="8"/>
                    <a:pt x="4303" y="0"/>
                    <a:pt x="41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062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191769" y="117244"/>
            <a:ext cx="7320468" cy="624600"/>
          </a:xfrm>
          <a:prstGeom prst="rect">
            <a:avLst/>
          </a:prstGeom>
        </p:spPr>
        <p:txBody>
          <a:bodyPr spcFirstLastPara="1" wrap="square" lIns="91425" tIns="91425" rIns="91425" bIns="91425" anchor="t" anchorCtr="0">
            <a:noAutofit/>
          </a:bodyPr>
          <a:lstStyle/>
          <a:p>
            <a:r>
              <a:rPr lang="en-US" sz="2400">
                <a:latin typeface="Times New Roman" panose="02020603050405020304" pitchFamily="18" charset="0"/>
                <a:cs typeface="Times New Roman" panose="02020603050405020304" pitchFamily="18" charset="0"/>
              </a:rPr>
              <a:t>a) Phân tích ví dụ</a:t>
            </a:r>
            <a:r>
              <a:rPr lang="en-US" sz="2400">
                <a:effectLst/>
                <a:latin typeface=".VnTime"/>
                <a:ea typeface="Times New Roman" panose="02020603050405020304" pitchFamily="18" charset="0"/>
                <a:cs typeface="Times New Roman" panose="02020603050405020304" pitchFamily="18" charset="0"/>
              </a:rPr>
              <a:t/>
            </a:r>
            <a:br>
              <a:rPr lang="en-US" sz="2400">
                <a:effectLst/>
                <a:latin typeface=".VnTime"/>
                <a:ea typeface="Times New Roman" panose="02020603050405020304" pitchFamily="18" charset="0"/>
                <a:cs typeface="Times New Roman" panose="02020603050405020304" pitchFamily="18" charset="0"/>
              </a:rPr>
            </a:br>
            <a:endParaRPr sz="24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049900" y="297292"/>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40"/>
          <p:cNvSpPr/>
          <p:nvPr/>
        </p:nvSpPr>
        <p:spPr>
          <a:xfrm>
            <a:off x="5768950" y="1196442"/>
            <a:ext cx="245400" cy="2454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3129650" y="3110867"/>
            <a:ext cx="245400" cy="2454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0"/>
          <p:cNvSpPr/>
          <p:nvPr/>
        </p:nvSpPr>
        <p:spPr>
          <a:xfrm>
            <a:off x="5768950" y="3520067"/>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91146" y="207124"/>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oogle Shape;1556;p52">
            <a:extLst>
              <a:ext uri="{FF2B5EF4-FFF2-40B4-BE49-F238E27FC236}">
                <a16:creationId xmlns:a16="http://schemas.microsoft.com/office/drawing/2014/main" id="{ACD2FC5D-79E9-B5EB-4924-7D11EBD8E785}"/>
              </a:ext>
            </a:extLst>
          </p:cNvPr>
          <p:cNvGrpSpPr/>
          <p:nvPr/>
        </p:nvGrpSpPr>
        <p:grpSpPr>
          <a:xfrm>
            <a:off x="579833" y="2071490"/>
            <a:ext cx="4143372" cy="2594780"/>
            <a:chOff x="808950" y="2056400"/>
            <a:chExt cx="3786455" cy="2393140"/>
          </a:xfrm>
        </p:grpSpPr>
        <p:grpSp>
          <p:nvGrpSpPr>
            <p:cNvPr id="3" name="Google Shape;1557;p52">
              <a:extLst>
                <a:ext uri="{FF2B5EF4-FFF2-40B4-BE49-F238E27FC236}">
                  <a16:creationId xmlns:a16="http://schemas.microsoft.com/office/drawing/2014/main" id="{F479A489-6F12-1E84-84E5-5940F2258515}"/>
                </a:ext>
              </a:extLst>
            </p:cNvPr>
            <p:cNvGrpSpPr/>
            <p:nvPr/>
          </p:nvGrpSpPr>
          <p:grpSpPr>
            <a:xfrm>
              <a:off x="808950" y="2635667"/>
              <a:ext cx="3786455" cy="1813873"/>
              <a:chOff x="780227" y="2425378"/>
              <a:chExt cx="4604712" cy="2205853"/>
            </a:xfrm>
          </p:grpSpPr>
          <p:grpSp>
            <p:nvGrpSpPr>
              <p:cNvPr id="18" name="Google Shape;1558;p52">
                <a:extLst>
                  <a:ext uri="{FF2B5EF4-FFF2-40B4-BE49-F238E27FC236}">
                    <a16:creationId xmlns:a16="http://schemas.microsoft.com/office/drawing/2014/main" id="{241F3CDD-8F91-2D26-4C40-741FDAF32D0C}"/>
                  </a:ext>
                </a:extLst>
              </p:cNvPr>
              <p:cNvGrpSpPr/>
              <p:nvPr/>
            </p:nvGrpSpPr>
            <p:grpSpPr>
              <a:xfrm>
                <a:off x="1305095" y="2425378"/>
                <a:ext cx="4079844" cy="1871008"/>
                <a:chOff x="1210917" y="2582678"/>
                <a:chExt cx="4079844" cy="1871008"/>
              </a:xfrm>
            </p:grpSpPr>
            <p:sp>
              <p:nvSpPr>
                <p:cNvPr id="20" name="Google Shape;1559;p52">
                  <a:extLst>
                    <a:ext uri="{FF2B5EF4-FFF2-40B4-BE49-F238E27FC236}">
                      <a16:creationId xmlns:a16="http://schemas.microsoft.com/office/drawing/2014/main" id="{2C7D93E9-E204-CBDA-5AA2-B8AAD08D9F6D}"/>
                    </a:ext>
                  </a:extLst>
                </p:cNvPr>
                <p:cNvSpPr/>
                <p:nvPr/>
              </p:nvSpPr>
              <p:spPr>
                <a:xfrm>
                  <a:off x="1210917" y="2582678"/>
                  <a:ext cx="3272645" cy="1871008"/>
                </a:xfrm>
                <a:custGeom>
                  <a:avLst/>
                  <a:gdLst/>
                  <a:ahLst/>
                  <a:cxnLst/>
                  <a:rect l="l" t="t" r="r" b="b"/>
                  <a:pathLst>
                    <a:path w="72778" h="41608" extrusionOk="0">
                      <a:moveTo>
                        <a:pt x="35023" y="1"/>
                      </a:moveTo>
                      <a:cubicBezTo>
                        <a:pt x="32560" y="1"/>
                        <a:pt x="30108" y="577"/>
                        <a:pt x="27966" y="1795"/>
                      </a:cubicBezTo>
                      <a:cubicBezTo>
                        <a:pt x="24389" y="3811"/>
                        <a:pt x="21972" y="7374"/>
                        <a:pt x="19265" y="10481"/>
                      </a:cubicBezTo>
                      <a:cubicBezTo>
                        <a:pt x="18354" y="11572"/>
                        <a:pt x="17318" y="12732"/>
                        <a:pt x="15937" y="13243"/>
                      </a:cubicBezTo>
                      <a:cubicBezTo>
                        <a:pt x="15181" y="13542"/>
                        <a:pt x="14389" y="13630"/>
                        <a:pt x="13569" y="13630"/>
                      </a:cubicBezTo>
                      <a:cubicBezTo>
                        <a:pt x="12951" y="13630"/>
                        <a:pt x="12317" y="13580"/>
                        <a:pt x="11670" y="13533"/>
                      </a:cubicBezTo>
                      <a:cubicBezTo>
                        <a:pt x="11143" y="13494"/>
                        <a:pt x="10615" y="13455"/>
                        <a:pt x="10108" y="13455"/>
                      </a:cubicBezTo>
                      <a:cubicBezTo>
                        <a:pt x="9897" y="13455"/>
                        <a:pt x="9690" y="13461"/>
                        <a:pt x="9488" y="13478"/>
                      </a:cubicBezTo>
                      <a:cubicBezTo>
                        <a:pt x="6671" y="13588"/>
                        <a:pt x="3964" y="15024"/>
                        <a:pt x="2238" y="17275"/>
                      </a:cubicBezTo>
                      <a:cubicBezTo>
                        <a:pt x="567" y="19512"/>
                        <a:pt x="1" y="22509"/>
                        <a:pt x="691" y="25271"/>
                      </a:cubicBezTo>
                      <a:cubicBezTo>
                        <a:pt x="1202" y="27232"/>
                        <a:pt x="2349" y="29179"/>
                        <a:pt x="2003" y="31250"/>
                      </a:cubicBezTo>
                      <a:cubicBezTo>
                        <a:pt x="1838" y="32466"/>
                        <a:pt x="1147" y="33501"/>
                        <a:pt x="691" y="34592"/>
                      </a:cubicBezTo>
                      <a:cubicBezTo>
                        <a:pt x="1" y="36553"/>
                        <a:pt x="1" y="38735"/>
                        <a:pt x="1037" y="40517"/>
                      </a:cubicBezTo>
                      <a:cubicBezTo>
                        <a:pt x="1202" y="40917"/>
                        <a:pt x="1492" y="41207"/>
                        <a:pt x="1727" y="41552"/>
                      </a:cubicBezTo>
                      <a:cubicBezTo>
                        <a:pt x="5000" y="41387"/>
                        <a:pt x="8742" y="41207"/>
                        <a:pt x="12941" y="41097"/>
                      </a:cubicBezTo>
                      <a:cubicBezTo>
                        <a:pt x="19611" y="40862"/>
                        <a:pt x="27386" y="40751"/>
                        <a:pt x="35616" y="40751"/>
                      </a:cubicBezTo>
                      <a:lnTo>
                        <a:pt x="42286" y="40751"/>
                      </a:lnTo>
                      <a:cubicBezTo>
                        <a:pt x="48735" y="40807"/>
                        <a:pt x="54770" y="40917"/>
                        <a:pt x="60128" y="41152"/>
                      </a:cubicBezTo>
                      <a:cubicBezTo>
                        <a:pt x="62945" y="41207"/>
                        <a:pt x="65597" y="41318"/>
                        <a:pt x="67945" y="41442"/>
                      </a:cubicBezTo>
                      <a:cubicBezTo>
                        <a:pt x="68815" y="41497"/>
                        <a:pt x="69616" y="41552"/>
                        <a:pt x="70361" y="41608"/>
                      </a:cubicBezTo>
                      <a:cubicBezTo>
                        <a:pt x="71632" y="38445"/>
                        <a:pt x="72778" y="35172"/>
                        <a:pt x="72667" y="31830"/>
                      </a:cubicBezTo>
                      <a:cubicBezTo>
                        <a:pt x="72557" y="27798"/>
                        <a:pt x="70196" y="23600"/>
                        <a:pt x="66343" y="22619"/>
                      </a:cubicBezTo>
                      <a:cubicBezTo>
                        <a:pt x="65610" y="22452"/>
                        <a:pt x="64878" y="22404"/>
                        <a:pt x="64149" y="22404"/>
                      </a:cubicBezTo>
                      <a:cubicBezTo>
                        <a:pt x="63612" y="22404"/>
                        <a:pt x="63077" y="22430"/>
                        <a:pt x="62545" y="22454"/>
                      </a:cubicBezTo>
                      <a:cubicBezTo>
                        <a:pt x="62274" y="22454"/>
                        <a:pt x="62003" y="22455"/>
                        <a:pt x="61733" y="22455"/>
                      </a:cubicBezTo>
                      <a:cubicBezTo>
                        <a:pt x="60450" y="22455"/>
                        <a:pt x="59188" y="22418"/>
                        <a:pt x="58002" y="21984"/>
                      </a:cubicBezTo>
                      <a:cubicBezTo>
                        <a:pt x="56151" y="21239"/>
                        <a:pt x="54770" y="19568"/>
                        <a:pt x="53859" y="17786"/>
                      </a:cubicBezTo>
                      <a:cubicBezTo>
                        <a:pt x="52989" y="16060"/>
                        <a:pt x="52409" y="14113"/>
                        <a:pt x="51663" y="12262"/>
                      </a:cubicBezTo>
                      <a:cubicBezTo>
                        <a:pt x="49771" y="7774"/>
                        <a:pt x="46429" y="3756"/>
                        <a:pt x="42051" y="1615"/>
                      </a:cubicBezTo>
                      <a:cubicBezTo>
                        <a:pt x="39886" y="560"/>
                        <a:pt x="37449" y="1"/>
                        <a:pt x="35023" y="1"/>
                      </a:cubicBezTo>
                      <a:close/>
                    </a:path>
                  </a:pathLst>
                </a:custGeom>
                <a:solidFill>
                  <a:srgbClr val="E5E6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560;p52">
                  <a:extLst>
                    <a:ext uri="{FF2B5EF4-FFF2-40B4-BE49-F238E27FC236}">
                      <a16:creationId xmlns:a16="http://schemas.microsoft.com/office/drawing/2014/main" id="{83B7A220-BDD3-8BD4-6CF1-EA1F4625A33A}"/>
                    </a:ext>
                  </a:extLst>
                </p:cNvPr>
                <p:cNvSpPr/>
                <p:nvPr/>
              </p:nvSpPr>
              <p:spPr>
                <a:xfrm>
                  <a:off x="4344409" y="2786373"/>
                  <a:ext cx="711701" cy="721638"/>
                </a:xfrm>
                <a:custGeom>
                  <a:avLst/>
                  <a:gdLst/>
                  <a:ahLst/>
                  <a:cxnLst/>
                  <a:rect l="l" t="t" r="r" b="b"/>
                  <a:pathLst>
                    <a:path w="15827" h="16048" extrusionOk="0">
                      <a:moveTo>
                        <a:pt x="8176" y="0"/>
                      </a:moveTo>
                      <a:cubicBezTo>
                        <a:pt x="6270" y="0"/>
                        <a:pt x="4488" y="857"/>
                        <a:pt x="3107" y="2127"/>
                      </a:cubicBezTo>
                      <a:cubicBezTo>
                        <a:pt x="1326" y="3674"/>
                        <a:pt x="180" y="5925"/>
                        <a:pt x="56" y="8286"/>
                      </a:cubicBezTo>
                      <a:cubicBezTo>
                        <a:pt x="0" y="10648"/>
                        <a:pt x="1036" y="12995"/>
                        <a:pt x="2942" y="14376"/>
                      </a:cubicBezTo>
                      <a:cubicBezTo>
                        <a:pt x="4323" y="15357"/>
                        <a:pt x="6670" y="16047"/>
                        <a:pt x="8742" y="16047"/>
                      </a:cubicBezTo>
                      <a:cubicBezTo>
                        <a:pt x="9612" y="16047"/>
                        <a:pt x="10358" y="15937"/>
                        <a:pt x="10993" y="15702"/>
                      </a:cubicBezTo>
                      <a:cubicBezTo>
                        <a:pt x="13354" y="14721"/>
                        <a:pt x="15080" y="11794"/>
                        <a:pt x="15426" y="9377"/>
                      </a:cubicBezTo>
                      <a:cubicBezTo>
                        <a:pt x="15826" y="6560"/>
                        <a:pt x="14680" y="3563"/>
                        <a:pt x="12539" y="1727"/>
                      </a:cubicBezTo>
                      <a:cubicBezTo>
                        <a:pt x="11449" y="801"/>
                        <a:pt x="10123" y="166"/>
                        <a:pt x="8742" y="56"/>
                      </a:cubicBezTo>
                      <a:cubicBezTo>
                        <a:pt x="8521" y="0"/>
                        <a:pt x="8341" y="0"/>
                        <a:pt x="8176" y="0"/>
                      </a:cubicBezTo>
                      <a:close/>
                    </a:path>
                  </a:pathLst>
                </a:custGeom>
                <a:solidFill>
                  <a:srgbClr val="E5E6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561;p52">
                  <a:extLst>
                    <a:ext uri="{FF2B5EF4-FFF2-40B4-BE49-F238E27FC236}">
                      <a16:creationId xmlns:a16="http://schemas.microsoft.com/office/drawing/2014/main" id="{0ACAB122-F5C6-855B-252C-98EAD92B243B}"/>
                    </a:ext>
                  </a:extLst>
                </p:cNvPr>
                <p:cNvSpPr/>
                <p:nvPr/>
              </p:nvSpPr>
              <p:spPr>
                <a:xfrm>
                  <a:off x="1630135" y="2663356"/>
                  <a:ext cx="457724" cy="411138"/>
                </a:xfrm>
                <a:custGeom>
                  <a:avLst/>
                  <a:gdLst/>
                  <a:ahLst/>
                  <a:cxnLst/>
                  <a:rect l="l" t="t" r="r" b="b"/>
                  <a:pathLst>
                    <a:path w="10179" h="9143" extrusionOk="0">
                      <a:moveTo>
                        <a:pt x="4544" y="1"/>
                      </a:moveTo>
                      <a:cubicBezTo>
                        <a:pt x="4019" y="1"/>
                        <a:pt x="3453" y="56"/>
                        <a:pt x="2928" y="235"/>
                      </a:cubicBezTo>
                      <a:cubicBezTo>
                        <a:pt x="2293" y="456"/>
                        <a:pt x="1727" y="746"/>
                        <a:pt x="1257" y="1271"/>
                      </a:cubicBezTo>
                      <a:cubicBezTo>
                        <a:pt x="967" y="1616"/>
                        <a:pt x="746" y="2017"/>
                        <a:pt x="567" y="2417"/>
                      </a:cubicBezTo>
                      <a:cubicBezTo>
                        <a:pt x="0" y="4033"/>
                        <a:pt x="277" y="5870"/>
                        <a:pt x="1257" y="7195"/>
                      </a:cubicBezTo>
                      <a:cubicBezTo>
                        <a:pt x="2182" y="8452"/>
                        <a:pt x="3729" y="9143"/>
                        <a:pt x="5290" y="9143"/>
                      </a:cubicBezTo>
                      <a:cubicBezTo>
                        <a:pt x="6215" y="9143"/>
                        <a:pt x="7071" y="8922"/>
                        <a:pt x="7817" y="8397"/>
                      </a:cubicBezTo>
                      <a:cubicBezTo>
                        <a:pt x="9722" y="7071"/>
                        <a:pt x="10178" y="4199"/>
                        <a:pt x="8977" y="2307"/>
                      </a:cubicBezTo>
                      <a:cubicBezTo>
                        <a:pt x="8051" y="802"/>
                        <a:pt x="6325" y="1"/>
                        <a:pt x="4544" y="1"/>
                      </a:cubicBezTo>
                      <a:close/>
                    </a:path>
                  </a:pathLst>
                </a:custGeom>
                <a:solidFill>
                  <a:srgbClr val="E5E6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562;p52">
                  <a:extLst>
                    <a:ext uri="{FF2B5EF4-FFF2-40B4-BE49-F238E27FC236}">
                      <a16:creationId xmlns:a16="http://schemas.microsoft.com/office/drawing/2014/main" id="{722729AA-FFD2-933E-079B-4106781690B2}"/>
                    </a:ext>
                  </a:extLst>
                </p:cNvPr>
                <p:cNvSpPr/>
                <p:nvPr/>
              </p:nvSpPr>
              <p:spPr>
                <a:xfrm>
                  <a:off x="1358107" y="2927289"/>
                  <a:ext cx="201859" cy="173305"/>
                </a:xfrm>
                <a:custGeom>
                  <a:avLst/>
                  <a:gdLst/>
                  <a:ahLst/>
                  <a:cxnLst/>
                  <a:rect l="l" t="t" r="r" b="b"/>
                  <a:pathLst>
                    <a:path w="4489" h="3854" extrusionOk="0">
                      <a:moveTo>
                        <a:pt x="2597" y="1"/>
                      </a:moveTo>
                      <a:cubicBezTo>
                        <a:pt x="1092" y="1"/>
                        <a:pt x="1" y="2307"/>
                        <a:pt x="1147" y="3398"/>
                      </a:cubicBezTo>
                      <a:cubicBezTo>
                        <a:pt x="1492" y="3688"/>
                        <a:pt x="1962" y="3854"/>
                        <a:pt x="2417" y="3854"/>
                      </a:cubicBezTo>
                      <a:cubicBezTo>
                        <a:pt x="3108" y="3854"/>
                        <a:pt x="3854" y="3508"/>
                        <a:pt x="4199" y="2873"/>
                      </a:cubicBezTo>
                      <a:cubicBezTo>
                        <a:pt x="4489" y="2362"/>
                        <a:pt x="4489" y="1672"/>
                        <a:pt x="4199" y="1147"/>
                      </a:cubicBezTo>
                      <a:cubicBezTo>
                        <a:pt x="4088" y="857"/>
                        <a:pt x="3909" y="636"/>
                        <a:pt x="3688" y="401"/>
                      </a:cubicBezTo>
                      <a:cubicBezTo>
                        <a:pt x="3508" y="291"/>
                        <a:pt x="3288" y="111"/>
                        <a:pt x="2997" y="56"/>
                      </a:cubicBezTo>
                      <a:cubicBezTo>
                        <a:pt x="2873" y="1"/>
                        <a:pt x="2763" y="1"/>
                        <a:pt x="2597" y="1"/>
                      </a:cubicBezTo>
                      <a:close/>
                    </a:path>
                  </a:pathLst>
                </a:custGeom>
                <a:solidFill>
                  <a:srgbClr val="E5E6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563;p52">
                  <a:extLst>
                    <a:ext uri="{FF2B5EF4-FFF2-40B4-BE49-F238E27FC236}">
                      <a16:creationId xmlns:a16="http://schemas.microsoft.com/office/drawing/2014/main" id="{BFAE7705-CE61-037C-66DE-3DA9B7950618}"/>
                    </a:ext>
                  </a:extLst>
                </p:cNvPr>
                <p:cNvSpPr/>
                <p:nvPr/>
              </p:nvSpPr>
              <p:spPr>
                <a:xfrm>
                  <a:off x="5098840" y="3248388"/>
                  <a:ext cx="191921" cy="173305"/>
                </a:xfrm>
                <a:custGeom>
                  <a:avLst/>
                  <a:gdLst/>
                  <a:ahLst/>
                  <a:cxnLst/>
                  <a:rect l="l" t="t" r="r" b="b"/>
                  <a:pathLst>
                    <a:path w="4268" h="3854" extrusionOk="0">
                      <a:moveTo>
                        <a:pt x="2417" y="1"/>
                      </a:moveTo>
                      <a:cubicBezTo>
                        <a:pt x="1105" y="1"/>
                        <a:pt x="0" y="1948"/>
                        <a:pt x="760" y="3108"/>
                      </a:cubicBezTo>
                      <a:cubicBezTo>
                        <a:pt x="870" y="3218"/>
                        <a:pt x="981" y="3398"/>
                        <a:pt x="1160" y="3508"/>
                      </a:cubicBezTo>
                      <a:cubicBezTo>
                        <a:pt x="1450" y="3743"/>
                        <a:pt x="1851" y="3854"/>
                        <a:pt x="2251" y="3854"/>
                      </a:cubicBezTo>
                      <a:cubicBezTo>
                        <a:pt x="2942" y="3854"/>
                        <a:pt x="3687" y="3453"/>
                        <a:pt x="4033" y="2818"/>
                      </a:cubicBezTo>
                      <a:cubicBezTo>
                        <a:pt x="4267" y="2362"/>
                        <a:pt x="4267" y="1782"/>
                        <a:pt x="4088" y="1257"/>
                      </a:cubicBezTo>
                      <a:cubicBezTo>
                        <a:pt x="3867" y="691"/>
                        <a:pt x="3397" y="222"/>
                        <a:pt x="2831" y="56"/>
                      </a:cubicBezTo>
                      <a:cubicBezTo>
                        <a:pt x="2707" y="1"/>
                        <a:pt x="2541" y="1"/>
                        <a:pt x="2417" y="1"/>
                      </a:cubicBezTo>
                      <a:close/>
                    </a:path>
                  </a:pathLst>
                </a:custGeom>
                <a:solidFill>
                  <a:srgbClr val="E5E6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564;p52">
                  <a:extLst>
                    <a:ext uri="{FF2B5EF4-FFF2-40B4-BE49-F238E27FC236}">
                      <a16:creationId xmlns:a16="http://schemas.microsoft.com/office/drawing/2014/main" id="{7DE36709-0859-EE27-64A0-823EF441BED7}"/>
                    </a:ext>
                  </a:extLst>
                </p:cNvPr>
                <p:cNvSpPr/>
                <p:nvPr/>
              </p:nvSpPr>
              <p:spPr>
                <a:xfrm>
                  <a:off x="1640074" y="2937857"/>
                  <a:ext cx="2380894" cy="1495349"/>
                </a:xfrm>
                <a:custGeom>
                  <a:avLst/>
                  <a:gdLst/>
                  <a:ahLst/>
                  <a:cxnLst/>
                  <a:rect l="l" t="t" r="r" b="b"/>
                  <a:pathLst>
                    <a:path w="52947" h="33254" extrusionOk="0">
                      <a:moveTo>
                        <a:pt x="22842" y="0"/>
                      </a:moveTo>
                      <a:cubicBezTo>
                        <a:pt x="20204" y="0"/>
                        <a:pt x="17497" y="1091"/>
                        <a:pt x="15426" y="2873"/>
                      </a:cubicBezTo>
                      <a:cubicBezTo>
                        <a:pt x="12609" y="5345"/>
                        <a:pt x="10938" y="8852"/>
                        <a:pt x="10012" y="12484"/>
                      </a:cubicBezTo>
                      <a:cubicBezTo>
                        <a:pt x="9667" y="13921"/>
                        <a:pt x="9377" y="15357"/>
                        <a:pt x="9501" y="16793"/>
                      </a:cubicBezTo>
                      <a:cubicBezTo>
                        <a:pt x="9612" y="17773"/>
                        <a:pt x="9791" y="18699"/>
                        <a:pt x="9612" y="19610"/>
                      </a:cubicBezTo>
                      <a:cubicBezTo>
                        <a:pt x="9156" y="21571"/>
                        <a:pt x="7085" y="22607"/>
                        <a:pt x="5124" y="23062"/>
                      </a:cubicBezTo>
                      <a:cubicBezTo>
                        <a:pt x="4268" y="23297"/>
                        <a:pt x="3342" y="23408"/>
                        <a:pt x="2541" y="23877"/>
                      </a:cubicBezTo>
                      <a:cubicBezTo>
                        <a:pt x="346" y="25203"/>
                        <a:pt x="0" y="28421"/>
                        <a:pt x="1271" y="30658"/>
                      </a:cubicBezTo>
                      <a:cubicBezTo>
                        <a:pt x="1782" y="31638"/>
                        <a:pt x="2541" y="32453"/>
                        <a:pt x="3398" y="33199"/>
                      </a:cubicBezTo>
                      <a:cubicBezTo>
                        <a:pt x="10068" y="32964"/>
                        <a:pt x="17843" y="32853"/>
                        <a:pt x="26073" y="32853"/>
                      </a:cubicBezTo>
                      <a:lnTo>
                        <a:pt x="32743" y="32853"/>
                      </a:lnTo>
                      <a:cubicBezTo>
                        <a:pt x="39192" y="32909"/>
                        <a:pt x="45227" y="33019"/>
                        <a:pt x="50585" y="33254"/>
                      </a:cubicBezTo>
                      <a:cubicBezTo>
                        <a:pt x="51787" y="30603"/>
                        <a:pt x="52822" y="27965"/>
                        <a:pt x="52878" y="25079"/>
                      </a:cubicBezTo>
                      <a:cubicBezTo>
                        <a:pt x="52947" y="21461"/>
                        <a:pt x="50806" y="17539"/>
                        <a:pt x="47243" y="16738"/>
                      </a:cubicBezTo>
                      <a:cubicBezTo>
                        <a:pt x="46732" y="16627"/>
                        <a:pt x="46208" y="16627"/>
                        <a:pt x="45697" y="16627"/>
                      </a:cubicBezTo>
                      <a:cubicBezTo>
                        <a:pt x="44661" y="16627"/>
                        <a:pt x="43680" y="16738"/>
                        <a:pt x="42645" y="16917"/>
                      </a:cubicBezTo>
                      <a:cubicBezTo>
                        <a:pt x="41609" y="17083"/>
                        <a:pt x="40628" y="17262"/>
                        <a:pt x="39648" y="17262"/>
                      </a:cubicBezTo>
                      <a:cubicBezTo>
                        <a:pt x="38612" y="17262"/>
                        <a:pt x="37632" y="17083"/>
                        <a:pt x="36776" y="16572"/>
                      </a:cubicBezTo>
                      <a:cubicBezTo>
                        <a:pt x="34359" y="15122"/>
                        <a:pt x="33834" y="12015"/>
                        <a:pt x="33088" y="9377"/>
                      </a:cubicBezTo>
                      <a:cubicBezTo>
                        <a:pt x="31942" y="5580"/>
                        <a:pt x="29581" y="1837"/>
                        <a:pt x="25838" y="511"/>
                      </a:cubicBezTo>
                      <a:cubicBezTo>
                        <a:pt x="24913" y="166"/>
                        <a:pt x="23877" y="0"/>
                        <a:pt x="22842" y="0"/>
                      </a:cubicBezTo>
                      <a:close/>
                    </a:path>
                  </a:pathLst>
                </a:custGeom>
                <a:solidFill>
                  <a:srgbClr val="CEC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9" name="Google Shape;1565;p52">
                <a:extLst>
                  <a:ext uri="{FF2B5EF4-FFF2-40B4-BE49-F238E27FC236}">
                    <a16:creationId xmlns:a16="http://schemas.microsoft.com/office/drawing/2014/main" id="{3A8D7D71-1B8F-9AD4-7B71-7FC05D9C07EB}"/>
                  </a:ext>
                </a:extLst>
              </p:cNvPr>
              <p:cNvSpPr/>
              <p:nvPr/>
            </p:nvSpPr>
            <p:spPr>
              <a:xfrm>
                <a:off x="780227" y="4220094"/>
                <a:ext cx="4199155" cy="411137"/>
              </a:xfrm>
              <a:custGeom>
                <a:avLst/>
                <a:gdLst/>
                <a:ahLst/>
                <a:cxnLst/>
                <a:rect l="l" t="t" r="r" b="b"/>
                <a:pathLst>
                  <a:path w="93382" h="5124" extrusionOk="0">
                    <a:moveTo>
                      <a:pt x="46663" y="0"/>
                    </a:moveTo>
                    <a:cubicBezTo>
                      <a:pt x="38433" y="0"/>
                      <a:pt x="30658" y="111"/>
                      <a:pt x="23988" y="346"/>
                    </a:cubicBezTo>
                    <a:cubicBezTo>
                      <a:pt x="19789" y="456"/>
                      <a:pt x="16047" y="636"/>
                      <a:pt x="12774" y="801"/>
                    </a:cubicBezTo>
                    <a:cubicBezTo>
                      <a:pt x="12484" y="801"/>
                      <a:pt x="12194" y="801"/>
                      <a:pt x="11904" y="857"/>
                    </a:cubicBezTo>
                    <a:cubicBezTo>
                      <a:pt x="4488" y="1326"/>
                      <a:pt x="0" y="1892"/>
                      <a:pt x="0" y="2583"/>
                    </a:cubicBezTo>
                    <a:cubicBezTo>
                      <a:pt x="0" y="2583"/>
                      <a:pt x="0" y="2638"/>
                      <a:pt x="55" y="2707"/>
                    </a:cubicBezTo>
                    <a:cubicBezTo>
                      <a:pt x="1381" y="4019"/>
                      <a:pt x="21750" y="5124"/>
                      <a:pt x="46663" y="5124"/>
                    </a:cubicBezTo>
                    <a:cubicBezTo>
                      <a:pt x="72432" y="5124"/>
                      <a:pt x="93381" y="3964"/>
                      <a:pt x="93381" y="2583"/>
                    </a:cubicBezTo>
                    <a:cubicBezTo>
                      <a:pt x="93381" y="2472"/>
                      <a:pt x="93271" y="2417"/>
                      <a:pt x="93146" y="2362"/>
                    </a:cubicBezTo>
                    <a:cubicBezTo>
                      <a:pt x="92235" y="1782"/>
                      <a:pt x="87968" y="1257"/>
                      <a:pt x="81408" y="857"/>
                    </a:cubicBezTo>
                    <a:cubicBezTo>
                      <a:pt x="80663" y="801"/>
                      <a:pt x="79862" y="746"/>
                      <a:pt x="78992" y="691"/>
                    </a:cubicBezTo>
                    <a:cubicBezTo>
                      <a:pt x="76644" y="567"/>
                      <a:pt x="73992" y="456"/>
                      <a:pt x="71175" y="401"/>
                    </a:cubicBezTo>
                    <a:cubicBezTo>
                      <a:pt x="65817" y="166"/>
                      <a:pt x="59782" y="56"/>
                      <a:pt x="53333" y="0"/>
                    </a:cubicBezTo>
                    <a:close/>
                  </a:path>
                </a:pathLst>
              </a:custGeom>
              <a:solidFill>
                <a:srgbClr val="E5E6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4" name="Google Shape;1566;p52">
              <a:extLst>
                <a:ext uri="{FF2B5EF4-FFF2-40B4-BE49-F238E27FC236}">
                  <a16:creationId xmlns:a16="http://schemas.microsoft.com/office/drawing/2014/main" id="{324EC1D8-C073-B589-E77A-4EECA3292AB8}"/>
                </a:ext>
              </a:extLst>
            </p:cNvPr>
            <p:cNvSpPr/>
            <p:nvPr/>
          </p:nvSpPr>
          <p:spPr>
            <a:xfrm flipH="1">
              <a:off x="2770736" y="2188347"/>
              <a:ext cx="6501" cy="5434"/>
            </a:xfrm>
            <a:custGeom>
              <a:avLst/>
              <a:gdLst/>
              <a:ahLst/>
              <a:cxnLst/>
              <a:rect l="l" t="t" r="r" b="b"/>
              <a:pathLst>
                <a:path w="286" h="239" extrusionOk="0">
                  <a:moveTo>
                    <a:pt x="48" y="1"/>
                  </a:moveTo>
                  <a:lnTo>
                    <a:pt x="0" y="96"/>
                  </a:lnTo>
                  <a:lnTo>
                    <a:pt x="48" y="191"/>
                  </a:lnTo>
                  <a:lnTo>
                    <a:pt x="143" y="239"/>
                  </a:lnTo>
                  <a:lnTo>
                    <a:pt x="238" y="239"/>
                  </a:lnTo>
                  <a:lnTo>
                    <a:pt x="286" y="96"/>
                  </a:lnTo>
                  <a:lnTo>
                    <a:pt x="238"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1567;p52">
              <a:extLst>
                <a:ext uri="{FF2B5EF4-FFF2-40B4-BE49-F238E27FC236}">
                  <a16:creationId xmlns:a16="http://schemas.microsoft.com/office/drawing/2014/main" id="{7C1EB424-F2FA-40E4-9100-91FA11484D83}"/>
                </a:ext>
              </a:extLst>
            </p:cNvPr>
            <p:cNvSpPr/>
            <p:nvPr/>
          </p:nvSpPr>
          <p:spPr>
            <a:xfrm flipH="1">
              <a:off x="2770736" y="2267377"/>
              <a:ext cx="5433" cy="6502"/>
            </a:xfrm>
            <a:custGeom>
              <a:avLst/>
              <a:gdLst/>
              <a:ahLst/>
              <a:cxnLst/>
              <a:rect l="l" t="t" r="r" b="b"/>
              <a:pathLst>
                <a:path w="239" h="286" extrusionOk="0">
                  <a:moveTo>
                    <a:pt x="96" y="0"/>
                  </a:moveTo>
                  <a:lnTo>
                    <a:pt x="48" y="48"/>
                  </a:lnTo>
                  <a:lnTo>
                    <a:pt x="1" y="143"/>
                  </a:lnTo>
                  <a:lnTo>
                    <a:pt x="1" y="238"/>
                  </a:lnTo>
                  <a:lnTo>
                    <a:pt x="96" y="286"/>
                  </a:lnTo>
                  <a:lnTo>
                    <a:pt x="191" y="238"/>
                  </a:lnTo>
                  <a:lnTo>
                    <a:pt x="239" y="143"/>
                  </a:lnTo>
                  <a:lnTo>
                    <a:pt x="191" y="48"/>
                  </a:lnTo>
                  <a:lnTo>
                    <a:pt x="96"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6" name="Google Shape;1568;p52">
              <a:extLst>
                <a:ext uri="{FF2B5EF4-FFF2-40B4-BE49-F238E27FC236}">
                  <a16:creationId xmlns:a16="http://schemas.microsoft.com/office/drawing/2014/main" id="{42EB78B5-6666-A0DA-4915-C13541D3E3A1}"/>
                </a:ext>
              </a:extLst>
            </p:cNvPr>
            <p:cNvGrpSpPr/>
            <p:nvPr/>
          </p:nvGrpSpPr>
          <p:grpSpPr>
            <a:xfrm rot="4410048">
              <a:off x="1167783" y="3030568"/>
              <a:ext cx="2331011" cy="400412"/>
              <a:chOff x="3142996" y="4163794"/>
              <a:chExt cx="1909465" cy="328000"/>
            </a:xfrm>
          </p:grpSpPr>
          <p:sp>
            <p:nvSpPr>
              <p:cNvPr id="7" name="Google Shape;1569;p52">
                <a:extLst>
                  <a:ext uri="{FF2B5EF4-FFF2-40B4-BE49-F238E27FC236}">
                    <a16:creationId xmlns:a16="http://schemas.microsoft.com/office/drawing/2014/main" id="{55ACF183-22A8-1B94-B941-2AF579A7DAD3}"/>
                  </a:ext>
                </a:extLst>
              </p:cNvPr>
              <p:cNvSpPr/>
              <p:nvPr/>
            </p:nvSpPr>
            <p:spPr>
              <a:xfrm flipH="1">
                <a:off x="3142996" y="4185438"/>
                <a:ext cx="212162" cy="253313"/>
              </a:xfrm>
              <a:custGeom>
                <a:avLst/>
                <a:gdLst/>
                <a:ahLst/>
                <a:cxnLst/>
                <a:rect l="l" t="t" r="r" b="b"/>
                <a:pathLst>
                  <a:path w="9333" h="11142" extrusionOk="0">
                    <a:moveTo>
                      <a:pt x="382" y="1"/>
                    </a:moveTo>
                    <a:lnTo>
                      <a:pt x="1" y="49"/>
                    </a:lnTo>
                    <a:lnTo>
                      <a:pt x="382" y="11141"/>
                    </a:lnTo>
                    <a:lnTo>
                      <a:pt x="763" y="11141"/>
                    </a:lnTo>
                    <a:lnTo>
                      <a:pt x="1810" y="11094"/>
                    </a:lnTo>
                    <a:lnTo>
                      <a:pt x="2524" y="10999"/>
                    </a:lnTo>
                    <a:lnTo>
                      <a:pt x="3286" y="10903"/>
                    </a:lnTo>
                    <a:lnTo>
                      <a:pt x="4095" y="10761"/>
                    </a:lnTo>
                    <a:lnTo>
                      <a:pt x="4952" y="10523"/>
                    </a:lnTo>
                    <a:lnTo>
                      <a:pt x="5762" y="10237"/>
                    </a:lnTo>
                    <a:lnTo>
                      <a:pt x="6618" y="9856"/>
                    </a:lnTo>
                    <a:lnTo>
                      <a:pt x="6999" y="9618"/>
                    </a:lnTo>
                    <a:lnTo>
                      <a:pt x="7333" y="9380"/>
                    </a:lnTo>
                    <a:lnTo>
                      <a:pt x="7714" y="9094"/>
                    </a:lnTo>
                    <a:lnTo>
                      <a:pt x="8047" y="8809"/>
                    </a:lnTo>
                    <a:lnTo>
                      <a:pt x="8332" y="8475"/>
                    </a:lnTo>
                    <a:lnTo>
                      <a:pt x="8570" y="8094"/>
                    </a:lnTo>
                    <a:lnTo>
                      <a:pt x="8809" y="7714"/>
                    </a:lnTo>
                    <a:lnTo>
                      <a:pt x="8999" y="7285"/>
                    </a:lnTo>
                    <a:lnTo>
                      <a:pt x="9142" y="6857"/>
                    </a:lnTo>
                    <a:lnTo>
                      <a:pt x="9285" y="6333"/>
                    </a:lnTo>
                    <a:lnTo>
                      <a:pt x="9332" y="5809"/>
                    </a:lnTo>
                    <a:lnTo>
                      <a:pt x="9332" y="5238"/>
                    </a:lnTo>
                    <a:lnTo>
                      <a:pt x="9285" y="4667"/>
                    </a:lnTo>
                    <a:lnTo>
                      <a:pt x="9189" y="4143"/>
                    </a:lnTo>
                    <a:lnTo>
                      <a:pt x="9047" y="3667"/>
                    </a:lnTo>
                    <a:lnTo>
                      <a:pt x="8856" y="3238"/>
                    </a:lnTo>
                    <a:lnTo>
                      <a:pt x="8618" y="2810"/>
                    </a:lnTo>
                    <a:lnTo>
                      <a:pt x="8380" y="2429"/>
                    </a:lnTo>
                    <a:lnTo>
                      <a:pt x="8094" y="2096"/>
                    </a:lnTo>
                    <a:lnTo>
                      <a:pt x="7761" y="1810"/>
                    </a:lnTo>
                    <a:lnTo>
                      <a:pt x="7428" y="1524"/>
                    </a:lnTo>
                    <a:lnTo>
                      <a:pt x="7047" y="1286"/>
                    </a:lnTo>
                    <a:lnTo>
                      <a:pt x="6666" y="1048"/>
                    </a:lnTo>
                    <a:lnTo>
                      <a:pt x="6285" y="858"/>
                    </a:lnTo>
                    <a:lnTo>
                      <a:pt x="5428" y="525"/>
                    </a:lnTo>
                    <a:lnTo>
                      <a:pt x="4571" y="287"/>
                    </a:lnTo>
                    <a:lnTo>
                      <a:pt x="3714" y="144"/>
                    </a:lnTo>
                    <a:lnTo>
                      <a:pt x="2857" y="49"/>
                    </a:lnTo>
                    <a:lnTo>
                      <a:pt x="2096" y="1"/>
                    </a:lnTo>
                    <a:close/>
                  </a:path>
                </a:pathLst>
              </a:custGeom>
              <a:solidFill>
                <a:srgbClr val="ECC6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570;p52">
                <a:extLst>
                  <a:ext uri="{FF2B5EF4-FFF2-40B4-BE49-F238E27FC236}">
                    <a16:creationId xmlns:a16="http://schemas.microsoft.com/office/drawing/2014/main" id="{762A20D9-60D1-745B-C266-B96E10AE5EA3}"/>
                  </a:ext>
                </a:extLst>
              </p:cNvPr>
              <p:cNvSpPr/>
              <p:nvPr/>
            </p:nvSpPr>
            <p:spPr>
              <a:xfrm flipH="1">
                <a:off x="3338828" y="4185438"/>
                <a:ext cx="1476226" cy="305263"/>
              </a:xfrm>
              <a:custGeom>
                <a:avLst/>
                <a:gdLst/>
                <a:ahLst/>
                <a:cxnLst/>
                <a:rect l="l" t="t" r="r" b="b"/>
                <a:pathLst>
                  <a:path w="64939" h="13427" extrusionOk="0">
                    <a:moveTo>
                      <a:pt x="64558" y="1"/>
                    </a:moveTo>
                    <a:lnTo>
                      <a:pt x="0" y="2381"/>
                    </a:lnTo>
                    <a:lnTo>
                      <a:pt x="429" y="13427"/>
                    </a:lnTo>
                    <a:lnTo>
                      <a:pt x="64939" y="11094"/>
                    </a:lnTo>
                    <a:lnTo>
                      <a:pt x="64558" y="1"/>
                    </a:lnTo>
                    <a:close/>
                  </a:path>
                </a:pathLst>
              </a:custGeom>
              <a:solidFill>
                <a:srgbClr val="DA9A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1571;p52">
                <a:extLst>
                  <a:ext uri="{FF2B5EF4-FFF2-40B4-BE49-F238E27FC236}">
                    <a16:creationId xmlns:a16="http://schemas.microsoft.com/office/drawing/2014/main" id="{ACCFE8AE-4DF5-375E-B517-4D39F2F268E9}"/>
                  </a:ext>
                </a:extLst>
              </p:cNvPr>
              <p:cNvSpPr/>
              <p:nvPr/>
            </p:nvSpPr>
            <p:spPr>
              <a:xfrm flipH="1">
                <a:off x="3338828" y="4185438"/>
                <a:ext cx="1476226" cy="305263"/>
              </a:xfrm>
              <a:custGeom>
                <a:avLst/>
                <a:gdLst/>
                <a:ahLst/>
                <a:cxnLst/>
                <a:rect l="l" t="t" r="r" b="b"/>
                <a:pathLst>
                  <a:path w="64939" h="13427" fill="none" extrusionOk="0">
                    <a:moveTo>
                      <a:pt x="429" y="13427"/>
                    </a:moveTo>
                    <a:lnTo>
                      <a:pt x="0" y="2381"/>
                    </a:lnTo>
                    <a:lnTo>
                      <a:pt x="64558" y="1"/>
                    </a:lnTo>
                    <a:lnTo>
                      <a:pt x="64939" y="11094"/>
                    </a:lnTo>
                    <a:lnTo>
                      <a:pt x="429" y="13427"/>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1572;p52">
                <a:extLst>
                  <a:ext uri="{FF2B5EF4-FFF2-40B4-BE49-F238E27FC236}">
                    <a16:creationId xmlns:a16="http://schemas.microsoft.com/office/drawing/2014/main" id="{19E7EB8B-F321-DE58-F191-2D0D62952102}"/>
                  </a:ext>
                </a:extLst>
              </p:cNvPr>
              <p:cNvSpPr/>
              <p:nvPr/>
            </p:nvSpPr>
            <p:spPr>
              <a:xfrm flipH="1">
                <a:off x="3323710" y="4163794"/>
                <a:ext cx="70380" cy="296601"/>
              </a:xfrm>
              <a:custGeom>
                <a:avLst/>
                <a:gdLst/>
                <a:ahLst/>
                <a:cxnLst/>
                <a:rect l="l" t="t" r="r" b="b"/>
                <a:pathLst>
                  <a:path w="3096" h="13046" extrusionOk="0">
                    <a:moveTo>
                      <a:pt x="2572" y="1"/>
                    </a:moveTo>
                    <a:lnTo>
                      <a:pt x="1" y="96"/>
                    </a:lnTo>
                    <a:lnTo>
                      <a:pt x="525" y="13046"/>
                    </a:lnTo>
                    <a:lnTo>
                      <a:pt x="3095" y="12951"/>
                    </a:lnTo>
                    <a:lnTo>
                      <a:pt x="2572" y="1"/>
                    </a:lnTo>
                    <a:close/>
                  </a:path>
                </a:pathLst>
              </a:custGeom>
              <a:solidFill>
                <a:srgbClr val="7379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1573;p52">
                <a:extLst>
                  <a:ext uri="{FF2B5EF4-FFF2-40B4-BE49-F238E27FC236}">
                    <a16:creationId xmlns:a16="http://schemas.microsoft.com/office/drawing/2014/main" id="{66270CC8-12CC-EDA3-9C0C-6744C2BEE1AB}"/>
                  </a:ext>
                </a:extLst>
              </p:cNvPr>
              <p:cNvSpPr/>
              <p:nvPr/>
            </p:nvSpPr>
            <p:spPr>
              <a:xfrm flipH="1">
                <a:off x="3394093" y="4167044"/>
                <a:ext cx="69289" cy="295510"/>
              </a:xfrm>
              <a:custGeom>
                <a:avLst/>
                <a:gdLst/>
                <a:ahLst/>
                <a:cxnLst/>
                <a:rect l="l" t="t" r="r" b="b"/>
                <a:pathLst>
                  <a:path w="3048" h="12998" extrusionOk="0">
                    <a:moveTo>
                      <a:pt x="2572" y="1"/>
                    </a:moveTo>
                    <a:lnTo>
                      <a:pt x="1" y="96"/>
                    </a:lnTo>
                    <a:lnTo>
                      <a:pt x="477" y="12998"/>
                    </a:lnTo>
                    <a:lnTo>
                      <a:pt x="3048" y="12903"/>
                    </a:lnTo>
                    <a:lnTo>
                      <a:pt x="2572" y="1"/>
                    </a:lnTo>
                    <a:close/>
                  </a:path>
                </a:pathLst>
              </a:custGeom>
              <a:solidFill>
                <a:srgbClr val="7379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1574;p52">
                <a:extLst>
                  <a:ext uri="{FF2B5EF4-FFF2-40B4-BE49-F238E27FC236}">
                    <a16:creationId xmlns:a16="http://schemas.microsoft.com/office/drawing/2014/main" id="{4F7C1F7B-8244-3B16-EF48-7184945EDE6F}"/>
                  </a:ext>
                </a:extLst>
              </p:cNvPr>
              <p:cNvSpPr/>
              <p:nvPr/>
            </p:nvSpPr>
            <p:spPr>
              <a:xfrm flipH="1">
                <a:off x="4769577" y="4239572"/>
                <a:ext cx="281406" cy="252222"/>
              </a:xfrm>
              <a:custGeom>
                <a:avLst/>
                <a:gdLst/>
                <a:ahLst/>
                <a:cxnLst/>
                <a:rect l="l" t="t" r="r" b="b"/>
                <a:pathLst>
                  <a:path w="12379" h="11094" extrusionOk="0">
                    <a:moveTo>
                      <a:pt x="10379" y="0"/>
                    </a:moveTo>
                    <a:lnTo>
                      <a:pt x="2571" y="4476"/>
                    </a:lnTo>
                    <a:lnTo>
                      <a:pt x="0" y="5904"/>
                    </a:lnTo>
                    <a:lnTo>
                      <a:pt x="2666" y="7189"/>
                    </a:lnTo>
                    <a:lnTo>
                      <a:pt x="10808" y="11093"/>
                    </a:lnTo>
                    <a:lnTo>
                      <a:pt x="12379" y="9903"/>
                    </a:lnTo>
                    <a:lnTo>
                      <a:pt x="10712" y="8856"/>
                    </a:lnTo>
                    <a:lnTo>
                      <a:pt x="12283" y="7665"/>
                    </a:lnTo>
                    <a:lnTo>
                      <a:pt x="10665" y="6666"/>
                    </a:lnTo>
                    <a:lnTo>
                      <a:pt x="12236" y="5475"/>
                    </a:lnTo>
                    <a:lnTo>
                      <a:pt x="10570" y="4428"/>
                    </a:lnTo>
                    <a:lnTo>
                      <a:pt x="12141" y="3285"/>
                    </a:lnTo>
                    <a:lnTo>
                      <a:pt x="10474" y="2238"/>
                    </a:lnTo>
                    <a:lnTo>
                      <a:pt x="12045" y="1048"/>
                    </a:lnTo>
                    <a:lnTo>
                      <a:pt x="10379"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1575;p52">
                <a:extLst>
                  <a:ext uri="{FF2B5EF4-FFF2-40B4-BE49-F238E27FC236}">
                    <a16:creationId xmlns:a16="http://schemas.microsoft.com/office/drawing/2014/main" id="{AB288859-C497-9460-BAA8-5DFE690A9E01}"/>
                  </a:ext>
                </a:extLst>
              </p:cNvPr>
              <p:cNvSpPr/>
              <p:nvPr/>
            </p:nvSpPr>
            <p:spPr>
              <a:xfrm flipH="1">
                <a:off x="3508736" y="4261217"/>
                <a:ext cx="1213256" cy="44401"/>
              </a:xfrm>
              <a:custGeom>
                <a:avLst/>
                <a:gdLst/>
                <a:ahLst/>
                <a:cxnLst/>
                <a:rect l="l" t="t" r="r" b="b"/>
                <a:pathLst>
                  <a:path w="53371" h="1953" extrusionOk="0">
                    <a:moveTo>
                      <a:pt x="53370" y="1"/>
                    </a:moveTo>
                    <a:lnTo>
                      <a:pt x="46705" y="143"/>
                    </a:lnTo>
                    <a:lnTo>
                      <a:pt x="40040" y="334"/>
                    </a:lnTo>
                    <a:lnTo>
                      <a:pt x="26662" y="762"/>
                    </a:lnTo>
                    <a:lnTo>
                      <a:pt x="13331" y="1334"/>
                    </a:lnTo>
                    <a:lnTo>
                      <a:pt x="6666" y="1619"/>
                    </a:lnTo>
                    <a:lnTo>
                      <a:pt x="0" y="1953"/>
                    </a:lnTo>
                    <a:lnTo>
                      <a:pt x="6666" y="1810"/>
                    </a:lnTo>
                    <a:lnTo>
                      <a:pt x="13331" y="1619"/>
                    </a:lnTo>
                    <a:lnTo>
                      <a:pt x="26709" y="1191"/>
                    </a:lnTo>
                    <a:lnTo>
                      <a:pt x="40040" y="667"/>
                    </a:lnTo>
                    <a:lnTo>
                      <a:pt x="46705" y="334"/>
                    </a:lnTo>
                    <a:lnTo>
                      <a:pt x="53370" y="1"/>
                    </a:lnTo>
                    <a:close/>
                  </a:path>
                </a:pathLst>
              </a:custGeom>
              <a:solidFill>
                <a:srgbClr val="D09D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1576;p52">
                <a:extLst>
                  <a:ext uri="{FF2B5EF4-FFF2-40B4-BE49-F238E27FC236}">
                    <a16:creationId xmlns:a16="http://schemas.microsoft.com/office/drawing/2014/main" id="{6CC55249-E641-B3BE-D3E5-6C61621D9145}"/>
                  </a:ext>
                </a:extLst>
              </p:cNvPr>
              <p:cNvSpPr/>
              <p:nvPr/>
            </p:nvSpPr>
            <p:spPr>
              <a:xfrm flipH="1">
                <a:off x="3508736" y="4261217"/>
                <a:ext cx="1213256" cy="44401"/>
              </a:xfrm>
              <a:custGeom>
                <a:avLst/>
                <a:gdLst/>
                <a:ahLst/>
                <a:cxnLst/>
                <a:rect l="l" t="t" r="r" b="b"/>
                <a:pathLst>
                  <a:path w="53371" h="1953" fill="none" extrusionOk="0">
                    <a:moveTo>
                      <a:pt x="53370" y="1"/>
                    </a:moveTo>
                    <a:lnTo>
                      <a:pt x="46705" y="143"/>
                    </a:lnTo>
                    <a:lnTo>
                      <a:pt x="40040" y="334"/>
                    </a:lnTo>
                    <a:lnTo>
                      <a:pt x="26662" y="762"/>
                    </a:lnTo>
                    <a:lnTo>
                      <a:pt x="13331" y="1334"/>
                    </a:lnTo>
                    <a:lnTo>
                      <a:pt x="13331" y="1334"/>
                    </a:lnTo>
                    <a:lnTo>
                      <a:pt x="6666" y="1619"/>
                    </a:lnTo>
                    <a:lnTo>
                      <a:pt x="0" y="1953"/>
                    </a:lnTo>
                    <a:lnTo>
                      <a:pt x="0" y="1953"/>
                    </a:lnTo>
                    <a:lnTo>
                      <a:pt x="6666" y="1810"/>
                    </a:lnTo>
                    <a:lnTo>
                      <a:pt x="13331" y="1619"/>
                    </a:lnTo>
                    <a:lnTo>
                      <a:pt x="26709" y="1191"/>
                    </a:lnTo>
                    <a:lnTo>
                      <a:pt x="40040" y="667"/>
                    </a:lnTo>
                    <a:lnTo>
                      <a:pt x="46705" y="334"/>
                    </a:lnTo>
                    <a:lnTo>
                      <a:pt x="53370" y="1"/>
                    </a:lnTo>
                  </a:path>
                </a:pathLst>
              </a:custGeom>
              <a:solidFill>
                <a:srgbClr val="ADB3FF"/>
              </a:solidFill>
              <a:ln w="9525" cap="flat" cmpd="sng">
                <a:solidFill>
                  <a:srgbClr val="3F34A7"/>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1577;p52">
                <a:extLst>
                  <a:ext uri="{FF2B5EF4-FFF2-40B4-BE49-F238E27FC236}">
                    <a16:creationId xmlns:a16="http://schemas.microsoft.com/office/drawing/2014/main" id="{EBC6E76E-88BB-F03E-9A68-B4508B6849F4}"/>
                  </a:ext>
                </a:extLst>
              </p:cNvPr>
              <p:cNvSpPr/>
              <p:nvPr/>
            </p:nvSpPr>
            <p:spPr>
              <a:xfrm flipH="1">
                <a:off x="3502257" y="4374875"/>
                <a:ext cx="1213234" cy="44401"/>
              </a:xfrm>
              <a:custGeom>
                <a:avLst/>
                <a:gdLst/>
                <a:ahLst/>
                <a:cxnLst/>
                <a:rect l="l" t="t" r="r" b="b"/>
                <a:pathLst>
                  <a:path w="53370" h="1953" extrusionOk="0">
                    <a:moveTo>
                      <a:pt x="53370" y="1"/>
                    </a:moveTo>
                    <a:lnTo>
                      <a:pt x="46705" y="143"/>
                    </a:lnTo>
                    <a:lnTo>
                      <a:pt x="40039" y="334"/>
                    </a:lnTo>
                    <a:lnTo>
                      <a:pt x="26661" y="762"/>
                    </a:lnTo>
                    <a:lnTo>
                      <a:pt x="13331" y="1286"/>
                    </a:lnTo>
                    <a:lnTo>
                      <a:pt x="6665" y="1572"/>
                    </a:lnTo>
                    <a:lnTo>
                      <a:pt x="0" y="1953"/>
                    </a:lnTo>
                    <a:lnTo>
                      <a:pt x="0" y="1953"/>
                    </a:lnTo>
                    <a:lnTo>
                      <a:pt x="6665" y="1762"/>
                    </a:lnTo>
                    <a:lnTo>
                      <a:pt x="13331" y="1572"/>
                    </a:lnTo>
                    <a:lnTo>
                      <a:pt x="26661" y="1143"/>
                    </a:lnTo>
                    <a:lnTo>
                      <a:pt x="40039" y="619"/>
                    </a:lnTo>
                    <a:lnTo>
                      <a:pt x="46705" y="334"/>
                    </a:lnTo>
                    <a:lnTo>
                      <a:pt x="53370" y="1"/>
                    </a:lnTo>
                    <a:close/>
                  </a:path>
                </a:pathLst>
              </a:custGeom>
              <a:solidFill>
                <a:srgbClr val="D09D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578;p52">
                <a:extLst>
                  <a:ext uri="{FF2B5EF4-FFF2-40B4-BE49-F238E27FC236}">
                    <a16:creationId xmlns:a16="http://schemas.microsoft.com/office/drawing/2014/main" id="{668EBCCF-770F-A556-24DB-B7415146DF90}"/>
                  </a:ext>
                </a:extLst>
              </p:cNvPr>
              <p:cNvSpPr/>
              <p:nvPr/>
            </p:nvSpPr>
            <p:spPr>
              <a:xfrm flipH="1">
                <a:off x="3502257" y="4374875"/>
                <a:ext cx="1213234" cy="44401"/>
              </a:xfrm>
              <a:custGeom>
                <a:avLst/>
                <a:gdLst/>
                <a:ahLst/>
                <a:cxnLst/>
                <a:rect l="l" t="t" r="r" b="b"/>
                <a:pathLst>
                  <a:path w="53370" h="1953" fill="none" extrusionOk="0">
                    <a:moveTo>
                      <a:pt x="53370" y="1"/>
                    </a:moveTo>
                    <a:lnTo>
                      <a:pt x="46705" y="143"/>
                    </a:lnTo>
                    <a:lnTo>
                      <a:pt x="40039" y="334"/>
                    </a:lnTo>
                    <a:lnTo>
                      <a:pt x="26661" y="762"/>
                    </a:lnTo>
                    <a:lnTo>
                      <a:pt x="13331" y="1286"/>
                    </a:lnTo>
                    <a:lnTo>
                      <a:pt x="13331" y="1286"/>
                    </a:lnTo>
                    <a:lnTo>
                      <a:pt x="6665" y="1572"/>
                    </a:lnTo>
                    <a:lnTo>
                      <a:pt x="0" y="1953"/>
                    </a:lnTo>
                    <a:lnTo>
                      <a:pt x="0" y="1953"/>
                    </a:lnTo>
                    <a:lnTo>
                      <a:pt x="6665" y="1762"/>
                    </a:lnTo>
                    <a:lnTo>
                      <a:pt x="13331" y="1572"/>
                    </a:lnTo>
                    <a:lnTo>
                      <a:pt x="26661" y="1143"/>
                    </a:lnTo>
                    <a:lnTo>
                      <a:pt x="40039" y="619"/>
                    </a:lnTo>
                    <a:lnTo>
                      <a:pt x="46705" y="334"/>
                    </a:lnTo>
                    <a:lnTo>
                      <a:pt x="53370" y="1"/>
                    </a:lnTo>
                  </a:path>
                </a:pathLst>
              </a:custGeom>
              <a:solidFill>
                <a:srgbClr val="ADB3FF"/>
              </a:solidFill>
              <a:ln w="9525" cap="flat" cmpd="sng">
                <a:solidFill>
                  <a:srgbClr val="3F34A7"/>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579;p52">
                <a:extLst>
                  <a:ext uri="{FF2B5EF4-FFF2-40B4-BE49-F238E27FC236}">
                    <a16:creationId xmlns:a16="http://schemas.microsoft.com/office/drawing/2014/main" id="{C3261FF7-7820-6E26-D41C-1E90B10D62B3}"/>
                  </a:ext>
                </a:extLst>
              </p:cNvPr>
              <p:cNvSpPr/>
              <p:nvPr/>
            </p:nvSpPr>
            <p:spPr>
              <a:xfrm flipH="1">
                <a:off x="4989033" y="4340004"/>
                <a:ext cx="63428" cy="64569"/>
              </a:xfrm>
              <a:custGeom>
                <a:avLst/>
                <a:gdLst/>
                <a:ahLst/>
                <a:cxnLst/>
                <a:rect l="l" t="t" r="r" b="b"/>
                <a:pathLst>
                  <a:path w="2667" h="2715" extrusionOk="0">
                    <a:moveTo>
                      <a:pt x="2571" y="1"/>
                    </a:moveTo>
                    <a:lnTo>
                      <a:pt x="0" y="1429"/>
                    </a:lnTo>
                    <a:lnTo>
                      <a:pt x="2666" y="2714"/>
                    </a:lnTo>
                    <a:lnTo>
                      <a:pt x="2571" y="1"/>
                    </a:lnTo>
                    <a:close/>
                  </a:path>
                </a:pathLst>
              </a:custGeom>
              <a:solidFill>
                <a:srgbClr val="100B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26" name="Google Shape;1581;p52">
            <a:extLst>
              <a:ext uri="{FF2B5EF4-FFF2-40B4-BE49-F238E27FC236}">
                <a16:creationId xmlns:a16="http://schemas.microsoft.com/office/drawing/2014/main" id="{E58298FC-CB64-B9A1-8FFE-29F1EEF0F441}"/>
              </a:ext>
            </a:extLst>
          </p:cNvPr>
          <p:cNvGrpSpPr/>
          <p:nvPr/>
        </p:nvGrpSpPr>
        <p:grpSpPr>
          <a:xfrm flipH="1">
            <a:off x="3461591" y="1691496"/>
            <a:ext cx="4587821" cy="2720235"/>
            <a:chOff x="2043907" y="1175363"/>
            <a:chExt cx="5168793" cy="3055414"/>
          </a:xfrm>
        </p:grpSpPr>
        <p:sp>
          <p:nvSpPr>
            <p:cNvPr id="27" name="Google Shape;1582;p52">
              <a:extLst>
                <a:ext uri="{FF2B5EF4-FFF2-40B4-BE49-F238E27FC236}">
                  <a16:creationId xmlns:a16="http://schemas.microsoft.com/office/drawing/2014/main" id="{3E930B3F-B749-4A81-EF0E-4513B5C9EB50}"/>
                </a:ext>
              </a:extLst>
            </p:cNvPr>
            <p:cNvSpPr/>
            <p:nvPr/>
          </p:nvSpPr>
          <p:spPr>
            <a:xfrm>
              <a:off x="5127047" y="1426065"/>
              <a:ext cx="2085654" cy="2487602"/>
            </a:xfrm>
            <a:custGeom>
              <a:avLst/>
              <a:gdLst/>
              <a:ahLst/>
              <a:cxnLst/>
              <a:rect l="l" t="t" r="r" b="b"/>
              <a:pathLst>
                <a:path w="87697" h="104598" extrusionOk="0">
                  <a:moveTo>
                    <a:pt x="1" y="1"/>
                  </a:moveTo>
                  <a:lnTo>
                    <a:pt x="4285" y="104597"/>
                  </a:lnTo>
                  <a:lnTo>
                    <a:pt x="87697" y="104597"/>
                  </a:lnTo>
                  <a:lnTo>
                    <a:pt x="83364" y="1"/>
                  </a:lnTo>
                  <a:close/>
                </a:path>
              </a:pathLst>
            </a:custGeom>
            <a:solidFill>
              <a:srgbClr val="7379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1583;p52">
              <a:extLst>
                <a:ext uri="{FF2B5EF4-FFF2-40B4-BE49-F238E27FC236}">
                  <a16:creationId xmlns:a16="http://schemas.microsoft.com/office/drawing/2014/main" id="{9D8F8CD1-676C-14A4-FDA4-AEB18D0BF009}"/>
                </a:ext>
              </a:extLst>
            </p:cNvPr>
            <p:cNvSpPr/>
            <p:nvPr/>
          </p:nvSpPr>
          <p:spPr>
            <a:xfrm>
              <a:off x="2043907" y="1175363"/>
              <a:ext cx="5065768" cy="258159"/>
            </a:xfrm>
            <a:custGeom>
              <a:avLst/>
              <a:gdLst/>
              <a:ahLst/>
              <a:cxnLst/>
              <a:rect l="l" t="t" r="r" b="b"/>
              <a:pathLst>
                <a:path w="213004" h="10855" extrusionOk="0">
                  <a:moveTo>
                    <a:pt x="4618" y="0"/>
                  </a:moveTo>
                  <a:lnTo>
                    <a:pt x="4094" y="95"/>
                  </a:lnTo>
                  <a:lnTo>
                    <a:pt x="3618" y="238"/>
                  </a:lnTo>
                  <a:lnTo>
                    <a:pt x="3142" y="381"/>
                  </a:lnTo>
                  <a:lnTo>
                    <a:pt x="2714" y="619"/>
                  </a:lnTo>
                  <a:lnTo>
                    <a:pt x="2285" y="857"/>
                  </a:lnTo>
                  <a:lnTo>
                    <a:pt x="1857" y="1190"/>
                  </a:lnTo>
                  <a:lnTo>
                    <a:pt x="1523" y="1523"/>
                  </a:lnTo>
                  <a:lnTo>
                    <a:pt x="1190" y="1857"/>
                  </a:lnTo>
                  <a:lnTo>
                    <a:pt x="905" y="2238"/>
                  </a:lnTo>
                  <a:lnTo>
                    <a:pt x="619" y="2666"/>
                  </a:lnTo>
                  <a:lnTo>
                    <a:pt x="428" y="3142"/>
                  </a:lnTo>
                  <a:lnTo>
                    <a:pt x="238" y="3618"/>
                  </a:lnTo>
                  <a:lnTo>
                    <a:pt x="95" y="4094"/>
                  </a:lnTo>
                  <a:lnTo>
                    <a:pt x="48" y="4618"/>
                  </a:lnTo>
                  <a:lnTo>
                    <a:pt x="0" y="5142"/>
                  </a:lnTo>
                  <a:lnTo>
                    <a:pt x="0" y="5713"/>
                  </a:lnTo>
                  <a:lnTo>
                    <a:pt x="48" y="6237"/>
                  </a:lnTo>
                  <a:lnTo>
                    <a:pt x="95" y="6760"/>
                  </a:lnTo>
                  <a:lnTo>
                    <a:pt x="238" y="7237"/>
                  </a:lnTo>
                  <a:lnTo>
                    <a:pt x="428" y="7713"/>
                  </a:lnTo>
                  <a:lnTo>
                    <a:pt x="619" y="8141"/>
                  </a:lnTo>
                  <a:lnTo>
                    <a:pt x="905" y="8570"/>
                  </a:lnTo>
                  <a:lnTo>
                    <a:pt x="1190" y="8950"/>
                  </a:lnTo>
                  <a:lnTo>
                    <a:pt x="1523" y="9331"/>
                  </a:lnTo>
                  <a:lnTo>
                    <a:pt x="1857" y="9665"/>
                  </a:lnTo>
                  <a:lnTo>
                    <a:pt x="2285" y="9950"/>
                  </a:lnTo>
                  <a:lnTo>
                    <a:pt x="2714" y="10236"/>
                  </a:lnTo>
                  <a:lnTo>
                    <a:pt x="3142" y="10426"/>
                  </a:lnTo>
                  <a:lnTo>
                    <a:pt x="3618" y="10617"/>
                  </a:lnTo>
                  <a:lnTo>
                    <a:pt x="4094" y="10760"/>
                  </a:lnTo>
                  <a:lnTo>
                    <a:pt x="4618" y="10807"/>
                  </a:lnTo>
                  <a:lnTo>
                    <a:pt x="5142" y="10855"/>
                  </a:lnTo>
                  <a:lnTo>
                    <a:pt x="213003" y="10855"/>
                  </a:lnTo>
                  <a:lnTo>
                    <a:pt x="213003" y="10284"/>
                  </a:lnTo>
                  <a:lnTo>
                    <a:pt x="212956" y="9236"/>
                  </a:lnTo>
                  <a:lnTo>
                    <a:pt x="212813" y="8189"/>
                  </a:lnTo>
                  <a:lnTo>
                    <a:pt x="212575" y="7237"/>
                  </a:lnTo>
                  <a:lnTo>
                    <a:pt x="212194" y="6284"/>
                  </a:lnTo>
                  <a:lnTo>
                    <a:pt x="211765" y="5380"/>
                  </a:lnTo>
                  <a:lnTo>
                    <a:pt x="211242" y="4523"/>
                  </a:lnTo>
                  <a:lnTo>
                    <a:pt x="210670" y="3713"/>
                  </a:lnTo>
                  <a:lnTo>
                    <a:pt x="210004" y="2999"/>
                  </a:lnTo>
                  <a:lnTo>
                    <a:pt x="209290" y="2333"/>
                  </a:lnTo>
                  <a:lnTo>
                    <a:pt x="208480" y="1762"/>
                  </a:lnTo>
                  <a:lnTo>
                    <a:pt x="207623" y="1238"/>
                  </a:lnTo>
                  <a:lnTo>
                    <a:pt x="206719" y="809"/>
                  </a:lnTo>
                  <a:lnTo>
                    <a:pt x="205814" y="476"/>
                  </a:lnTo>
                  <a:lnTo>
                    <a:pt x="204814" y="190"/>
                  </a:lnTo>
                  <a:lnTo>
                    <a:pt x="203815" y="48"/>
                  </a:lnTo>
                  <a:lnTo>
                    <a:pt x="202720" y="0"/>
                  </a:lnTo>
                  <a:close/>
                </a:path>
              </a:pathLst>
            </a:custGeom>
            <a:solidFill>
              <a:srgbClr val="A2C9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584;p52">
              <a:extLst>
                <a:ext uri="{FF2B5EF4-FFF2-40B4-BE49-F238E27FC236}">
                  <a16:creationId xmlns:a16="http://schemas.microsoft.com/office/drawing/2014/main" id="{AA3A58FF-D1D3-6B76-DEED-F603C0E058B1}"/>
                </a:ext>
              </a:extLst>
            </p:cNvPr>
            <p:cNvSpPr/>
            <p:nvPr/>
          </p:nvSpPr>
          <p:spPr>
            <a:xfrm>
              <a:off x="6902434" y="1309460"/>
              <a:ext cx="142695" cy="116629"/>
            </a:xfrm>
            <a:custGeom>
              <a:avLst/>
              <a:gdLst/>
              <a:ahLst/>
              <a:cxnLst/>
              <a:rect l="l" t="t" r="r" b="b"/>
              <a:pathLst>
                <a:path w="6000" h="4904" extrusionOk="0">
                  <a:moveTo>
                    <a:pt x="3000" y="0"/>
                  </a:moveTo>
                  <a:lnTo>
                    <a:pt x="2667" y="48"/>
                  </a:lnTo>
                  <a:lnTo>
                    <a:pt x="2381" y="48"/>
                  </a:lnTo>
                  <a:lnTo>
                    <a:pt x="2096" y="143"/>
                  </a:lnTo>
                  <a:lnTo>
                    <a:pt x="1810" y="238"/>
                  </a:lnTo>
                  <a:lnTo>
                    <a:pt x="1334" y="524"/>
                  </a:lnTo>
                  <a:lnTo>
                    <a:pt x="858" y="905"/>
                  </a:lnTo>
                  <a:lnTo>
                    <a:pt x="477" y="1333"/>
                  </a:lnTo>
                  <a:lnTo>
                    <a:pt x="239" y="1857"/>
                  </a:lnTo>
                  <a:lnTo>
                    <a:pt x="96" y="2143"/>
                  </a:lnTo>
                  <a:lnTo>
                    <a:pt x="48" y="2428"/>
                  </a:lnTo>
                  <a:lnTo>
                    <a:pt x="1" y="2714"/>
                  </a:lnTo>
                  <a:lnTo>
                    <a:pt x="1" y="3047"/>
                  </a:lnTo>
                  <a:lnTo>
                    <a:pt x="1" y="4904"/>
                  </a:lnTo>
                  <a:lnTo>
                    <a:pt x="6000" y="4904"/>
                  </a:lnTo>
                  <a:lnTo>
                    <a:pt x="6000" y="3047"/>
                  </a:lnTo>
                  <a:lnTo>
                    <a:pt x="6000" y="2999"/>
                  </a:lnTo>
                  <a:lnTo>
                    <a:pt x="6000" y="2714"/>
                  </a:lnTo>
                  <a:lnTo>
                    <a:pt x="5952" y="2428"/>
                  </a:lnTo>
                  <a:lnTo>
                    <a:pt x="5857" y="2143"/>
                  </a:lnTo>
                  <a:lnTo>
                    <a:pt x="5761" y="1857"/>
                  </a:lnTo>
                  <a:lnTo>
                    <a:pt x="5476" y="1333"/>
                  </a:lnTo>
                  <a:lnTo>
                    <a:pt x="5143" y="905"/>
                  </a:lnTo>
                  <a:lnTo>
                    <a:pt x="4666" y="524"/>
                  </a:lnTo>
                  <a:lnTo>
                    <a:pt x="4190" y="238"/>
                  </a:lnTo>
                  <a:lnTo>
                    <a:pt x="3905" y="143"/>
                  </a:lnTo>
                  <a:lnTo>
                    <a:pt x="3619" y="48"/>
                  </a:lnTo>
                  <a:lnTo>
                    <a:pt x="3286" y="48"/>
                  </a:lnTo>
                  <a:lnTo>
                    <a:pt x="3000" y="0"/>
                  </a:lnTo>
                  <a:close/>
                </a:path>
              </a:pathLst>
            </a:custGeom>
            <a:solidFill>
              <a:srgbClr val="193D3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585;p52">
              <a:extLst>
                <a:ext uri="{FF2B5EF4-FFF2-40B4-BE49-F238E27FC236}">
                  <a16:creationId xmlns:a16="http://schemas.microsoft.com/office/drawing/2014/main" id="{6766E234-B0EA-983E-347D-2E63F311E973}"/>
                </a:ext>
              </a:extLst>
            </p:cNvPr>
            <p:cNvSpPr/>
            <p:nvPr/>
          </p:nvSpPr>
          <p:spPr>
            <a:xfrm>
              <a:off x="5062501" y="1426065"/>
              <a:ext cx="2069815" cy="2804623"/>
            </a:xfrm>
            <a:custGeom>
              <a:avLst/>
              <a:gdLst/>
              <a:ahLst/>
              <a:cxnLst/>
              <a:rect l="l" t="t" r="r" b="b"/>
              <a:pathLst>
                <a:path w="87031" h="117928" extrusionOk="0">
                  <a:moveTo>
                    <a:pt x="1" y="1"/>
                  </a:moveTo>
                  <a:lnTo>
                    <a:pt x="3667" y="117928"/>
                  </a:lnTo>
                  <a:lnTo>
                    <a:pt x="87030" y="117928"/>
                  </a:lnTo>
                  <a:lnTo>
                    <a:pt x="83365" y="1"/>
                  </a:ln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1586;p52">
              <a:extLst>
                <a:ext uri="{FF2B5EF4-FFF2-40B4-BE49-F238E27FC236}">
                  <a16:creationId xmlns:a16="http://schemas.microsoft.com/office/drawing/2014/main" id="{1115DFD3-C55A-391C-D3EF-92F7EF6887EB}"/>
                </a:ext>
              </a:extLst>
            </p:cNvPr>
            <p:cNvSpPr/>
            <p:nvPr/>
          </p:nvSpPr>
          <p:spPr>
            <a:xfrm>
              <a:off x="5062500" y="1433525"/>
              <a:ext cx="2069815" cy="2797252"/>
            </a:xfrm>
            <a:custGeom>
              <a:avLst/>
              <a:gdLst/>
              <a:ahLst/>
              <a:cxnLst/>
              <a:rect l="l" t="t" r="r" b="b"/>
              <a:pathLst>
                <a:path w="87031" h="117928" fill="none" extrusionOk="0">
                  <a:moveTo>
                    <a:pt x="3667" y="117928"/>
                  </a:moveTo>
                  <a:lnTo>
                    <a:pt x="87030" y="117928"/>
                  </a:lnTo>
                  <a:lnTo>
                    <a:pt x="83365" y="1"/>
                  </a:lnTo>
                  <a:lnTo>
                    <a:pt x="1" y="1"/>
                  </a:lnTo>
                  <a:lnTo>
                    <a:pt x="3667" y="117928"/>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587;p52">
              <a:extLst>
                <a:ext uri="{FF2B5EF4-FFF2-40B4-BE49-F238E27FC236}">
                  <a16:creationId xmlns:a16="http://schemas.microsoft.com/office/drawing/2014/main" id="{4CA3217A-11C0-E004-A755-D9366B5AA735}"/>
                </a:ext>
              </a:extLst>
            </p:cNvPr>
            <p:cNvSpPr/>
            <p:nvPr/>
          </p:nvSpPr>
          <p:spPr>
            <a:xfrm>
              <a:off x="6803927" y="1426065"/>
              <a:ext cx="241202" cy="2804623"/>
            </a:xfrm>
            <a:custGeom>
              <a:avLst/>
              <a:gdLst/>
              <a:ahLst/>
              <a:cxnLst/>
              <a:rect l="l" t="t" r="r" b="b"/>
              <a:pathLst>
                <a:path w="10142" h="117928" extrusionOk="0">
                  <a:moveTo>
                    <a:pt x="4095" y="1"/>
                  </a:moveTo>
                  <a:lnTo>
                    <a:pt x="1" y="117928"/>
                  </a:lnTo>
                  <a:lnTo>
                    <a:pt x="6047" y="117928"/>
                  </a:lnTo>
                  <a:lnTo>
                    <a:pt x="10142" y="1"/>
                  </a:lnTo>
                  <a:close/>
                </a:path>
              </a:pathLst>
            </a:custGeom>
            <a:solidFill>
              <a:srgbClr val="A2C9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588;p52">
              <a:extLst>
                <a:ext uri="{FF2B5EF4-FFF2-40B4-BE49-F238E27FC236}">
                  <a16:creationId xmlns:a16="http://schemas.microsoft.com/office/drawing/2014/main" id="{49570002-6482-2C9A-67BD-CB9A8AE44042}"/>
                </a:ext>
              </a:extLst>
            </p:cNvPr>
            <p:cNvSpPr/>
            <p:nvPr/>
          </p:nvSpPr>
          <p:spPr>
            <a:xfrm>
              <a:off x="2068321" y="1426065"/>
              <a:ext cx="4840452" cy="2804623"/>
            </a:xfrm>
            <a:custGeom>
              <a:avLst/>
              <a:gdLst/>
              <a:ahLst/>
              <a:cxnLst/>
              <a:rect l="l" t="t" r="r" b="b"/>
              <a:pathLst>
                <a:path w="203530" h="117928" extrusionOk="0">
                  <a:moveTo>
                    <a:pt x="4142" y="1"/>
                  </a:moveTo>
                  <a:lnTo>
                    <a:pt x="0" y="117928"/>
                  </a:lnTo>
                  <a:lnTo>
                    <a:pt x="199435" y="117928"/>
                  </a:lnTo>
                  <a:lnTo>
                    <a:pt x="203529" y="1"/>
                  </a:lnTo>
                  <a:close/>
                </a:path>
              </a:pathLst>
            </a:custGeom>
            <a:solidFill>
              <a:srgbClr val="C2DD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589;p52">
              <a:extLst>
                <a:ext uri="{FF2B5EF4-FFF2-40B4-BE49-F238E27FC236}">
                  <a16:creationId xmlns:a16="http://schemas.microsoft.com/office/drawing/2014/main" id="{508E9404-C5F7-20DD-144F-0AAD74CB0B3F}"/>
                </a:ext>
              </a:extLst>
            </p:cNvPr>
            <p:cNvSpPr/>
            <p:nvPr/>
          </p:nvSpPr>
          <p:spPr>
            <a:xfrm>
              <a:off x="2060888" y="1426065"/>
              <a:ext cx="4840452" cy="2804623"/>
            </a:xfrm>
            <a:custGeom>
              <a:avLst/>
              <a:gdLst/>
              <a:ahLst/>
              <a:cxnLst/>
              <a:rect l="l" t="t" r="r" b="b"/>
              <a:pathLst>
                <a:path w="203530" h="117928" fill="none" extrusionOk="0">
                  <a:moveTo>
                    <a:pt x="0" y="117928"/>
                  </a:moveTo>
                  <a:lnTo>
                    <a:pt x="199435" y="117928"/>
                  </a:lnTo>
                  <a:lnTo>
                    <a:pt x="203529" y="1"/>
                  </a:lnTo>
                  <a:lnTo>
                    <a:pt x="4142" y="1"/>
                  </a:lnTo>
                  <a:lnTo>
                    <a:pt x="0" y="117928"/>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590;p52">
              <a:extLst>
                <a:ext uri="{FF2B5EF4-FFF2-40B4-BE49-F238E27FC236}">
                  <a16:creationId xmlns:a16="http://schemas.microsoft.com/office/drawing/2014/main" id="{1ADC0D25-6C1F-F919-1DFA-4805ABFE2DD6}"/>
                </a:ext>
              </a:extLst>
            </p:cNvPr>
            <p:cNvSpPr/>
            <p:nvPr/>
          </p:nvSpPr>
          <p:spPr>
            <a:xfrm>
              <a:off x="2243181" y="1848395"/>
              <a:ext cx="4557369" cy="9085"/>
            </a:xfrm>
            <a:custGeom>
              <a:avLst/>
              <a:gdLst/>
              <a:ahLst/>
              <a:cxnLst/>
              <a:rect l="l" t="t" r="r" b="b"/>
              <a:pathLst>
                <a:path w="191627" h="382" extrusionOk="0">
                  <a:moveTo>
                    <a:pt x="153873" y="1"/>
                  </a:moveTo>
                  <a:lnTo>
                    <a:pt x="134972" y="49"/>
                  </a:lnTo>
                  <a:lnTo>
                    <a:pt x="125498" y="96"/>
                  </a:lnTo>
                  <a:lnTo>
                    <a:pt x="0" y="191"/>
                  </a:lnTo>
                  <a:lnTo>
                    <a:pt x="125498" y="287"/>
                  </a:lnTo>
                  <a:lnTo>
                    <a:pt x="134924" y="334"/>
                  </a:lnTo>
                  <a:lnTo>
                    <a:pt x="153825" y="382"/>
                  </a:lnTo>
                  <a:lnTo>
                    <a:pt x="172726" y="334"/>
                  </a:lnTo>
                  <a:lnTo>
                    <a:pt x="182200" y="287"/>
                  </a:lnTo>
                  <a:lnTo>
                    <a:pt x="191627" y="191"/>
                  </a:lnTo>
                  <a:lnTo>
                    <a:pt x="182200" y="96"/>
                  </a:lnTo>
                  <a:lnTo>
                    <a:pt x="172726" y="49"/>
                  </a:lnTo>
                  <a:lnTo>
                    <a:pt x="153873" y="1"/>
                  </a:lnTo>
                  <a:close/>
                </a:path>
              </a:pathLst>
            </a:custGeom>
            <a:solidFill>
              <a:srgbClr val="ECC6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591;p52">
              <a:extLst>
                <a:ext uri="{FF2B5EF4-FFF2-40B4-BE49-F238E27FC236}">
                  <a16:creationId xmlns:a16="http://schemas.microsoft.com/office/drawing/2014/main" id="{890DFD77-FBF4-302F-B80B-B2541FD67FD5}"/>
                </a:ext>
              </a:extLst>
            </p:cNvPr>
            <p:cNvSpPr/>
            <p:nvPr/>
          </p:nvSpPr>
          <p:spPr>
            <a:xfrm>
              <a:off x="2238639" y="1986548"/>
              <a:ext cx="4557393" cy="7943"/>
            </a:xfrm>
            <a:custGeom>
              <a:avLst/>
              <a:gdLst/>
              <a:ahLst/>
              <a:cxnLst/>
              <a:rect l="l" t="t" r="r" b="b"/>
              <a:pathLst>
                <a:path w="191628" h="334" extrusionOk="0">
                  <a:moveTo>
                    <a:pt x="134925" y="0"/>
                  </a:moveTo>
                  <a:lnTo>
                    <a:pt x="125498" y="95"/>
                  </a:lnTo>
                  <a:lnTo>
                    <a:pt x="1" y="143"/>
                  </a:lnTo>
                  <a:lnTo>
                    <a:pt x="125451" y="238"/>
                  </a:lnTo>
                  <a:lnTo>
                    <a:pt x="134925" y="286"/>
                  </a:lnTo>
                  <a:lnTo>
                    <a:pt x="153826" y="333"/>
                  </a:lnTo>
                  <a:lnTo>
                    <a:pt x="172727" y="286"/>
                  </a:lnTo>
                  <a:lnTo>
                    <a:pt x="182153" y="238"/>
                  </a:lnTo>
                  <a:lnTo>
                    <a:pt x="191628" y="143"/>
                  </a:lnTo>
                  <a:lnTo>
                    <a:pt x="182153" y="95"/>
                  </a:lnTo>
                  <a:lnTo>
                    <a:pt x="172727" y="0"/>
                  </a:lnTo>
                  <a:close/>
                </a:path>
              </a:pathLst>
            </a:custGeom>
            <a:solidFill>
              <a:srgbClr val="ECC6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592;p52">
              <a:extLst>
                <a:ext uri="{FF2B5EF4-FFF2-40B4-BE49-F238E27FC236}">
                  <a16:creationId xmlns:a16="http://schemas.microsoft.com/office/drawing/2014/main" id="{9D128910-8B90-8469-3965-C602CC56832C}"/>
                </a:ext>
              </a:extLst>
            </p:cNvPr>
            <p:cNvSpPr/>
            <p:nvPr/>
          </p:nvSpPr>
          <p:spPr>
            <a:xfrm>
              <a:off x="2232978" y="2123535"/>
              <a:ext cx="4557393" cy="9085"/>
            </a:xfrm>
            <a:custGeom>
              <a:avLst/>
              <a:gdLst/>
              <a:ahLst/>
              <a:cxnLst/>
              <a:rect l="l" t="t" r="r" b="b"/>
              <a:pathLst>
                <a:path w="191628" h="382" extrusionOk="0">
                  <a:moveTo>
                    <a:pt x="153873" y="1"/>
                  </a:moveTo>
                  <a:lnTo>
                    <a:pt x="134973" y="48"/>
                  </a:lnTo>
                  <a:lnTo>
                    <a:pt x="125498" y="96"/>
                  </a:lnTo>
                  <a:lnTo>
                    <a:pt x="1" y="191"/>
                  </a:lnTo>
                  <a:lnTo>
                    <a:pt x="125498" y="287"/>
                  </a:lnTo>
                  <a:lnTo>
                    <a:pt x="134925" y="334"/>
                  </a:lnTo>
                  <a:lnTo>
                    <a:pt x="153826" y="382"/>
                  </a:lnTo>
                  <a:lnTo>
                    <a:pt x="172727" y="334"/>
                  </a:lnTo>
                  <a:lnTo>
                    <a:pt x="182201" y="287"/>
                  </a:lnTo>
                  <a:lnTo>
                    <a:pt x="191627" y="191"/>
                  </a:lnTo>
                  <a:lnTo>
                    <a:pt x="182201" y="96"/>
                  </a:lnTo>
                  <a:lnTo>
                    <a:pt x="172727" y="48"/>
                  </a:lnTo>
                  <a:lnTo>
                    <a:pt x="153873" y="1"/>
                  </a:lnTo>
                  <a:close/>
                </a:path>
              </a:pathLst>
            </a:custGeom>
            <a:solidFill>
              <a:srgbClr val="ECC6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593;p52">
              <a:extLst>
                <a:ext uri="{FF2B5EF4-FFF2-40B4-BE49-F238E27FC236}">
                  <a16:creationId xmlns:a16="http://schemas.microsoft.com/office/drawing/2014/main" id="{74EC8DA2-27DB-7BA7-80C3-A37A6818C094}"/>
                </a:ext>
              </a:extLst>
            </p:cNvPr>
            <p:cNvSpPr/>
            <p:nvPr/>
          </p:nvSpPr>
          <p:spPr>
            <a:xfrm>
              <a:off x="2228460" y="2261687"/>
              <a:ext cx="4557393" cy="7943"/>
            </a:xfrm>
            <a:custGeom>
              <a:avLst/>
              <a:gdLst/>
              <a:ahLst/>
              <a:cxnLst/>
              <a:rect l="l" t="t" r="r" b="b"/>
              <a:pathLst>
                <a:path w="191628" h="334" extrusionOk="0">
                  <a:moveTo>
                    <a:pt x="153825" y="0"/>
                  </a:moveTo>
                  <a:lnTo>
                    <a:pt x="134925" y="48"/>
                  </a:lnTo>
                  <a:lnTo>
                    <a:pt x="125498" y="95"/>
                  </a:lnTo>
                  <a:lnTo>
                    <a:pt x="0" y="191"/>
                  </a:lnTo>
                  <a:lnTo>
                    <a:pt x="125450" y="238"/>
                  </a:lnTo>
                  <a:lnTo>
                    <a:pt x="134925" y="333"/>
                  </a:lnTo>
                  <a:lnTo>
                    <a:pt x="172726" y="333"/>
                  </a:lnTo>
                  <a:lnTo>
                    <a:pt x="182153" y="238"/>
                  </a:lnTo>
                  <a:lnTo>
                    <a:pt x="191627" y="191"/>
                  </a:lnTo>
                  <a:lnTo>
                    <a:pt x="182153" y="95"/>
                  </a:lnTo>
                  <a:lnTo>
                    <a:pt x="172726" y="48"/>
                  </a:lnTo>
                  <a:lnTo>
                    <a:pt x="153825" y="0"/>
                  </a:lnTo>
                  <a:close/>
                </a:path>
              </a:pathLst>
            </a:custGeom>
            <a:solidFill>
              <a:srgbClr val="ECC6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1594;p52">
              <a:extLst>
                <a:ext uri="{FF2B5EF4-FFF2-40B4-BE49-F238E27FC236}">
                  <a16:creationId xmlns:a16="http://schemas.microsoft.com/office/drawing/2014/main" id="{9DD2ECCD-F170-292C-A042-D7BA8447EAC5}"/>
                </a:ext>
              </a:extLst>
            </p:cNvPr>
            <p:cNvSpPr/>
            <p:nvPr/>
          </p:nvSpPr>
          <p:spPr>
            <a:xfrm>
              <a:off x="2222799" y="2398675"/>
              <a:ext cx="4557369" cy="9085"/>
            </a:xfrm>
            <a:custGeom>
              <a:avLst/>
              <a:gdLst/>
              <a:ahLst/>
              <a:cxnLst/>
              <a:rect l="l" t="t" r="r" b="b"/>
              <a:pathLst>
                <a:path w="191627" h="382" extrusionOk="0">
                  <a:moveTo>
                    <a:pt x="153873" y="1"/>
                  </a:moveTo>
                  <a:lnTo>
                    <a:pt x="134972" y="48"/>
                  </a:lnTo>
                  <a:lnTo>
                    <a:pt x="125498" y="96"/>
                  </a:lnTo>
                  <a:lnTo>
                    <a:pt x="0" y="191"/>
                  </a:lnTo>
                  <a:lnTo>
                    <a:pt x="125498" y="286"/>
                  </a:lnTo>
                  <a:lnTo>
                    <a:pt x="134925" y="334"/>
                  </a:lnTo>
                  <a:lnTo>
                    <a:pt x="153825" y="382"/>
                  </a:lnTo>
                  <a:lnTo>
                    <a:pt x="172726" y="334"/>
                  </a:lnTo>
                  <a:lnTo>
                    <a:pt x="182200" y="286"/>
                  </a:lnTo>
                  <a:lnTo>
                    <a:pt x="191627" y="191"/>
                  </a:lnTo>
                  <a:lnTo>
                    <a:pt x="182200" y="96"/>
                  </a:lnTo>
                  <a:lnTo>
                    <a:pt x="172726" y="48"/>
                  </a:lnTo>
                  <a:lnTo>
                    <a:pt x="153873" y="1"/>
                  </a:lnTo>
                  <a:close/>
                </a:path>
              </a:pathLst>
            </a:custGeom>
            <a:solidFill>
              <a:srgbClr val="ECC6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1595;p52">
              <a:extLst>
                <a:ext uri="{FF2B5EF4-FFF2-40B4-BE49-F238E27FC236}">
                  <a16:creationId xmlns:a16="http://schemas.microsoft.com/office/drawing/2014/main" id="{FD3B4963-702B-A70F-1114-017D56DD2231}"/>
                </a:ext>
              </a:extLst>
            </p:cNvPr>
            <p:cNvSpPr/>
            <p:nvPr/>
          </p:nvSpPr>
          <p:spPr>
            <a:xfrm>
              <a:off x="2218257" y="2536827"/>
              <a:ext cx="4557393" cy="9061"/>
            </a:xfrm>
            <a:custGeom>
              <a:avLst/>
              <a:gdLst/>
              <a:ahLst/>
              <a:cxnLst/>
              <a:rect l="l" t="t" r="r" b="b"/>
              <a:pathLst>
                <a:path w="191628" h="381" extrusionOk="0">
                  <a:moveTo>
                    <a:pt x="153826" y="0"/>
                  </a:moveTo>
                  <a:lnTo>
                    <a:pt x="134925" y="48"/>
                  </a:lnTo>
                  <a:lnTo>
                    <a:pt x="125498" y="95"/>
                  </a:lnTo>
                  <a:lnTo>
                    <a:pt x="1" y="191"/>
                  </a:lnTo>
                  <a:lnTo>
                    <a:pt x="125451" y="286"/>
                  </a:lnTo>
                  <a:lnTo>
                    <a:pt x="134925" y="333"/>
                  </a:lnTo>
                  <a:lnTo>
                    <a:pt x="153826" y="381"/>
                  </a:lnTo>
                  <a:lnTo>
                    <a:pt x="172727" y="333"/>
                  </a:lnTo>
                  <a:lnTo>
                    <a:pt x="182153" y="286"/>
                  </a:lnTo>
                  <a:lnTo>
                    <a:pt x="191628" y="191"/>
                  </a:lnTo>
                  <a:lnTo>
                    <a:pt x="182153" y="95"/>
                  </a:lnTo>
                  <a:lnTo>
                    <a:pt x="172727" y="48"/>
                  </a:lnTo>
                  <a:lnTo>
                    <a:pt x="153826" y="0"/>
                  </a:lnTo>
                  <a:close/>
                </a:path>
              </a:pathLst>
            </a:custGeom>
            <a:solidFill>
              <a:srgbClr val="ECC6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1596;p52">
              <a:extLst>
                <a:ext uri="{FF2B5EF4-FFF2-40B4-BE49-F238E27FC236}">
                  <a16:creationId xmlns:a16="http://schemas.microsoft.com/office/drawing/2014/main" id="{A8FC50C9-4135-EE8F-0CE8-57D1DC01EA97}"/>
                </a:ext>
              </a:extLst>
            </p:cNvPr>
            <p:cNvSpPr/>
            <p:nvPr/>
          </p:nvSpPr>
          <p:spPr>
            <a:xfrm>
              <a:off x="2212597" y="2674956"/>
              <a:ext cx="4557393" cy="7943"/>
            </a:xfrm>
            <a:custGeom>
              <a:avLst/>
              <a:gdLst/>
              <a:ahLst/>
              <a:cxnLst/>
              <a:rect l="l" t="t" r="r" b="b"/>
              <a:pathLst>
                <a:path w="191628" h="334" extrusionOk="0">
                  <a:moveTo>
                    <a:pt x="134973" y="0"/>
                  </a:moveTo>
                  <a:lnTo>
                    <a:pt x="125498" y="96"/>
                  </a:lnTo>
                  <a:lnTo>
                    <a:pt x="1" y="143"/>
                  </a:lnTo>
                  <a:lnTo>
                    <a:pt x="125498" y="238"/>
                  </a:lnTo>
                  <a:lnTo>
                    <a:pt x="134925" y="286"/>
                  </a:lnTo>
                  <a:lnTo>
                    <a:pt x="153826" y="334"/>
                  </a:lnTo>
                  <a:lnTo>
                    <a:pt x="172727" y="286"/>
                  </a:lnTo>
                  <a:lnTo>
                    <a:pt x="182201" y="238"/>
                  </a:lnTo>
                  <a:lnTo>
                    <a:pt x="191628" y="143"/>
                  </a:lnTo>
                  <a:lnTo>
                    <a:pt x="182201" y="96"/>
                  </a:lnTo>
                  <a:lnTo>
                    <a:pt x="172774" y="0"/>
                  </a:lnTo>
                  <a:close/>
                </a:path>
              </a:pathLst>
            </a:custGeom>
            <a:solidFill>
              <a:srgbClr val="ECC6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1597;p52">
              <a:extLst>
                <a:ext uri="{FF2B5EF4-FFF2-40B4-BE49-F238E27FC236}">
                  <a16:creationId xmlns:a16="http://schemas.microsoft.com/office/drawing/2014/main" id="{D8A5EE2A-12AC-90B1-FE1E-3D7BFD5B042F}"/>
                </a:ext>
              </a:extLst>
            </p:cNvPr>
            <p:cNvSpPr/>
            <p:nvPr/>
          </p:nvSpPr>
          <p:spPr>
            <a:xfrm>
              <a:off x="2208078" y="2811967"/>
              <a:ext cx="4557393" cy="9061"/>
            </a:xfrm>
            <a:custGeom>
              <a:avLst/>
              <a:gdLst/>
              <a:ahLst/>
              <a:cxnLst/>
              <a:rect l="l" t="t" r="r" b="b"/>
              <a:pathLst>
                <a:path w="191628" h="381" extrusionOk="0">
                  <a:moveTo>
                    <a:pt x="153825" y="0"/>
                  </a:moveTo>
                  <a:lnTo>
                    <a:pt x="134925" y="48"/>
                  </a:lnTo>
                  <a:lnTo>
                    <a:pt x="125498" y="95"/>
                  </a:lnTo>
                  <a:lnTo>
                    <a:pt x="0" y="190"/>
                  </a:lnTo>
                  <a:lnTo>
                    <a:pt x="125450" y="286"/>
                  </a:lnTo>
                  <a:lnTo>
                    <a:pt x="134925" y="333"/>
                  </a:lnTo>
                  <a:lnTo>
                    <a:pt x="153825" y="381"/>
                  </a:lnTo>
                  <a:lnTo>
                    <a:pt x="172726" y="333"/>
                  </a:lnTo>
                  <a:lnTo>
                    <a:pt x="182153" y="286"/>
                  </a:lnTo>
                  <a:lnTo>
                    <a:pt x="191627" y="190"/>
                  </a:lnTo>
                  <a:lnTo>
                    <a:pt x="182153" y="95"/>
                  </a:lnTo>
                  <a:lnTo>
                    <a:pt x="172726" y="48"/>
                  </a:lnTo>
                  <a:lnTo>
                    <a:pt x="153825" y="0"/>
                  </a:lnTo>
                  <a:close/>
                </a:path>
              </a:pathLst>
            </a:custGeom>
            <a:solidFill>
              <a:srgbClr val="ECC6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1598;p52">
              <a:extLst>
                <a:ext uri="{FF2B5EF4-FFF2-40B4-BE49-F238E27FC236}">
                  <a16:creationId xmlns:a16="http://schemas.microsoft.com/office/drawing/2014/main" id="{BFF1AB54-D9B0-1C58-4735-F99995FC6F5F}"/>
                </a:ext>
              </a:extLst>
            </p:cNvPr>
            <p:cNvSpPr/>
            <p:nvPr/>
          </p:nvSpPr>
          <p:spPr>
            <a:xfrm>
              <a:off x="2202418" y="2950096"/>
              <a:ext cx="4557393" cy="7943"/>
            </a:xfrm>
            <a:custGeom>
              <a:avLst/>
              <a:gdLst/>
              <a:ahLst/>
              <a:cxnLst/>
              <a:rect l="l" t="t" r="r" b="b"/>
              <a:pathLst>
                <a:path w="191628" h="334" extrusionOk="0">
                  <a:moveTo>
                    <a:pt x="153873" y="0"/>
                  </a:moveTo>
                  <a:lnTo>
                    <a:pt x="134972" y="48"/>
                  </a:lnTo>
                  <a:lnTo>
                    <a:pt x="125498" y="96"/>
                  </a:lnTo>
                  <a:lnTo>
                    <a:pt x="0" y="191"/>
                  </a:lnTo>
                  <a:lnTo>
                    <a:pt x="125498" y="238"/>
                  </a:lnTo>
                  <a:lnTo>
                    <a:pt x="134925" y="334"/>
                  </a:lnTo>
                  <a:lnTo>
                    <a:pt x="172726" y="334"/>
                  </a:lnTo>
                  <a:lnTo>
                    <a:pt x="182200" y="238"/>
                  </a:lnTo>
                  <a:lnTo>
                    <a:pt x="191627" y="191"/>
                  </a:lnTo>
                  <a:lnTo>
                    <a:pt x="182200" y="96"/>
                  </a:lnTo>
                  <a:lnTo>
                    <a:pt x="172774" y="48"/>
                  </a:lnTo>
                  <a:lnTo>
                    <a:pt x="153873" y="0"/>
                  </a:lnTo>
                  <a:close/>
                </a:path>
              </a:pathLst>
            </a:custGeom>
            <a:solidFill>
              <a:srgbClr val="ECC6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1599;p52">
              <a:extLst>
                <a:ext uri="{FF2B5EF4-FFF2-40B4-BE49-F238E27FC236}">
                  <a16:creationId xmlns:a16="http://schemas.microsoft.com/office/drawing/2014/main" id="{350A1049-BF67-DEA5-16CB-34EB8667F982}"/>
                </a:ext>
              </a:extLst>
            </p:cNvPr>
            <p:cNvSpPr/>
            <p:nvPr/>
          </p:nvSpPr>
          <p:spPr>
            <a:xfrm>
              <a:off x="2197875" y="3087083"/>
              <a:ext cx="4557393" cy="9085"/>
            </a:xfrm>
            <a:custGeom>
              <a:avLst/>
              <a:gdLst/>
              <a:ahLst/>
              <a:cxnLst/>
              <a:rect l="l" t="t" r="r" b="b"/>
              <a:pathLst>
                <a:path w="191628" h="382" extrusionOk="0">
                  <a:moveTo>
                    <a:pt x="153826" y="1"/>
                  </a:moveTo>
                  <a:lnTo>
                    <a:pt x="134925" y="49"/>
                  </a:lnTo>
                  <a:lnTo>
                    <a:pt x="125499" y="96"/>
                  </a:lnTo>
                  <a:lnTo>
                    <a:pt x="1" y="191"/>
                  </a:lnTo>
                  <a:lnTo>
                    <a:pt x="125451" y="287"/>
                  </a:lnTo>
                  <a:lnTo>
                    <a:pt x="134925" y="334"/>
                  </a:lnTo>
                  <a:lnTo>
                    <a:pt x="153826" y="382"/>
                  </a:lnTo>
                  <a:lnTo>
                    <a:pt x="172727" y="334"/>
                  </a:lnTo>
                  <a:lnTo>
                    <a:pt x="182153" y="287"/>
                  </a:lnTo>
                  <a:lnTo>
                    <a:pt x="191628" y="191"/>
                  </a:lnTo>
                  <a:lnTo>
                    <a:pt x="182153" y="96"/>
                  </a:lnTo>
                  <a:lnTo>
                    <a:pt x="172727" y="49"/>
                  </a:lnTo>
                  <a:lnTo>
                    <a:pt x="153826" y="1"/>
                  </a:lnTo>
                  <a:close/>
                </a:path>
              </a:pathLst>
            </a:custGeom>
            <a:solidFill>
              <a:srgbClr val="ECC6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1600;p52">
              <a:extLst>
                <a:ext uri="{FF2B5EF4-FFF2-40B4-BE49-F238E27FC236}">
                  <a16:creationId xmlns:a16="http://schemas.microsoft.com/office/drawing/2014/main" id="{EBFBBE73-FDD3-35AE-8FEE-10C03011ECE5}"/>
                </a:ext>
              </a:extLst>
            </p:cNvPr>
            <p:cNvSpPr/>
            <p:nvPr/>
          </p:nvSpPr>
          <p:spPr>
            <a:xfrm>
              <a:off x="2192215" y="3225235"/>
              <a:ext cx="4557393" cy="9085"/>
            </a:xfrm>
            <a:custGeom>
              <a:avLst/>
              <a:gdLst/>
              <a:ahLst/>
              <a:cxnLst/>
              <a:rect l="l" t="t" r="r" b="b"/>
              <a:pathLst>
                <a:path w="191628" h="382" extrusionOk="0">
                  <a:moveTo>
                    <a:pt x="153874" y="0"/>
                  </a:moveTo>
                  <a:lnTo>
                    <a:pt x="134973" y="48"/>
                  </a:lnTo>
                  <a:lnTo>
                    <a:pt x="125498" y="95"/>
                  </a:lnTo>
                  <a:lnTo>
                    <a:pt x="1" y="191"/>
                  </a:lnTo>
                  <a:lnTo>
                    <a:pt x="125498" y="286"/>
                  </a:lnTo>
                  <a:lnTo>
                    <a:pt x="134925" y="334"/>
                  </a:lnTo>
                  <a:lnTo>
                    <a:pt x="153826" y="381"/>
                  </a:lnTo>
                  <a:lnTo>
                    <a:pt x="172727" y="334"/>
                  </a:lnTo>
                  <a:lnTo>
                    <a:pt x="182201" y="286"/>
                  </a:lnTo>
                  <a:lnTo>
                    <a:pt x="191628" y="191"/>
                  </a:lnTo>
                  <a:lnTo>
                    <a:pt x="182201" y="95"/>
                  </a:lnTo>
                  <a:lnTo>
                    <a:pt x="172774" y="48"/>
                  </a:lnTo>
                  <a:lnTo>
                    <a:pt x="153874" y="0"/>
                  </a:lnTo>
                  <a:close/>
                </a:path>
              </a:pathLst>
            </a:custGeom>
            <a:solidFill>
              <a:srgbClr val="ECC6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1601;p52">
              <a:extLst>
                <a:ext uri="{FF2B5EF4-FFF2-40B4-BE49-F238E27FC236}">
                  <a16:creationId xmlns:a16="http://schemas.microsoft.com/office/drawing/2014/main" id="{0860A1CF-DDC8-4AEB-AA26-AF365AA9058E}"/>
                </a:ext>
              </a:extLst>
            </p:cNvPr>
            <p:cNvSpPr/>
            <p:nvPr/>
          </p:nvSpPr>
          <p:spPr>
            <a:xfrm>
              <a:off x="2187696" y="3363364"/>
              <a:ext cx="4557393" cy="7943"/>
            </a:xfrm>
            <a:custGeom>
              <a:avLst/>
              <a:gdLst/>
              <a:ahLst/>
              <a:cxnLst/>
              <a:rect l="l" t="t" r="r" b="b"/>
              <a:pathLst>
                <a:path w="191628" h="334" extrusionOk="0">
                  <a:moveTo>
                    <a:pt x="134925" y="1"/>
                  </a:moveTo>
                  <a:lnTo>
                    <a:pt x="125498" y="96"/>
                  </a:lnTo>
                  <a:lnTo>
                    <a:pt x="0" y="143"/>
                  </a:lnTo>
                  <a:lnTo>
                    <a:pt x="125498" y="239"/>
                  </a:lnTo>
                  <a:lnTo>
                    <a:pt x="134925" y="286"/>
                  </a:lnTo>
                  <a:lnTo>
                    <a:pt x="153825" y="334"/>
                  </a:lnTo>
                  <a:lnTo>
                    <a:pt x="172726" y="286"/>
                  </a:lnTo>
                  <a:lnTo>
                    <a:pt x="182153" y="239"/>
                  </a:lnTo>
                  <a:lnTo>
                    <a:pt x="191627" y="143"/>
                  </a:lnTo>
                  <a:lnTo>
                    <a:pt x="182201" y="96"/>
                  </a:lnTo>
                  <a:lnTo>
                    <a:pt x="172726" y="1"/>
                  </a:lnTo>
                  <a:close/>
                </a:path>
              </a:pathLst>
            </a:custGeom>
            <a:solidFill>
              <a:srgbClr val="ECC6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0" name="Google Shape;1602;p52">
              <a:extLst>
                <a:ext uri="{FF2B5EF4-FFF2-40B4-BE49-F238E27FC236}">
                  <a16:creationId xmlns:a16="http://schemas.microsoft.com/office/drawing/2014/main" id="{FF5FC375-997C-3D4C-AB87-315F3F4A6B95}"/>
                </a:ext>
              </a:extLst>
            </p:cNvPr>
            <p:cNvSpPr/>
            <p:nvPr/>
          </p:nvSpPr>
          <p:spPr>
            <a:xfrm>
              <a:off x="2182036" y="3500375"/>
              <a:ext cx="4557393" cy="9085"/>
            </a:xfrm>
            <a:custGeom>
              <a:avLst/>
              <a:gdLst/>
              <a:ahLst/>
              <a:cxnLst/>
              <a:rect l="l" t="t" r="r" b="b"/>
              <a:pathLst>
                <a:path w="191628" h="382" extrusionOk="0">
                  <a:moveTo>
                    <a:pt x="153873" y="0"/>
                  </a:moveTo>
                  <a:lnTo>
                    <a:pt x="134972" y="48"/>
                  </a:lnTo>
                  <a:lnTo>
                    <a:pt x="125498" y="95"/>
                  </a:lnTo>
                  <a:lnTo>
                    <a:pt x="0" y="191"/>
                  </a:lnTo>
                  <a:lnTo>
                    <a:pt x="125498" y="286"/>
                  </a:lnTo>
                  <a:lnTo>
                    <a:pt x="134925" y="333"/>
                  </a:lnTo>
                  <a:lnTo>
                    <a:pt x="153825" y="381"/>
                  </a:lnTo>
                  <a:lnTo>
                    <a:pt x="172726" y="333"/>
                  </a:lnTo>
                  <a:lnTo>
                    <a:pt x="182200" y="286"/>
                  </a:lnTo>
                  <a:lnTo>
                    <a:pt x="191627" y="191"/>
                  </a:lnTo>
                  <a:lnTo>
                    <a:pt x="182200" y="95"/>
                  </a:lnTo>
                  <a:lnTo>
                    <a:pt x="172774" y="48"/>
                  </a:lnTo>
                  <a:lnTo>
                    <a:pt x="153873" y="0"/>
                  </a:lnTo>
                  <a:close/>
                </a:path>
              </a:pathLst>
            </a:custGeom>
            <a:solidFill>
              <a:srgbClr val="ECC6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1" name="Google Shape;1603;p52">
              <a:extLst>
                <a:ext uri="{FF2B5EF4-FFF2-40B4-BE49-F238E27FC236}">
                  <a16:creationId xmlns:a16="http://schemas.microsoft.com/office/drawing/2014/main" id="{956089B0-348F-BAB1-5864-AD7EB984270B}"/>
                </a:ext>
              </a:extLst>
            </p:cNvPr>
            <p:cNvSpPr/>
            <p:nvPr/>
          </p:nvSpPr>
          <p:spPr>
            <a:xfrm>
              <a:off x="2177494" y="3638504"/>
              <a:ext cx="4557393" cy="7943"/>
            </a:xfrm>
            <a:custGeom>
              <a:avLst/>
              <a:gdLst/>
              <a:ahLst/>
              <a:cxnLst/>
              <a:rect l="l" t="t" r="r" b="b"/>
              <a:pathLst>
                <a:path w="191628" h="334" extrusionOk="0">
                  <a:moveTo>
                    <a:pt x="153826" y="0"/>
                  </a:moveTo>
                  <a:lnTo>
                    <a:pt x="134925" y="48"/>
                  </a:lnTo>
                  <a:lnTo>
                    <a:pt x="125499" y="96"/>
                  </a:lnTo>
                  <a:lnTo>
                    <a:pt x="1" y="191"/>
                  </a:lnTo>
                  <a:lnTo>
                    <a:pt x="125499" y="239"/>
                  </a:lnTo>
                  <a:lnTo>
                    <a:pt x="134925" y="334"/>
                  </a:lnTo>
                  <a:lnTo>
                    <a:pt x="172727" y="334"/>
                  </a:lnTo>
                  <a:lnTo>
                    <a:pt x="182153" y="239"/>
                  </a:lnTo>
                  <a:lnTo>
                    <a:pt x="191628" y="191"/>
                  </a:lnTo>
                  <a:lnTo>
                    <a:pt x="182201" y="96"/>
                  </a:lnTo>
                  <a:lnTo>
                    <a:pt x="172727" y="48"/>
                  </a:lnTo>
                  <a:lnTo>
                    <a:pt x="153826" y="0"/>
                  </a:lnTo>
                  <a:close/>
                </a:path>
              </a:pathLst>
            </a:custGeom>
            <a:solidFill>
              <a:srgbClr val="ECC6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2" name="Google Shape;1604;p52">
              <a:extLst>
                <a:ext uri="{FF2B5EF4-FFF2-40B4-BE49-F238E27FC236}">
                  <a16:creationId xmlns:a16="http://schemas.microsoft.com/office/drawing/2014/main" id="{634A0E31-0EC4-A9F6-0997-38FC7C86FBB3}"/>
                </a:ext>
              </a:extLst>
            </p:cNvPr>
            <p:cNvSpPr/>
            <p:nvPr/>
          </p:nvSpPr>
          <p:spPr>
            <a:xfrm>
              <a:off x="2171834" y="3775515"/>
              <a:ext cx="4557393" cy="9085"/>
            </a:xfrm>
            <a:custGeom>
              <a:avLst/>
              <a:gdLst/>
              <a:ahLst/>
              <a:cxnLst/>
              <a:rect l="l" t="t" r="r" b="b"/>
              <a:pathLst>
                <a:path w="191628" h="382" extrusionOk="0">
                  <a:moveTo>
                    <a:pt x="153874" y="0"/>
                  </a:moveTo>
                  <a:lnTo>
                    <a:pt x="134973" y="48"/>
                  </a:lnTo>
                  <a:lnTo>
                    <a:pt x="125499" y="95"/>
                  </a:lnTo>
                  <a:lnTo>
                    <a:pt x="1" y="191"/>
                  </a:lnTo>
                  <a:lnTo>
                    <a:pt x="125499" y="286"/>
                  </a:lnTo>
                  <a:lnTo>
                    <a:pt x="134925" y="333"/>
                  </a:lnTo>
                  <a:lnTo>
                    <a:pt x="153826" y="381"/>
                  </a:lnTo>
                  <a:lnTo>
                    <a:pt x="172727" y="333"/>
                  </a:lnTo>
                  <a:lnTo>
                    <a:pt x="182201" y="286"/>
                  </a:lnTo>
                  <a:lnTo>
                    <a:pt x="191628" y="191"/>
                  </a:lnTo>
                  <a:lnTo>
                    <a:pt x="182201" y="95"/>
                  </a:lnTo>
                  <a:lnTo>
                    <a:pt x="172774" y="48"/>
                  </a:lnTo>
                  <a:lnTo>
                    <a:pt x="153874" y="0"/>
                  </a:lnTo>
                  <a:close/>
                </a:path>
              </a:pathLst>
            </a:custGeom>
            <a:solidFill>
              <a:srgbClr val="ECC6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3" name="Google Shape;1605;p52">
              <a:extLst>
                <a:ext uri="{FF2B5EF4-FFF2-40B4-BE49-F238E27FC236}">
                  <a16:creationId xmlns:a16="http://schemas.microsoft.com/office/drawing/2014/main" id="{74A61EC6-1563-F700-4F79-7A570567518C}"/>
                </a:ext>
              </a:extLst>
            </p:cNvPr>
            <p:cNvSpPr/>
            <p:nvPr/>
          </p:nvSpPr>
          <p:spPr>
            <a:xfrm>
              <a:off x="2167315" y="3913644"/>
              <a:ext cx="4557393" cy="9085"/>
            </a:xfrm>
            <a:custGeom>
              <a:avLst/>
              <a:gdLst/>
              <a:ahLst/>
              <a:cxnLst/>
              <a:rect l="l" t="t" r="r" b="b"/>
              <a:pathLst>
                <a:path w="191628" h="382" extrusionOk="0">
                  <a:moveTo>
                    <a:pt x="153826" y="0"/>
                  </a:moveTo>
                  <a:lnTo>
                    <a:pt x="134925" y="48"/>
                  </a:lnTo>
                  <a:lnTo>
                    <a:pt x="125498" y="96"/>
                  </a:lnTo>
                  <a:lnTo>
                    <a:pt x="0" y="191"/>
                  </a:lnTo>
                  <a:lnTo>
                    <a:pt x="125498" y="286"/>
                  </a:lnTo>
                  <a:lnTo>
                    <a:pt x="134925" y="334"/>
                  </a:lnTo>
                  <a:lnTo>
                    <a:pt x="153826" y="381"/>
                  </a:lnTo>
                  <a:lnTo>
                    <a:pt x="172726" y="334"/>
                  </a:lnTo>
                  <a:lnTo>
                    <a:pt x="182153" y="286"/>
                  </a:lnTo>
                  <a:lnTo>
                    <a:pt x="191627" y="191"/>
                  </a:lnTo>
                  <a:lnTo>
                    <a:pt x="182201" y="96"/>
                  </a:lnTo>
                  <a:lnTo>
                    <a:pt x="172726" y="48"/>
                  </a:lnTo>
                  <a:lnTo>
                    <a:pt x="153826" y="0"/>
                  </a:lnTo>
                  <a:close/>
                </a:path>
              </a:pathLst>
            </a:custGeom>
            <a:solidFill>
              <a:srgbClr val="ECC6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4" name="Google Shape;1606;p52">
              <a:extLst>
                <a:ext uri="{FF2B5EF4-FFF2-40B4-BE49-F238E27FC236}">
                  <a16:creationId xmlns:a16="http://schemas.microsoft.com/office/drawing/2014/main" id="{0B9A5219-093D-F3CA-0EE2-F6A57E2887E6}"/>
                </a:ext>
              </a:extLst>
            </p:cNvPr>
            <p:cNvSpPr/>
            <p:nvPr/>
          </p:nvSpPr>
          <p:spPr>
            <a:xfrm>
              <a:off x="2161655" y="4051772"/>
              <a:ext cx="4557393" cy="7943"/>
            </a:xfrm>
            <a:custGeom>
              <a:avLst/>
              <a:gdLst/>
              <a:ahLst/>
              <a:cxnLst/>
              <a:rect l="l" t="t" r="r" b="b"/>
              <a:pathLst>
                <a:path w="191628" h="334" extrusionOk="0">
                  <a:moveTo>
                    <a:pt x="134972" y="1"/>
                  </a:moveTo>
                  <a:lnTo>
                    <a:pt x="125498" y="96"/>
                  </a:lnTo>
                  <a:lnTo>
                    <a:pt x="0" y="144"/>
                  </a:lnTo>
                  <a:lnTo>
                    <a:pt x="125498" y="239"/>
                  </a:lnTo>
                  <a:lnTo>
                    <a:pt x="134925" y="286"/>
                  </a:lnTo>
                  <a:lnTo>
                    <a:pt x="153825" y="334"/>
                  </a:lnTo>
                  <a:lnTo>
                    <a:pt x="172726" y="286"/>
                  </a:lnTo>
                  <a:lnTo>
                    <a:pt x="182200" y="239"/>
                  </a:lnTo>
                  <a:lnTo>
                    <a:pt x="191627" y="144"/>
                  </a:lnTo>
                  <a:lnTo>
                    <a:pt x="182200" y="96"/>
                  </a:lnTo>
                  <a:lnTo>
                    <a:pt x="172774" y="1"/>
                  </a:lnTo>
                  <a:close/>
                </a:path>
              </a:pathLst>
            </a:custGeom>
            <a:solidFill>
              <a:srgbClr val="DBC2A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5" name="Google Shape;1607;p52">
              <a:extLst>
                <a:ext uri="{FF2B5EF4-FFF2-40B4-BE49-F238E27FC236}">
                  <a16:creationId xmlns:a16="http://schemas.microsoft.com/office/drawing/2014/main" id="{EDFA5403-8B5E-DD19-6D6E-5FB3DF06148A}"/>
                </a:ext>
              </a:extLst>
            </p:cNvPr>
            <p:cNvSpPr/>
            <p:nvPr/>
          </p:nvSpPr>
          <p:spPr>
            <a:xfrm>
              <a:off x="6866214" y="1426065"/>
              <a:ext cx="71348" cy="2019967"/>
            </a:xfrm>
            <a:custGeom>
              <a:avLst/>
              <a:gdLst/>
              <a:ahLst/>
              <a:cxnLst/>
              <a:rect l="l" t="t" r="r" b="b"/>
              <a:pathLst>
                <a:path w="3000" h="84935" extrusionOk="0">
                  <a:moveTo>
                    <a:pt x="3000" y="1"/>
                  </a:moveTo>
                  <a:lnTo>
                    <a:pt x="2524" y="10618"/>
                  </a:lnTo>
                  <a:lnTo>
                    <a:pt x="2143" y="21234"/>
                  </a:lnTo>
                  <a:lnTo>
                    <a:pt x="1333" y="42468"/>
                  </a:lnTo>
                  <a:lnTo>
                    <a:pt x="667" y="63701"/>
                  </a:lnTo>
                  <a:lnTo>
                    <a:pt x="334" y="74318"/>
                  </a:lnTo>
                  <a:lnTo>
                    <a:pt x="0" y="84935"/>
                  </a:lnTo>
                  <a:lnTo>
                    <a:pt x="476" y="74318"/>
                  </a:lnTo>
                  <a:lnTo>
                    <a:pt x="857" y="63701"/>
                  </a:lnTo>
                  <a:lnTo>
                    <a:pt x="1667" y="42468"/>
                  </a:lnTo>
                  <a:lnTo>
                    <a:pt x="2333" y="21234"/>
                  </a:lnTo>
                  <a:lnTo>
                    <a:pt x="2666" y="10618"/>
                  </a:lnTo>
                  <a:lnTo>
                    <a:pt x="3000" y="1"/>
                  </a:ln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6" name="Google Shape;1608;p52">
              <a:extLst>
                <a:ext uri="{FF2B5EF4-FFF2-40B4-BE49-F238E27FC236}">
                  <a16:creationId xmlns:a16="http://schemas.microsoft.com/office/drawing/2014/main" id="{7474E5B4-8201-AF22-CF8A-329C13CC4F19}"/>
                </a:ext>
              </a:extLst>
            </p:cNvPr>
            <p:cNvSpPr/>
            <p:nvPr/>
          </p:nvSpPr>
          <p:spPr>
            <a:xfrm>
              <a:off x="6871874" y="1426065"/>
              <a:ext cx="91729" cy="2625731"/>
            </a:xfrm>
            <a:custGeom>
              <a:avLst/>
              <a:gdLst/>
              <a:ahLst/>
              <a:cxnLst/>
              <a:rect l="l" t="t" r="r" b="b"/>
              <a:pathLst>
                <a:path w="3857" h="110406" extrusionOk="0">
                  <a:moveTo>
                    <a:pt x="3857" y="1"/>
                  </a:moveTo>
                  <a:lnTo>
                    <a:pt x="3285" y="13807"/>
                  </a:lnTo>
                  <a:lnTo>
                    <a:pt x="2809" y="27566"/>
                  </a:lnTo>
                  <a:lnTo>
                    <a:pt x="1762" y="55179"/>
                  </a:lnTo>
                  <a:lnTo>
                    <a:pt x="857" y="82793"/>
                  </a:lnTo>
                  <a:lnTo>
                    <a:pt x="429" y="96599"/>
                  </a:lnTo>
                  <a:lnTo>
                    <a:pt x="0" y="110406"/>
                  </a:lnTo>
                  <a:lnTo>
                    <a:pt x="572" y="96599"/>
                  </a:lnTo>
                  <a:lnTo>
                    <a:pt x="1048" y="82793"/>
                  </a:lnTo>
                  <a:lnTo>
                    <a:pt x="2048" y="55179"/>
                  </a:lnTo>
                  <a:lnTo>
                    <a:pt x="3000" y="27614"/>
                  </a:lnTo>
                  <a:lnTo>
                    <a:pt x="3428" y="13807"/>
                  </a:lnTo>
                  <a:lnTo>
                    <a:pt x="3857" y="1"/>
                  </a:ln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7" name="Google Shape;1609;p52">
              <a:extLst>
                <a:ext uri="{FF2B5EF4-FFF2-40B4-BE49-F238E27FC236}">
                  <a16:creationId xmlns:a16="http://schemas.microsoft.com/office/drawing/2014/main" id="{A35A010C-988F-2701-1981-E6294753BAF4}"/>
                </a:ext>
              </a:extLst>
            </p:cNvPr>
            <p:cNvSpPr/>
            <p:nvPr/>
          </p:nvSpPr>
          <p:spPr>
            <a:xfrm>
              <a:off x="6909236" y="1426065"/>
              <a:ext cx="80409" cy="2308710"/>
            </a:xfrm>
            <a:custGeom>
              <a:avLst/>
              <a:gdLst/>
              <a:ahLst/>
              <a:cxnLst/>
              <a:rect l="l" t="t" r="r" b="b"/>
              <a:pathLst>
                <a:path w="3381" h="97076" extrusionOk="0">
                  <a:moveTo>
                    <a:pt x="3381" y="1"/>
                  </a:moveTo>
                  <a:lnTo>
                    <a:pt x="2905" y="12141"/>
                  </a:lnTo>
                  <a:lnTo>
                    <a:pt x="2429" y="24281"/>
                  </a:lnTo>
                  <a:lnTo>
                    <a:pt x="1572" y="48562"/>
                  </a:lnTo>
                  <a:lnTo>
                    <a:pt x="762" y="72795"/>
                  </a:lnTo>
                  <a:lnTo>
                    <a:pt x="334" y="84935"/>
                  </a:lnTo>
                  <a:lnTo>
                    <a:pt x="0" y="97075"/>
                  </a:lnTo>
                  <a:lnTo>
                    <a:pt x="477" y="84983"/>
                  </a:lnTo>
                  <a:lnTo>
                    <a:pt x="953" y="72842"/>
                  </a:lnTo>
                  <a:lnTo>
                    <a:pt x="1857" y="48562"/>
                  </a:lnTo>
                  <a:lnTo>
                    <a:pt x="2619" y="24281"/>
                  </a:lnTo>
                  <a:lnTo>
                    <a:pt x="3047" y="12141"/>
                  </a:lnTo>
                  <a:lnTo>
                    <a:pt x="3381" y="1"/>
                  </a:ln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8" name="Google Shape;1610;p52">
              <a:extLst>
                <a:ext uri="{FF2B5EF4-FFF2-40B4-BE49-F238E27FC236}">
                  <a16:creationId xmlns:a16="http://schemas.microsoft.com/office/drawing/2014/main" id="{1754E5EF-83E5-B20F-2A00-BF1C5F649D3C}"/>
                </a:ext>
              </a:extLst>
            </p:cNvPr>
            <p:cNvSpPr/>
            <p:nvPr/>
          </p:nvSpPr>
          <p:spPr>
            <a:xfrm>
              <a:off x="6940938" y="1426065"/>
              <a:ext cx="74748" cy="2138855"/>
            </a:xfrm>
            <a:custGeom>
              <a:avLst/>
              <a:gdLst/>
              <a:ahLst/>
              <a:cxnLst/>
              <a:rect l="l" t="t" r="r" b="b"/>
              <a:pathLst>
                <a:path w="3143" h="89934" extrusionOk="0">
                  <a:moveTo>
                    <a:pt x="3143" y="1"/>
                  </a:moveTo>
                  <a:lnTo>
                    <a:pt x="2714" y="11237"/>
                  </a:lnTo>
                  <a:lnTo>
                    <a:pt x="2286" y="22472"/>
                  </a:lnTo>
                  <a:lnTo>
                    <a:pt x="1429" y="44944"/>
                  </a:lnTo>
                  <a:lnTo>
                    <a:pt x="715" y="67463"/>
                  </a:lnTo>
                  <a:lnTo>
                    <a:pt x="334" y="78698"/>
                  </a:lnTo>
                  <a:lnTo>
                    <a:pt x="0" y="89934"/>
                  </a:lnTo>
                  <a:lnTo>
                    <a:pt x="477" y="78698"/>
                  </a:lnTo>
                  <a:lnTo>
                    <a:pt x="905" y="67463"/>
                  </a:lnTo>
                  <a:lnTo>
                    <a:pt x="1762" y="44991"/>
                  </a:lnTo>
                  <a:lnTo>
                    <a:pt x="2476" y="22472"/>
                  </a:lnTo>
                  <a:lnTo>
                    <a:pt x="2857" y="11237"/>
                  </a:lnTo>
                  <a:lnTo>
                    <a:pt x="3143" y="1"/>
                  </a:ln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650" name="TextBox 649">
            <a:extLst>
              <a:ext uri="{FF2B5EF4-FFF2-40B4-BE49-F238E27FC236}">
                <a16:creationId xmlns:a16="http://schemas.microsoft.com/office/drawing/2014/main" id="{9C1D4933-B9EA-8723-12A4-08CFEDA9C1EC}"/>
              </a:ext>
            </a:extLst>
          </p:cNvPr>
          <p:cNvSpPr txBox="1"/>
          <p:nvPr/>
        </p:nvSpPr>
        <p:spPr>
          <a:xfrm>
            <a:off x="3974932" y="2133277"/>
            <a:ext cx="3708847" cy="1938992"/>
          </a:xfrm>
          <a:prstGeom prst="rect">
            <a:avLst/>
          </a:prstGeom>
          <a:noFill/>
        </p:spPr>
        <p:txBody>
          <a:bodyPr wrap="square">
            <a:spAutoFit/>
          </a:bodyPr>
          <a:lstStyle/>
          <a:p>
            <a:pPr algn="just"/>
            <a:r>
              <a:rPr lang="en-US" sz="2000" b="1" i="1">
                <a:latin typeface="Times New Roman" panose="02020603050405020304" pitchFamily="18" charset="0"/>
                <a:cs typeface="Times New Roman" panose="02020603050405020304" pitchFamily="18" charset="0"/>
              </a:rPr>
              <a:t>Chức năng: </a:t>
            </a:r>
            <a:r>
              <a:rPr lang="en-US" sz="2000">
                <a:latin typeface="Times New Roman" panose="02020603050405020304" pitchFamily="18" charset="0"/>
                <a:cs typeface="Times New Roman" panose="02020603050405020304" pitchFamily="18" charset="0"/>
              </a:rPr>
              <a:t>là một loại cụm từ đặc biệt, nhiều khi cách kết hợp của các từ trong thành ngữ không theo quy tắc thông thường, chằng hạn: </a:t>
            </a:r>
            <a:r>
              <a:rPr lang="en-US" sz="2000" i="1">
                <a:latin typeface="Times New Roman" panose="02020603050405020304" pitchFamily="18" charset="0"/>
                <a:cs typeface="Times New Roman" panose="02020603050405020304" pitchFamily="18" charset="0"/>
              </a:rPr>
              <a:t>cao chạy xa bay, con ông cháu cha, nhường cơm sẻ áo…</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7310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50"/>
                                        </p:tgtEl>
                                        <p:attrNameLst>
                                          <p:attrName>style.visibility</p:attrName>
                                        </p:attrNameLst>
                                      </p:cBhvr>
                                      <p:to>
                                        <p:strVal val="visible"/>
                                      </p:to>
                                    </p:set>
                                    <p:animEffect transition="in" filter="wipe(down)">
                                      <p:cBhvr>
                                        <p:cTn id="19" dur="500"/>
                                        <p:tgtEl>
                                          <p:spTgt spid="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224603" y="128053"/>
            <a:ext cx="7320468" cy="624600"/>
          </a:xfrm>
          <a:prstGeom prst="rect">
            <a:avLst/>
          </a:prstGeom>
        </p:spPr>
        <p:txBody>
          <a:bodyPr spcFirstLastPara="1" wrap="square" lIns="91425" tIns="91425" rIns="91425" bIns="91425" anchor="t" anchorCtr="0">
            <a:noAutofit/>
          </a:bodyPr>
          <a:lstStyle/>
          <a:p>
            <a:r>
              <a:rPr lang="en-US" sz="2800">
                <a:latin typeface="Times New Roman" panose="02020603050405020304" pitchFamily="18" charset="0"/>
                <a:cs typeface="Times New Roman" panose="02020603050405020304" pitchFamily="18" charset="0"/>
              </a:rPr>
              <a:t>b) Kết luận</a:t>
            </a:r>
            <a:endParaRPr sz="28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049900" y="297292"/>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40"/>
          <p:cNvSpPr/>
          <p:nvPr/>
        </p:nvSpPr>
        <p:spPr>
          <a:xfrm>
            <a:off x="5768950" y="1196442"/>
            <a:ext cx="245400" cy="2454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3129650" y="3110867"/>
            <a:ext cx="245400" cy="2454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0"/>
          <p:cNvSpPr/>
          <p:nvPr/>
        </p:nvSpPr>
        <p:spPr>
          <a:xfrm>
            <a:off x="5768950" y="3520067"/>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91146" y="207124"/>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图片 11">
            <a:extLst>
              <a:ext uri="{FF2B5EF4-FFF2-40B4-BE49-F238E27FC236}">
                <a16:creationId xmlns:a16="http://schemas.microsoft.com/office/drawing/2014/main" id="{0F533D28-3329-5018-6562-7957640A8F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1240" y="2353801"/>
            <a:ext cx="3409951" cy="2577931"/>
          </a:xfrm>
          <a:prstGeom prst="rect">
            <a:avLst/>
          </a:prstGeom>
        </p:spPr>
      </p:pic>
      <p:pic>
        <p:nvPicPr>
          <p:cNvPr id="3" name="图片 9" descr="0c5d450a7306911101ae9ac82e2f0242">
            <a:extLst>
              <a:ext uri="{FF2B5EF4-FFF2-40B4-BE49-F238E27FC236}">
                <a16:creationId xmlns:a16="http://schemas.microsoft.com/office/drawing/2014/main" id="{AE262CB3-B256-F5E6-FDC8-9A4042F0943C}"/>
              </a:ext>
            </a:extLst>
          </p:cNvPr>
          <p:cNvPicPr>
            <a:picLocks noChangeAspect="1"/>
          </p:cNvPicPr>
          <p:nvPr/>
        </p:nvPicPr>
        <p:blipFill>
          <a:blip r:embed="rId4"/>
          <a:stretch>
            <a:fillRect/>
          </a:stretch>
        </p:blipFill>
        <p:spPr>
          <a:xfrm>
            <a:off x="5209868" y="1038624"/>
            <a:ext cx="3556132" cy="2748137"/>
          </a:xfrm>
          <a:prstGeom prst="rect">
            <a:avLst/>
          </a:prstGeom>
        </p:spPr>
      </p:pic>
      <p:sp>
        <p:nvSpPr>
          <p:cNvPr id="4" name="文本框 15">
            <a:extLst>
              <a:ext uri="{FF2B5EF4-FFF2-40B4-BE49-F238E27FC236}">
                <a16:creationId xmlns:a16="http://schemas.microsoft.com/office/drawing/2014/main" id="{57511E46-ADD6-FD44-9E5C-DAFC5EDBD9FD}"/>
              </a:ext>
            </a:extLst>
          </p:cNvPr>
          <p:cNvSpPr txBox="1"/>
          <p:nvPr/>
        </p:nvSpPr>
        <p:spPr>
          <a:xfrm>
            <a:off x="5506107" y="1337431"/>
            <a:ext cx="3038964" cy="267765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800" i="1">
                <a:latin typeface="Times New Roman" panose="02020603050405020304" pitchFamily="18" charset="0"/>
                <a:cs typeface="Times New Roman" panose="02020603050405020304" pitchFamily="18" charset="0"/>
              </a:rPr>
              <a:t>     </a:t>
            </a:r>
            <a:r>
              <a:rPr lang="en-US" sz="2000" i="1">
                <a:latin typeface="Times New Roman" panose="02020603050405020304" pitchFamily="18" charset="0"/>
                <a:cs typeface="Times New Roman" panose="02020603050405020304" pitchFamily="18" charset="0"/>
              </a:rPr>
              <a:t>Từ ví dụ em hãy cho biết thành ngữ là gì? Em hãy lấy ví dụ về thành ngữ?</a:t>
            </a:r>
            <a:endParaRPr lang="en-US" sz="2000">
              <a:latin typeface="Times New Roman" panose="02020603050405020304" pitchFamily="18" charset="0"/>
              <a:cs typeface="Times New Roman" panose="02020603050405020304" pitchFamily="18" charset="0"/>
            </a:endParaRPr>
          </a:p>
          <a:p>
            <a:pPr algn="ctr"/>
            <a:endParaRPr lang="en-US" sz="8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8975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224603" y="128053"/>
            <a:ext cx="7320468" cy="624600"/>
          </a:xfrm>
          <a:prstGeom prst="rect">
            <a:avLst/>
          </a:prstGeom>
        </p:spPr>
        <p:txBody>
          <a:bodyPr spcFirstLastPara="1" wrap="square" lIns="91425" tIns="91425" rIns="91425" bIns="91425" anchor="t" anchorCtr="0">
            <a:noAutofit/>
          </a:bodyPr>
          <a:lstStyle/>
          <a:p>
            <a:r>
              <a:rPr lang="en-US" sz="2800" b="1">
                <a:effectLst/>
                <a:latin typeface="Times New Roman" panose="02020603050405020304" pitchFamily="18" charset="0"/>
                <a:ea typeface="Times New Roman" panose="02020603050405020304" pitchFamily="18" charset="0"/>
              </a:rPr>
              <a:t>b) Kết luận</a:t>
            </a:r>
            <a:endParaRPr sz="40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221283" y="284665"/>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40"/>
          <p:cNvSpPr/>
          <p:nvPr/>
        </p:nvSpPr>
        <p:spPr>
          <a:xfrm>
            <a:off x="5768950" y="1196442"/>
            <a:ext cx="245400" cy="2454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3129650" y="3110867"/>
            <a:ext cx="245400" cy="2454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0"/>
          <p:cNvSpPr/>
          <p:nvPr/>
        </p:nvSpPr>
        <p:spPr>
          <a:xfrm>
            <a:off x="5768950" y="3520067"/>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91146" y="207124"/>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oogle Shape;4908;p56">
            <a:extLst>
              <a:ext uri="{FF2B5EF4-FFF2-40B4-BE49-F238E27FC236}">
                <a16:creationId xmlns:a16="http://schemas.microsoft.com/office/drawing/2014/main" id="{2C6DD27D-2D01-EC7A-ED39-E63B07831B55}"/>
              </a:ext>
            </a:extLst>
          </p:cNvPr>
          <p:cNvGrpSpPr/>
          <p:nvPr/>
        </p:nvGrpSpPr>
        <p:grpSpPr>
          <a:xfrm>
            <a:off x="1701209" y="1441842"/>
            <a:ext cx="6182517" cy="2831733"/>
            <a:chOff x="1260013" y="631275"/>
            <a:chExt cx="6623713" cy="3734175"/>
          </a:xfrm>
        </p:grpSpPr>
        <p:sp>
          <p:nvSpPr>
            <p:cNvPr id="3" name="Google Shape;4909;p56">
              <a:extLst>
                <a:ext uri="{FF2B5EF4-FFF2-40B4-BE49-F238E27FC236}">
                  <a16:creationId xmlns:a16="http://schemas.microsoft.com/office/drawing/2014/main" id="{C65059B8-28C5-6EE7-24F1-B22DC95B2D05}"/>
                </a:ext>
              </a:extLst>
            </p:cNvPr>
            <p:cNvSpPr/>
            <p:nvPr/>
          </p:nvSpPr>
          <p:spPr>
            <a:xfrm>
              <a:off x="1372975" y="631275"/>
              <a:ext cx="6397800" cy="3330300"/>
            </a:xfrm>
            <a:prstGeom prst="round2SameRect">
              <a:avLst>
                <a:gd name="adj1" fmla="val 16667"/>
                <a:gd name="adj2" fmla="val 0"/>
              </a:avLst>
            </a:prstGeom>
            <a:solidFill>
              <a:srgbClr val="A154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Google Shape;4910;p56">
              <a:extLst>
                <a:ext uri="{FF2B5EF4-FFF2-40B4-BE49-F238E27FC236}">
                  <a16:creationId xmlns:a16="http://schemas.microsoft.com/office/drawing/2014/main" id="{3095BC39-0969-5C52-1006-109D255485EE}"/>
                </a:ext>
              </a:extLst>
            </p:cNvPr>
            <p:cNvSpPr/>
            <p:nvPr/>
          </p:nvSpPr>
          <p:spPr>
            <a:xfrm>
              <a:off x="1502750" y="741725"/>
              <a:ext cx="6138300" cy="3219900"/>
            </a:xfrm>
            <a:prstGeom prst="round2SameRect">
              <a:avLst>
                <a:gd name="adj1" fmla="val 13724"/>
                <a:gd name="adj2" fmla="val 0"/>
              </a:avLst>
            </a:prstGeom>
            <a:solidFill>
              <a:srgbClr val="802751">
                <a:alpha val="358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4911;p56">
              <a:extLst>
                <a:ext uri="{FF2B5EF4-FFF2-40B4-BE49-F238E27FC236}">
                  <a16:creationId xmlns:a16="http://schemas.microsoft.com/office/drawing/2014/main" id="{F3683784-530A-13D7-917D-3CD83C2F19F7}"/>
                </a:ext>
              </a:extLst>
            </p:cNvPr>
            <p:cNvSpPr/>
            <p:nvPr/>
          </p:nvSpPr>
          <p:spPr>
            <a:xfrm>
              <a:off x="1544700" y="780225"/>
              <a:ext cx="6054600" cy="3181500"/>
            </a:xfrm>
            <a:prstGeom prst="round2SameRect">
              <a:avLst>
                <a:gd name="adj1" fmla="val 12823"/>
                <a:gd name="adj2" fmla="val 0"/>
              </a:avLst>
            </a:prstGeom>
            <a:solidFill>
              <a:srgbClr val="5E83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4912;p56">
              <a:extLst>
                <a:ext uri="{FF2B5EF4-FFF2-40B4-BE49-F238E27FC236}">
                  <a16:creationId xmlns:a16="http://schemas.microsoft.com/office/drawing/2014/main" id="{FC86D06F-E61B-5049-8E61-C6A3B3FFE6BE}"/>
                </a:ext>
              </a:extLst>
            </p:cNvPr>
            <p:cNvSpPr/>
            <p:nvPr/>
          </p:nvSpPr>
          <p:spPr>
            <a:xfrm>
              <a:off x="1372950" y="3458175"/>
              <a:ext cx="6397910" cy="907266"/>
            </a:xfrm>
            <a:custGeom>
              <a:avLst/>
              <a:gdLst/>
              <a:ahLst/>
              <a:cxnLst/>
              <a:rect l="l" t="t" r="r" b="b"/>
              <a:pathLst>
                <a:path w="68956" h="13285" extrusionOk="0">
                  <a:moveTo>
                    <a:pt x="0" y="0"/>
                  </a:moveTo>
                  <a:lnTo>
                    <a:pt x="0" y="13285"/>
                  </a:lnTo>
                  <a:lnTo>
                    <a:pt x="68955" y="13285"/>
                  </a:lnTo>
                  <a:lnTo>
                    <a:pt x="68955" y="0"/>
                  </a:lnTo>
                  <a:cubicBezTo>
                    <a:pt x="60944" y="2237"/>
                    <a:pt x="50376" y="4337"/>
                    <a:pt x="37890" y="4657"/>
                  </a:cubicBezTo>
                  <a:cubicBezTo>
                    <a:pt x="36746" y="4687"/>
                    <a:pt x="35617" y="4701"/>
                    <a:pt x="34502" y="4701"/>
                  </a:cubicBezTo>
                  <a:cubicBezTo>
                    <a:pt x="20329" y="4701"/>
                    <a:pt x="8507" y="2370"/>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7" name="Google Shape;4913;p56">
              <a:extLst>
                <a:ext uri="{FF2B5EF4-FFF2-40B4-BE49-F238E27FC236}">
                  <a16:creationId xmlns:a16="http://schemas.microsoft.com/office/drawing/2014/main" id="{3A8A5EC3-3B0D-91DA-F61D-C8562D4C12C8}"/>
                </a:ext>
              </a:extLst>
            </p:cNvPr>
            <p:cNvGrpSpPr/>
            <p:nvPr/>
          </p:nvGrpSpPr>
          <p:grpSpPr>
            <a:xfrm>
              <a:off x="1260013" y="3960150"/>
              <a:ext cx="6623713" cy="405300"/>
              <a:chOff x="1260013" y="3960150"/>
              <a:chExt cx="6623713" cy="405300"/>
            </a:xfrm>
          </p:grpSpPr>
          <p:sp>
            <p:nvSpPr>
              <p:cNvPr id="8" name="Google Shape;4914;p56">
                <a:extLst>
                  <a:ext uri="{FF2B5EF4-FFF2-40B4-BE49-F238E27FC236}">
                    <a16:creationId xmlns:a16="http://schemas.microsoft.com/office/drawing/2014/main" id="{5B709E4C-02F6-230C-3DFC-ED3E0B5AC4C9}"/>
                  </a:ext>
                </a:extLst>
              </p:cNvPr>
              <p:cNvSpPr/>
              <p:nvPr/>
            </p:nvSpPr>
            <p:spPr>
              <a:xfrm>
                <a:off x="1260013" y="3960150"/>
                <a:ext cx="6623700" cy="405300"/>
              </a:xfrm>
              <a:prstGeom prst="roundRect">
                <a:avLst>
                  <a:gd name="adj" fmla="val 12636"/>
                </a:avLst>
              </a:prstGeom>
              <a:solidFill>
                <a:srgbClr val="A154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4915;p56">
                <a:extLst>
                  <a:ext uri="{FF2B5EF4-FFF2-40B4-BE49-F238E27FC236}">
                    <a16:creationId xmlns:a16="http://schemas.microsoft.com/office/drawing/2014/main" id="{CE3A7723-6317-83FB-A53C-A869CA29BA92}"/>
                  </a:ext>
                </a:extLst>
              </p:cNvPr>
              <p:cNvSpPr/>
              <p:nvPr/>
            </p:nvSpPr>
            <p:spPr>
              <a:xfrm rot="10800000" flipH="1">
                <a:off x="1260025" y="4262250"/>
                <a:ext cx="6623700" cy="103200"/>
              </a:xfrm>
              <a:prstGeom prst="round2SameRect">
                <a:avLst>
                  <a:gd name="adj1" fmla="val 50000"/>
                  <a:gd name="adj2" fmla="val 0"/>
                </a:avLst>
              </a:prstGeom>
              <a:solidFill>
                <a:srgbClr val="802751">
                  <a:alpha val="358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4916;p56">
                <a:extLst>
                  <a:ext uri="{FF2B5EF4-FFF2-40B4-BE49-F238E27FC236}">
                    <a16:creationId xmlns:a16="http://schemas.microsoft.com/office/drawing/2014/main" id="{2AB14D51-F727-1775-0DBF-0E1B1432DAF2}"/>
                  </a:ext>
                </a:extLst>
              </p:cNvPr>
              <p:cNvSpPr/>
              <p:nvPr/>
            </p:nvSpPr>
            <p:spPr>
              <a:xfrm>
                <a:off x="1260025" y="3960150"/>
                <a:ext cx="6623700" cy="103200"/>
              </a:xfrm>
              <a:prstGeom prst="round2SameRect">
                <a:avLst>
                  <a:gd name="adj1" fmla="val 50000"/>
                  <a:gd name="adj2" fmla="val 0"/>
                </a:avLst>
              </a:prstGeom>
              <a:solidFill>
                <a:srgbClr val="FEF7EA">
                  <a:alpha val="302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11" name="Google Shape;4919;p56">
            <a:extLst>
              <a:ext uri="{FF2B5EF4-FFF2-40B4-BE49-F238E27FC236}">
                <a16:creationId xmlns:a16="http://schemas.microsoft.com/office/drawing/2014/main" id="{7C3DE7DD-1A24-52D3-4DA4-3D3AD6A5706F}"/>
              </a:ext>
            </a:extLst>
          </p:cNvPr>
          <p:cNvGrpSpPr/>
          <p:nvPr/>
        </p:nvGrpSpPr>
        <p:grpSpPr>
          <a:xfrm>
            <a:off x="7262176" y="2126512"/>
            <a:ext cx="1453881" cy="2965560"/>
            <a:chOff x="3916975" y="1390900"/>
            <a:chExt cx="1509919" cy="3176708"/>
          </a:xfrm>
        </p:grpSpPr>
        <p:sp>
          <p:nvSpPr>
            <p:cNvPr id="12" name="Google Shape;4920;p56">
              <a:extLst>
                <a:ext uri="{FF2B5EF4-FFF2-40B4-BE49-F238E27FC236}">
                  <a16:creationId xmlns:a16="http://schemas.microsoft.com/office/drawing/2014/main" id="{482F4871-01B1-E312-BB60-1023EB725A94}"/>
                </a:ext>
              </a:extLst>
            </p:cNvPr>
            <p:cNvSpPr/>
            <p:nvPr/>
          </p:nvSpPr>
          <p:spPr>
            <a:xfrm>
              <a:off x="4057344" y="4238360"/>
              <a:ext cx="1369550" cy="329248"/>
            </a:xfrm>
            <a:custGeom>
              <a:avLst/>
              <a:gdLst/>
              <a:ahLst/>
              <a:cxnLst/>
              <a:rect l="l" t="t" r="r" b="b"/>
              <a:pathLst>
                <a:path w="54782" h="17439" extrusionOk="0">
                  <a:moveTo>
                    <a:pt x="27391" y="0"/>
                  </a:moveTo>
                  <a:cubicBezTo>
                    <a:pt x="12258" y="0"/>
                    <a:pt x="1" y="3903"/>
                    <a:pt x="1" y="8719"/>
                  </a:cubicBezTo>
                  <a:cubicBezTo>
                    <a:pt x="1" y="13536"/>
                    <a:pt x="12258" y="17439"/>
                    <a:pt x="27391" y="17439"/>
                  </a:cubicBezTo>
                  <a:cubicBezTo>
                    <a:pt x="42524" y="17439"/>
                    <a:pt x="54782" y="13536"/>
                    <a:pt x="54782" y="8719"/>
                  </a:cubicBezTo>
                  <a:cubicBezTo>
                    <a:pt x="54782" y="3903"/>
                    <a:pt x="42524" y="0"/>
                    <a:pt x="2739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4921;p56">
              <a:extLst>
                <a:ext uri="{FF2B5EF4-FFF2-40B4-BE49-F238E27FC236}">
                  <a16:creationId xmlns:a16="http://schemas.microsoft.com/office/drawing/2014/main" id="{9D82B8D9-C0F1-E8DA-382D-9DC7C8B66A59}"/>
                </a:ext>
              </a:extLst>
            </p:cNvPr>
            <p:cNvSpPr/>
            <p:nvPr/>
          </p:nvSpPr>
          <p:spPr>
            <a:xfrm>
              <a:off x="4335250" y="2408075"/>
              <a:ext cx="1021150" cy="984675"/>
            </a:xfrm>
            <a:custGeom>
              <a:avLst/>
              <a:gdLst/>
              <a:ahLst/>
              <a:cxnLst/>
              <a:rect l="l" t="t" r="r" b="b"/>
              <a:pathLst>
                <a:path w="40846" h="39387" extrusionOk="0">
                  <a:moveTo>
                    <a:pt x="15687" y="1"/>
                  </a:moveTo>
                  <a:cubicBezTo>
                    <a:pt x="7527" y="1"/>
                    <a:pt x="5251" y="4248"/>
                    <a:pt x="5251" y="4248"/>
                  </a:cubicBezTo>
                  <a:cubicBezTo>
                    <a:pt x="2900" y="7352"/>
                    <a:pt x="1" y="33966"/>
                    <a:pt x="3858" y="37436"/>
                  </a:cubicBezTo>
                  <a:cubicBezTo>
                    <a:pt x="5413" y="38842"/>
                    <a:pt x="9760" y="39386"/>
                    <a:pt x="14730" y="39386"/>
                  </a:cubicBezTo>
                  <a:cubicBezTo>
                    <a:pt x="22016" y="39386"/>
                    <a:pt x="30638" y="38218"/>
                    <a:pt x="33759" y="36888"/>
                  </a:cubicBezTo>
                  <a:cubicBezTo>
                    <a:pt x="39009" y="34628"/>
                    <a:pt x="35814" y="18605"/>
                    <a:pt x="35814" y="18605"/>
                  </a:cubicBezTo>
                  <a:lnTo>
                    <a:pt x="35814" y="18605"/>
                  </a:lnTo>
                  <a:cubicBezTo>
                    <a:pt x="36018" y="18612"/>
                    <a:pt x="36212" y="18615"/>
                    <a:pt x="36396" y="18615"/>
                  </a:cubicBezTo>
                  <a:cubicBezTo>
                    <a:pt x="40845" y="18615"/>
                    <a:pt x="39304" y="16537"/>
                    <a:pt x="37594" y="14565"/>
                  </a:cubicBezTo>
                  <a:cubicBezTo>
                    <a:pt x="35814" y="12510"/>
                    <a:pt x="34216" y="5937"/>
                    <a:pt x="32435" y="4248"/>
                  </a:cubicBezTo>
                  <a:cubicBezTo>
                    <a:pt x="30655" y="2559"/>
                    <a:pt x="28236" y="1075"/>
                    <a:pt x="18101" y="116"/>
                  </a:cubicBezTo>
                  <a:cubicBezTo>
                    <a:pt x="17244" y="37"/>
                    <a:pt x="16441" y="1"/>
                    <a:pt x="15687" y="1"/>
                  </a:cubicBezTo>
                  <a:close/>
                </a:path>
              </a:pathLst>
            </a:custGeom>
            <a:solidFill>
              <a:srgbClr val="97C98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4922;p56">
              <a:extLst>
                <a:ext uri="{FF2B5EF4-FFF2-40B4-BE49-F238E27FC236}">
                  <a16:creationId xmlns:a16="http://schemas.microsoft.com/office/drawing/2014/main" id="{49A0239B-9EB2-2C83-DC22-55D14B378877}"/>
                </a:ext>
              </a:extLst>
            </p:cNvPr>
            <p:cNvSpPr/>
            <p:nvPr/>
          </p:nvSpPr>
          <p:spPr>
            <a:xfrm>
              <a:off x="4335250" y="2463025"/>
              <a:ext cx="893075" cy="930025"/>
            </a:xfrm>
            <a:custGeom>
              <a:avLst/>
              <a:gdLst/>
              <a:ahLst/>
              <a:cxnLst/>
              <a:rect l="l" t="t" r="r" b="b"/>
              <a:pathLst>
                <a:path w="35723" h="37201" extrusionOk="0">
                  <a:moveTo>
                    <a:pt x="13799" y="1"/>
                  </a:moveTo>
                  <a:cubicBezTo>
                    <a:pt x="11133" y="1"/>
                    <a:pt x="8585" y="221"/>
                    <a:pt x="6734" y="429"/>
                  </a:cubicBezTo>
                  <a:cubicBezTo>
                    <a:pt x="5661" y="1296"/>
                    <a:pt x="5251" y="2050"/>
                    <a:pt x="5251" y="2050"/>
                  </a:cubicBezTo>
                  <a:cubicBezTo>
                    <a:pt x="2900" y="5154"/>
                    <a:pt x="1" y="31768"/>
                    <a:pt x="3858" y="35238"/>
                  </a:cubicBezTo>
                  <a:cubicBezTo>
                    <a:pt x="4223" y="35580"/>
                    <a:pt x="4748" y="35854"/>
                    <a:pt x="5410" y="36105"/>
                  </a:cubicBezTo>
                  <a:cubicBezTo>
                    <a:pt x="8309" y="36767"/>
                    <a:pt x="11642" y="37086"/>
                    <a:pt x="14974" y="37201"/>
                  </a:cubicBezTo>
                  <a:cubicBezTo>
                    <a:pt x="21502" y="37178"/>
                    <a:pt x="29080" y="36219"/>
                    <a:pt x="32732" y="35055"/>
                  </a:cubicBezTo>
                  <a:cubicBezTo>
                    <a:pt x="35722" y="30695"/>
                    <a:pt x="32002" y="13531"/>
                    <a:pt x="31317" y="8715"/>
                  </a:cubicBezTo>
                  <a:cubicBezTo>
                    <a:pt x="30564" y="3373"/>
                    <a:pt x="28236" y="2712"/>
                    <a:pt x="21388" y="840"/>
                  </a:cubicBezTo>
                  <a:cubicBezTo>
                    <a:pt x="19102" y="209"/>
                    <a:pt x="16395" y="1"/>
                    <a:pt x="13799"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4923;p56">
              <a:extLst>
                <a:ext uri="{FF2B5EF4-FFF2-40B4-BE49-F238E27FC236}">
                  <a16:creationId xmlns:a16="http://schemas.microsoft.com/office/drawing/2014/main" id="{F5C619E5-60E4-BAAB-36BF-37CD4D091D6D}"/>
                </a:ext>
              </a:extLst>
            </p:cNvPr>
            <p:cNvSpPr/>
            <p:nvPr/>
          </p:nvSpPr>
          <p:spPr>
            <a:xfrm>
              <a:off x="4837975" y="2523075"/>
              <a:ext cx="470225" cy="856275"/>
            </a:xfrm>
            <a:custGeom>
              <a:avLst/>
              <a:gdLst/>
              <a:ahLst/>
              <a:cxnLst/>
              <a:rect l="l" t="t" r="r" b="b"/>
              <a:pathLst>
                <a:path w="18809" h="34251" extrusionOk="0">
                  <a:moveTo>
                    <a:pt x="8739" y="1"/>
                  </a:moveTo>
                  <a:cubicBezTo>
                    <a:pt x="7493" y="1"/>
                    <a:pt x="6327" y="598"/>
                    <a:pt x="5365" y="2090"/>
                  </a:cubicBezTo>
                  <a:cubicBezTo>
                    <a:pt x="3813" y="4532"/>
                    <a:pt x="1" y="26285"/>
                    <a:pt x="2877" y="31786"/>
                  </a:cubicBezTo>
                  <a:cubicBezTo>
                    <a:pt x="3310" y="32630"/>
                    <a:pt x="3630" y="33452"/>
                    <a:pt x="3881" y="34251"/>
                  </a:cubicBezTo>
                  <a:cubicBezTo>
                    <a:pt x="4406" y="34205"/>
                    <a:pt x="4908" y="34137"/>
                    <a:pt x="5410" y="34068"/>
                  </a:cubicBezTo>
                  <a:lnTo>
                    <a:pt x="5456" y="34068"/>
                  </a:lnTo>
                  <a:cubicBezTo>
                    <a:pt x="5958" y="34000"/>
                    <a:pt x="6438" y="33931"/>
                    <a:pt x="6917" y="33863"/>
                  </a:cubicBezTo>
                  <a:lnTo>
                    <a:pt x="6963" y="33863"/>
                  </a:lnTo>
                  <a:cubicBezTo>
                    <a:pt x="7191" y="33817"/>
                    <a:pt x="7396" y="33794"/>
                    <a:pt x="7624" y="33749"/>
                  </a:cubicBezTo>
                  <a:lnTo>
                    <a:pt x="7670" y="33749"/>
                  </a:lnTo>
                  <a:cubicBezTo>
                    <a:pt x="8127" y="33680"/>
                    <a:pt x="8560" y="33589"/>
                    <a:pt x="8971" y="33520"/>
                  </a:cubicBezTo>
                  <a:cubicBezTo>
                    <a:pt x="8994" y="33520"/>
                    <a:pt x="9040" y="33520"/>
                    <a:pt x="9062" y="33497"/>
                  </a:cubicBezTo>
                  <a:cubicBezTo>
                    <a:pt x="9268" y="33475"/>
                    <a:pt x="9450" y="33429"/>
                    <a:pt x="9633" y="33383"/>
                  </a:cubicBezTo>
                  <a:lnTo>
                    <a:pt x="9679" y="33383"/>
                  </a:lnTo>
                  <a:cubicBezTo>
                    <a:pt x="9861" y="33338"/>
                    <a:pt x="10067" y="33315"/>
                    <a:pt x="10249" y="33269"/>
                  </a:cubicBezTo>
                  <a:cubicBezTo>
                    <a:pt x="10272" y="33269"/>
                    <a:pt x="10318" y="33246"/>
                    <a:pt x="10341" y="33246"/>
                  </a:cubicBezTo>
                  <a:cubicBezTo>
                    <a:pt x="10500" y="33201"/>
                    <a:pt x="10637" y="33178"/>
                    <a:pt x="10797" y="33155"/>
                  </a:cubicBezTo>
                  <a:cubicBezTo>
                    <a:pt x="10843" y="33132"/>
                    <a:pt x="10866" y="33132"/>
                    <a:pt x="10911" y="33109"/>
                  </a:cubicBezTo>
                  <a:cubicBezTo>
                    <a:pt x="11094" y="33087"/>
                    <a:pt x="11254" y="33041"/>
                    <a:pt x="11413" y="32995"/>
                  </a:cubicBezTo>
                  <a:lnTo>
                    <a:pt x="11436" y="32995"/>
                  </a:lnTo>
                  <a:cubicBezTo>
                    <a:pt x="11596" y="32950"/>
                    <a:pt x="11733" y="32904"/>
                    <a:pt x="11893" y="32881"/>
                  </a:cubicBezTo>
                  <a:cubicBezTo>
                    <a:pt x="11938" y="32858"/>
                    <a:pt x="11961" y="32858"/>
                    <a:pt x="12007" y="32836"/>
                  </a:cubicBezTo>
                  <a:cubicBezTo>
                    <a:pt x="12121" y="32813"/>
                    <a:pt x="12258" y="32767"/>
                    <a:pt x="12372" y="32744"/>
                  </a:cubicBezTo>
                  <a:cubicBezTo>
                    <a:pt x="12395" y="32721"/>
                    <a:pt x="12418" y="32721"/>
                    <a:pt x="12463" y="32699"/>
                  </a:cubicBezTo>
                  <a:cubicBezTo>
                    <a:pt x="12600" y="32676"/>
                    <a:pt x="12714" y="32630"/>
                    <a:pt x="12851" y="32584"/>
                  </a:cubicBezTo>
                  <a:cubicBezTo>
                    <a:pt x="12874" y="32562"/>
                    <a:pt x="12897" y="32562"/>
                    <a:pt x="12943" y="32562"/>
                  </a:cubicBezTo>
                  <a:cubicBezTo>
                    <a:pt x="13034" y="32516"/>
                    <a:pt x="13125" y="32493"/>
                    <a:pt x="13217" y="32448"/>
                  </a:cubicBezTo>
                  <a:cubicBezTo>
                    <a:pt x="13262" y="32448"/>
                    <a:pt x="13285" y="32425"/>
                    <a:pt x="13331" y="32402"/>
                  </a:cubicBezTo>
                  <a:cubicBezTo>
                    <a:pt x="13445" y="32379"/>
                    <a:pt x="13536" y="32333"/>
                    <a:pt x="13650" y="32288"/>
                  </a:cubicBezTo>
                  <a:cubicBezTo>
                    <a:pt x="13764" y="32242"/>
                    <a:pt x="13879" y="32174"/>
                    <a:pt x="13993" y="32105"/>
                  </a:cubicBezTo>
                  <a:cubicBezTo>
                    <a:pt x="14038" y="32082"/>
                    <a:pt x="14061" y="32059"/>
                    <a:pt x="14107" y="32037"/>
                  </a:cubicBezTo>
                  <a:cubicBezTo>
                    <a:pt x="14130" y="32037"/>
                    <a:pt x="14130" y="32014"/>
                    <a:pt x="14130" y="32014"/>
                  </a:cubicBezTo>
                  <a:cubicBezTo>
                    <a:pt x="15682" y="30987"/>
                    <a:pt x="16344" y="28613"/>
                    <a:pt x="16572" y="25897"/>
                  </a:cubicBezTo>
                  <a:cubicBezTo>
                    <a:pt x="16618" y="25531"/>
                    <a:pt x="16640" y="25166"/>
                    <a:pt x="16640" y="24801"/>
                  </a:cubicBezTo>
                  <a:cubicBezTo>
                    <a:pt x="16640" y="24755"/>
                    <a:pt x="16640" y="24687"/>
                    <a:pt x="16640" y="24618"/>
                  </a:cubicBezTo>
                  <a:cubicBezTo>
                    <a:pt x="16663" y="24322"/>
                    <a:pt x="16663" y="24002"/>
                    <a:pt x="16663" y="23683"/>
                  </a:cubicBezTo>
                  <a:cubicBezTo>
                    <a:pt x="16663" y="23591"/>
                    <a:pt x="16663" y="23500"/>
                    <a:pt x="16663" y="23409"/>
                  </a:cubicBezTo>
                  <a:cubicBezTo>
                    <a:pt x="16663" y="23089"/>
                    <a:pt x="16663" y="22770"/>
                    <a:pt x="16663" y="22473"/>
                  </a:cubicBezTo>
                  <a:cubicBezTo>
                    <a:pt x="16640" y="22404"/>
                    <a:pt x="16640" y="22359"/>
                    <a:pt x="16640" y="22313"/>
                  </a:cubicBezTo>
                  <a:cubicBezTo>
                    <a:pt x="16640" y="21948"/>
                    <a:pt x="16618" y="21583"/>
                    <a:pt x="16595" y="21217"/>
                  </a:cubicBezTo>
                  <a:cubicBezTo>
                    <a:pt x="16595" y="21217"/>
                    <a:pt x="16595" y="21195"/>
                    <a:pt x="16595" y="21172"/>
                  </a:cubicBezTo>
                  <a:cubicBezTo>
                    <a:pt x="16526" y="19916"/>
                    <a:pt x="16070" y="18547"/>
                    <a:pt x="16230" y="17292"/>
                  </a:cubicBezTo>
                  <a:cubicBezTo>
                    <a:pt x="15979" y="15351"/>
                    <a:pt x="15705" y="14005"/>
                    <a:pt x="15705" y="14005"/>
                  </a:cubicBezTo>
                  <a:lnTo>
                    <a:pt x="15705" y="14005"/>
                  </a:lnTo>
                  <a:cubicBezTo>
                    <a:pt x="15874" y="14009"/>
                    <a:pt x="16036" y="14012"/>
                    <a:pt x="16191" y="14012"/>
                  </a:cubicBezTo>
                  <a:cubicBezTo>
                    <a:pt x="17561" y="14012"/>
                    <a:pt x="18378" y="13833"/>
                    <a:pt x="18809" y="13525"/>
                  </a:cubicBezTo>
                  <a:cubicBezTo>
                    <a:pt x="18421" y="13092"/>
                    <a:pt x="17896" y="12681"/>
                    <a:pt x="17668" y="12407"/>
                  </a:cubicBezTo>
                  <a:cubicBezTo>
                    <a:pt x="16914" y="11494"/>
                    <a:pt x="16184" y="10604"/>
                    <a:pt x="15682" y="9531"/>
                  </a:cubicBezTo>
                  <a:cubicBezTo>
                    <a:pt x="14289" y="6541"/>
                    <a:pt x="14609" y="2364"/>
                    <a:pt x="11185" y="652"/>
                  </a:cubicBezTo>
                  <a:cubicBezTo>
                    <a:pt x="10359" y="243"/>
                    <a:pt x="9533" y="1"/>
                    <a:pt x="8739"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4924;p56">
              <a:extLst>
                <a:ext uri="{FF2B5EF4-FFF2-40B4-BE49-F238E27FC236}">
                  <a16:creationId xmlns:a16="http://schemas.microsoft.com/office/drawing/2014/main" id="{F5ECA55B-DF01-E15D-9B24-F156164706CE}"/>
                </a:ext>
              </a:extLst>
            </p:cNvPr>
            <p:cNvSpPr/>
            <p:nvPr/>
          </p:nvSpPr>
          <p:spPr>
            <a:xfrm>
              <a:off x="5141000" y="2554775"/>
              <a:ext cx="167200" cy="318600"/>
            </a:xfrm>
            <a:custGeom>
              <a:avLst/>
              <a:gdLst/>
              <a:ahLst/>
              <a:cxnLst/>
              <a:rect l="l" t="t" r="r" b="b"/>
              <a:pathLst>
                <a:path w="6688" h="12744" extrusionOk="0">
                  <a:moveTo>
                    <a:pt x="0" y="0"/>
                  </a:moveTo>
                  <a:cubicBezTo>
                    <a:pt x="1255" y="1666"/>
                    <a:pt x="2579" y="7030"/>
                    <a:pt x="2739" y="9130"/>
                  </a:cubicBezTo>
                  <a:cubicBezTo>
                    <a:pt x="2853" y="10523"/>
                    <a:pt x="3333" y="11892"/>
                    <a:pt x="3675" y="12737"/>
                  </a:cubicBezTo>
                  <a:cubicBezTo>
                    <a:pt x="3837" y="12741"/>
                    <a:pt x="3993" y="12744"/>
                    <a:pt x="4141" y="12744"/>
                  </a:cubicBezTo>
                  <a:cubicBezTo>
                    <a:pt x="5458" y="12744"/>
                    <a:pt x="6257" y="12565"/>
                    <a:pt x="6688" y="12257"/>
                  </a:cubicBezTo>
                  <a:cubicBezTo>
                    <a:pt x="6300" y="11824"/>
                    <a:pt x="5775" y="11413"/>
                    <a:pt x="5547" y="11139"/>
                  </a:cubicBezTo>
                  <a:cubicBezTo>
                    <a:pt x="4793" y="10226"/>
                    <a:pt x="4063" y="9336"/>
                    <a:pt x="3561" y="8263"/>
                  </a:cubicBezTo>
                  <a:cubicBezTo>
                    <a:pt x="2305" y="5592"/>
                    <a:pt x="2442" y="1963"/>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4925;p56">
              <a:extLst>
                <a:ext uri="{FF2B5EF4-FFF2-40B4-BE49-F238E27FC236}">
                  <a16:creationId xmlns:a16="http://schemas.microsoft.com/office/drawing/2014/main" id="{37793441-EAC8-2C1F-B4BB-5ABCAFDE7181}"/>
                </a:ext>
              </a:extLst>
            </p:cNvPr>
            <p:cNvSpPr/>
            <p:nvPr/>
          </p:nvSpPr>
          <p:spPr>
            <a:xfrm>
              <a:off x="5017150" y="2523600"/>
              <a:ext cx="279650" cy="334800"/>
            </a:xfrm>
            <a:custGeom>
              <a:avLst/>
              <a:gdLst/>
              <a:ahLst/>
              <a:cxnLst/>
              <a:rect l="l" t="t" r="r" b="b"/>
              <a:pathLst>
                <a:path w="11186" h="13392" extrusionOk="0">
                  <a:moveTo>
                    <a:pt x="88" y="0"/>
                  </a:moveTo>
                  <a:cubicBezTo>
                    <a:pt x="36" y="0"/>
                    <a:pt x="6" y="5"/>
                    <a:pt x="1" y="15"/>
                  </a:cubicBezTo>
                  <a:cubicBezTo>
                    <a:pt x="1" y="37"/>
                    <a:pt x="572" y="152"/>
                    <a:pt x="1439" y="334"/>
                  </a:cubicBezTo>
                  <a:cubicBezTo>
                    <a:pt x="2283" y="517"/>
                    <a:pt x="3470" y="745"/>
                    <a:pt x="4406" y="1384"/>
                  </a:cubicBezTo>
                  <a:cubicBezTo>
                    <a:pt x="5388" y="2000"/>
                    <a:pt x="5936" y="3028"/>
                    <a:pt x="6209" y="3849"/>
                  </a:cubicBezTo>
                  <a:cubicBezTo>
                    <a:pt x="6506" y="4671"/>
                    <a:pt x="6643" y="5242"/>
                    <a:pt x="6643" y="5242"/>
                  </a:cubicBezTo>
                  <a:cubicBezTo>
                    <a:pt x="6643" y="5242"/>
                    <a:pt x="6689" y="5379"/>
                    <a:pt x="6757" y="5607"/>
                  </a:cubicBezTo>
                  <a:cubicBezTo>
                    <a:pt x="6826" y="5858"/>
                    <a:pt x="6940" y="6223"/>
                    <a:pt x="7054" y="6634"/>
                  </a:cubicBezTo>
                  <a:cubicBezTo>
                    <a:pt x="7305" y="7478"/>
                    <a:pt x="7647" y="8620"/>
                    <a:pt x="8127" y="9715"/>
                  </a:cubicBezTo>
                  <a:cubicBezTo>
                    <a:pt x="8287" y="9966"/>
                    <a:pt x="8423" y="10240"/>
                    <a:pt x="8560" y="10491"/>
                  </a:cubicBezTo>
                  <a:lnTo>
                    <a:pt x="8652" y="10697"/>
                  </a:lnTo>
                  <a:lnTo>
                    <a:pt x="8789" y="10857"/>
                  </a:lnTo>
                  <a:cubicBezTo>
                    <a:pt x="8857" y="10971"/>
                    <a:pt x="8948" y="11085"/>
                    <a:pt x="9040" y="11199"/>
                  </a:cubicBezTo>
                  <a:cubicBezTo>
                    <a:pt x="9200" y="11450"/>
                    <a:pt x="9359" y="11656"/>
                    <a:pt x="9519" y="11838"/>
                  </a:cubicBezTo>
                  <a:cubicBezTo>
                    <a:pt x="9679" y="12044"/>
                    <a:pt x="9839" y="12226"/>
                    <a:pt x="9998" y="12386"/>
                  </a:cubicBezTo>
                  <a:cubicBezTo>
                    <a:pt x="10621" y="12986"/>
                    <a:pt x="11026" y="13391"/>
                    <a:pt x="11069" y="13391"/>
                  </a:cubicBezTo>
                  <a:cubicBezTo>
                    <a:pt x="11070" y="13391"/>
                    <a:pt x="11071" y="13391"/>
                    <a:pt x="11071" y="13390"/>
                  </a:cubicBezTo>
                  <a:cubicBezTo>
                    <a:pt x="11185" y="13299"/>
                    <a:pt x="9336" y="11724"/>
                    <a:pt x="8423" y="9578"/>
                  </a:cubicBezTo>
                  <a:cubicBezTo>
                    <a:pt x="7990" y="8506"/>
                    <a:pt x="7693" y="7364"/>
                    <a:pt x="7465" y="6520"/>
                  </a:cubicBezTo>
                  <a:cubicBezTo>
                    <a:pt x="7351" y="6109"/>
                    <a:pt x="7259" y="5744"/>
                    <a:pt x="7191" y="5493"/>
                  </a:cubicBezTo>
                  <a:cubicBezTo>
                    <a:pt x="7122" y="5242"/>
                    <a:pt x="7077" y="5105"/>
                    <a:pt x="7077" y="5105"/>
                  </a:cubicBezTo>
                  <a:cubicBezTo>
                    <a:pt x="7077" y="5105"/>
                    <a:pt x="6917" y="4534"/>
                    <a:pt x="6597" y="3712"/>
                  </a:cubicBezTo>
                  <a:cubicBezTo>
                    <a:pt x="6438" y="3279"/>
                    <a:pt x="6209" y="2799"/>
                    <a:pt x="5890" y="2343"/>
                  </a:cubicBezTo>
                  <a:cubicBezTo>
                    <a:pt x="5547" y="1863"/>
                    <a:pt x="5114" y="1430"/>
                    <a:pt x="4589" y="1110"/>
                  </a:cubicBezTo>
                  <a:cubicBezTo>
                    <a:pt x="3539" y="471"/>
                    <a:pt x="2329" y="289"/>
                    <a:pt x="1485" y="152"/>
                  </a:cubicBezTo>
                  <a:cubicBezTo>
                    <a:pt x="785" y="62"/>
                    <a:pt x="282" y="0"/>
                    <a:pt x="88" y="0"/>
                  </a:cubicBezTo>
                  <a:close/>
                </a:path>
              </a:pathLst>
            </a:custGeom>
            <a:solidFill>
              <a:srgbClr val="5E83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4926;p56">
              <a:extLst>
                <a:ext uri="{FF2B5EF4-FFF2-40B4-BE49-F238E27FC236}">
                  <a16:creationId xmlns:a16="http://schemas.microsoft.com/office/drawing/2014/main" id="{122756B7-6225-6CD7-F306-2518BE3C4705}"/>
                </a:ext>
              </a:extLst>
            </p:cNvPr>
            <p:cNvSpPr/>
            <p:nvPr/>
          </p:nvSpPr>
          <p:spPr>
            <a:xfrm>
              <a:off x="5127300" y="2742500"/>
              <a:ext cx="138100" cy="647150"/>
            </a:xfrm>
            <a:custGeom>
              <a:avLst/>
              <a:gdLst/>
              <a:ahLst/>
              <a:cxnLst/>
              <a:rect l="l" t="t" r="r" b="b"/>
              <a:pathLst>
                <a:path w="5524" h="25886" extrusionOk="0">
                  <a:moveTo>
                    <a:pt x="3424" y="1"/>
                  </a:moveTo>
                  <a:cubicBezTo>
                    <a:pt x="3401" y="1"/>
                    <a:pt x="3378" y="46"/>
                    <a:pt x="3333" y="138"/>
                  </a:cubicBezTo>
                  <a:cubicBezTo>
                    <a:pt x="3310" y="229"/>
                    <a:pt x="3219" y="366"/>
                    <a:pt x="3219" y="571"/>
                  </a:cubicBezTo>
                  <a:cubicBezTo>
                    <a:pt x="3127" y="937"/>
                    <a:pt x="3127" y="1507"/>
                    <a:pt x="3219" y="2146"/>
                  </a:cubicBezTo>
                  <a:cubicBezTo>
                    <a:pt x="3287" y="2808"/>
                    <a:pt x="3447" y="3539"/>
                    <a:pt x="3561" y="4338"/>
                  </a:cubicBezTo>
                  <a:cubicBezTo>
                    <a:pt x="3675" y="5136"/>
                    <a:pt x="3766" y="6004"/>
                    <a:pt x="3949" y="6848"/>
                  </a:cubicBezTo>
                  <a:cubicBezTo>
                    <a:pt x="4132" y="7693"/>
                    <a:pt x="4269" y="8537"/>
                    <a:pt x="4406" y="9336"/>
                  </a:cubicBezTo>
                  <a:cubicBezTo>
                    <a:pt x="4497" y="9724"/>
                    <a:pt x="4542" y="10112"/>
                    <a:pt x="4565" y="10478"/>
                  </a:cubicBezTo>
                  <a:cubicBezTo>
                    <a:pt x="4611" y="10843"/>
                    <a:pt x="4657" y="11185"/>
                    <a:pt x="4679" y="11505"/>
                  </a:cubicBezTo>
                  <a:cubicBezTo>
                    <a:pt x="4748" y="12144"/>
                    <a:pt x="4748" y="12669"/>
                    <a:pt x="4771" y="13057"/>
                  </a:cubicBezTo>
                  <a:cubicBezTo>
                    <a:pt x="4794" y="13422"/>
                    <a:pt x="4794" y="13627"/>
                    <a:pt x="4794" y="13627"/>
                  </a:cubicBezTo>
                  <a:cubicBezTo>
                    <a:pt x="4794" y="13627"/>
                    <a:pt x="4816" y="13673"/>
                    <a:pt x="4816" y="13787"/>
                  </a:cubicBezTo>
                  <a:cubicBezTo>
                    <a:pt x="4794" y="13878"/>
                    <a:pt x="4794" y="14038"/>
                    <a:pt x="4794" y="14221"/>
                  </a:cubicBezTo>
                  <a:cubicBezTo>
                    <a:pt x="4794" y="14586"/>
                    <a:pt x="4794" y="15111"/>
                    <a:pt x="4771" y="15750"/>
                  </a:cubicBezTo>
                  <a:cubicBezTo>
                    <a:pt x="4679" y="17051"/>
                    <a:pt x="4588" y="18763"/>
                    <a:pt x="3995" y="20361"/>
                  </a:cubicBezTo>
                  <a:cubicBezTo>
                    <a:pt x="3721" y="21137"/>
                    <a:pt x="3287" y="21890"/>
                    <a:pt x="2831" y="22552"/>
                  </a:cubicBezTo>
                  <a:cubicBezTo>
                    <a:pt x="2397" y="23191"/>
                    <a:pt x="1895" y="23762"/>
                    <a:pt x="1461" y="24241"/>
                  </a:cubicBezTo>
                  <a:cubicBezTo>
                    <a:pt x="594" y="25200"/>
                    <a:pt x="0" y="25839"/>
                    <a:pt x="46" y="25885"/>
                  </a:cubicBezTo>
                  <a:cubicBezTo>
                    <a:pt x="46" y="25885"/>
                    <a:pt x="47" y="25885"/>
                    <a:pt x="48" y="25885"/>
                  </a:cubicBezTo>
                  <a:cubicBezTo>
                    <a:pt x="94" y="25885"/>
                    <a:pt x="749" y="25320"/>
                    <a:pt x="1666" y="24447"/>
                  </a:cubicBezTo>
                  <a:cubicBezTo>
                    <a:pt x="2123" y="23990"/>
                    <a:pt x="2648" y="23419"/>
                    <a:pt x="3150" y="22780"/>
                  </a:cubicBezTo>
                  <a:cubicBezTo>
                    <a:pt x="3652" y="22118"/>
                    <a:pt x="4132" y="21365"/>
                    <a:pt x="4451" y="20543"/>
                  </a:cubicBezTo>
                  <a:cubicBezTo>
                    <a:pt x="5159" y="18877"/>
                    <a:pt x="5296" y="17097"/>
                    <a:pt x="5433" y="15819"/>
                  </a:cubicBezTo>
                  <a:cubicBezTo>
                    <a:pt x="5455" y="15157"/>
                    <a:pt x="5478" y="14609"/>
                    <a:pt x="5501" y="14221"/>
                  </a:cubicBezTo>
                  <a:cubicBezTo>
                    <a:pt x="5501" y="14038"/>
                    <a:pt x="5501" y="13878"/>
                    <a:pt x="5501" y="13764"/>
                  </a:cubicBezTo>
                  <a:cubicBezTo>
                    <a:pt x="5524" y="13673"/>
                    <a:pt x="5501" y="13605"/>
                    <a:pt x="5501" y="13605"/>
                  </a:cubicBezTo>
                  <a:cubicBezTo>
                    <a:pt x="5501" y="13605"/>
                    <a:pt x="5501" y="13399"/>
                    <a:pt x="5455" y="13011"/>
                  </a:cubicBezTo>
                  <a:cubicBezTo>
                    <a:pt x="5433" y="12646"/>
                    <a:pt x="5410" y="12098"/>
                    <a:pt x="5341" y="11436"/>
                  </a:cubicBezTo>
                  <a:cubicBezTo>
                    <a:pt x="5296" y="11117"/>
                    <a:pt x="5227" y="10774"/>
                    <a:pt x="5182" y="10386"/>
                  </a:cubicBezTo>
                  <a:cubicBezTo>
                    <a:pt x="5136" y="10021"/>
                    <a:pt x="5090" y="9633"/>
                    <a:pt x="4999" y="9222"/>
                  </a:cubicBezTo>
                  <a:cubicBezTo>
                    <a:pt x="4816" y="8423"/>
                    <a:pt x="4657" y="7579"/>
                    <a:pt x="4451" y="6757"/>
                  </a:cubicBezTo>
                  <a:cubicBezTo>
                    <a:pt x="4246" y="5912"/>
                    <a:pt x="4086" y="5068"/>
                    <a:pt x="3949" y="4269"/>
                  </a:cubicBezTo>
                  <a:cubicBezTo>
                    <a:pt x="3812" y="3470"/>
                    <a:pt x="3607" y="2740"/>
                    <a:pt x="3492" y="2101"/>
                  </a:cubicBezTo>
                  <a:cubicBezTo>
                    <a:pt x="3378" y="1484"/>
                    <a:pt x="3310" y="959"/>
                    <a:pt x="3356" y="594"/>
                  </a:cubicBezTo>
                  <a:cubicBezTo>
                    <a:pt x="3356" y="389"/>
                    <a:pt x="3401" y="252"/>
                    <a:pt x="3401" y="160"/>
                  </a:cubicBezTo>
                  <a:cubicBezTo>
                    <a:pt x="3424" y="69"/>
                    <a:pt x="3424" y="1"/>
                    <a:pt x="3424" y="1"/>
                  </a:cubicBezTo>
                  <a:close/>
                </a:path>
              </a:pathLst>
            </a:custGeom>
            <a:solidFill>
              <a:srgbClr val="5E83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4927;p56">
              <a:extLst>
                <a:ext uri="{FF2B5EF4-FFF2-40B4-BE49-F238E27FC236}">
                  <a16:creationId xmlns:a16="http://schemas.microsoft.com/office/drawing/2014/main" id="{77747B6B-8FCB-FD65-E724-4DF285E14C8F}"/>
                </a:ext>
              </a:extLst>
            </p:cNvPr>
            <p:cNvSpPr/>
            <p:nvPr/>
          </p:nvSpPr>
          <p:spPr>
            <a:xfrm>
              <a:off x="4181775" y="2553625"/>
              <a:ext cx="422275" cy="571275"/>
            </a:xfrm>
            <a:custGeom>
              <a:avLst/>
              <a:gdLst/>
              <a:ahLst/>
              <a:cxnLst/>
              <a:rect l="l" t="t" r="r" b="b"/>
              <a:pathLst>
                <a:path w="16891" h="22851" extrusionOk="0">
                  <a:moveTo>
                    <a:pt x="14471" y="1"/>
                  </a:moveTo>
                  <a:cubicBezTo>
                    <a:pt x="14471" y="1"/>
                    <a:pt x="11686" y="23"/>
                    <a:pt x="10317" y="4794"/>
                  </a:cubicBezTo>
                  <a:cubicBezTo>
                    <a:pt x="8947" y="9542"/>
                    <a:pt x="7943" y="16663"/>
                    <a:pt x="7943" y="16663"/>
                  </a:cubicBezTo>
                  <a:cubicBezTo>
                    <a:pt x="7943" y="16663"/>
                    <a:pt x="4405" y="14129"/>
                    <a:pt x="3264" y="12554"/>
                  </a:cubicBezTo>
                  <a:cubicBezTo>
                    <a:pt x="2926" y="12099"/>
                    <a:pt x="2433" y="11890"/>
                    <a:pt x="1938" y="11890"/>
                  </a:cubicBezTo>
                  <a:cubicBezTo>
                    <a:pt x="1091" y="11890"/>
                    <a:pt x="237" y="12500"/>
                    <a:pt x="137" y="13536"/>
                  </a:cubicBezTo>
                  <a:cubicBezTo>
                    <a:pt x="1" y="15165"/>
                    <a:pt x="3970" y="22850"/>
                    <a:pt x="8041" y="22850"/>
                  </a:cubicBezTo>
                  <a:cubicBezTo>
                    <a:pt x="8077" y="22850"/>
                    <a:pt x="8113" y="22850"/>
                    <a:pt x="8148" y="22849"/>
                  </a:cubicBezTo>
                  <a:cubicBezTo>
                    <a:pt x="12234" y="22689"/>
                    <a:pt x="14334" y="17690"/>
                    <a:pt x="15544" y="12007"/>
                  </a:cubicBezTo>
                  <a:cubicBezTo>
                    <a:pt x="16753" y="6323"/>
                    <a:pt x="16890" y="343"/>
                    <a:pt x="14471" y="1"/>
                  </a:cubicBezTo>
                  <a:close/>
                </a:path>
              </a:pathLst>
            </a:custGeom>
            <a:solidFill>
              <a:srgbClr val="FFB8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4928;p56">
              <a:extLst>
                <a:ext uri="{FF2B5EF4-FFF2-40B4-BE49-F238E27FC236}">
                  <a16:creationId xmlns:a16="http://schemas.microsoft.com/office/drawing/2014/main" id="{A7EDEEA8-303F-17C7-1976-623938F9D7DE}"/>
                </a:ext>
              </a:extLst>
            </p:cNvPr>
            <p:cNvSpPr/>
            <p:nvPr/>
          </p:nvSpPr>
          <p:spPr>
            <a:xfrm>
              <a:off x="4269625" y="2743650"/>
              <a:ext cx="307025" cy="381275"/>
            </a:xfrm>
            <a:custGeom>
              <a:avLst/>
              <a:gdLst/>
              <a:ahLst/>
              <a:cxnLst/>
              <a:rect l="l" t="t" r="r" b="b"/>
              <a:pathLst>
                <a:path w="12281" h="15251" extrusionOk="0">
                  <a:moveTo>
                    <a:pt x="8281" y="0"/>
                  </a:moveTo>
                  <a:cubicBezTo>
                    <a:pt x="7444" y="0"/>
                    <a:pt x="6614" y="312"/>
                    <a:pt x="5935" y="685"/>
                  </a:cubicBezTo>
                  <a:cubicBezTo>
                    <a:pt x="5593" y="2214"/>
                    <a:pt x="5319" y="3744"/>
                    <a:pt x="5068" y="5090"/>
                  </a:cubicBezTo>
                  <a:cubicBezTo>
                    <a:pt x="6255" y="5319"/>
                    <a:pt x="7602" y="7715"/>
                    <a:pt x="6848" y="8788"/>
                  </a:cubicBezTo>
                  <a:cubicBezTo>
                    <a:pt x="6724" y="8954"/>
                    <a:pt x="6575" y="9025"/>
                    <a:pt x="6411" y="9025"/>
                  </a:cubicBezTo>
                  <a:cubicBezTo>
                    <a:pt x="5855" y="9025"/>
                    <a:pt x="5133" y="8208"/>
                    <a:pt x="4657" y="7556"/>
                  </a:cubicBezTo>
                  <a:cubicBezTo>
                    <a:pt x="4520" y="8491"/>
                    <a:pt x="4429" y="9062"/>
                    <a:pt x="4429" y="9062"/>
                  </a:cubicBezTo>
                  <a:cubicBezTo>
                    <a:pt x="4429" y="9062"/>
                    <a:pt x="2055" y="7350"/>
                    <a:pt x="571" y="5889"/>
                  </a:cubicBezTo>
                  <a:lnTo>
                    <a:pt x="1" y="6871"/>
                  </a:lnTo>
                  <a:cubicBezTo>
                    <a:pt x="1" y="6871"/>
                    <a:pt x="4885" y="10454"/>
                    <a:pt x="5410" y="12897"/>
                  </a:cubicBezTo>
                  <a:cubicBezTo>
                    <a:pt x="5615" y="13855"/>
                    <a:pt x="4831" y="14148"/>
                    <a:pt x="3798" y="14148"/>
                  </a:cubicBezTo>
                  <a:cubicBezTo>
                    <a:pt x="2986" y="14148"/>
                    <a:pt x="2019" y="13968"/>
                    <a:pt x="1256" y="13787"/>
                  </a:cubicBezTo>
                  <a:lnTo>
                    <a:pt x="1256" y="13787"/>
                  </a:lnTo>
                  <a:cubicBezTo>
                    <a:pt x="2290" y="14667"/>
                    <a:pt x="3388" y="15250"/>
                    <a:pt x="4509" y="15250"/>
                  </a:cubicBezTo>
                  <a:cubicBezTo>
                    <a:pt x="4550" y="15250"/>
                    <a:pt x="4592" y="15249"/>
                    <a:pt x="4634" y="15248"/>
                  </a:cubicBezTo>
                  <a:cubicBezTo>
                    <a:pt x="8720" y="15088"/>
                    <a:pt x="10820" y="10089"/>
                    <a:pt x="12030" y="4406"/>
                  </a:cubicBezTo>
                  <a:cubicBezTo>
                    <a:pt x="12121" y="3995"/>
                    <a:pt x="12212" y="3584"/>
                    <a:pt x="12281" y="3150"/>
                  </a:cubicBezTo>
                  <a:cubicBezTo>
                    <a:pt x="11710" y="2443"/>
                    <a:pt x="11162" y="1781"/>
                    <a:pt x="10706" y="1233"/>
                  </a:cubicBezTo>
                  <a:cubicBezTo>
                    <a:pt x="9992" y="323"/>
                    <a:pt x="9133" y="0"/>
                    <a:pt x="828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4929;p56">
              <a:extLst>
                <a:ext uri="{FF2B5EF4-FFF2-40B4-BE49-F238E27FC236}">
                  <a16:creationId xmlns:a16="http://schemas.microsoft.com/office/drawing/2014/main" id="{2F7B3B51-C162-F4BD-EFF0-D27F9E4C22CB}"/>
                </a:ext>
              </a:extLst>
            </p:cNvPr>
            <p:cNvSpPr/>
            <p:nvPr/>
          </p:nvSpPr>
          <p:spPr>
            <a:xfrm>
              <a:off x="4370625" y="2963000"/>
              <a:ext cx="61650" cy="55275"/>
            </a:xfrm>
            <a:custGeom>
              <a:avLst/>
              <a:gdLst/>
              <a:ahLst/>
              <a:cxnLst/>
              <a:rect l="l" t="t" r="r" b="b"/>
              <a:pathLst>
                <a:path w="2466" h="2211" extrusionOk="0">
                  <a:moveTo>
                    <a:pt x="72" y="1"/>
                  </a:moveTo>
                  <a:cubicBezTo>
                    <a:pt x="58" y="1"/>
                    <a:pt x="50" y="5"/>
                    <a:pt x="47" y="14"/>
                  </a:cubicBezTo>
                  <a:cubicBezTo>
                    <a:pt x="1" y="60"/>
                    <a:pt x="298" y="334"/>
                    <a:pt x="594" y="608"/>
                  </a:cubicBezTo>
                  <a:cubicBezTo>
                    <a:pt x="891" y="904"/>
                    <a:pt x="1165" y="1201"/>
                    <a:pt x="1165" y="1201"/>
                  </a:cubicBezTo>
                  <a:cubicBezTo>
                    <a:pt x="1165" y="1201"/>
                    <a:pt x="1462" y="1452"/>
                    <a:pt x="1781" y="1703"/>
                  </a:cubicBezTo>
                  <a:cubicBezTo>
                    <a:pt x="2056" y="1957"/>
                    <a:pt x="2331" y="2210"/>
                    <a:pt x="2406" y="2210"/>
                  </a:cubicBezTo>
                  <a:cubicBezTo>
                    <a:pt x="2412" y="2210"/>
                    <a:pt x="2417" y="2209"/>
                    <a:pt x="2420" y="2205"/>
                  </a:cubicBezTo>
                  <a:cubicBezTo>
                    <a:pt x="2466" y="2182"/>
                    <a:pt x="2238" y="1817"/>
                    <a:pt x="1964" y="1498"/>
                  </a:cubicBezTo>
                  <a:cubicBezTo>
                    <a:pt x="1713" y="1178"/>
                    <a:pt x="1416" y="859"/>
                    <a:pt x="1416" y="859"/>
                  </a:cubicBezTo>
                  <a:cubicBezTo>
                    <a:pt x="1416" y="859"/>
                    <a:pt x="1096" y="608"/>
                    <a:pt x="777" y="356"/>
                  </a:cubicBezTo>
                  <a:cubicBezTo>
                    <a:pt x="461" y="179"/>
                    <a:pt x="161" y="1"/>
                    <a:pt x="72"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4930;p56">
              <a:extLst>
                <a:ext uri="{FF2B5EF4-FFF2-40B4-BE49-F238E27FC236}">
                  <a16:creationId xmlns:a16="http://schemas.microsoft.com/office/drawing/2014/main" id="{CF1173AE-B951-CC92-37FD-5DE30781E185}"/>
                </a:ext>
              </a:extLst>
            </p:cNvPr>
            <p:cNvSpPr/>
            <p:nvPr/>
          </p:nvSpPr>
          <p:spPr>
            <a:xfrm>
              <a:off x="4378625" y="2543850"/>
              <a:ext cx="233400" cy="366450"/>
            </a:xfrm>
            <a:custGeom>
              <a:avLst/>
              <a:gdLst/>
              <a:ahLst/>
              <a:cxnLst/>
              <a:rect l="l" t="t" r="r" b="b"/>
              <a:pathLst>
                <a:path w="9336" h="14658" extrusionOk="0">
                  <a:moveTo>
                    <a:pt x="6586" y="1"/>
                  </a:moveTo>
                  <a:cubicBezTo>
                    <a:pt x="5554" y="1"/>
                    <a:pt x="4517" y="537"/>
                    <a:pt x="3881" y="1305"/>
                  </a:cubicBezTo>
                  <a:cubicBezTo>
                    <a:pt x="2968" y="2423"/>
                    <a:pt x="2214" y="3793"/>
                    <a:pt x="1758" y="5162"/>
                  </a:cubicBezTo>
                  <a:cubicBezTo>
                    <a:pt x="1096" y="7262"/>
                    <a:pt x="480" y="9796"/>
                    <a:pt x="0" y="12032"/>
                  </a:cubicBezTo>
                  <a:cubicBezTo>
                    <a:pt x="1712" y="12694"/>
                    <a:pt x="5433" y="13927"/>
                    <a:pt x="7464" y="14657"/>
                  </a:cubicBezTo>
                  <a:cubicBezTo>
                    <a:pt x="7647" y="14041"/>
                    <a:pt x="7830" y="13402"/>
                    <a:pt x="7966" y="12740"/>
                  </a:cubicBezTo>
                  <a:cubicBezTo>
                    <a:pt x="8560" y="10321"/>
                    <a:pt x="8971" y="7833"/>
                    <a:pt x="9016" y="5367"/>
                  </a:cubicBezTo>
                  <a:cubicBezTo>
                    <a:pt x="9039" y="4021"/>
                    <a:pt x="9336" y="1510"/>
                    <a:pt x="8172" y="574"/>
                  </a:cubicBezTo>
                  <a:cubicBezTo>
                    <a:pt x="7738" y="209"/>
                    <a:pt x="7236" y="49"/>
                    <a:pt x="6711" y="4"/>
                  </a:cubicBezTo>
                  <a:cubicBezTo>
                    <a:pt x="6669" y="2"/>
                    <a:pt x="6628" y="1"/>
                    <a:pt x="6586" y="1"/>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4931;p56">
              <a:extLst>
                <a:ext uri="{FF2B5EF4-FFF2-40B4-BE49-F238E27FC236}">
                  <a16:creationId xmlns:a16="http://schemas.microsoft.com/office/drawing/2014/main" id="{441AF907-B990-C5A5-AAAB-7E4516400B07}"/>
                </a:ext>
              </a:extLst>
            </p:cNvPr>
            <p:cNvSpPr/>
            <p:nvPr/>
          </p:nvSpPr>
          <p:spPr>
            <a:xfrm>
              <a:off x="4391175" y="2807550"/>
              <a:ext cx="121575" cy="29325"/>
            </a:xfrm>
            <a:custGeom>
              <a:avLst/>
              <a:gdLst/>
              <a:ahLst/>
              <a:cxnLst/>
              <a:rect l="l" t="t" r="r" b="b"/>
              <a:pathLst>
                <a:path w="4863" h="1173" extrusionOk="0">
                  <a:moveTo>
                    <a:pt x="1256" y="1"/>
                  </a:moveTo>
                  <a:cubicBezTo>
                    <a:pt x="617" y="1"/>
                    <a:pt x="1" y="24"/>
                    <a:pt x="1" y="69"/>
                  </a:cubicBezTo>
                  <a:cubicBezTo>
                    <a:pt x="1" y="138"/>
                    <a:pt x="617" y="229"/>
                    <a:pt x="1233" y="320"/>
                  </a:cubicBezTo>
                  <a:cubicBezTo>
                    <a:pt x="1827" y="457"/>
                    <a:pt x="2420" y="617"/>
                    <a:pt x="2420" y="617"/>
                  </a:cubicBezTo>
                  <a:cubicBezTo>
                    <a:pt x="2420" y="617"/>
                    <a:pt x="3036" y="754"/>
                    <a:pt x="3630" y="891"/>
                  </a:cubicBezTo>
                  <a:cubicBezTo>
                    <a:pt x="4153" y="1032"/>
                    <a:pt x="4694" y="1173"/>
                    <a:pt x="4830" y="1173"/>
                  </a:cubicBezTo>
                  <a:cubicBezTo>
                    <a:pt x="4849" y="1173"/>
                    <a:pt x="4860" y="1170"/>
                    <a:pt x="4862" y="1165"/>
                  </a:cubicBezTo>
                  <a:cubicBezTo>
                    <a:pt x="4862" y="1119"/>
                    <a:pt x="4292" y="845"/>
                    <a:pt x="3721" y="594"/>
                  </a:cubicBezTo>
                  <a:cubicBezTo>
                    <a:pt x="3105" y="389"/>
                    <a:pt x="2511" y="183"/>
                    <a:pt x="2511" y="183"/>
                  </a:cubicBezTo>
                  <a:cubicBezTo>
                    <a:pt x="2511" y="183"/>
                    <a:pt x="1872" y="92"/>
                    <a:pt x="1256"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4932;p56">
              <a:extLst>
                <a:ext uri="{FF2B5EF4-FFF2-40B4-BE49-F238E27FC236}">
                  <a16:creationId xmlns:a16="http://schemas.microsoft.com/office/drawing/2014/main" id="{FAAAB08E-6AF1-96EE-0658-F5F595B4CA4D}"/>
                </a:ext>
              </a:extLst>
            </p:cNvPr>
            <p:cNvSpPr/>
            <p:nvPr/>
          </p:nvSpPr>
          <p:spPr>
            <a:xfrm>
              <a:off x="4378625" y="2543850"/>
              <a:ext cx="233975" cy="366450"/>
            </a:xfrm>
            <a:custGeom>
              <a:avLst/>
              <a:gdLst/>
              <a:ahLst/>
              <a:cxnLst/>
              <a:rect l="l" t="t" r="r" b="b"/>
              <a:pathLst>
                <a:path w="9359" h="14658" extrusionOk="0">
                  <a:moveTo>
                    <a:pt x="6584" y="1"/>
                  </a:moveTo>
                  <a:cubicBezTo>
                    <a:pt x="5621" y="1"/>
                    <a:pt x="4651" y="490"/>
                    <a:pt x="3995" y="1168"/>
                  </a:cubicBezTo>
                  <a:cubicBezTo>
                    <a:pt x="4155" y="1396"/>
                    <a:pt x="4223" y="1647"/>
                    <a:pt x="4155" y="1898"/>
                  </a:cubicBezTo>
                  <a:cubicBezTo>
                    <a:pt x="3926" y="2902"/>
                    <a:pt x="3196" y="8654"/>
                    <a:pt x="2169" y="9316"/>
                  </a:cubicBezTo>
                  <a:cubicBezTo>
                    <a:pt x="2022" y="9411"/>
                    <a:pt x="1867" y="9453"/>
                    <a:pt x="1707" y="9453"/>
                  </a:cubicBezTo>
                  <a:cubicBezTo>
                    <a:pt x="1368" y="9453"/>
                    <a:pt x="1011" y="9268"/>
                    <a:pt x="685" y="9020"/>
                  </a:cubicBezTo>
                  <a:cubicBezTo>
                    <a:pt x="548" y="9613"/>
                    <a:pt x="411" y="10206"/>
                    <a:pt x="274" y="10800"/>
                  </a:cubicBezTo>
                  <a:cubicBezTo>
                    <a:pt x="1256" y="11097"/>
                    <a:pt x="2694" y="11599"/>
                    <a:pt x="2808" y="12055"/>
                  </a:cubicBezTo>
                  <a:cubicBezTo>
                    <a:pt x="2847" y="12236"/>
                    <a:pt x="2654" y="12303"/>
                    <a:pt x="2341" y="12303"/>
                  </a:cubicBezTo>
                  <a:cubicBezTo>
                    <a:pt x="1746" y="12303"/>
                    <a:pt x="719" y="12060"/>
                    <a:pt x="46" y="11895"/>
                  </a:cubicBezTo>
                  <a:cubicBezTo>
                    <a:pt x="23" y="11941"/>
                    <a:pt x="23" y="11987"/>
                    <a:pt x="0" y="12032"/>
                  </a:cubicBezTo>
                  <a:cubicBezTo>
                    <a:pt x="1712" y="12694"/>
                    <a:pt x="5433" y="13927"/>
                    <a:pt x="7464" y="14657"/>
                  </a:cubicBezTo>
                  <a:cubicBezTo>
                    <a:pt x="7647" y="14041"/>
                    <a:pt x="7830" y="13402"/>
                    <a:pt x="7966" y="12740"/>
                  </a:cubicBezTo>
                  <a:cubicBezTo>
                    <a:pt x="8560" y="10321"/>
                    <a:pt x="8971" y="7833"/>
                    <a:pt x="9016" y="5367"/>
                  </a:cubicBezTo>
                  <a:cubicBezTo>
                    <a:pt x="9039" y="4021"/>
                    <a:pt x="9359" y="1510"/>
                    <a:pt x="8172" y="574"/>
                  </a:cubicBezTo>
                  <a:cubicBezTo>
                    <a:pt x="7738" y="209"/>
                    <a:pt x="7236" y="49"/>
                    <a:pt x="6711" y="4"/>
                  </a:cubicBezTo>
                  <a:cubicBezTo>
                    <a:pt x="6669" y="2"/>
                    <a:pt x="6626" y="1"/>
                    <a:pt x="6584"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4933;p56">
              <a:extLst>
                <a:ext uri="{FF2B5EF4-FFF2-40B4-BE49-F238E27FC236}">
                  <a16:creationId xmlns:a16="http://schemas.microsoft.com/office/drawing/2014/main" id="{DA2B7276-1242-3C8A-9F2A-E3E0FCDB713A}"/>
                </a:ext>
              </a:extLst>
            </p:cNvPr>
            <p:cNvSpPr/>
            <p:nvPr/>
          </p:nvSpPr>
          <p:spPr>
            <a:xfrm>
              <a:off x="4421425" y="2682025"/>
              <a:ext cx="23975" cy="45100"/>
            </a:xfrm>
            <a:custGeom>
              <a:avLst/>
              <a:gdLst/>
              <a:ahLst/>
              <a:cxnLst/>
              <a:rect l="l" t="t" r="r" b="b"/>
              <a:pathLst>
                <a:path w="959" h="1804" extrusionOk="0">
                  <a:moveTo>
                    <a:pt x="594" y="0"/>
                  </a:moveTo>
                  <a:cubicBezTo>
                    <a:pt x="366" y="0"/>
                    <a:pt x="137" y="411"/>
                    <a:pt x="69" y="913"/>
                  </a:cubicBezTo>
                  <a:cubicBezTo>
                    <a:pt x="0" y="1415"/>
                    <a:pt x="137" y="1803"/>
                    <a:pt x="366" y="1803"/>
                  </a:cubicBezTo>
                  <a:cubicBezTo>
                    <a:pt x="594" y="1803"/>
                    <a:pt x="845" y="1393"/>
                    <a:pt x="913" y="890"/>
                  </a:cubicBezTo>
                  <a:cubicBezTo>
                    <a:pt x="959" y="388"/>
                    <a:pt x="822" y="0"/>
                    <a:pt x="594"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4934;p56">
              <a:extLst>
                <a:ext uri="{FF2B5EF4-FFF2-40B4-BE49-F238E27FC236}">
                  <a16:creationId xmlns:a16="http://schemas.microsoft.com/office/drawing/2014/main" id="{4407BCEA-4D10-105F-4343-5A3AD611B93A}"/>
                </a:ext>
              </a:extLst>
            </p:cNvPr>
            <p:cNvSpPr/>
            <p:nvPr/>
          </p:nvSpPr>
          <p:spPr>
            <a:xfrm>
              <a:off x="4434550" y="2634075"/>
              <a:ext cx="17700" cy="32550"/>
            </a:xfrm>
            <a:custGeom>
              <a:avLst/>
              <a:gdLst/>
              <a:ahLst/>
              <a:cxnLst/>
              <a:rect l="l" t="t" r="r" b="b"/>
              <a:pathLst>
                <a:path w="708" h="1302" extrusionOk="0">
                  <a:moveTo>
                    <a:pt x="434" y="1"/>
                  </a:moveTo>
                  <a:cubicBezTo>
                    <a:pt x="274" y="24"/>
                    <a:pt x="92" y="320"/>
                    <a:pt x="46" y="663"/>
                  </a:cubicBezTo>
                  <a:cubicBezTo>
                    <a:pt x="0" y="1028"/>
                    <a:pt x="114" y="1302"/>
                    <a:pt x="274" y="1302"/>
                  </a:cubicBezTo>
                  <a:cubicBezTo>
                    <a:pt x="434" y="1302"/>
                    <a:pt x="617" y="1005"/>
                    <a:pt x="662" y="640"/>
                  </a:cubicBezTo>
                  <a:cubicBezTo>
                    <a:pt x="708" y="298"/>
                    <a:pt x="594" y="1"/>
                    <a:pt x="434"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4935;p56">
              <a:extLst>
                <a:ext uri="{FF2B5EF4-FFF2-40B4-BE49-F238E27FC236}">
                  <a16:creationId xmlns:a16="http://schemas.microsoft.com/office/drawing/2014/main" id="{CAC5B556-43C0-A902-DF89-908ED77E99E7}"/>
                </a:ext>
              </a:extLst>
            </p:cNvPr>
            <p:cNvSpPr/>
            <p:nvPr/>
          </p:nvSpPr>
          <p:spPr>
            <a:xfrm>
              <a:off x="4245675" y="2491800"/>
              <a:ext cx="431975" cy="750250"/>
            </a:xfrm>
            <a:custGeom>
              <a:avLst/>
              <a:gdLst/>
              <a:ahLst/>
              <a:cxnLst/>
              <a:rect l="l" t="t" r="r" b="b"/>
              <a:pathLst>
                <a:path w="17279" h="30010" extrusionOk="0">
                  <a:moveTo>
                    <a:pt x="10559" y="0"/>
                  </a:moveTo>
                  <a:cubicBezTo>
                    <a:pt x="5971" y="0"/>
                    <a:pt x="2141" y="3710"/>
                    <a:pt x="799" y="11284"/>
                  </a:cubicBezTo>
                  <a:cubicBezTo>
                    <a:pt x="0" y="15849"/>
                    <a:pt x="799" y="19592"/>
                    <a:pt x="2625" y="23724"/>
                  </a:cubicBezTo>
                  <a:cubicBezTo>
                    <a:pt x="3013" y="24614"/>
                    <a:pt x="3972" y="25481"/>
                    <a:pt x="4565" y="26235"/>
                  </a:cubicBezTo>
                  <a:cubicBezTo>
                    <a:pt x="6399" y="28511"/>
                    <a:pt x="9090" y="30009"/>
                    <a:pt x="12062" y="30009"/>
                  </a:cubicBezTo>
                  <a:cubicBezTo>
                    <a:pt x="12308" y="30009"/>
                    <a:pt x="12556" y="29999"/>
                    <a:pt x="12805" y="29978"/>
                  </a:cubicBezTo>
                  <a:cubicBezTo>
                    <a:pt x="17279" y="29590"/>
                    <a:pt x="17188" y="26668"/>
                    <a:pt x="17188" y="26668"/>
                  </a:cubicBezTo>
                  <a:lnTo>
                    <a:pt x="14312" y="26486"/>
                  </a:lnTo>
                  <a:cubicBezTo>
                    <a:pt x="13876" y="26560"/>
                    <a:pt x="13460" y="26594"/>
                    <a:pt x="13063" y="26594"/>
                  </a:cubicBezTo>
                  <a:cubicBezTo>
                    <a:pt x="8940" y="26594"/>
                    <a:pt x="6871" y="22948"/>
                    <a:pt x="6871" y="22948"/>
                  </a:cubicBezTo>
                  <a:cubicBezTo>
                    <a:pt x="3492" y="17721"/>
                    <a:pt x="4816" y="8340"/>
                    <a:pt x="7236" y="4756"/>
                  </a:cubicBezTo>
                  <a:cubicBezTo>
                    <a:pt x="9016" y="2154"/>
                    <a:pt x="10431" y="1812"/>
                    <a:pt x="11504" y="1127"/>
                  </a:cubicBezTo>
                  <a:cubicBezTo>
                    <a:pt x="12691" y="944"/>
                    <a:pt x="13262" y="1013"/>
                    <a:pt x="13992" y="648"/>
                  </a:cubicBezTo>
                  <a:cubicBezTo>
                    <a:pt x="12820" y="217"/>
                    <a:pt x="11667" y="0"/>
                    <a:pt x="10559" y="0"/>
                  </a:cubicBezTo>
                  <a:close/>
                </a:path>
              </a:pathLst>
            </a:custGeom>
            <a:solidFill>
              <a:srgbClr val="97C98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4936;p56">
              <a:extLst>
                <a:ext uri="{FF2B5EF4-FFF2-40B4-BE49-F238E27FC236}">
                  <a16:creationId xmlns:a16="http://schemas.microsoft.com/office/drawing/2014/main" id="{831829B3-313C-72B9-08D3-7390B4948BD7}"/>
                </a:ext>
              </a:extLst>
            </p:cNvPr>
            <p:cNvSpPr/>
            <p:nvPr/>
          </p:nvSpPr>
          <p:spPr>
            <a:xfrm>
              <a:off x="4321550" y="2520525"/>
              <a:ext cx="354400" cy="684925"/>
            </a:xfrm>
            <a:custGeom>
              <a:avLst/>
              <a:gdLst/>
              <a:ahLst/>
              <a:cxnLst/>
              <a:rect l="l" t="t" r="r" b="b"/>
              <a:pathLst>
                <a:path w="14176" h="27397" extrusionOk="0">
                  <a:moveTo>
                    <a:pt x="8446" y="1"/>
                  </a:moveTo>
                  <a:lnTo>
                    <a:pt x="8446" y="1"/>
                  </a:lnTo>
                  <a:cubicBezTo>
                    <a:pt x="4771" y="480"/>
                    <a:pt x="1873" y="3858"/>
                    <a:pt x="754" y="10249"/>
                  </a:cubicBezTo>
                  <a:cubicBezTo>
                    <a:pt x="1" y="14426"/>
                    <a:pt x="891" y="17919"/>
                    <a:pt x="2557" y="21708"/>
                  </a:cubicBezTo>
                  <a:cubicBezTo>
                    <a:pt x="2900" y="22506"/>
                    <a:pt x="3379" y="23260"/>
                    <a:pt x="3904" y="23944"/>
                  </a:cubicBezTo>
                  <a:cubicBezTo>
                    <a:pt x="5590" y="26031"/>
                    <a:pt x="8054" y="27397"/>
                    <a:pt x="10775" y="27397"/>
                  </a:cubicBezTo>
                  <a:cubicBezTo>
                    <a:pt x="11001" y="27397"/>
                    <a:pt x="11230" y="27387"/>
                    <a:pt x="11459" y="27368"/>
                  </a:cubicBezTo>
                  <a:cubicBezTo>
                    <a:pt x="12464" y="27277"/>
                    <a:pt x="13240" y="27049"/>
                    <a:pt x="13810" y="26752"/>
                  </a:cubicBezTo>
                  <a:cubicBezTo>
                    <a:pt x="14175" y="26090"/>
                    <a:pt x="14153" y="25519"/>
                    <a:pt x="14153" y="25519"/>
                  </a:cubicBezTo>
                  <a:lnTo>
                    <a:pt x="11277" y="25337"/>
                  </a:lnTo>
                  <a:cubicBezTo>
                    <a:pt x="10841" y="25411"/>
                    <a:pt x="10425" y="25445"/>
                    <a:pt x="10028" y="25445"/>
                  </a:cubicBezTo>
                  <a:cubicBezTo>
                    <a:pt x="5905" y="25445"/>
                    <a:pt x="3836" y="21799"/>
                    <a:pt x="3836" y="21799"/>
                  </a:cubicBezTo>
                  <a:cubicBezTo>
                    <a:pt x="457" y="16572"/>
                    <a:pt x="1781" y="7191"/>
                    <a:pt x="4201" y="3607"/>
                  </a:cubicBezTo>
                  <a:cubicBezTo>
                    <a:pt x="5981" y="1005"/>
                    <a:pt x="7396" y="663"/>
                    <a:pt x="844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4937;p56">
              <a:extLst>
                <a:ext uri="{FF2B5EF4-FFF2-40B4-BE49-F238E27FC236}">
                  <a16:creationId xmlns:a16="http://schemas.microsoft.com/office/drawing/2014/main" id="{88D46902-2D3A-1A33-6D8E-4EC736485DCB}"/>
                </a:ext>
              </a:extLst>
            </p:cNvPr>
            <p:cNvSpPr/>
            <p:nvPr/>
          </p:nvSpPr>
          <p:spPr>
            <a:xfrm>
              <a:off x="4346675" y="2536375"/>
              <a:ext cx="199750" cy="612525"/>
            </a:xfrm>
            <a:custGeom>
              <a:avLst/>
              <a:gdLst/>
              <a:ahLst/>
              <a:cxnLst/>
              <a:rect l="l" t="t" r="r" b="b"/>
              <a:pathLst>
                <a:path w="7990" h="24501" extrusionOk="0">
                  <a:moveTo>
                    <a:pt x="7010" y="1"/>
                  </a:moveTo>
                  <a:cubicBezTo>
                    <a:pt x="6629" y="1"/>
                    <a:pt x="6151" y="83"/>
                    <a:pt x="5661" y="303"/>
                  </a:cubicBezTo>
                  <a:cubicBezTo>
                    <a:pt x="4999" y="622"/>
                    <a:pt x="4337" y="1147"/>
                    <a:pt x="3721" y="1809"/>
                  </a:cubicBezTo>
                  <a:cubicBezTo>
                    <a:pt x="3127" y="2471"/>
                    <a:pt x="2579" y="3247"/>
                    <a:pt x="2123" y="4069"/>
                  </a:cubicBezTo>
                  <a:cubicBezTo>
                    <a:pt x="1644" y="4890"/>
                    <a:pt x="1256" y="5758"/>
                    <a:pt x="982" y="6625"/>
                  </a:cubicBezTo>
                  <a:cubicBezTo>
                    <a:pt x="753" y="7492"/>
                    <a:pt x="548" y="8291"/>
                    <a:pt x="434" y="8976"/>
                  </a:cubicBezTo>
                  <a:cubicBezTo>
                    <a:pt x="274" y="9661"/>
                    <a:pt x="206" y="10254"/>
                    <a:pt x="137" y="10665"/>
                  </a:cubicBezTo>
                  <a:cubicBezTo>
                    <a:pt x="114" y="10871"/>
                    <a:pt x="92" y="11030"/>
                    <a:pt x="92" y="11145"/>
                  </a:cubicBezTo>
                  <a:cubicBezTo>
                    <a:pt x="92" y="11259"/>
                    <a:pt x="69" y="11304"/>
                    <a:pt x="69" y="11304"/>
                  </a:cubicBezTo>
                  <a:cubicBezTo>
                    <a:pt x="69" y="11304"/>
                    <a:pt x="69" y="11555"/>
                    <a:pt x="46" y="11966"/>
                  </a:cubicBezTo>
                  <a:cubicBezTo>
                    <a:pt x="0" y="12377"/>
                    <a:pt x="23" y="12971"/>
                    <a:pt x="46" y="13701"/>
                  </a:cubicBezTo>
                  <a:cubicBezTo>
                    <a:pt x="114" y="14409"/>
                    <a:pt x="160" y="15253"/>
                    <a:pt x="388" y="16120"/>
                  </a:cubicBezTo>
                  <a:cubicBezTo>
                    <a:pt x="434" y="16326"/>
                    <a:pt x="480" y="16554"/>
                    <a:pt x="548" y="16782"/>
                  </a:cubicBezTo>
                  <a:cubicBezTo>
                    <a:pt x="616" y="16988"/>
                    <a:pt x="685" y="17216"/>
                    <a:pt x="753" y="17444"/>
                  </a:cubicBezTo>
                  <a:cubicBezTo>
                    <a:pt x="845" y="17673"/>
                    <a:pt x="913" y="17901"/>
                    <a:pt x="982" y="18106"/>
                  </a:cubicBezTo>
                  <a:lnTo>
                    <a:pt x="1278" y="18768"/>
                  </a:lnTo>
                  <a:cubicBezTo>
                    <a:pt x="2032" y="20503"/>
                    <a:pt x="3127" y="22101"/>
                    <a:pt x="4132" y="23082"/>
                  </a:cubicBezTo>
                  <a:cubicBezTo>
                    <a:pt x="4360" y="23356"/>
                    <a:pt x="4634" y="23539"/>
                    <a:pt x="4862" y="23744"/>
                  </a:cubicBezTo>
                  <a:cubicBezTo>
                    <a:pt x="4953" y="23835"/>
                    <a:pt x="5067" y="23927"/>
                    <a:pt x="5159" y="23995"/>
                  </a:cubicBezTo>
                  <a:cubicBezTo>
                    <a:pt x="5273" y="24064"/>
                    <a:pt x="5364" y="24132"/>
                    <a:pt x="5455" y="24178"/>
                  </a:cubicBezTo>
                  <a:cubicBezTo>
                    <a:pt x="5769" y="24387"/>
                    <a:pt x="5968" y="24500"/>
                    <a:pt x="6017" y="24500"/>
                  </a:cubicBezTo>
                  <a:cubicBezTo>
                    <a:pt x="6021" y="24500"/>
                    <a:pt x="6024" y="24499"/>
                    <a:pt x="6026" y="24497"/>
                  </a:cubicBezTo>
                  <a:cubicBezTo>
                    <a:pt x="6049" y="24429"/>
                    <a:pt x="5250" y="23927"/>
                    <a:pt x="4337" y="22900"/>
                  </a:cubicBezTo>
                  <a:cubicBezTo>
                    <a:pt x="3401" y="21872"/>
                    <a:pt x="2420" y="20275"/>
                    <a:pt x="1735" y="18563"/>
                  </a:cubicBezTo>
                  <a:lnTo>
                    <a:pt x="1484" y="17924"/>
                  </a:lnTo>
                  <a:cubicBezTo>
                    <a:pt x="1415" y="17718"/>
                    <a:pt x="1347" y="17490"/>
                    <a:pt x="1278" y="17285"/>
                  </a:cubicBezTo>
                  <a:cubicBezTo>
                    <a:pt x="1210" y="17056"/>
                    <a:pt x="1164" y="16851"/>
                    <a:pt x="1096" y="16623"/>
                  </a:cubicBezTo>
                  <a:cubicBezTo>
                    <a:pt x="1027" y="16417"/>
                    <a:pt x="1005" y="16212"/>
                    <a:pt x="959" y="15983"/>
                  </a:cubicBezTo>
                  <a:cubicBezTo>
                    <a:pt x="776" y="15162"/>
                    <a:pt x="731" y="14340"/>
                    <a:pt x="685" y="13655"/>
                  </a:cubicBezTo>
                  <a:cubicBezTo>
                    <a:pt x="708" y="12971"/>
                    <a:pt x="685" y="12400"/>
                    <a:pt x="731" y="12012"/>
                  </a:cubicBezTo>
                  <a:cubicBezTo>
                    <a:pt x="753" y="11601"/>
                    <a:pt x="776" y="11373"/>
                    <a:pt x="776" y="11373"/>
                  </a:cubicBezTo>
                  <a:cubicBezTo>
                    <a:pt x="776" y="11373"/>
                    <a:pt x="776" y="11327"/>
                    <a:pt x="799" y="11213"/>
                  </a:cubicBezTo>
                  <a:cubicBezTo>
                    <a:pt x="799" y="11099"/>
                    <a:pt x="799" y="10939"/>
                    <a:pt x="845" y="10756"/>
                  </a:cubicBezTo>
                  <a:cubicBezTo>
                    <a:pt x="890" y="10346"/>
                    <a:pt x="936" y="9775"/>
                    <a:pt x="1073" y="9090"/>
                  </a:cubicBezTo>
                  <a:cubicBezTo>
                    <a:pt x="1164" y="8405"/>
                    <a:pt x="1347" y="7607"/>
                    <a:pt x="1530" y="6785"/>
                  </a:cubicBezTo>
                  <a:cubicBezTo>
                    <a:pt x="1758" y="5963"/>
                    <a:pt x="2123" y="5119"/>
                    <a:pt x="2557" y="4297"/>
                  </a:cubicBezTo>
                  <a:cubicBezTo>
                    <a:pt x="3401" y="2676"/>
                    <a:pt x="4565" y="1193"/>
                    <a:pt x="5775" y="554"/>
                  </a:cubicBezTo>
                  <a:cubicBezTo>
                    <a:pt x="6368" y="234"/>
                    <a:pt x="6962" y="166"/>
                    <a:pt x="7350" y="166"/>
                  </a:cubicBezTo>
                  <a:cubicBezTo>
                    <a:pt x="7645" y="183"/>
                    <a:pt x="7847" y="227"/>
                    <a:pt x="7938" y="227"/>
                  </a:cubicBezTo>
                  <a:cubicBezTo>
                    <a:pt x="7966" y="227"/>
                    <a:pt x="7984" y="222"/>
                    <a:pt x="7989" y="211"/>
                  </a:cubicBezTo>
                  <a:cubicBezTo>
                    <a:pt x="7989" y="211"/>
                    <a:pt x="7784" y="97"/>
                    <a:pt x="7373" y="29"/>
                  </a:cubicBezTo>
                  <a:cubicBezTo>
                    <a:pt x="7266" y="11"/>
                    <a:pt x="7144" y="1"/>
                    <a:pt x="7010" y="1"/>
                  </a:cubicBezTo>
                  <a:close/>
                </a:path>
              </a:pathLst>
            </a:custGeom>
            <a:solidFill>
              <a:srgbClr val="5E83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4938;p56">
              <a:extLst>
                <a:ext uri="{FF2B5EF4-FFF2-40B4-BE49-F238E27FC236}">
                  <a16:creationId xmlns:a16="http://schemas.microsoft.com/office/drawing/2014/main" id="{BA1DAC7D-6022-CAF0-D135-3726270A67A5}"/>
                </a:ext>
              </a:extLst>
            </p:cNvPr>
            <p:cNvSpPr/>
            <p:nvPr/>
          </p:nvSpPr>
          <p:spPr>
            <a:xfrm>
              <a:off x="4246800" y="2492725"/>
              <a:ext cx="388050" cy="755025"/>
            </a:xfrm>
            <a:custGeom>
              <a:avLst/>
              <a:gdLst/>
              <a:ahLst/>
              <a:cxnLst/>
              <a:rect l="l" t="t" r="r" b="b"/>
              <a:pathLst>
                <a:path w="15522" h="30201" extrusionOk="0">
                  <a:moveTo>
                    <a:pt x="9575" y="1"/>
                  </a:moveTo>
                  <a:cubicBezTo>
                    <a:pt x="9072" y="1"/>
                    <a:pt x="8483" y="58"/>
                    <a:pt x="7853" y="223"/>
                  </a:cubicBezTo>
                  <a:cubicBezTo>
                    <a:pt x="7328" y="359"/>
                    <a:pt x="6757" y="565"/>
                    <a:pt x="6209" y="862"/>
                  </a:cubicBezTo>
                  <a:cubicBezTo>
                    <a:pt x="5661" y="1181"/>
                    <a:pt x="5114" y="1569"/>
                    <a:pt x="4634" y="2026"/>
                  </a:cubicBezTo>
                  <a:cubicBezTo>
                    <a:pt x="4132" y="2505"/>
                    <a:pt x="3676" y="3053"/>
                    <a:pt x="3242" y="3623"/>
                  </a:cubicBezTo>
                  <a:cubicBezTo>
                    <a:pt x="2831" y="4217"/>
                    <a:pt x="2466" y="4833"/>
                    <a:pt x="2146" y="5495"/>
                  </a:cubicBezTo>
                  <a:cubicBezTo>
                    <a:pt x="845" y="8097"/>
                    <a:pt x="275" y="10973"/>
                    <a:pt x="92" y="13119"/>
                  </a:cubicBezTo>
                  <a:cubicBezTo>
                    <a:pt x="1" y="14214"/>
                    <a:pt x="24" y="15127"/>
                    <a:pt x="46" y="15767"/>
                  </a:cubicBezTo>
                  <a:cubicBezTo>
                    <a:pt x="69" y="16063"/>
                    <a:pt x="92" y="16314"/>
                    <a:pt x="115" y="16497"/>
                  </a:cubicBezTo>
                  <a:cubicBezTo>
                    <a:pt x="138" y="16657"/>
                    <a:pt x="138" y="16748"/>
                    <a:pt x="138" y="16748"/>
                  </a:cubicBezTo>
                  <a:cubicBezTo>
                    <a:pt x="138" y="16748"/>
                    <a:pt x="161" y="16839"/>
                    <a:pt x="161" y="17022"/>
                  </a:cubicBezTo>
                  <a:cubicBezTo>
                    <a:pt x="206" y="17182"/>
                    <a:pt x="229" y="17433"/>
                    <a:pt x="275" y="17752"/>
                  </a:cubicBezTo>
                  <a:cubicBezTo>
                    <a:pt x="389" y="18369"/>
                    <a:pt x="571" y="19259"/>
                    <a:pt x="914" y="20309"/>
                  </a:cubicBezTo>
                  <a:cubicBezTo>
                    <a:pt x="1233" y="21336"/>
                    <a:pt x="1690" y="22546"/>
                    <a:pt x="2329" y="23733"/>
                  </a:cubicBezTo>
                  <a:cubicBezTo>
                    <a:pt x="2649" y="24349"/>
                    <a:pt x="3037" y="24942"/>
                    <a:pt x="3425" y="25536"/>
                  </a:cubicBezTo>
                  <a:cubicBezTo>
                    <a:pt x="3858" y="26106"/>
                    <a:pt x="4315" y="26677"/>
                    <a:pt x="4840" y="27202"/>
                  </a:cubicBezTo>
                  <a:cubicBezTo>
                    <a:pt x="5342" y="27704"/>
                    <a:pt x="5913" y="28183"/>
                    <a:pt x="6506" y="28594"/>
                  </a:cubicBezTo>
                  <a:cubicBezTo>
                    <a:pt x="7099" y="28982"/>
                    <a:pt x="7716" y="29348"/>
                    <a:pt x="8355" y="29576"/>
                  </a:cubicBezTo>
                  <a:cubicBezTo>
                    <a:pt x="9483" y="30039"/>
                    <a:pt x="10629" y="30200"/>
                    <a:pt x="11636" y="30200"/>
                  </a:cubicBezTo>
                  <a:cubicBezTo>
                    <a:pt x="11770" y="30200"/>
                    <a:pt x="11901" y="30197"/>
                    <a:pt x="12030" y="30192"/>
                  </a:cubicBezTo>
                  <a:cubicBezTo>
                    <a:pt x="13103" y="30146"/>
                    <a:pt x="13993" y="29918"/>
                    <a:pt x="14586" y="29736"/>
                  </a:cubicBezTo>
                  <a:cubicBezTo>
                    <a:pt x="15180" y="29530"/>
                    <a:pt x="15522" y="29393"/>
                    <a:pt x="15522" y="29370"/>
                  </a:cubicBezTo>
                  <a:cubicBezTo>
                    <a:pt x="15520" y="29364"/>
                    <a:pt x="15512" y="29361"/>
                    <a:pt x="15497" y="29361"/>
                  </a:cubicBezTo>
                  <a:cubicBezTo>
                    <a:pt x="15300" y="29361"/>
                    <a:pt x="13978" y="29876"/>
                    <a:pt x="12007" y="29918"/>
                  </a:cubicBezTo>
                  <a:cubicBezTo>
                    <a:pt x="10957" y="29918"/>
                    <a:pt x="9724" y="29736"/>
                    <a:pt x="8515" y="29211"/>
                  </a:cubicBezTo>
                  <a:cubicBezTo>
                    <a:pt x="7898" y="28960"/>
                    <a:pt x="7328" y="28617"/>
                    <a:pt x="6757" y="28229"/>
                  </a:cubicBezTo>
                  <a:cubicBezTo>
                    <a:pt x="6186" y="27818"/>
                    <a:pt x="5684" y="27339"/>
                    <a:pt x="5182" y="26837"/>
                  </a:cubicBezTo>
                  <a:cubicBezTo>
                    <a:pt x="4703" y="26335"/>
                    <a:pt x="4269" y="25787"/>
                    <a:pt x="3881" y="25216"/>
                  </a:cubicBezTo>
                  <a:cubicBezTo>
                    <a:pt x="3493" y="24646"/>
                    <a:pt x="3151" y="24052"/>
                    <a:pt x="2854" y="23459"/>
                  </a:cubicBezTo>
                  <a:cubicBezTo>
                    <a:pt x="2238" y="22295"/>
                    <a:pt x="1827" y="21130"/>
                    <a:pt x="1530" y="20103"/>
                  </a:cubicBezTo>
                  <a:cubicBezTo>
                    <a:pt x="1233" y="19099"/>
                    <a:pt x="1074" y="18232"/>
                    <a:pt x="959" y="17638"/>
                  </a:cubicBezTo>
                  <a:cubicBezTo>
                    <a:pt x="914" y="17319"/>
                    <a:pt x="891" y="17090"/>
                    <a:pt x="868" y="16931"/>
                  </a:cubicBezTo>
                  <a:cubicBezTo>
                    <a:pt x="845" y="16748"/>
                    <a:pt x="845" y="16680"/>
                    <a:pt x="845" y="16680"/>
                  </a:cubicBezTo>
                  <a:cubicBezTo>
                    <a:pt x="845" y="16680"/>
                    <a:pt x="822" y="16588"/>
                    <a:pt x="822" y="16428"/>
                  </a:cubicBezTo>
                  <a:cubicBezTo>
                    <a:pt x="800" y="16269"/>
                    <a:pt x="777" y="16018"/>
                    <a:pt x="754" y="15721"/>
                  </a:cubicBezTo>
                  <a:cubicBezTo>
                    <a:pt x="708" y="15105"/>
                    <a:pt x="686" y="14237"/>
                    <a:pt x="754" y="13164"/>
                  </a:cubicBezTo>
                  <a:cubicBezTo>
                    <a:pt x="891" y="11087"/>
                    <a:pt x="1393" y="8257"/>
                    <a:pt x="2603" y="5701"/>
                  </a:cubicBezTo>
                  <a:cubicBezTo>
                    <a:pt x="2900" y="5061"/>
                    <a:pt x="3242" y="4445"/>
                    <a:pt x="3630" y="3875"/>
                  </a:cubicBezTo>
                  <a:cubicBezTo>
                    <a:pt x="4018" y="3304"/>
                    <a:pt x="4429" y="2779"/>
                    <a:pt x="4908" y="2322"/>
                  </a:cubicBezTo>
                  <a:cubicBezTo>
                    <a:pt x="5365" y="1843"/>
                    <a:pt x="5867" y="1478"/>
                    <a:pt x="6369" y="1158"/>
                  </a:cubicBezTo>
                  <a:cubicBezTo>
                    <a:pt x="6894" y="839"/>
                    <a:pt x="7419" y="633"/>
                    <a:pt x="7921" y="474"/>
                  </a:cubicBezTo>
                  <a:cubicBezTo>
                    <a:pt x="8680" y="249"/>
                    <a:pt x="9374" y="181"/>
                    <a:pt x="9934" y="181"/>
                  </a:cubicBezTo>
                  <a:cubicBezTo>
                    <a:pt x="10115" y="181"/>
                    <a:pt x="10282" y="189"/>
                    <a:pt x="10432" y="200"/>
                  </a:cubicBezTo>
                  <a:cubicBezTo>
                    <a:pt x="10905" y="235"/>
                    <a:pt x="11230" y="283"/>
                    <a:pt x="11356" y="283"/>
                  </a:cubicBezTo>
                  <a:cubicBezTo>
                    <a:pt x="11394" y="283"/>
                    <a:pt x="11413" y="279"/>
                    <a:pt x="11413" y="268"/>
                  </a:cubicBezTo>
                  <a:cubicBezTo>
                    <a:pt x="11413" y="268"/>
                    <a:pt x="11345" y="245"/>
                    <a:pt x="11162" y="200"/>
                  </a:cubicBezTo>
                  <a:cubicBezTo>
                    <a:pt x="11003" y="177"/>
                    <a:pt x="10774" y="86"/>
                    <a:pt x="10455" y="63"/>
                  </a:cubicBezTo>
                  <a:cubicBezTo>
                    <a:pt x="10208" y="26"/>
                    <a:pt x="9911" y="1"/>
                    <a:pt x="9575" y="1"/>
                  </a:cubicBezTo>
                  <a:close/>
                </a:path>
              </a:pathLst>
            </a:custGeom>
            <a:solidFill>
              <a:srgbClr val="5E83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4939;p56">
              <a:extLst>
                <a:ext uri="{FF2B5EF4-FFF2-40B4-BE49-F238E27FC236}">
                  <a16:creationId xmlns:a16="http://schemas.microsoft.com/office/drawing/2014/main" id="{738DF276-D8F8-910D-19A0-37AC8BAE080F}"/>
                </a:ext>
              </a:extLst>
            </p:cNvPr>
            <p:cNvSpPr/>
            <p:nvPr/>
          </p:nvSpPr>
          <p:spPr>
            <a:xfrm>
              <a:off x="4295300" y="2647200"/>
              <a:ext cx="46825" cy="102750"/>
            </a:xfrm>
            <a:custGeom>
              <a:avLst/>
              <a:gdLst/>
              <a:ahLst/>
              <a:cxnLst/>
              <a:rect l="l" t="t" r="r" b="b"/>
              <a:pathLst>
                <a:path w="1873" h="4110" extrusionOk="0">
                  <a:moveTo>
                    <a:pt x="1394" y="0"/>
                  </a:moveTo>
                  <a:cubicBezTo>
                    <a:pt x="1102" y="0"/>
                    <a:pt x="774" y="426"/>
                    <a:pt x="640" y="960"/>
                  </a:cubicBezTo>
                  <a:cubicBezTo>
                    <a:pt x="503" y="1507"/>
                    <a:pt x="663" y="1987"/>
                    <a:pt x="960" y="2010"/>
                  </a:cubicBezTo>
                  <a:cubicBezTo>
                    <a:pt x="968" y="2010"/>
                    <a:pt x="976" y="2010"/>
                    <a:pt x="984" y="2010"/>
                  </a:cubicBezTo>
                  <a:cubicBezTo>
                    <a:pt x="1296" y="2010"/>
                    <a:pt x="1625" y="1585"/>
                    <a:pt x="1758" y="1051"/>
                  </a:cubicBezTo>
                  <a:cubicBezTo>
                    <a:pt x="1873" y="480"/>
                    <a:pt x="1736" y="24"/>
                    <a:pt x="1416" y="1"/>
                  </a:cubicBezTo>
                  <a:cubicBezTo>
                    <a:pt x="1409" y="0"/>
                    <a:pt x="1401" y="0"/>
                    <a:pt x="1394" y="0"/>
                  </a:cubicBezTo>
                  <a:close/>
                  <a:moveTo>
                    <a:pt x="638" y="2670"/>
                  </a:moveTo>
                  <a:cubicBezTo>
                    <a:pt x="417" y="2670"/>
                    <a:pt x="180" y="2960"/>
                    <a:pt x="92" y="3356"/>
                  </a:cubicBezTo>
                  <a:cubicBezTo>
                    <a:pt x="1" y="3744"/>
                    <a:pt x="115" y="4087"/>
                    <a:pt x="320" y="4109"/>
                  </a:cubicBezTo>
                  <a:cubicBezTo>
                    <a:pt x="549" y="4109"/>
                    <a:pt x="800" y="3813"/>
                    <a:pt x="891" y="3402"/>
                  </a:cubicBezTo>
                  <a:cubicBezTo>
                    <a:pt x="982" y="3014"/>
                    <a:pt x="868" y="2671"/>
                    <a:pt x="663" y="2671"/>
                  </a:cubicBezTo>
                  <a:cubicBezTo>
                    <a:pt x="655" y="2671"/>
                    <a:pt x="646" y="2670"/>
                    <a:pt x="638" y="267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4940;p56">
              <a:extLst>
                <a:ext uri="{FF2B5EF4-FFF2-40B4-BE49-F238E27FC236}">
                  <a16:creationId xmlns:a16="http://schemas.microsoft.com/office/drawing/2014/main" id="{2C86E2C9-D81D-B975-8E72-AA64944E7B99}"/>
                </a:ext>
              </a:extLst>
            </p:cNvPr>
            <p:cNvSpPr/>
            <p:nvPr/>
          </p:nvSpPr>
          <p:spPr>
            <a:xfrm>
              <a:off x="4168050" y="2695000"/>
              <a:ext cx="224200" cy="222925"/>
            </a:xfrm>
            <a:custGeom>
              <a:avLst/>
              <a:gdLst/>
              <a:ahLst/>
              <a:cxnLst/>
              <a:rect l="l" t="t" r="r" b="b"/>
              <a:pathLst>
                <a:path w="8968" h="8917" extrusionOk="0">
                  <a:moveTo>
                    <a:pt x="5013" y="1"/>
                  </a:moveTo>
                  <a:cubicBezTo>
                    <a:pt x="4453" y="1"/>
                    <a:pt x="3826" y="119"/>
                    <a:pt x="3128" y="394"/>
                  </a:cubicBezTo>
                  <a:cubicBezTo>
                    <a:pt x="1325" y="1079"/>
                    <a:pt x="457" y="2859"/>
                    <a:pt x="183" y="4685"/>
                  </a:cubicBezTo>
                  <a:cubicBezTo>
                    <a:pt x="47" y="5576"/>
                    <a:pt x="1" y="6671"/>
                    <a:pt x="275" y="7516"/>
                  </a:cubicBezTo>
                  <a:cubicBezTo>
                    <a:pt x="503" y="8324"/>
                    <a:pt x="1016" y="8916"/>
                    <a:pt x="1959" y="8916"/>
                  </a:cubicBezTo>
                  <a:cubicBezTo>
                    <a:pt x="2241" y="8916"/>
                    <a:pt x="2561" y="8864"/>
                    <a:pt x="2923" y="8748"/>
                  </a:cubicBezTo>
                  <a:cubicBezTo>
                    <a:pt x="4475" y="8246"/>
                    <a:pt x="5593" y="6717"/>
                    <a:pt x="5593" y="6717"/>
                  </a:cubicBezTo>
                  <a:cubicBezTo>
                    <a:pt x="5823" y="6896"/>
                    <a:pt x="6079" y="6976"/>
                    <a:pt x="6345" y="6976"/>
                  </a:cubicBezTo>
                  <a:cubicBezTo>
                    <a:pt x="7533" y="6976"/>
                    <a:pt x="8911" y="5389"/>
                    <a:pt x="8948" y="4046"/>
                  </a:cubicBezTo>
                  <a:cubicBezTo>
                    <a:pt x="8967" y="3017"/>
                    <a:pt x="7841" y="1"/>
                    <a:pt x="5013" y="1"/>
                  </a:cubicBezTo>
                  <a:close/>
                </a:path>
              </a:pathLst>
            </a:custGeom>
            <a:solidFill>
              <a:srgbClr val="FFB8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4941;p56">
              <a:extLst>
                <a:ext uri="{FF2B5EF4-FFF2-40B4-BE49-F238E27FC236}">
                  <a16:creationId xmlns:a16="http://schemas.microsoft.com/office/drawing/2014/main" id="{9E1DA6DC-7EB8-A33E-CCB8-19B7D39EFC48}"/>
                </a:ext>
              </a:extLst>
            </p:cNvPr>
            <p:cNvSpPr/>
            <p:nvPr/>
          </p:nvSpPr>
          <p:spPr>
            <a:xfrm>
              <a:off x="4322700" y="2706300"/>
              <a:ext cx="67925" cy="72200"/>
            </a:xfrm>
            <a:custGeom>
              <a:avLst/>
              <a:gdLst/>
              <a:ahLst/>
              <a:cxnLst/>
              <a:rect l="l" t="t" r="r" b="b"/>
              <a:pathLst>
                <a:path w="2717" h="2888" extrusionOk="0">
                  <a:moveTo>
                    <a:pt x="53" y="1"/>
                  </a:moveTo>
                  <a:cubicBezTo>
                    <a:pt x="34" y="1"/>
                    <a:pt x="23" y="4"/>
                    <a:pt x="23" y="11"/>
                  </a:cubicBezTo>
                  <a:cubicBezTo>
                    <a:pt x="1" y="56"/>
                    <a:pt x="434" y="285"/>
                    <a:pt x="799" y="581"/>
                  </a:cubicBezTo>
                  <a:cubicBezTo>
                    <a:pt x="1165" y="924"/>
                    <a:pt x="1461" y="1312"/>
                    <a:pt x="1461" y="1312"/>
                  </a:cubicBezTo>
                  <a:cubicBezTo>
                    <a:pt x="1461" y="1312"/>
                    <a:pt x="1758" y="1677"/>
                    <a:pt x="2055" y="2088"/>
                  </a:cubicBezTo>
                  <a:cubicBezTo>
                    <a:pt x="2344" y="2466"/>
                    <a:pt x="2612" y="2888"/>
                    <a:pt x="2667" y="2888"/>
                  </a:cubicBezTo>
                  <a:cubicBezTo>
                    <a:pt x="2669" y="2888"/>
                    <a:pt x="2670" y="2887"/>
                    <a:pt x="2671" y="2887"/>
                  </a:cubicBezTo>
                  <a:cubicBezTo>
                    <a:pt x="2717" y="2841"/>
                    <a:pt x="2534" y="2385"/>
                    <a:pt x="2306" y="1928"/>
                  </a:cubicBezTo>
                  <a:cubicBezTo>
                    <a:pt x="2078" y="1472"/>
                    <a:pt x="1781" y="1038"/>
                    <a:pt x="1781" y="1038"/>
                  </a:cubicBezTo>
                  <a:cubicBezTo>
                    <a:pt x="1781" y="1038"/>
                    <a:pt x="1416" y="650"/>
                    <a:pt x="982" y="353"/>
                  </a:cubicBezTo>
                  <a:cubicBezTo>
                    <a:pt x="591" y="118"/>
                    <a:pt x="166" y="1"/>
                    <a:pt x="53"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4942;p56">
              <a:extLst>
                <a:ext uri="{FF2B5EF4-FFF2-40B4-BE49-F238E27FC236}">
                  <a16:creationId xmlns:a16="http://schemas.microsoft.com/office/drawing/2014/main" id="{67DA9993-7D0C-7575-B6FC-CE587C60F138}"/>
                </a:ext>
              </a:extLst>
            </p:cNvPr>
            <p:cNvSpPr/>
            <p:nvPr/>
          </p:nvSpPr>
          <p:spPr>
            <a:xfrm>
              <a:off x="4319850" y="2737225"/>
              <a:ext cx="70775" cy="96650"/>
            </a:xfrm>
            <a:custGeom>
              <a:avLst/>
              <a:gdLst/>
              <a:ahLst/>
              <a:cxnLst/>
              <a:rect l="l" t="t" r="r" b="b"/>
              <a:pathLst>
                <a:path w="2831" h="3866" extrusionOk="0">
                  <a:moveTo>
                    <a:pt x="299" y="0"/>
                  </a:moveTo>
                  <a:cubicBezTo>
                    <a:pt x="120" y="0"/>
                    <a:pt x="0" y="33"/>
                    <a:pt x="0" y="52"/>
                  </a:cubicBezTo>
                  <a:cubicBezTo>
                    <a:pt x="0" y="75"/>
                    <a:pt x="160" y="120"/>
                    <a:pt x="411" y="166"/>
                  </a:cubicBezTo>
                  <a:cubicBezTo>
                    <a:pt x="640" y="235"/>
                    <a:pt x="936" y="371"/>
                    <a:pt x="1187" y="531"/>
                  </a:cubicBezTo>
                  <a:cubicBezTo>
                    <a:pt x="1461" y="714"/>
                    <a:pt x="1689" y="942"/>
                    <a:pt x="1826" y="1125"/>
                  </a:cubicBezTo>
                  <a:cubicBezTo>
                    <a:pt x="1895" y="1216"/>
                    <a:pt x="1941" y="1285"/>
                    <a:pt x="1986" y="1353"/>
                  </a:cubicBezTo>
                  <a:cubicBezTo>
                    <a:pt x="2032" y="1399"/>
                    <a:pt x="2055" y="1444"/>
                    <a:pt x="2055" y="1444"/>
                  </a:cubicBezTo>
                  <a:cubicBezTo>
                    <a:pt x="2055" y="1444"/>
                    <a:pt x="2055" y="1467"/>
                    <a:pt x="2100" y="1513"/>
                  </a:cubicBezTo>
                  <a:cubicBezTo>
                    <a:pt x="2146" y="1581"/>
                    <a:pt x="2192" y="1650"/>
                    <a:pt x="2237" y="1764"/>
                  </a:cubicBezTo>
                  <a:cubicBezTo>
                    <a:pt x="2351" y="1969"/>
                    <a:pt x="2443" y="2266"/>
                    <a:pt x="2511" y="2586"/>
                  </a:cubicBezTo>
                  <a:cubicBezTo>
                    <a:pt x="2580" y="2882"/>
                    <a:pt x="2557" y="3225"/>
                    <a:pt x="2534" y="3453"/>
                  </a:cubicBezTo>
                  <a:cubicBezTo>
                    <a:pt x="2488" y="3704"/>
                    <a:pt x="2466" y="3864"/>
                    <a:pt x="2488" y="3864"/>
                  </a:cubicBezTo>
                  <a:cubicBezTo>
                    <a:pt x="2490" y="3865"/>
                    <a:pt x="2492" y="3866"/>
                    <a:pt x="2494" y="3866"/>
                  </a:cubicBezTo>
                  <a:cubicBezTo>
                    <a:pt x="2523" y="3866"/>
                    <a:pt x="2608" y="3712"/>
                    <a:pt x="2694" y="3499"/>
                  </a:cubicBezTo>
                  <a:cubicBezTo>
                    <a:pt x="2762" y="3247"/>
                    <a:pt x="2831" y="2905"/>
                    <a:pt x="2808" y="2540"/>
                  </a:cubicBezTo>
                  <a:cubicBezTo>
                    <a:pt x="2785" y="2198"/>
                    <a:pt x="2717" y="1855"/>
                    <a:pt x="2603" y="1604"/>
                  </a:cubicBezTo>
                  <a:cubicBezTo>
                    <a:pt x="2557" y="1467"/>
                    <a:pt x="2488" y="1376"/>
                    <a:pt x="2466" y="1307"/>
                  </a:cubicBezTo>
                  <a:cubicBezTo>
                    <a:pt x="2420" y="1239"/>
                    <a:pt x="2397" y="1193"/>
                    <a:pt x="2397" y="1193"/>
                  </a:cubicBezTo>
                  <a:cubicBezTo>
                    <a:pt x="2397" y="1193"/>
                    <a:pt x="2374" y="1170"/>
                    <a:pt x="2329" y="1102"/>
                  </a:cubicBezTo>
                  <a:cubicBezTo>
                    <a:pt x="2283" y="1056"/>
                    <a:pt x="2214" y="965"/>
                    <a:pt x="2123" y="851"/>
                  </a:cubicBezTo>
                  <a:cubicBezTo>
                    <a:pt x="1941" y="668"/>
                    <a:pt x="1667" y="440"/>
                    <a:pt x="1347" y="280"/>
                  </a:cubicBezTo>
                  <a:cubicBezTo>
                    <a:pt x="1028" y="120"/>
                    <a:pt x="685" y="29"/>
                    <a:pt x="434" y="6"/>
                  </a:cubicBezTo>
                  <a:cubicBezTo>
                    <a:pt x="386" y="2"/>
                    <a:pt x="341" y="0"/>
                    <a:pt x="299"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4943;p56">
              <a:extLst>
                <a:ext uri="{FF2B5EF4-FFF2-40B4-BE49-F238E27FC236}">
                  <a16:creationId xmlns:a16="http://schemas.microsoft.com/office/drawing/2014/main" id="{5FCB46C8-58BD-BBAC-18DF-D0502D29FDA2}"/>
                </a:ext>
              </a:extLst>
            </p:cNvPr>
            <p:cNvSpPr/>
            <p:nvPr/>
          </p:nvSpPr>
          <p:spPr>
            <a:xfrm>
              <a:off x="4305000" y="2787825"/>
              <a:ext cx="71925" cy="89600"/>
            </a:xfrm>
            <a:custGeom>
              <a:avLst/>
              <a:gdLst/>
              <a:ahLst/>
              <a:cxnLst/>
              <a:rect l="l" t="t" r="r" b="b"/>
              <a:pathLst>
                <a:path w="2877" h="3584" extrusionOk="0">
                  <a:moveTo>
                    <a:pt x="1159" y="0"/>
                  </a:moveTo>
                  <a:cubicBezTo>
                    <a:pt x="1021" y="0"/>
                    <a:pt x="937" y="23"/>
                    <a:pt x="937" y="37"/>
                  </a:cubicBezTo>
                  <a:cubicBezTo>
                    <a:pt x="937" y="59"/>
                    <a:pt x="1165" y="82"/>
                    <a:pt x="1439" y="196"/>
                  </a:cubicBezTo>
                  <a:cubicBezTo>
                    <a:pt x="1713" y="310"/>
                    <a:pt x="2032" y="562"/>
                    <a:pt x="2238" y="904"/>
                  </a:cubicBezTo>
                  <a:cubicBezTo>
                    <a:pt x="2420" y="1223"/>
                    <a:pt x="2489" y="1657"/>
                    <a:pt x="2443" y="1908"/>
                  </a:cubicBezTo>
                  <a:cubicBezTo>
                    <a:pt x="2420" y="2045"/>
                    <a:pt x="2375" y="2159"/>
                    <a:pt x="2352" y="2228"/>
                  </a:cubicBezTo>
                  <a:cubicBezTo>
                    <a:pt x="2306" y="2296"/>
                    <a:pt x="2283" y="2319"/>
                    <a:pt x="2283" y="2319"/>
                  </a:cubicBezTo>
                  <a:cubicBezTo>
                    <a:pt x="2283" y="2319"/>
                    <a:pt x="2261" y="2365"/>
                    <a:pt x="2215" y="2433"/>
                  </a:cubicBezTo>
                  <a:cubicBezTo>
                    <a:pt x="2169" y="2502"/>
                    <a:pt x="2101" y="2593"/>
                    <a:pt x="2010" y="2707"/>
                  </a:cubicBezTo>
                  <a:cubicBezTo>
                    <a:pt x="1804" y="2913"/>
                    <a:pt x="1439" y="3118"/>
                    <a:pt x="1074" y="3232"/>
                  </a:cubicBezTo>
                  <a:cubicBezTo>
                    <a:pt x="912" y="3293"/>
                    <a:pt x="728" y="3331"/>
                    <a:pt x="569" y="3331"/>
                  </a:cubicBezTo>
                  <a:cubicBezTo>
                    <a:pt x="369" y="3331"/>
                    <a:pt x="209" y="3271"/>
                    <a:pt x="184" y="3118"/>
                  </a:cubicBezTo>
                  <a:cubicBezTo>
                    <a:pt x="138" y="2844"/>
                    <a:pt x="229" y="2639"/>
                    <a:pt x="184" y="2616"/>
                  </a:cubicBezTo>
                  <a:lnTo>
                    <a:pt x="184" y="2616"/>
                  </a:lnTo>
                  <a:cubicBezTo>
                    <a:pt x="184" y="2616"/>
                    <a:pt x="138" y="2661"/>
                    <a:pt x="92" y="2753"/>
                  </a:cubicBezTo>
                  <a:cubicBezTo>
                    <a:pt x="69" y="2844"/>
                    <a:pt x="1" y="2981"/>
                    <a:pt x="24" y="3164"/>
                  </a:cubicBezTo>
                  <a:cubicBezTo>
                    <a:pt x="24" y="3209"/>
                    <a:pt x="47" y="3255"/>
                    <a:pt x="69" y="3301"/>
                  </a:cubicBezTo>
                  <a:cubicBezTo>
                    <a:pt x="92" y="3346"/>
                    <a:pt x="115" y="3415"/>
                    <a:pt x="161" y="3438"/>
                  </a:cubicBezTo>
                  <a:cubicBezTo>
                    <a:pt x="252" y="3529"/>
                    <a:pt x="366" y="3552"/>
                    <a:pt x="480" y="3574"/>
                  </a:cubicBezTo>
                  <a:cubicBezTo>
                    <a:pt x="541" y="3581"/>
                    <a:pt x="603" y="3583"/>
                    <a:pt x="663" y="3583"/>
                  </a:cubicBezTo>
                  <a:cubicBezTo>
                    <a:pt x="829" y="3583"/>
                    <a:pt x="992" y="3562"/>
                    <a:pt x="1142" y="3529"/>
                  </a:cubicBezTo>
                  <a:cubicBezTo>
                    <a:pt x="1576" y="3415"/>
                    <a:pt x="1987" y="3232"/>
                    <a:pt x="2261" y="2981"/>
                  </a:cubicBezTo>
                  <a:cubicBezTo>
                    <a:pt x="2398" y="2890"/>
                    <a:pt x="2489" y="2753"/>
                    <a:pt x="2557" y="2684"/>
                  </a:cubicBezTo>
                  <a:cubicBezTo>
                    <a:pt x="2603" y="2593"/>
                    <a:pt x="2649" y="2547"/>
                    <a:pt x="2649" y="2547"/>
                  </a:cubicBezTo>
                  <a:cubicBezTo>
                    <a:pt x="2649" y="2547"/>
                    <a:pt x="2672" y="2479"/>
                    <a:pt x="2717" y="2388"/>
                  </a:cubicBezTo>
                  <a:cubicBezTo>
                    <a:pt x="2740" y="2296"/>
                    <a:pt x="2808" y="2136"/>
                    <a:pt x="2831" y="1954"/>
                  </a:cubicBezTo>
                  <a:cubicBezTo>
                    <a:pt x="2877" y="1589"/>
                    <a:pt x="2763" y="1132"/>
                    <a:pt x="2489" y="744"/>
                  </a:cubicBezTo>
                  <a:cubicBezTo>
                    <a:pt x="2215" y="379"/>
                    <a:pt x="1827" y="105"/>
                    <a:pt x="1485" y="37"/>
                  </a:cubicBezTo>
                  <a:cubicBezTo>
                    <a:pt x="1359" y="10"/>
                    <a:pt x="1248" y="0"/>
                    <a:pt x="1159"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4944;p56">
              <a:extLst>
                <a:ext uri="{FF2B5EF4-FFF2-40B4-BE49-F238E27FC236}">
                  <a16:creationId xmlns:a16="http://schemas.microsoft.com/office/drawing/2014/main" id="{44F61E6B-12C5-BAB6-18D9-BC31660DC6E7}"/>
                </a:ext>
              </a:extLst>
            </p:cNvPr>
            <p:cNvSpPr/>
            <p:nvPr/>
          </p:nvSpPr>
          <p:spPr>
            <a:xfrm>
              <a:off x="4306725" y="2833300"/>
              <a:ext cx="34250" cy="14025"/>
            </a:xfrm>
            <a:custGeom>
              <a:avLst/>
              <a:gdLst/>
              <a:ahLst/>
              <a:cxnLst/>
              <a:rect l="l" t="t" r="r" b="b"/>
              <a:pathLst>
                <a:path w="1370" h="561" extrusionOk="0">
                  <a:moveTo>
                    <a:pt x="547" y="0"/>
                  </a:moveTo>
                  <a:cubicBezTo>
                    <a:pt x="482" y="0"/>
                    <a:pt x="411" y="6"/>
                    <a:pt x="343" y="21"/>
                  </a:cubicBezTo>
                  <a:cubicBezTo>
                    <a:pt x="115" y="89"/>
                    <a:pt x="0" y="272"/>
                    <a:pt x="23" y="295"/>
                  </a:cubicBezTo>
                  <a:cubicBezTo>
                    <a:pt x="39" y="319"/>
                    <a:pt x="70" y="326"/>
                    <a:pt x="109" y="326"/>
                  </a:cubicBezTo>
                  <a:cubicBezTo>
                    <a:pt x="163" y="326"/>
                    <a:pt x="232" y="313"/>
                    <a:pt x="301" y="313"/>
                  </a:cubicBezTo>
                  <a:cubicBezTo>
                    <a:pt x="323" y="313"/>
                    <a:pt x="344" y="314"/>
                    <a:pt x="366" y="317"/>
                  </a:cubicBezTo>
                  <a:cubicBezTo>
                    <a:pt x="525" y="363"/>
                    <a:pt x="640" y="409"/>
                    <a:pt x="640" y="409"/>
                  </a:cubicBezTo>
                  <a:cubicBezTo>
                    <a:pt x="640" y="409"/>
                    <a:pt x="799" y="432"/>
                    <a:pt x="959" y="477"/>
                  </a:cubicBezTo>
                  <a:cubicBezTo>
                    <a:pt x="1082" y="512"/>
                    <a:pt x="1218" y="561"/>
                    <a:pt x="1285" y="561"/>
                  </a:cubicBezTo>
                  <a:cubicBezTo>
                    <a:pt x="1305" y="561"/>
                    <a:pt x="1319" y="556"/>
                    <a:pt x="1324" y="546"/>
                  </a:cubicBezTo>
                  <a:cubicBezTo>
                    <a:pt x="1370" y="500"/>
                    <a:pt x="1256" y="340"/>
                    <a:pt x="1096" y="226"/>
                  </a:cubicBezTo>
                  <a:cubicBezTo>
                    <a:pt x="959" y="89"/>
                    <a:pt x="776" y="21"/>
                    <a:pt x="776" y="21"/>
                  </a:cubicBezTo>
                  <a:cubicBezTo>
                    <a:pt x="776" y="21"/>
                    <a:pt x="675" y="0"/>
                    <a:pt x="547"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4945;p56">
              <a:extLst>
                <a:ext uri="{FF2B5EF4-FFF2-40B4-BE49-F238E27FC236}">
                  <a16:creationId xmlns:a16="http://schemas.microsoft.com/office/drawing/2014/main" id="{846D99DA-EA10-7363-CDBA-A0B367CB0CA7}"/>
                </a:ext>
              </a:extLst>
            </p:cNvPr>
            <p:cNvSpPr/>
            <p:nvPr/>
          </p:nvSpPr>
          <p:spPr>
            <a:xfrm>
              <a:off x="4240525" y="2840075"/>
              <a:ext cx="79350" cy="66675"/>
            </a:xfrm>
            <a:custGeom>
              <a:avLst/>
              <a:gdLst/>
              <a:ahLst/>
              <a:cxnLst/>
              <a:rect l="l" t="t" r="r" b="b"/>
              <a:pathLst>
                <a:path w="3174" h="2667" extrusionOk="0">
                  <a:moveTo>
                    <a:pt x="3100" y="0"/>
                  </a:moveTo>
                  <a:cubicBezTo>
                    <a:pt x="3028" y="0"/>
                    <a:pt x="2847" y="489"/>
                    <a:pt x="2534" y="891"/>
                  </a:cubicBezTo>
                  <a:cubicBezTo>
                    <a:pt x="2215" y="1325"/>
                    <a:pt x="1804" y="1667"/>
                    <a:pt x="1804" y="1667"/>
                  </a:cubicBezTo>
                  <a:cubicBezTo>
                    <a:pt x="1804" y="1667"/>
                    <a:pt x="1713" y="1758"/>
                    <a:pt x="1576" y="1873"/>
                  </a:cubicBezTo>
                  <a:cubicBezTo>
                    <a:pt x="1439" y="2009"/>
                    <a:pt x="1233" y="2169"/>
                    <a:pt x="1005" y="2283"/>
                  </a:cubicBezTo>
                  <a:cubicBezTo>
                    <a:pt x="777" y="2375"/>
                    <a:pt x="526" y="2466"/>
                    <a:pt x="343" y="2489"/>
                  </a:cubicBezTo>
                  <a:cubicBezTo>
                    <a:pt x="138" y="2512"/>
                    <a:pt x="1" y="2489"/>
                    <a:pt x="1" y="2534"/>
                  </a:cubicBezTo>
                  <a:cubicBezTo>
                    <a:pt x="1" y="2534"/>
                    <a:pt x="115" y="2626"/>
                    <a:pt x="343" y="2649"/>
                  </a:cubicBezTo>
                  <a:cubicBezTo>
                    <a:pt x="398" y="2661"/>
                    <a:pt x="460" y="2666"/>
                    <a:pt x="526" y="2666"/>
                  </a:cubicBezTo>
                  <a:cubicBezTo>
                    <a:pt x="706" y="2666"/>
                    <a:pt x="919" y="2624"/>
                    <a:pt x="1119" y="2557"/>
                  </a:cubicBezTo>
                  <a:cubicBezTo>
                    <a:pt x="1393" y="2466"/>
                    <a:pt x="1644" y="2306"/>
                    <a:pt x="1827" y="2192"/>
                  </a:cubicBezTo>
                  <a:cubicBezTo>
                    <a:pt x="1987" y="2055"/>
                    <a:pt x="2101" y="1964"/>
                    <a:pt x="2101" y="1964"/>
                  </a:cubicBezTo>
                  <a:cubicBezTo>
                    <a:pt x="2101" y="1964"/>
                    <a:pt x="2511" y="1553"/>
                    <a:pt x="2785" y="1051"/>
                  </a:cubicBezTo>
                  <a:cubicBezTo>
                    <a:pt x="3059" y="571"/>
                    <a:pt x="3173" y="1"/>
                    <a:pt x="3105" y="1"/>
                  </a:cubicBezTo>
                  <a:cubicBezTo>
                    <a:pt x="3103" y="0"/>
                    <a:pt x="3102" y="0"/>
                    <a:pt x="3100"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4946;p56">
              <a:extLst>
                <a:ext uri="{FF2B5EF4-FFF2-40B4-BE49-F238E27FC236}">
                  <a16:creationId xmlns:a16="http://schemas.microsoft.com/office/drawing/2014/main" id="{1452B7FB-506C-3D4C-B89C-A36B187D2D99}"/>
                </a:ext>
              </a:extLst>
            </p:cNvPr>
            <p:cNvSpPr/>
            <p:nvPr/>
          </p:nvSpPr>
          <p:spPr>
            <a:xfrm>
              <a:off x="4165775" y="2736175"/>
              <a:ext cx="38250" cy="162300"/>
            </a:xfrm>
            <a:custGeom>
              <a:avLst/>
              <a:gdLst/>
              <a:ahLst/>
              <a:cxnLst/>
              <a:rect l="l" t="t" r="r" b="b"/>
              <a:pathLst>
                <a:path w="1530" h="6492" extrusionOk="0">
                  <a:moveTo>
                    <a:pt x="1501" y="0"/>
                  </a:moveTo>
                  <a:cubicBezTo>
                    <a:pt x="1464" y="0"/>
                    <a:pt x="1311" y="157"/>
                    <a:pt x="1119" y="413"/>
                  </a:cubicBezTo>
                  <a:cubicBezTo>
                    <a:pt x="914" y="665"/>
                    <a:pt x="708" y="1053"/>
                    <a:pt x="526" y="1463"/>
                  </a:cubicBezTo>
                  <a:cubicBezTo>
                    <a:pt x="343" y="1874"/>
                    <a:pt x="229" y="2308"/>
                    <a:pt x="138" y="2650"/>
                  </a:cubicBezTo>
                  <a:cubicBezTo>
                    <a:pt x="92" y="2810"/>
                    <a:pt x="92" y="2947"/>
                    <a:pt x="69" y="3038"/>
                  </a:cubicBezTo>
                  <a:cubicBezTo>
                    <a:pt x="46" y="3130"/>
                    <a:pt x="46" y="3198"/>
                    <a:pt x="46" y="3198"/>
                  </a:cubicBezTo>
                  <a:cubicBezTo>
                    <a:pt x="46" y="3198"/>
                    <a:pt x="23" y="3244"/>
                    <a:pt x="23" y="3335"/>
                  </a:cubicBezTo>
                  <a:cubicBezTo>
                    <a:pt x="23" y="3449"/>
                    <a:pt x="1" y="3586"/>
                    <a:pt x="1" y="3746"/>
                  </a:cubicBezTo>
                  <a:cubicBezTo>
                    <a:pt x="23" y="4088"/>
                    <a:pt x="23" y="4545"/>
                    <a:pt x="138" y="5001"/>
                  </a:cubicBezTo>
                  <a:cubicBezTo>
                    <a:pt x="274" y="5435"/>
                    <a:pt x="434" y="5869"/>
                    <a:pt x="685" y="6120"/>
                  </a:cubicBezTo>
                  <a:cubicBezTo>
                    <a:pt x="777" y="6257"/>
                    <a:pt x="891" y="6348"/>
                    <a:pt x="959" y="6417"/>
                  </a:cubicBezTo>
                  <a:cubicBezTo>
                    <a:pt x="1015" y="6454"/>
                    <a:pt x="1056" y="6491"/>
                    <a:pt x="1081" y="6491"/>
                  </a:cubicBezTo>
                  <a:cubicBezTo>
                    <a:pt x="1087" y="6491"/>
                    <a:pt x="1092" y="6489"/>
                    <a:pt x="1096" y="6485"/>
                  </a:cubicBezTo>
                  <a:cubicBezTo>
                    <a:pt x="1096" y="6485"/>
                    <a:pt x="1073" y="6417"/>
                    <a:pt x="1028" y="6348"/>
                  </a:cubicBezTo>
                  <a:cubicBezTo>
                    <a:pt x="982" y="6257"/>
                    <a:pt x="868" y="6165"/>
                    <a:pt x="822" y="6029"/>
                  </a:cubicBezTo>
                  <a:cubicBezTo>
                    <a:pt x="640" y="5755"/>
                    <a:pt x="503" y="5344"/>
                    <a:pt x="434" y="4933"/>
                  </a:cubicBezTo>
                  <a:cubicBezTo>
                    <a:pt x="366" y="4522"/>
                    <a:pt x="389" y="4088"/>
                    <a:pt x="389" y="3769"/>
                  </a:cubicBezTo>
                  <a:cubicBezTo>
                    <a:pt x="411" y="3609"/>
                    <a:pt x="434" y="3472"/>
                    <a:pt x="434" y="3381"/>
                  </a:cubicBezTo>
                  <a:cubicBezTo>
                    <a:pt x="457" y="3289"/>
                    <a:pt x="457" y="3244"/>
                    <a:pt x="457" y="3244"/>
                  </a:cubicBezTo>
                  <a:cubicBezTo>
                    <a:pt x="457" y="3244"/>
                    <a:pt x="457" y="3198"/>
                    <a:pt x="480" y="3107"/>
                  </a:cubicBezTo>
                  <a:cubicBezTo>
                    <a:pt x="480" y="3016"/>
                    <a:pt x="503" y="2879"/>
                    <a:pt x="526" y="2719"/>
                  </a:cubicBezTo>
                  <a:cubicBezTo>
                    <a:pt x="571" y="2399"/>
                    <a:pt x="663" y="1988"/>
                    <a:pt x="799" y="1578"/>
                  </a:cubicBezTo>
                  <a:cubicBezTo>
                    <a:pt x="936" y="1167"/>
                    <a:pt x="1096" y="779"/>
                    <a:pt x="1256" y="482"/>
                  </a:cubicBezTo>
                  <a:cubicBezTo>
                    <a:pt x="1416" y="208"/>
                    <a:pt x="1530" y="25"/>
                    <a:pt x="1507" y="3"/>
                  </a:cubicBezTo>
                  <a:cubicBezTo>
                    <a:pt x="1506" y="1"/>
                    <a:pt x="1504" y="0"/>
                    <a:pt x="1501"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4947;p56">
              <a:extLst>
                <a:ext uri="{FF2B5EF4-FFF2-40B4-BE49-F238E27FC236}">
                  <a16:creationId xmlns:a16="http://schemas.microsoft.com/office/drawing/2014/main" id="{09CE42FA-BEA5-3894-B94D-E120C8CC323A}"/>
                </a:ext>
              </a:extLst>
            </p:cNvPr>
            <p:cNvSpPr/>
            <p:nvPr/>
          </p:nvSpPr>
          <p:spPr>
            <a:xfrm>
              <a:off x="4168050" y="2729375"/>
              <a:ext cx="223725" cy="188550"/>
            </a:xfrm>
            <a:custGeom>
              <a:avLst/>
              <a:gdLst/>
              <a:ahLst/>
              <a:cxnLst/>
              <a:rect l="l" t="t" r="r" b="b"/>
              <a:pathLst>
                <a:path w="8949" h="7542" extrusionOk="0">
                  <a:moveTo>
                    <a:pt x="7853" y="1"/>
                  </a:moveTo>
                  <a:cubicBezTo>
                    <a:pt x="7898" y="1530"/>
                    <a:pt x="7579" y="3653"/>
                    <a:pt x="6643" y="3744"/>
                  </a:cubicBezTo>
                  <a:cubicBezTo>
                    <a:pt x="5525" y="3813"/>
                    <a:pt x="5456" y="4543"/>
                    <a:pt x="2512" y="5205"/>
                  </a:cubicBezTo>
                  <a:cubicBezTo>
                    <a:pt x="2375" y="5235"/>
                    <a:pt x="2248" y="5250"/>
                    <a:pt x="2130" y="5250"/>
                  </a:cubicBezTo>
                  <a:cubicBezTo>
                    <a:pt x="750" y="5250"/>
                    <a:pt x="598" y="3258"/>
                    <a:pt x="640" y="1576"/>
                  </a:cubicBezTo>
                  <a:lnTo>
                    <a:pt x="640" y="1576"/>
                  </a:lnTo>
                  <a:cubicBezTo>
                    <a:pt x="412" y="2123"/>
                    <a:pt x="275" y="2717"/>
                    <a:pt x="183" y="3310"/>
                  </a:cubicBezTo>
                  <a:cubicBezTo>
                    <a:pt x="47" y="4201"/>
                    <a:pt x="1" y="5296"/>
                    <a:pt x="275" y="6141"/>
                  </a:cubicBezTo>
                  <a:cubicBezTo>
                    <a:pt x="503" y="6949"/>
                    <a:pt x="1016" y="7541"/>
                    <a:pt x="1959" y="7541"/>
                  </a:cubicBezTo>
                  <a:cubicBezTo>
                    <a:pt x="2241" y="7541"/>
                    <a:pt x="2561" y="7489"/>
                    <a:pt x="2923" y="7373"/>
                  </a:cubicBezTo>
                  <a:cubicBezTo>
                    <a:pt x="4475" y="6871"/>
                    <a:pt x="5593" y="5342"/>
                    <a:pt x="5593" y="5342"/>
                  </a:cubicBezTo>
                  <a:cubicBezTo>
                    <a:pt x="5823" y="5521"/>
                    <a:pt x="6079" y="5601"/>
                    <a:pt x="6345" y="5601"/>
                  </a:cubicBezTo>
                  <a:cubicBezTo>
                    <a:pt x="7533" y="5601"/>
                    <a:pt x="8911" y="4014"/>
                    <a:pt x="8948" y="2671"/>
                  </a:cubicBezTo>
                  <a:cubicBezTo>
                    <a:pt x="8948" y="2101"/>
                    <a:pt x="8606" y="937"/>
                    <a:pt x="785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4948;p56">
              <a:extLst>
                <a:ext uri="{FF2B5EF4-FFF2-40B4-BE49-F238E27FC236}">
                  <a16:creationId xmlns:a16="http://schemas.microsoft.com/office/drawing/2014/main" id="{A6B8AFBC-A67C-7262-D644-AEE24F273915}"/>
                </a:ext>
              </a:extLst>
            </p:cNvPr>
            <p:cNvSpPr/>
            <p:nvPr/>
          </p:nvSpPr>
          <p:spPr>
            <a:xfrm>
              <a:off x="4400300" y="3619725"/>
              <a:ext cx="330425" cy="676000"/>
            </a:xfrm>
            <a:custGeom>
              <a:avLst/>
              <a:gdLst/>
              <a:ahLst/>
              <a:cxnLst/>
              <a:rect l="l" t="t" r="r" b="b"/>
              <a:pathLst>
                <a:path w="13217" h="27040" extrusionOk="0">
                  <a:moveTo>
                    <a:pt x="4117" y="0"/>
                  </a:moveTo>
                  <a:cubicBezTo>
                    <a:pt x="2425" y="0"/>
                    <a:pt x="1086" y="158"/>
                    <a:pt x="822" y="519"/>
                  </a:cubicBezTo>
                  <a:cubicBezTo>
                    <a:pt x="1" y="1592"/>
                    <a:pt x="6301" y="21381"/>
                    <a:pt x="8880" y="26768"/>
                  </a:cubicBezTo>
                  <a:cubicBezTo>
                    <a:pt x="8880" y="26768"/>
                    <a:pt x="9860" y="27039"/>
                    <a:pt x="10885" y="27039"/>
                  </a:cubicBezTo>
                  <a:cubicBezTo>
                    <a:pt x="11788" y="27039"/>
                    <a:pt x="12725" y="26829"/>
                    <a:pt x="13057" y="26038"/>
                  </a:cubicBezTo>
                  <a:cubicBezTo>
                    <a:pt x="13057" y="26038"/>
                    <a:pt x="13217" y="2939"/>
                    <a:pt x="12760" y="1569"/>
                  </a:cubicBezTo>
                  <a:cubicBezTo>
                    <a:pt x="12454" y="651"/>
                    <a:pt x="7556" y="0"/>
                    <a:pt x="4117" y="0"/>
                  </a:cubicBezTo>
                  <a:close/>
                </a:path>
              </a:pathLst>
            </a:custGeom>
            <a:solidFill>
              <a:srgbClr val="FFB8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4949;p56">
              <a:extLst>
                <a:ext uri="{FF2B5EF4-FFF2-40B4-BE49-F238E27FC236}">
                  <a16:creationId xmlns:a16="http://schemas.microsoft.com/office/drawing/2014/main" id="{A8C51C24-CF67-7B76-EC54-2B8F60DD7BBE}"/>
                </a:ext>
              </a:extLst>
            </p:cNvPr>
            <p:cNvSpPr/>
            <p:nvPr/>
          </p:nvSpPr>
          <p:spPr>
            <a:xfrm>
              <a:off x="4418000" y="3619725"/>
              <a:ext cx="308175" cy="417625"/>
            </a:xfrm>
            <a:custGeom>
              <a:avLst/>
              <a:gdLst/>
              <a:ahLst/>
              <a:cxnLst/>
              <a:rect l="l" t="t" r="r" b="b"/>
              <a:pathLst>
                <a:path w="12327" h="16705" extrusionOk="0">
                  <a:moveTo>
                    <a:pt x="3409" y="0"/>
                  </a:moveTo>
                  <a:cubicBezTo>
                    <a:pt x="1717" y="0"/>
                    <a:pt x="378" y="158"/>
                    <a:pt x="114" y="519"/>
                  </a:cubicBezTo>
                  <a:cubicBezTo>
                    <a:pt x="0" y="656"/>
                    <a:pt x="23" y="1135"/>
                    <a:pt x="137" y="1866"/>
                  </a:cubicBezTo>
                  <a:cubicBezTo>
                    <a:pt x="320" y="2893"/>
                    <a:pt x="662" y="4285"/>
                    <a:pt x="1096" y="5906"/>
                  </a:cubicBezTo>
                  <a:cubicBezTo>
                    <a:pt x="3767" y="6294"/>
                    <a:pt x="6985" y="6134"/>
                    <a:pt x="7738" y="6454"/>
                  </a:cubicBezTo>
                  <a:cubicBezTo>
                    <a:pt x="9130" y="7047"/>
                    <a:pt x="10386" y="12480"/>
                    <a:pt x="7670" y="14009"/>
                  </a:cubicBezTo>
                  <a:cubicBezTo>
                    <a:pt x="7114" y="14307"/>
                    <a:pt x="6480" y="14439"/>
                    <a:pt x="5825" y="14439"/>
                  </a:cubicBezTo>
                  <a:cubicBezTo>
                    <a:pt x="5027" y="14439"/>
                    <a:pt x="4199" y="14244"/>
                    <a:pt x="3447" y="13918"/>
                  </a:cubicBezTo>
                  <a:lnTo>
                    <a:pt x="3447" y="13918"/>
                  </a:lnTo>
                  <a:cubicBezTo>
                    <a:pt x="3698" y="14648"/>
                    <a:pt x="3926" y="15356"/>
                    <a:pt x="4155" y="16086"/>
                  </a:cubicBezTo>
                  <a:cubicBezTo>
                    <a:pt x="4269" y="16269"/>
                    <a:pt x="4360" y="16474"/>
                    <a:pt x="4428" y="16702"/>
                  </a:cubicBezTo>
                  <a:cubicBezTo>
                    <a:pt x="4565" y="16704"/>
                    <a:pt x="4705" y="16705"/>
                    <a:pt x="4849" y="16705"/>
                  </a:cubicBezTo>
                  <a:cubicBezTo>
                    <a:pt x="6839" y="16705"/>
                    <a:pt x="9473" y="16548"/>
                    <a:pt x="12326" y="15995"/>
                  </a:cubicBezTo>
                  <a:cubicBezTo>
                    <a:pt x="12303" y="10060"/>
                    <a:pt x="12258" y="3281"/>
                    <a:pt x="12052" y="1569"/>
                  </a:cubicBezTo>
                  <a:cubicBezTo>
                    <a:pt x="11746" y="651"/>
                    <a:pt x="6848" y="0"/>
                    <a:pt x="3409"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4950;p56">
              <a:extLst>
                <a:ext uri="{FF2B5EF4-FFF2-40B4-BE49-F238E27FC236}">
                  <a16:creationId xmlns:a16="http://schemas.microsoft.com/office/drawing/2014/main" id="{4C4A83CA-141A-C37A-580B-5845E91D9412}"/>
                </a:ext>
              </a:extLst>
            </p:cNvPr>
            <p:cNvSpPr/>
            <p:nvPr/>
          </p:nvSpPr>
          <p:spPr>
            <a:xfrm>
              <a:off x="4516725" y="3965950"/>
              <a:ext cx="209450" cy="320950"/>
            </a:xfrm>
            <a:custGeom>
              <a:avLst/>
              <a:gdLst/>
              <a:ahLst/>
              <a:cxnLst/>
              <a:rect l="l" t="t" r="r" b="b"/>
              <a:pathLst>
                <a:path w="8378" h="12838" extrusionOk="0">
                  <a:moveTo>
                    <a:pt x="8354" y="0"/>
                  </a:moveTo>
                  <a:cubicBezTo>
                    <a:pt x="6972" y="1261"/>
                    <a:pt x="5357" y="1764"/>
                    <a:pt x="3348" y="1764"/>
                  </a:cubicBezTo>
                  <a:cubicBezTo>
                    <a:pt x="2338" y="1764"/>
                    <a:pt x="1229" y="1637"/>
                    <a:pt x="0" y="1415"/>
                  </a:cubicBezTo>
                  <a:lnTo>
                    <a:pt x="0" y="1415"/>
                  </a:lnTo>
                  <a:cubicBezTo>
                    <a:pt x="1529" y="6026"/>
                    <a:pt x="3127" y="10431"/>
                    <a:pt x="4154" y="12554"/>
                  </a:cubicBezTo>
                  <a:cubicBezTo>
                    <a:pt x="4154" y="12554"/>
                    <a:pt x="5157" y="12838"/>
                    <a:pt x="6197" y="12838"/>
                  </a:cubicBezTo>
                  <a:cubicBezTo>
                    <a:pt x="7093" y="12838"/>
                    <a:pt x="8016" y="12628"/>
                    <a:pt x="8354" y="11846"/>
                  </a:cubicBezTo>
                  <a:cubicBezTo>
                    <a:pt x="8354" y="11846"/>
                    <a:pt x="8377" y="5980"/>
                    <a:pt x="8354" y="0"/>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4951;p56">
              <a:extLst>
                <a:ext uri="{FF2B5EF4-FFF2-40B4-BE49-F238E27FC236}">
                  <a16:creationId xmlns:a16="http://schemas.microsoft.com/office/drawing/2014/main" id="{B8D514EA-72BC-B81D-F344-5EDCDE06A93C}"/>
                </a:ext>
              </a:extLst>
            </p:cNvPr>
            <p:cNvSpPr/>
            <p:nvPr/>
          </p:nvSpPr>
          <p:spPr>
            <a:xfrm>
              <a:off x="4527550" y="3996175"/>
              <a:ext cx="198625" cy="51150"/>
            </a:xfrm>
            <a:custGeom>
              <a:avLst/>
              <a:gdLst/>
              <a:ahLst/>
              <a:cxnLst/>
              <a:rect l="l" t="t" r="r" b="b"/>
              <a:pathLst>
                <a:path w="7945" h="2046" extrusionOk="0">
                  <a:moveTo>
                    <a:pt x="7944" y="1"/>
                  </a:moveTo>
                  <a:cubicBezTo>
                    <a:pt x="7693" y="366"/>
                    <a:pt x="7282" y="731"/>
                    <a:pt x="6803" y="982"/>
                  </a:cubicBezTo>
                  <a:cubicBezTo>
                    <a:pt x="6255" y="1302"/>
                    <a:pt x="5639" y="1484"/>
                    <a:pt x="5182" y="1576"/>
                  </a:cubicBezTo>
                  <a:cubicBezTo>
                    <a:pt x="4726" y="1690"/>
                    <a:pt x="4406" y="1736"/>
                    <a:pt x="4406" y="1736"/>
                  </a:cubicBezTo>
                  <a:cubicBezTo>
                    <a:pt x="4406" y="1736"/>
                    <a:pt x="4087" y="1781"/>
                    <a:pt x="3607" y="1827"/>
                  </a:cubicBezTo>
                  <a:cubicBezTo>
                    <a:pt x="3330" y="1840"/>
                    <a:pt x="3000" y="1853"/>
                    <a:pt x="2648" y="1853"/>
                  </a:cubicBezTo>
                  <a:cubicBezTo>
                    <a:pt x="2390" y="1853"/>
                    <a:pt x="2120" y="1846"/>
                    <a:pt x="1850" y="1827"/>
                  </a:cubicBezTo>
                  <a:cubicBezTo>
                    <a:pt x="1211" y="1781"/>
                    <a:pt x="571" y="1667"/>
                    <a:pt x="115" y="1530"/>
                  </a:cubicBezTo>
                  <a:cubicBezTo>
                    <a:pt x="69" y="1530"/>
                    <a:pt x="24" y="1507"/>
                    <a:pt x="1" y="1507"/>
                  </a:cubicBezTo>
                  <a:cubicBezTo>
                    <a:pt x="1" y="1530"/>
                    <a:pt x="24" y="1576"/>
                    <a:pt x="24" y="1599"/>
                  </a:cubicBezTo>
                  <a:cubicBezTo>
                    <a:pt x="46" y="1599"/>
                    <a:pt x="69" y="1621"/>
                    <a:pt x="69" y="1621"/>
                  </a:cubicBezTo>
                  <a:cubicBezTo>
                    <a:pt x="526" y="1781"/>
                    <a:pt x="1165" y="1918"/>
                    <a:pt x="1827" y="1987"/>
                  </a:cubicBezTo>
                  <a:cubicBezTo>
                    <a:pt x="2232" y="2030"/>
                    <a:pt x="2646" y="2046"/>
                    <a:pt x="3023" y="2046"/>
                  </a:cubicBezTo>
                  <a:cubicBezTo>
                    <a:pt x="3241" y="2046"/>
                    <a:pt x="3446" y="2041"/>
                    <a:pt x="3630" y="2032"/>
                  </a:cubicBezTo>
                  <a:cubicBezTo>
                    <a:pt x="4109" y="1987"/>
                    <a:pt x="4429" y="1941"/>
                    <a:pt x="4429" y="1941"/>
                  </a:cubicBezTo>
                  <a:cubicBezTo>
                    <a:pt x="4429" y="1941"/>
                    <a:pt x="4771" y="1895"/>
                    <a:pt x="5251" y="1781"/>
                  </a:cubicBezTo>
                  <a:cubicBezTo>
                    <a:pt x="5707" y="1667"/>
                    <a:pt x="6346" y="1462"/>
                    <a:pt x="6894" y="1119"/>
                  </a:cubicBezTo>
                  <a:cubicBezTo>
                    <a:pt x="7328" y="868"/>
                    <a:pt x="7693" y="526"/>
                    <a:pt x="7944" y="183"/>
                  </a:cubicBezTo>
                  <a:cubicBezTo>
                    <a:pt x="7944" y="115"/>
                    <a:pt x="7944" y="69"/>
                    <a:pt x="7944"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4952;p56">
              <a:extLst>
                <a:ext uri="{FF2B5EF4-FFF2-40B4-BE49-F238E27FC236}">
                  <a16:creationId xmlns:a16="http://schemas.microsoft.com/office/drawing/2014/main" id="{DCE8F963-42A2-0572-D7A8-4A9330E9E318}"/>
                </a:ext>
              </a:extLst>
            </p:cNvPr>
            <p:cNvSpPr/>
            <p:nvPr/>
          </p:nvSpPr>
          <p:spPr>
            <a:xfrm>
              <a:off x="4516725" y="3965950"/>
              <a:ext cx="209450" cy="320950"/>
            </a:xfrm>
            <a:custGeom>
              <a:avLst/>
              <a:gdLst/>
              <a:ahLst/>
              <a:cxnLst/>
              <a:rect l="l" t="t" r="r" b="b"/>
              <a:pathLst>
                <a:path w="8378" h="12838" extrusionOk="0">
                  <a:moveTo>
                    <a:pt x="8354" y="0"/>
                  </a:moveTo>
                  <a:cubicBezTo>
                    <a:pt x="6972" y="1261"/>
                    <a:pt x="5357" y="1764"/>
                    <a:pt x="3348" y="1764"/>
                  </a:cubicBezTo>
                  <a:cubicBezTo>
                    <a:pt x="2338" y="1764"/>
                    <a:pt x="1229" y="1637"/>
                    <a:pt x="0" y="1415"/>
                  </a:cubicBezTo>
                  <a:lnTo>
                    <a:pt x="0" y="1415"/>
                  </a:lnTo>
                  <a:cubicBezTo>
                    <a:pt x="23" y="1461"/>
                    <a:pt x="23" y="1507"/>
                    <a:pt x="46" y="1552"/>
                  </a:cubicBezTo>
                  <a:cubicBezTo>
                    <a:pt x="702" y="1902"/>
                    <a:pt x="1638" y="2009"/>
                    <a:pt x="2592" y="2009"/>
                  </a:cubicBezTo>
                  <a:cubicBezTo>
                    <a:pt x="4120" y="2009"/>
                    <a:pt x="5694" y="1733"/>
                    <a:pt x="6231" y="1733"/>
                  </a:cubicBezTo>
                  <a:cubicBezTo>
                    <a:pt x="6256" y="1733"/>
                    <a:pt x="6279" y="1734"/>
                    <a:pt x="6300" y="1735"/>
                  </a:cubicBezTo>
                  <a:cubicBezTo>
                    <a:pt x="7167" y="1780"/>
                    <a:pt x="7761" y="9062"/>
                    <a:pt x="6528" y="10751"/>
                  </a:cubicBezTo>
                  <a:cubicBezTo>
                    <a:pt x="6196" y="11210"/>
                    <a:pt x="5750" y="11381"/>
                    <a:pt x="5271" y="11381"/>
                  </a:cubicBezTo>
                  <a:cubicBezTo>
                    <a:pt x="4631" y="11381"/>
                    <a:pt x="3930" y="11077"/>
                    <a:pt x="3355" y="10751"/>
                  </a:cubicBezTo>
                  <a:lnTo>
                    <a:pt x="3355" y="10751"/>
                  </a:lnTo>
                  <a:cubicBezTo>
                    <a:pt x="3652" y="11458"/>
                    <a:pt x="3926" y="12075"/>
                    <a:pt x="4154" y="12554"/>
                  </a:cubicBezTo>
                  <a:cubicBezTo>
                    <a:pt x="4154" y="12554"/>
                    <a:pt x="5157" y="12838"/>
                    <a:pt x="6197" y="12838"/>
                  </a:cubicBezTo>
                  <a:cubicBezTo>
                    <a:pt x="7093" y="12838"/>
                    <a:pt x="8016" y="12628"/>
                    <a:pt x="8354" y="11846"/>
                  </a:cubicBezTo>
                  <a:cubicBezTo>
                    <a:pt x="8354" y="11846"/>
                    <a:pt x="8377" y="5980"/>
                    <a:pt x="835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4953;p56">
              <a:extLst>
                <a:ext uri="{FF2B5EF4-FFF2-40B4-BE49-F238E27FC236}">
                  <a16:creationId xmlns:a16="http://schemas.microsoft.com/office/drawing/2014/main" id="{E3BBB2CA-E37A-CE2A-90AE-A6948AA75FE2}"/>
                </a:ext>
              </a:extLst>
            </p:cNvPr>
            <p:cNvSpPr/>
            <p:nvPr/>
          </p:nvSpPr>
          <p:spPr>
            <a:xfrm>
              <a:off x="4564075" y="4081000"/>
              <a:ext cx="27425" cy="36925"/>
            </a:xfrm>
            <a:custGeom>
              <a:avLst/>
              <a:gdLst/>
              <a:ahLst/>
              <a:cxnLst/>
              <a:rect l="l" t="t" r="r" b="b"/>
              <a:pathLst>
                <a:path w="1097" h="1477" extrusionOk="0">
                  <a:moveTo>
                    <a:pt x="320" y="0"/>
                  </a:moveTo>
                  <a:cubicBezTo>
                    <a:pt x="279" y="0"/>
                    <a:pt x="240" y="10"/>
                    <a:pt x="206" y="32"/>
                  </a:cubicBezTo>
                  <a:cubicBezTo>
                    <a:pt x="1" y="146"/>
                    <a:pt x="23" y="557"/>
                    <a:pt x="206" y="945"/>
                  </a:cubicBezTo>
                  <a:cubicBezTo>
                    <a:pt x="357" y="1265"/>
                    <a:pt x="601" y="1476"/>
                    <a:pt x="797" y="1476"/>
                  </a:cubicBezTo>
                  <a:cubicBezTo>
                    <a:pt x="838" y="1476"/>
                    <a:pt x="878" y="1467"/>
                    <a:pt x="914" y="1447"/>
                  </a:cubicBezTo>
                  <a:cubicBezTo>
                    <a:pt x="1096" y="1310"/>
                    <a:pt x="1096" y="899"/>
                    <a:pt x="891" y="511"/>
                  </a:cubicBezTo>
                  <a:cubicBezTo>
                    <a:pt x="742" y="195"/>
                    <a:pt x="503" y="0"/>
                    <a:pt x="320"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4954;p56">
              <a:extLst>
                <a:ext uri="{FF2B5EF4-FFF2-40B4-BE49-F238E27FC236}">
                  <a16:creationId xmlns:a16="http://schemas.microsoft.com/office/drawing/2014/main" id="{E7D19D5F-EBB2-9251-C86F-8FD8816F70BB}"/>
                </a:ext>
              </a:extLst>
            </p:cNvPr>
            <p:cNvSpPr/>
            <p:nvPr/>
          </p:nvSpPr>
          <p:spPr>
            <a:xfrm>
              <a:off x="4586325" y="4129625"/>
              <a:ext cx="19425" cy="26425"/>
            </a:xfrm>
            <a:custGeom>
              <a:avLst/>
              <a:gdLst/>
              <a:ahLst/>
              <a:cxnLst/>
              <a:rect l="l" t="t" r="r" b="b"/>
              <a:pathLst>
                <a:path w="777" h="1057" extrusionOk="0">
                  <a:moveTo>
                    <a:pt x="225" y="1"/>
                  </a:moveTo>
                  <a:cubicBezTo>
                    <a:pt x="194" y="1"/>
                    <a:pt x="164" y="9"/>
                    <a:pt x="138" y="27"/>
                  </a:cubicBezTo>
                  <a:cubicBezTo>
                    <a:pt x="1" y="118"/>
                    <a:pt x="1" y="415"/>
                    <a:pt x="138" y="689"/>
                  </a:cubicBezTo>
                  <a:cubicBezTo>
                    <a:pt x="248" y="910"/>
                    <a:pt x="419" y="1057"/>
                    <a:pt x="552" y="1057"/>
                  </a:cubicBezTo>
                  <a:cubicBezTo>
                    <a:pt x="584" y="1057"/>
                    <a:pt x="614" y="1049"/>
                    <a:pt x="640" y="1031"/>
                  </a:cubicBezTo>
                  <a:cubicBezTo>
                    <a:pt x="777" y="940"/>
                    <a:pt x="777" y="643"/>
                    <a:pt x="640" y="369"/>
                  </a:cubicBezTo>
                  <a:cubicBezTo>
                    <a:pt x="529" y="148"/>
                    <a:pt x="359" y="1"/>
                    <a:pt x="225"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0" name="Google Shape;4955;p56">
              <a:extLst>
                <a:ext uri="{FF2B5EF4-FFF2-40B4-BE49-F238E27FC236}">
                  <a16:creationId xmlns:a16="http://schemas.microsoft.com/office/drawing/2014/main" id="{AFA84A59-CA10-24DB-621D-B03C96258540}"/>
                </a:ext>
              </a:extLst>
            </p:cNvPr>
            <p:cNvSpPr/>
            <p:nvPr/>
          </p:nvSpPr>
          <p:spPr>
            <a:xfrm>
              <a:off x="4406025" y="4261525"/>
              <a:ext cx="319575" cy="168350"/>
            </a:xfrm>
            <a:custGeom>
              <a:avLst/>
              <a:gdLst/>
              <a:ahLst/>
              <a:cxnLst/>
              <a:rect l="l" t="t" r="r" b="b"/>
              <a:pathLst>
                <a:path w="12783" h="6734" extrusionOk="0">
                  <a:moveTo>
                    <a:pt x="12782" y="1"/>
                  </a:moveTo>
                  <a:lnTo>
                    <a:pt x="12782" y="1"/>
                  </a:lnTo>
                  <a:cubicBezTo>
                    <a:pt x="12035" y="712"/>
                    <a:pt x="11202" y="943"/>
                    <a:pt x="10429" y="943"/>
                  </a:cubicBezTo>
                  <a:cubicBezTo>
                    <a:pt x="9715" y="943"/>
                    <a:pt x="9053" y="746"/>
                    <a:pt x="8560" y="548"/>
                  </a:cubicBezTo>
                  <a:lnTo>
                    <a:pt x="8560" y="548"/>
                  </a:lnTo>
                  <a:cubicBezTo>
                    <a:pt x="8582" y="662"/>
                    <a:pt x="8582" y="731"/>
                    <a:pt x="8582" y="731"/>
                  </a:cubicBezTo>
                  <a:cubicBezTo>
                    <a:pt x="8582" y="731"/>
                    <a:pt x="0" y="3835"/>
                    <a:pt x="411" y="5798"/>
                  </a:cubicBezTo>
                  <a:cubicBezTo>
                    <a:pt x="543" y="6428"/>
                    <a:pt x="1695" y="6734"/>
                    <a:pt x="3250" y="6734"/>
                  </a:cubicBezTo>
                  <a:cubicBezTo>
                    <a:pt x="6541" y="6734"/>
                    <a:pt x="11637" y="5366"/>
                    <a:pt x="12691" y="2808"/>
                  </a:cubicBezTo>
                  <a:cubicBezTo>
                    <a:pt x="12737" y="1872"/>
                    <a:pt x="12759" y="959"/>
                    <a:pt x="12782"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1" name="Google Shape;4956;p56">
              <a:extLst>
                <a:ext uri="{FF2B5EF4-FFF2-40B4-BE49-F238E27FC236}">
                  <a16:creationId xmlns:a16="http://schemas.microsoft.com/office/drawing/2014/main" id="{FA09E7B1-F5CD-27FC-80FA-33AC6A4201A1}"/>
                </a:ext>
              </a:extLst>
            </p:cNvPr>
            <p:cNvSpPr/>
            <p:nvPr/>
          </p:nvSpPr>
          <p:spPr>
            <a:xfrm>
              <a:off x="4415150" y="4322575"/>
              <a:ext cx="308150" cy="107300"/>
            </a:xfrm>
            <a:custGeom>
              <a:avLst/>
              <a:gdLst/>
              <a:ahLst/>
              <a:cxnLst/>
              <a:rect l="l" t="t" r="r" b="b"/>
              <a:pathLst>
                <a:path w="12326" h="4292" extrusionOk="0">
                  <a:moveTo>
                    <a:pt x="12326" y="1"/>
                  </a:moveTo>
                  <a:cubicBezTo>
                    <a:pt x="10751" y="1348"/>
                    <a:pt x="7624" y="2534"/>
                    <a:pt x="3949" y="2945"/>
                  </a:cubicBezTo>
                  <a:cubicBezTo>
                    <a:pt x="3405" y="3006"/>
                    <a:pt x="2930" y="3033"/>
                    <a:pt x="2515" y="3033"/>
                  </a:cubicBezTo>
                  <a:cubicBezTo>
                    <a:pt x="1365" y="3033"/>
                    <a:pt x="683" y="2826"/>
                    <a:pt x="297" y="2557"/>
                  </a:cubicBezTo>
                  <a:cubicBezTo>
                    <a:pt x="92" y="2831"/>
                    <a:pt x="0" y="3105"/>
                    <a:pt x="46" y="3356"/>
                  </a:cubicBezTo>
                  <a:cubicBezTo>
                    <a:pt x="178" y="3986"/>
                    <a:pt x="1330" y="4292"/>
                    <a:pt x="2885" y="4292"/>
                  </a:cubicBezTo>
                  <a:cubicBezTo>
                    <a:pt x="6176" y="4292"/>
                    <a:pt x="11272" y="2924"/>
                    <a:pt x="12326" y="366"/>
                  </a:cubicBezTo>
                  <a:cubicBezTo>
                    <a:pt x="12326" y="252"/>
                    <a:pt x="12326" y="138"/>
                    <a:pt x="12326"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2" name="Google Shape;4957;p56">
              <a:extLst>
                <a:ext uri="{FF2B5EF4-FFF2-40B4-BE49-F238E27FC236}">
                  <a16:creationId xmlns:a16="http://schemas.microsoft.com/office/drawing/2014/main" id="{57281A46-C23B-2A75-1C04-6794481B0589}"/>
                </a:ext>
              </a:extLst>
            </p:cNvPr>
            <p:cNvSpPr/>
            <p:nvPr/>
          </p:nvSpPr>
          <p:spPr>
            <a:xfrm>
              <a:off x="4751250" y="3626350"/>
              <a:ext cx="327000" cy="686650"/>
            </a:xfrm>
            <a:custGeom>
              <a:avLst/>
              <a:gdLst/>
              <a:ahLst/>
              <a:cxnLst/>
              <a:rect l="l" t="t" r="r" b="b"/>
              <a:pathLst>
                <a:path w="13080" h="27466" extrusionOk="0">
                  <a:moveTo>
                    <a:pt x="10216" y="0"/>
                  </a:moveTo>
                  <a:cubicBezTo>
                    <a:pt x="6890" y="0"/>
                    <a:pt x="622" y="1106"/>
                    <a:pt x="343" y="2171"/>
                  </a:cubicBezTo>
                  <a:cubicBezTo>
                    <a:pt x="0" y="3587"/>
                    <a:pt x="1918" y="26594"/>
                    <a:pt x="1918" y="26594"/>
                  </a:cubicBezTo>
                  <a:cubicBezTo>
                    <a:pt x="2263" y="27267"/>
                    <a:pt x="3033" y="27465"/>
                    <a:pt x="3821" y="27465"/>
                  </a:cubicBezTo>
                  <a:cubicBezTo>
                    <a:pt x="4961" y="27465"/>
                    <a:pt x="6140" y="27051"/>
                    <a:pt x="6140" y="27051"/>
                  </a:cubicBezTo>
                  <a:cubicBezTo>
                    <a:pt x="8309" y="21527"/>
                    <a:pt x="13079" y="1373"/>
                    <a:pt x="12189" y="345"/>
                  </a:cubicBezTo>
                  <a:cubicBezTo>
                    <a:pt x="11980" y="104"/>
                    <a:pt x="11237" y="0"/>
                    <a:pt x="10216" y="0"/>
                  </a:cubicBezTo>
                  <a:close/>
                </a:path>
              </a:pathLst>
            </a:custGeom>
            <a:solidFill>
              <a:srgbClr val="FFB8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3" name="Google Shape;4958;p56">
              <a:extLst>
                <a:ext uri="{FF2B5EF4-FFF2-40B4-BE49-F238E27FC236}">
                  <a16:creationId xmlns:a16="http://schemas.microsoft.com/office/drawing/2014/main" id="{3071A0E5-42A1-71DF-9D4F-0F68C2972863}"/>
                </a:ext>
              </a:extLst>
            </p:cNvPr>
            <p:cNvSpPr/>
            <p:nvPr/>
          </p:nvSpPr>
          <p:spPr>
            <a:xfrm>
              <a:off x="4758100" y="3626350"/>
              <a:ext cx="301300" cy="422225"/>
            </a:xfrm>
            <a:custGeom>
              <a:avLst/>
              <a:gdLst/>
              <a:ahLst/>
              <a:cxnLst/>
              <a:rect l="l" t="t" r="r" b="b"/>
              <a:pathLst>
                <a:path w="12052" h="16889" extrusionOk="0">
                  <a:moveTo>
                    <a:pt x="9942" y="0"/>
                  </a:moveTo>
                  <a:cubicBezTo>
                    <a:pt x="6616" y="0"/>
                    <a:pt x="348" y="1106"/>
                    <a:pt x="69" y="2171"/>
                  </a:cubicBezTo>
                  <a:cubicBezTo>
                    <a:pt x="0" y="3906"/>
                    <a:pt x="457" y="10662"/>
                    <a:pt x="913" y="16574"/>
                  </a:cubicBezTo>
                  <a:cubicBezTo>
                    <a:pt x="2722" y="16802"/>
                    <a:pt x="4437" y="16888"/>
                    <a:pt x="5956" y="16888"/>
                  </a:cubicBezTo>
                  <a:cubicBezTo>
                    <a:pt x="7024" y="16888"/>
                    <a:pt x="7995" y="16846"/>
                    <a:pt x="8834" y="16780"/>
                  </a:cubicBezTo>
                  <a:cubicBezTo>
                    <a:pt x="8902" y="16529"/>
                    <a:pt x="8971" y="16323"/>
                    <a:pt x="9039" y="16141"/>
                  </a:cubicBezTo>
                  <a:cubicBezTo>
                    <a:pt x="9245" y="15410"/>
                    <a:pt x="9404" y="14657"/>
                    <a:pt x="9587" y="13926"/>
                  </a:cubicBezTo>
                  <a:lnTo>
                    <a:pt x="9587" y="13926"/>
                  </a:lnTo>
                  <a:cubicBezTo>
                    <a:pt x="8780" y="14351"/>
                    <a:pt x="7851" y="14618"/>
                    <a:pt x="6962" y="14618"/>
                  </a:cubicBezTo>
                  <a:cubicBezTo>
                    <a:pt x="6417" y="14618"/>
                    <a:pt x="5887" y="14517"/>
                    <a:pt x="5410" y="14292"/>
                  </a:cubicBezTo>
                  <a:cubicBezTo>
                    <a:pt x="2580" y="12968"/>
                    <a:pt x="3401" y="7444"/>
                    <a:pt x="4748" y="6782"/>
                  </a:cubicBezTo>
                  <a:cubicBezTo>
                    <a:pt x="5501" y="6394"/>
                    <a:pt x="8697" y="6326"/>
                    <a:pt x="11322" y="5801"/>
                  </a:cubicBezTo>
                  <a:cubicBezTo>
                    <a:pt x="11641" y="4134"/>
                    <a:pt x="11892" y="2719"/>
                    <a:pt x="11984" y="1692"/>
                  </a:cubicBezTo>
                  <a:cubicBezTo>
                    <a:pt x="12052" y="962"/>
                    <a:pt x="12029" y="482"/>
                    <a:pt x="11915" y="345"/>
                  </a:cubicBezTo>
                  <a:cubicBezTo>
                    <a:pt x="11706" y="104"/>
                    <a:pt x="10963" y="0"/>
                    <a:pt x="994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4" name="Google Shape;4959;p56">
              <a:extLst>
                <a:ext uri="{FF2B5EF4-FFF2-40B4-BE49-F238E27FC236}">
                  <a16:creationId xmlns:a16="http://schemas.microsoft.com/office/drawing/2014/main" id="{498D3C45-E77D-D59A-D02D-785170CC05DC}"/>
                </a:ext>
              </a:extLst>
            </p:cNvPr>
            <p:cNvSpPr/>
            <p:nvPr/>
          </p:nvSpPr>
          <p:spPr>
            <a:xfrm>
              <a:off x="4776925" y="3987625"/>
              <a:ext cx="211150" cy="316825"/>
            </a:xfrm>
            <a:custGeom>
              <a:avLst/>
              <a:gdLst/>
              <a:ahLst/>
              <a:cxnLst/>
              <a:rect l="l" t="t" r="r" b="b"/>
              <a:pathLst>
                <a:path w="8446" h="12673" extrusionOk="0">
                  <a:moveTo>
                    <a:pt x="0" y="0"/>
                  </a:moveTo>
                  <a:lnTo>
                    <a:pt x="0" y="0"/>
                  </a:lnTo>
                  <a:cubicBezTo>
                    <a:pt x="434" y="5958"/>
                    <a:pt x="914" y="11801"/>
                    <a:pt x="914" y="11801"/>
                  </a:cubicBezTo>
                  <a:cubicBezTo>
                    <a:pt x="1259" y="12473"/>
                    <a:pt x="2032" y="12672"/>
                    <a:pt x="2826" y="12672"/>
                  </a:cubicBezTo>
                  <a:cubicBezTo>
                    <a:pt x="3971" y="12672"/>
                    <a:pt x="5159" y="12258"/>
                    <a:pt x="5159" y="12258"/>
                  </a:cubicBezTo>
                  <a:cubicBezTo>
                    <a:pt x="6004" y="10066"/>
                    <a:pt x="7282" y="5547"/>
                    <a:pt x="8446" y="868"/>
                  </a:cubicBezTo>
                  <a:lnTo>
                    <a:pt x="8446" y="868"/>
                  </a:lnTo>
                  <a:cubicBezTo>
                    <a:pt x="6957" y="1235"/>
                    <a:pt x="5635" y="1447"/>
                    <a:pt x="4440" y="1447"/>
                  </a:cubicBezTo>
                  <a:cubicBezTo>
                    <a:pt x="2742" y="1447"/>
                    <a:pt x="1300" y="1019"/>
                    <a:pt x="0" y="0"/>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5" name="Google Shape;4960;p56">
              <a:extLst>
                <a:ext uri="{FF2B5EF4-FFF2-40B4-BE49-F238E27FC236}">
                  <a16:creationId xmlns:a16="http://schemas.microsoft.com/office/drawing/2014/main" id="{6C1A79F6-2316-3DE1-3302-3E8B1A556D16}"/>
                </a:ext>
              </a:extLst>
            </p:cNvPr>
            <p:cNvSpPr/>
            <p:nvPr/>
          </p:nvSpPr>
          <p:spPr>
            <a:xfrm>
              <a:off x="4779200" y="4017875"/>
              <a:ext cx="200900" cy="43375"/>
            </a:xfrm>
            <a:custGeom>
              <a:avLst/>
              <a:gdLst/>
              <a:ahLst/>
              <a:cxnLst/>
              <a:rect l="l" t="t" r="r" b="b"/>
              <a:pathLst>
                <a:path w="8036" h="1735" extrusionOk="0">
                  <a:moveTo>
                    <a:pt x="1" y="0"/>
                  </a:moveTo>
                  <a:cubicBezTo>
                    <a:pt x="1" y="46"/>
                    <a:pt x="1" y="114"/>
                    <a:pt x="1" y="183"/>
                  </a:cubicBezTo>
                  <a:cubicBezTo>
                    <a:pt x="275" y="502"/>
                    <a:pt x="663" y="822"/>
                    <a:pt x="1119" y="1027"/>
                  </a:cubicBezTo>
                  <a:cubicBezTo>
                    <a:pt x="1690" y="1347"/>
                    <a:pt x="2329" y="1507"/>
                    <a:pt x="2831" y="1598"/>
                  </a:cubicBezTo>
                  <a:cubicBezTo>
                    <a:pt x="3310" y="1666"/>
                    <a:pt x="3630" y="1689"/>
                    <a:pt x="3630" y="1689"/>
                  </a:cubicBezTo>
                  <a:cubicBezTo>
                    <a:pt x="3630" y="1689"/>
                    <a:pt x="3950" y="1735"/>
                    <a:pt x="4452" y="1735"/>
                  </a:cubicBezTo>
                  <a:cubicBezTo>
                    <a:pt x="4954" y="1712"/>
                    <a:pt x="5593" y="1689"/>
                    <a:pt x="6232" y="1552"/>
                  </a:cubicBezTo>
                  <a:cubicBezTo>
                    <a:pt x="6894" y="1461"/>
                    <a:pt x="7510" y="1278"/>
                    <a:pt x="7967" y="1096"/>
                  </a:cubicBezTo>
                  <a:cubicBezTo>
                    <a:pt x="7967" y="1073"/>
                    <a:pt x="7990" y="1073"/>
                    <a:pt x="8012" y="1073"/>
                  </a:cubicBezTo>
                  <a:cubicBezTo>
                    <a:pt x="8012" y="1027"/>
                    <a:pt x="8012" y="1004"/>
                    <a:pt x="8035" y="982"/>
                  </a:cubicBezTo>
                  <a:cubicBezTo>
                    <a:pt x="7990" y="982"/>
                    <a:pt x="7967" y="1004"/>
                    <a:pt x="7921" y="1004"/>
                  </a:cubicBezTo>
                  <a:cubicBezTo>
                    <a:pt x="7465" y="1164"/>
                    <a:pt x="6848" y="1324"/>
                    <a:pt x="6209" y="1415"/>
                  </a:cubicBezTo>
                  <a:cubicBezTo>
                    <a:pt x="5570" y="1507"/>
                    <a:pt x="4931" y="1529"/>
                    <a:pt x="4452" y="1529"/>
                  </a:cubicBezTo>
                  <a:cubicBezTo>
                    <a:pt x="3972" y="1507"/>
                    <a:pt x="3653" y="1484"/>
                    <a:pt x="3653" y="1484"/>
                  </a:cubicBezTo>
                  <a:cubicBezTo>
                    <a:pt x="3653" y="1484"/>
                    <a:pt x="3333" y="1461"/>
                    <a:pt x="2854" y="1393"/>
                  </a:cubicBezTo>
                  <a:cubicBezTo>
                    <a:pt x="2397" y="1301"/>
                    <a:pt x="1758" y="1164"/>
                    <a:pt x="1188" y="890"/>
                  </a:cubicBezTo>
                  <a:cubicBezTo>
                    <a:pt x="708" y="662"/>
                    <a:pt x="275" y="320"/>
                    <a:pt x="1" y="0"/>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6" name="Google Shape;4961;p56">
              <a:extLst>
                <a:ext uri="{FF2B5EF4-FFF2-40B4-BE49-F238E27FC236}">
                  <a16:creationId xmlns:a16="http://schemas.microsoft.com/office/drawing/2014/main" id="{42E3A733-F160-3E37-479F-84390C119076}"/>
                </a:ext>
              </a:extLst>
            </p:cNvPr>
            <p:cNvSpPr/>
            <p:nvPr/>
          </p:nvSpPr>
          <p:spPr>
            <a:xfrm>
              <a:off x="4776925" y="3987625"/>
              <a:ext cx="211150" cy="316825"/>
            </a:xfrm>
            <a:custGeom>
              <a:avLst/>
              <a:gdLst/>
              <a:ahLst/>
              <a:cxnLst/>
              <a:rect l="l" t="t" r="r" b="b"/>
              <a:pathLst>
                <a:path w="8446" h="12673" extrusionOk="0">
                  <a:moveTo>
                    <a:pt x="0" y="0"/>
                  </a:moveTo>
                  <a:lnTo>
                    <a:pt x="0" y="0"/>
                  </a:lnTo>
                  <a:cubicBezTo>
                    <a:pt x="434" y="5958"/>
                    <a:pt x="914" y="11801"/>
                    <a:pt x="914" y="11801"/>
                  </a:cubicBezTo>
                  <a:cubicBezTo>
                    <a:pt x="1259" y="12473"/>
                    <a:pt x="2032" y="12672"/>
                    <a:pt x="2826" y="12672"/>
                  </a:cubicBezTo>
                  <a:cubicBezTo>
                    <a:pt x="3971" y="12672"/>
                    <a:pt x="5159" y="12258"/>
                    <a:pt x="5159" y="12258"/>
                  </a:cubicBezTo>
                  <a:cubicBezTo>
                    <a:pt x="5342" y="11755"/>
                    <a:pt x="5570" y="11116"/>
                    <a:pt x="5798" y="10386"/>
                  </a:cubicBezTo>
                  <a:lnTo>
                    <a:pt x="5798" y="10386"/>
                  </a:lnTo>
                  <a:cubicBezTo>
                    <a:pt x="5228" y="10775"/>
                    <a:pt x="4498" y="11147"/>
                    <a:pt x="3823" y="11147"/>
                  </a:cubicBezTo>
                  <a:cubicBezTo>
                    <a:pt x="3390" y="11147"/>
                    <a:pt x="2979" y="10993"/>
                    <a:pt x="2648" y="10591"/>
                  </a:cubicBezTo>
                  <a:cubicBezTo>
                    <a:pt x="1279" y="8994"/>
                    <a:pt x="1347" y="1690"/>
                    <a:pt x="2192" y="1575"/>
                  </a:cubicBezTo>
                  <a:cubicBezTo>
                    <a:pt x="2240" y="1571"/>
                    <a:pt x="2300" y="1569"/>
                    <a:pt x="2373" y="1569"/>
                  </a:cubicBezTo>
                  <a:cubicBezTo>
                    <a:pt x="2843" y="1569"/>
                    <a:pt x="3801" y="1650"/>
                    <a:pt x="4856" y="1650"/>
                  </a:cubicBezTo>
                  <a:cubicBezTo>
                    <a:pt x="6136" y="1650"/>
                    <a:pt x="7558" y="1531"/>
                    <a:pt x="8423" y="1005"/>
                  </a:cubicBezTo>
                  <a:cubicBezTo>
                    <a:pt x="8423" y="959"/>
                    <a:pt x="8446" y="913"/>
                    <a:pt x="8446" y="868"/>
                  </a:cubicBezTo>
                  <a:lnTo>
                    <a:pt x="8446" y="868"/>
                  </a:lnTo>
                  <a:cubicBezTo>
                    <a:pt x="6957" y="1235"/>
                    <a:pt x="5635" y="1447"/>
                    <a:pt x="4440" y="1447"/>
                  </a:cubicBezTo>
                  <a:cubicBezTo>
                    <a:pt x="2742" y="1447"/>
                    <a:pt x="1300" y="1019"/>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7" name="Google Shape;4962;p56">
              <a:extLst>
                <a:ext uri="{FF2B5EF4-FFF2-40B4-BE49-F238E27FC236}">
                  <a16:creationId xmlns:a16="http://schemas.microsoft.com/office/drawing/2014/main" id="{10C2F9AB-99C2-C95E-8E78-2CA8E74BBC69}"/>
                </a:ext>
              </a:extLst>
            </p:cNvPr>
            <p:cNvSpPr/>
            <p:nvPr/>
          </p:nvSpPr>
          <p:spPr>
            <a:xfrm>
              <a:off x="4921300" y="4091925"/>
              <a:ext cx="26275" cy="37750"/>
            </a:xfrm>
            <a:custGeom>
              <a:avLst/>
              <a:gdLst/>
              <a:ahLst/>
              <a:cxnLst/>
              <a:rect l="l" t="t" r="r" b="b"/>
              <a:pathLst>
                <a:path w="1051" h="1510" extrusionOk="0">
                  <a:moveTo>
                    <a:pt x="716" y="1"/>
                  </a:moveTo>
                  <a:cubicBezTo>
                    <a:pt x="529" y="1"/>
                    <a:pt x="313" y="229"/>
                    <a:pt x="160" y="553"/>
                  </a:cubicBezTo>
                  <a:cubicBezTo>
                    <a:pt x="0" y="964"/>
                    <a:pt x="46" y="1375"/>
                    <a:pt x="229" y="1489"/>
                  </a:cubicBezTo>
                  <a:cubicBezTo>
                    <a:pt x="259" y="1503"/>
                    <a:pt x="291" y="1509"/>
                    <a:pt x="325" y="1509"/>
                  </a:cubicBezTo>
                  <a:cubicBezTo>
                    <a:pt x="519" y="1509"/>
                    <a:pt x="754" y="1292"/>
                    <a:pt x="890" y="941"/>
                  </a:cubicBezTo>
                  <a:cubicBezTo>
                    <a:pt x="1050" y="553"/>
                    <a:pt x="1027" y="142"/>
                    <a:pt x="822" y="28"/>
                  </a:cubicBezTo>
                  <a:cubicBezTo>
                    <a:pt x="788" y="9"/>
                    <a:pt x="752" y="1"/>
                    <a:pt x="716" y="1"/>
                  </a:cubicBezTo>
                  <a:close/>
                </a:path>
              </a:pathLst>
            </a:custGeom>
            <a:solidFill>
              <a:srgbClr val="9584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8" name="Google Shape;4963;p56">
              <a:extLst>
                <a:ext uri="{FF2B5EF4-FFF2-40B4-BE49-F238E27FC236}">
                  <a16:creationId xmlns:a16="http://schemas.microsoft.com/office/drawing/2014/main" id="{F6A6F658-AF3D-C34E-34F8-704B0C97295D}"/>
                </a:ext>
              </a:extLst>
            </p:cNvPr>
            <p:cNvSpPr/>
            <p:nvPr/>
          </p:nvSpPr>
          <p:spPr>
            <a:xfrm>
              <a:off x="4910450" y="4141875"/>
              <a:ext cx="18850" cy="27050"/>
            </a:xfrm>
            <a:custGeom>
              <a:avLst/>
              <a:gdLst/>
              <a:ahLst/>
              <a:cxnLst/>
              <a:rect l="l" t="t" r="r" b="b"/>
              <a:pathLst>
                <a:path w="754" h="1082" extrusionOk="0">
                  <a:moveTo>
                    <a:pt x="503" y="0"/>
                  </a:moveTo>
                  <a:cubicBezTo>
                    <a:pt x="373" y="0"/>
                    <a:pt x="211" y="153"/>
                    <a:pt x="115" y="404"/>
                  </a:cubicBezTo>
                  <a:cubicBezTo>
                    <a:pt x="1" y="678"/>
                    <a:pt x="23" y="975"/>
                    <a:pt x="160" y="1066"/>
                  </a:cubicBezTo>
                  <a:cubicBezTo>
                    <a:pt x="182" y="1077"/>
                    <a:pt x="205" y="1082"/>
                    <a:pt x="230" y="1082"/>
                  </a:cubicBezTo>
                  <a:cubicBezTo>
                    <a:pt x="365" y="1082"/>
                    <a:pt x="543" y="929"/>
                    <a:pt x="640" y="678"/>
                  </a:cubicBezTo>
                  <a:cubicBezTo>
                    <a:pt x="754" y="404"/>
                    <a:pt x="731" y="107"/>
                    <a:pt x="571" y="16"/>
                  </a:cubicBezTo>
                  <a:cubicBezTo>
                    <a:pt x="550" y="5"/>
                    <a:pt x="527" y="0"/>
                    <a:pt x="50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9" name="Google Shape;4964;p56">
              <a:extLst>
                <a:ext uri="{FF2B5EF4-FFF2-40B4-BE49-F238E27FC236}">
                  <a16:creationId xmlns:a16="http://schemas.microsoft.com/office/drawing/2014/main" id="{2E0D251F-1919-96B0-5CF5-D25153E71FF3}"/>
                </a:ext>
              </a:extLst>
            </p:cNvPr>
            <p:cNvSpPr/>
            <p:nvPr/>
          </p:nvSpPr>
          <p:spPr>
            <a:xfrm>
              <a:off x="4799750" y="4282650"/>
              <a:ext cx="325850" cy="152725"/>
            </a:xfrm>
            <a:custGeom>
              <a:avLst/>
              <a:gdLst/>
              <a:ahLst/>
              <a:cxnLst/>
              <a:rect l="l" t="t" r="r" b="b"/>
              <a:pathLst>
                <a:path w="13034" h="6109" extrusionOk="0">
                  <a:moveTo>
                    <a:pt x="1" y="0"/>
                  </a:moveTo>
                  <a:cubicBezTo>
                    <a:pt x="92" y="936"/>
                    <a:pt x="183" y="1872"/>
                    <a:pt x="297" y="2785"/>
                  </a:cubicBezTo>
                  <a:cubicBezTo>
                    <a:pt x="1433" y="5055"/>
                    <a:pt x="5876" y="6108"/>
                    <a:pt x="9142" y="6108"/>
                  </a:cubicBezTo>
                  <a:cubicBezTo>
                    <a:pt x="11129" y="6108"/>
                    <a:pt x="12679" y="5719"/>
                    <a:pt x="12783" y="4976"/>
                  </a:cubicBezTo>
                  <a:cubicBezTo>
                    <a:pt x="13034" y="2990"/>
                    <a:pt x="4246" y="457"/>
                    <a:pt x="4246" y="457"/>
                  </a:cubicBezTo>
                  <a:cubicBezTo>
                    <a:pt x="4246" y="457"/>
                    <a:pt x="4246" y="388"/>
                    <a:pt x="4246" y="251"/>
                  </a:cubicBezTo>
                  <a:cubicBezTo>
                    <a:pt x="3718" y="509"/>
                    <a:pt x="2979" y="780"/>
                    <a:pt x="2166" y="780"/>
                  </a:cubicBezTo>
                  <a:cubicBezTo>
                    <a:pt x="1469" y="780"/>
                    <a:pt x="718" y="580"/>
                    <a:pt x="1" y="0"/>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0" name="Google Shape;4965;p56">
              <a:extLst>
                <a:ext uri="{FF2B5EF4-FFF2-40B4-BE49-F238E27FC236}">
                  <a16:creationId xmlns:a16="http://schemas.microsoft.com/office/drawing/2014/main" id="{2BA82312-F824-509D-B35D-8A7F4E998D3E}"/>
                </a:ext>
              </a:extLst>
            </p:cNvPr>
            <p:cNvSpPr/>
            <p:nvPr/>
          </p:nvSpPr>
          <p:spPr>
            <a:xfrm>
              <a:off x="4806025" y="4343125"/>
              <a:ext cx="313875" cy="92250"/>
            </a:xfrm>
            <a:custGeom>
              <a:avLst/>
              <a:gdLst/>
              <a:ahLst/>
              <a:cxnLst/>
              <a:rect l="l" t="t" r="r" b="b"/>
              <a:pathLst>
                <a:path w="12555" h="3690" extrusionOk="0">
                  <a:moveTo>
                    <a:pt x="1" y="1"/>
                  </a:moveTo>
                  <a:lnTo>
                    <a:pt x="1" y="1"/>
                  </a:lnTo>
                  <a:cubicBezTo>
                    <a:pt x="23" y="115"/>
                    <a:pt x="46" y="252"/>
                    <a:pt x="46" y="366"/>
                  </a:cubicBezTo>
                  <a:cubicBezTo>
                    <a:pt x="1182" y="2636"/>
                    <a:pt x="5625" y="3689"/>
                    <a:pt x="8891" y="3689"/>
                  </a:cubicBezTo>
                  <a:cubicBezTo>
                    <a:pt x="10878" y="3689"/>
                    <a:pt x="12428" y="3300"/>
                    <a:pt x="12532" y="2557"/>
                  </a:cubicBezTo>
                  <a:cubicBezTo>
                    <a:pt x="12554" y="2283"/>
                    <a:pt x="12440" y="2032"/>
                    <a:pt x="12212" y="1758"/>
                  </a:cubicBezTo>
                  <a:cubicBezTo>
                    <a:pt x="11772" y="2118"/>
                    <a:pt x="10928" y="2391"/>
                    <a:pt x="9325" y="2391"/>
                  </a:cubicBezTo>
                  <a:cubicBezTo>
                    <a:pt x="9101" y="2391"/>
                    <a:pt x="8861" y="2386"/>
                    <a:pt x="8606" y="2374"/>
                  </a:cubicBezTo>
                  <a:cubicBezTo>
                    <a:pt x="4908" y="2215"/>
                    <a:pt x="1690" y="1233"/>
                    <a:pt x="1"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1" name="Google Shape;4966;p56">
              <a:extLst>
                <a:ext uri="{FF2B5EF4-FFF2-40B4-BE49-F238E27FC236}">
                  <a16:creationId xmlns:a16="http://schemas.microsoft.com/office/drawing/2014/main" id="{18C171B9-F814-4BDA-BED6-4990F0660E9A}"/>
                </a:ext>
              </a:extLst>
            </p:cNvPr>
            <p:cNvSpPr/>
            <p:nvPr/>
          </p:nvSpPr>
          <p:spPr>
            <a:xfrm>
              <a:off x="4418575" y="3619725"/>
              <a:ext cx="308150" cy="253225"/>
            </a:xfrm>
            <a:custGeom>
              <a:avLst/>
              <a:gdLst/>
              <a:ahLst/>
              <a:cxnLst/>
              <a:rect l="l" t="t" r="r" b="b"/>
              <a:pathLst>
                <a:path w="12326" h="10129" extrusionOk="0">
                  <a:moveTo>
                    <a:pt x="3386" y="0"/>
                  </a:moveTo>
                  <a:cubicBezTo>
                    <a:pt x="1694" y="0"/>
                    <a:pt x="355" y="158"/>
                    <a:pt x="91" y="519"/>
                  </a:cubicBezTo>
                  <a:cubicBezTo>
                    <a:pt x="69" y="519"/>
                    <a:pt x="69" y="542"/>
                    <a:pt x="46" y="588"/>
                  </a:cubicBezTo>
                  <a:cubicBezTo>
                    <a:pt x="46" y="588"/>
                    <a:pt x="46" y="588"/>
                    <a:pt x="46" y="610"/>
                  </a:cubicBezTo>
                  <a:cubicBezTo>
                    <a:pt x="46" y="633"/>
                    <a:pt x="23" y="656"/>
                    <a:pt x="23" y="679"/>
                  </a:cubicBezTo>
                  <a:cubicBezTo>
                    <a:pt x="23" y="679"/>
                    <a:pt x="23" y="702"/>
                    <a:pt x="23" y="702"/>
                  </a:cubicBezTo>
                  <a:cubicBezTo>
                    <a:pt x="23" y="747"/>
                    <a:pt x="23" y="770"/>
                    <a:pt x="23" y="816"/>
                  </a:cubicBezTo>
                  <a:cubicBezTo>
                    <a:pt x="23" y="816"/>
                    <a:pt x="23" y="816"/>
                    <a:pt x="23" y="839"/>
                  </a:cubicBezTo>
                  <a:cubicBezTo>
                    <a:pt x="0" y="884"/>
                    <a:pt x="0" y="907"/>
                    <a:pt x="0" y="953"/>
                  </a:cubicBezTo>
                  <a:cubicBezTo>
                    <a:pt x="0" y="976"/>
                    <a:pt x="0" y="976"/>
                    <a:pt x="0" y="976"/>
                  </a:cubicBezTo>
                  <a:cubicBezTo>
                    <a:pt x="23" y="1044"/>
                    <a:pt x="23" y="1090"/>
                    <a:pt x="23" y="1158"/>
                  </a:cubicBezTo>
                  <a:cubicBezTo>
                    <a:pt x="91" y="2026"/>
                    <a:pt x="434" y="3646"/>
                    <a:pt x="982" y="5678"/>
                  </a:cubicBezTo>
                  <a:cubicBezTo>
                    <a:pt x="982" y="5723"/>
                    <a:pt x="982" y="5746"/>
                    <a:pt x="982" y="5792"/>
                  </a:cubicBezTo>
                  <a:cubicBezTo>
                    <a:pt x="959" y="6180"/>
                    <a:pt x="1027" y="6705"/>
                    <a:pt x="1164" y="7207"/>
                  </a:cubicBezTo>
                  <a:cubicBezTo>
                    <a:pt x="1278" y="7709"/>
                    <a:pt x="1438" y="8188"/>
                    <a:pt x="1575" y="8554"/>
                  </a:cubicBezTo>
                  <a:cubicBezTo>
                    <a:pt x="1644" y="8736"/>
                    <a:pt x="1712" y="8873"/>
                    <a:pt x="1758" y="8987"/>
                  </a:cubicBezTo>
                  <a:cubicBezTo>
                    <a:pt x="4565" y="9672"/>
                    <a:pt x="8058" y="10106"/>
                    <a:pt x="12326" y="10129"/>
                  </a:cubicBezTo>
                  <a:cubicBezTo>
                    <a:pt x="12280" y="5769"/>
                    <a:pt x="12212" y="2094"/>
                    <a:pt x="12029" y="1569"/>
                  </a:cubicBezTo>
                  <a:cubicBezTo>
                    <a:pt x="11723" y="651"/>
                    <a:pt x="6825" y="0"/>
                    <a:pt x="3386"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2" name="Google Shape;4967;p56">
              <a:extLst>
                <a:ext uri="{FF2B5EF4-FFF2-40B4-BE49-F238E27FC236}">
                  <a16:creationId xmlns:a16="http://schemas.microsoft.com/office/drawing/2014/main" id="{63D6DCD0-EE9A-BAAE-171D-E1A361DBA1A1}"/>
                </a:ext>
              </a:extLst>
            </p:cNvPr>
            <p:cNvSpPr/>
            <p:nvPr/>
          </p:nvSpPr>
          <p:spPr>
            <a:xfrm>
              <a:off x="4756950" y="3626350"/>
              <a:ext cx="301900" cy="246600"/>
            </a:xfrm>
            <a:custGeom>
              <a:avLst/>
              <a:gdLst/>
              <a:ahLst/>
              <a:cxnLst/>
              <a:rect l="l" t="t" r="r" b="b"/>
              <a:pathLst>
                <a:path w="12076" h="9864" extrusionOk="0">
                  <a:moveTo>
                    <a:pt x="9988" y="0"/>
                  </a:moveTo>
                  <a:cubicBezTo>
                    <a:pt x="6662" y="0"/>
                    <a:pt x="394" y="1106"/>
                    <a:pt x="115" y="2171"/>
                  </a:cubicBezTo>
                  <a:cubicBezTo>
                    <a:pt x="1" y="2674"/>
                    <a:pt x="160" y="5915"/>
                    <a:pt x="411" y="9864"/>
                  </a:cubicBezTo>
                  <a:cubicBezTo>
                    <a:pt x="4748" y="9772"/>
                    <a:pt x="8263" y="9202"/>
                    <a:pt x="11094" y="8380"/>
                  </a:cubicBezTo>
                  <a:cubicBezTo>
                    <a:pt x="11208" y="8015"/>
                    <a:pt x="11322" y="7558"/>
                    <a:pt x="11413" y="7079"/>
                  </a:cubicBezTo>
                  <a:cubicBezTo>
                    <a:pt x="11482" y="6577"/>
                    <a:pt x="11527" y="6052"/>
                    <a:pt x="11482" y="5664"/>
                  </a:cubicBezTo>
                  <a:cubicBezTo>
                    <a:pt x="11459" y="5641"/>
                    <a:pt x="11459" y="5595"/>
                    <a:pt x="11459" y="5550"/>
                  </a:cubicBezTo>
                  <a:cubicBezTo>
                    <a:pt x="11801" y="3655"/>
                    <a:pt x="12030" y="2103"/>
                    <a:pt x="12075" y="1190"/>
                  </a:cubicBezTo>
                  <a:cubicBezTo>
                    <a:pt x="12075" y="1121"/>
                    <a:pt x="12075" y="1053"/>
                    <a:pt x="12075" y="985"/>
                  </a:cubicBezTo>
                  <a:lnTo>
                    <a:pt x="12075" y="962"/>
                  </a:lnTo>
                  <a:cubicBezTo>
                    <a:pt x="12075" y="916"/>
                    <a:pt x="12075" y="870"/>
                    <a:pt x="12075" y="825"/>
                  </a:cubicBezTo>
                  <a:cubicBezTo>
                    <a:pt x="12075" y="802"/>
                    <a:pt x="12075" y="802"/>
                    <a:pt x="12075" y="779"/>
                  </a:cubicBezTo>
                  <a:cubicBezTo>
                    <a:pt x="12075" y="733"/>
                    <a:pt x="12052" y="711"/>
                    <a:pt x="12052" y="665"/>
                  </a:cubicBezTo>
                  <a:cubicBezTo>
                    <a:pt x="12052" y="642"/>
                    <a:pt x="12052" y="642"/>
                    <a:pt x="12052" y="619"/>
                  </a:cubicBezTo>
                  <a:cubicBezTo>
                    <a:pt x="12052" y="597"/>
                    <a:pt x="12052" y="574"/>
                    <a:pt x="12030" y="551"/>
                  </a:cubicBezTo>
                  <a:cubicBezTo>
                    <a:pt x="12030" y="528"/>
                    <a:pt x="12030" y="505"/>
                    <a:pt x="12030" y="505"/>
                  </a:cubicBezTo>
                  <a:cubicBezTo>
                    <a:pt x="12030" y="482"/>
                    <a:pt x="12030" y="460"/>
                    <a:pt x="12007" y="437"/>
                  </a:cubicBezTo>
                  <a:cubicBezTo>
                    <a:pt x="12007" y="437"/>
                    <a:pt x="12007" y="414"/>
                    <a:pt x="12007" y="414"/>
                  </a:cubicBezTo>
                  <a:cubicBezTo>
                    <a:pt x="11984" y="368"/>
                    <a:pt x="11984" y="345"/>
                    <a:pt x="11961" y="345"/>
                  </a:cubicBezTo>
                  <a:cubicBezTo>
                    <a:pt x="11752" y="104"/>
                    <a:pt x="11009" y="0"/>
                    <a:pt x="9988"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3" name="Google Shape;4968;p56">
              <a:extLst>
                <a:ext uri="{FF2B5EF4-FFF2-40B4-BE49-F238E27FC236}">
                  <a16:creationId xmlns:a16="http://schemas.microsoft.com/office/drawing/2014/main" id="{D4A6F5C2-45A9-A6A8-94EB-88BED422D906}"/>
                </a:ext>
              </a:extLst>
            </p:cNvPr>
            <p:cNvSpPr/>
            <p:nvPr/>
          </p:nvSpPr>
          <p:spPr>
            <a:xfrm>
              <a:off x="4166525" y="2509525"/>
              <a:ext cx="1160525" cy="1324050"/>
            </a:xfrm>
            <a:custGeom>
              <a:avLst/>
              <a:gdLst/>
              <a:ahLst/>
              <a:cxnLst/>
              <a:rect l="l" t="t" r="r" b="b"/>
              <a:pathLst>
                <a:path w="46421" h="52962" extrusionOk="0">
                  <a:moveTo>
                    <a:pt x="21455" y="1"/>
                  </a:moveTo>
                  <a:cubicBezTo>
                    <a:pt x="15829" y="1"/>
                    <a:pt x="13643" y="1765"/>
                    <a:pt x="13643" y="1765"/>
                  </a:cubicBezTo>
                  <a:cubicBezTo>
                    <a:pt x="10356" y="3887"/>
                    <a:pt x="11155" y="18495"/>
                    <a:pt x="11155" y="18495"/>
                  </a:cubicBezTo>
                  <a:cubicBezTo>
                    <a:pt x="11155" y="18495"/>
                    <a:pt x="545" y="44017"/>
                    <a:pt x="159" y="44017"/>
                  </a:cubicBezTo>
                  <a:cubicBezTo>
                    <a:pt x="157" y="44017"/>
                    <a:pt x="155" y="44016"/>
                    <a:pt x="153" y="44014"/>
                  </a:cubicBezTo>
                  <a:cubicBezTo>
                    <a:pt x="148" y="44007"/>
                    <a:pt x="145" y="44004"/>
                    <a:pt x="142" y="44004"/>
                  </a:cubicBezTo>
                  <a:cubicBezTo>
                    <a:pt x="0" y="44004"/>
                    <a:pt x="2671" y="52962"/>
                    <a:pt x="22796" y="52962"/>
                  </a:cubicBezTo>
                  <a:cubicBezTo>
                    <a:pt x="43293" y="52962"/>
                    <a:pt x="46420" y="42964"/>
                    <a:pt x="46420" y="42964"/>
                  </a:cubicBezTo>
                  <a:lnTo>
                    <a:pt x="31972" y="19454"/>
                  </a:lnTo>
                  <a:cubicBezTo>
                    <a:pt x="31972" y="19454"/>
                    <a:pt x="32908" y="3317"/>
                    <a:pt x="32405" y="2518"/>
                  </a:cubicBezTo>
                  <a:cubicBezTo>
                    <a:pt x="31903" y="1696"/>
                    <a:pt x="28525" y="418"/>
                    <a:pt x="23526" y="75"/>
                  </a:cubicBezTo>
                  <a:cubicBezTo>
                    <a:pt x="22789" y="24"/>
                    <a:pt x="22100" y="1"/>
                    <a:pt x="21455"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4" name="Google Shape;4969;p56">
              <a:extLst>
                <a:ext uri="{FF2B5EF4-FFF2-40B4-BE49-F238E27FC236}">
                  <a16:creationId xmlns:a16="http://schemas.microsoft.com/office/drawing/2014/main" id="{645FA3AA-0506-94CD-CD1B-340227BD13EF}"/>
                </a:ext>
              </a:extLst>
            </p:cNvPr>
            <p:cNvSpPr/>
            <p:nvPr/>
          </p:nvSpPr>
          <p:spPr>
            <a:xfrm>
              <a:off x="4438550" y="2509525"/>
              <a:ext cx="548400" cy="451075"/>
            </a:xfrm>
            <a:custGeom>
              <a:avLst/>
              <a:gdLst/>
              <a:ahLst/>
              <a:cxnLst/>
              <a:rect l="l" t="t" r="r" b="b"/>
              <a:pathLst>
                <a:path w="21936" h="18043" extrusionOk="0">
                  <a:moveTo>
                    <a:pt x="10574" y="1"/>
                  </a:moveTo>
                  <a:cubicBezTo>
                    <a:pt x="4948" y="1"/>
                    <a:pt x="2762" y="1765"/>
                    <a:pt x="2762" y="1765"/>
                  </a:cubicBezTo>
                  <a:cubicBezTo>
                    <a:pt x="2648" y="1833"/>
                    <a:pt x="2534" y="1924"/>
                    <a:pt x="2442" y="2016"/>
                  </a:cubicBezTo>
                  <a:cubicBezTo>
                    <a:pt x="3654" y="1566"/>
                    <a:pt x="5167" y="1359"/>
                    <a:pt x="6720" y="1359"/>
                  </a:cubicBezTo>
                  <a:cubicBezTo>
                    <a:pt x="8794" y="1359"/>
                    <a:pt x="10939" y="1728"/>
                    <a:pt x="12531" y="2381"/>
                  </a:cubicBezTo>
                  <a:cubicBezTo>
                    <a:pt x="14677" y="3248"/>
                    <a:pt x="16297" y="6284"/>
                    <a:pt x="16526" y="8315"/>
                  </a:cubicBezTo>
                  <a:cubicBezTo>
                    <a:pt x="16754" y="10119"/>
                    <a:pt x="16914" y="12287"/>
                    <a:pt x="15453" y="13679"/>
                  </a:cubicBezTo>
                  <a:cubicBezTo>
                    <a:pt x="14255" y="14816"/>
                    <a:pt x="12564" y="15047"/>
                    <a:pt x="10881" y="15047"/>
                  </a:cubicBezTo>
                  <a:cubicBezTo>
                    <a:pt x="10030" y="15047"/>
                    <a:pt x="9182" y="14988"/>
                    <a:pt x="8400" y="14958"/>
                  </a:cubicBezTo>
                  <a:cubicBezTo>
                    <a:pt x="4200" y="14752"/>
                    <a:pt x="0" y="14273"/>
                    <a:pt x="388" y="9594"/>
                  </a:cubicBezTo>
                  <a:lnTo>
                    <a:pt x="388" y="9594"/>
                  </a:lnTo>
                  <a:cubicBezTo>
                    <a:pt x="160" y="12287"/>
                    <a:pt x="183" y="15049"/>
                    <a:pt x="206" y="16761"/>
                  </a:cubicBezTo>
                  <a:cubicBezTo>
                    <a:pt x="3515" y="17286"/>
                    <a:pt x="8560" y="17970"/>
                    <a:pt x="12349" y="17970"/>
                  </a:cubicBezTo>
                  <a:cubicBezTo>
                    <a:pt x="14027" y="17970"/>
                    <a:pt x="15619" y="18043"/>
                    <a:pt x="17179" y="18043"/>
                  </a:cubicBezTo>
                  <a:cubicBezTo>
                    <a:pt x="18526" y="18043"/>
                    <a:pt x="19849" y="17989"/>
                    <a:pt x="21182" y="17788"/>
                  </a:cubicBezTo>
                  <a:cubicBezTo>
                    <a:pt x="21410" y="13657"/>
                    <a:pt x="21935" y="3157"/>
                    <a:pt x="21524" y="2518"/>
                  </a:cubicBezTo>
                  <a:cubicBezTo>
                    <a:pt x="21022" y="1696"/>
                    <a:pt x="17644" y="418"/>
                    <a:pt x="12645" y="75"/>
                  </a:cubicBezTo>
                  <a:cubicBezTo>
                    <a:pt x="11908" y="24"/>
                    <a:pt x="11219" y="1"/>
                    <a:pt x="10574" y="1"/>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5" name="Google Shape;4970;p56">
              <a:extLst>
                <a:ext uri="{FF2B5EF4-FFF2-40B4-BE49-F238E27FC236}">
                  <a16:creationId xmlns:a16="http://schemas.microsoft.com/office/drawing/2014/main" id="{41A83BDD-D605-3F60-54D9-55BAF54FC6EC}"/>
                </a:ext>
              </a:extLst>
            </p:cNvPr>
            <p:cNvSpPr/>
            <p:nvPr/>
          </p:nvSpPr>
          <p:spPr>
            <a:xfrm>
              <a:off x="4167150" y="2957625"/>
              <a:ext cx="1159900" cy="875950"/>
            </a:xfrm>
            <a:custGeom>
              <a:avLst/>
              <a:gdLst/>
              <a:ahLst/>
              <a:cxnLst/>
              <a:rect l="l" t="t" r="r" b="b"/>
              <a:pathLst>
                <a:path w="46396" h="35038" extrusionOk="0">
                  <a:moveTo>
                    <a:pt x="11107" y="1"/>
                  </a:moveTo>
                  <a:cubicBezTo>
                    <a:pt x="11130" y="366"/>
                    <a:pt x="11130" y="571"/>
                    <a:pt x="11130" y="571"/>
                  </a:cubicBezTo>
                  <a:cubicBezTo>
                    <a:pt x="11130" y="571"/>
                    <a:pt x="11107" y="663"/>
                    <a:pt x="11039" y="800"/>
                  </a:cubicBezTo>
                  <a:cubicBezTo>
                    <a:pt x="12431" y="1553"/>
                    <a:pt x="14348" y="2626"/>
                    <a:pt x="14987" y="3105"/>
                  </a:cubicBezTo>
                  <a:cubicBezTo>
                    <a:pt x="16015" y="3881"/>
                    <a:pt x="8893" y="26113"/>
                    <a:pt x="5698" y="27688"/>
                  </a:cubicBezTo>
                  <a:cubicBezTo>
                    <a:pt x="5398" y="27836"/>
                    <a:pt x="5102" y="27903"/>
                    <a:pt x="4811" y="27903"/>
                  </a:cubicBezTo>
                  <a:cubicBezTo>
                    <a:pt x="3303" y="27903"/>
                    <a:pt x="1933" y="26104"/>
                    <a:pt x="996" y="24401"/>
                  </a:cubicBezTo>
                  <a:cubicBezTo>
                    <a:pt x="510" y="25460"/>
                    <a:pt x="195" y="26092"/>
                    <a:pt x="134" y="26092"/>
                  </a:cubicBezTo>
                  <a:cubicBezTo>
                    <a:pt x="132" y="26092"/>
                    <a:pt x="130" y="26092"/>
                    <a:pt x="128" y="26090"/>
                  </a:cubicBezTo>
                  <a:cubicBezTo>
                    <a:pt x="124" y="26083"/>
                    <a:pt x="120" y="26080"/>
                    <a:pt x="117" y="26080"/>
                  </a:cubicBezTo>
                  <a:cubicBezTo>
                    <a:pt x="1" y="26080"/>
                    <a:pt x="1799" y="32188"/>
                    <a:pt x="13755" y="34307"/>
                  </a:cubicBezTo>
                  <a:cubicBezTo>
                    <a:pt x="12450" y="27962"/>
                    <a:pt x="17644" y="4117"/>
                    <a:pt x="19847" y="4117"/>
                  </a:cubicBezTo>
                  <a:cubicBezTo>
                    <a:pt x="19879" y="4117"/>
                    <a:pt x="19910" y="4122"/>
                    <a:pt x="19941" y="4132"/>
                  </a:cubicBezTo>
                  <a:cubicBezTo>
                    <a:pt x="22018" y="4840"/>
                    <a:pt x="21150" y="29400"/>
                    <a:pt x="20922" y="35015"/>
                  </a:cubicBezTo>
                  <a:cubicBezTo>
                    <a:pt x="21515" y="35015"/>
                    <a:pt x="22132" y="35038"/>
                    <a:pt x="22771" y="35038"/>
                  </a:cubicBezTo>
                  <a:cubicBezTo>
                    <a:pt x="23068" y="35038"/>
                    <a:pt x="23387" y="35038"/>
                    <a:pt x="23684" y="35015"/>
                  </a:cubicBezTo>
                  <a:cubicBezTo>
                    <a:pt x="23617" y="29377"/>
                    <a:pt x="23439" y="4112"/>
                    <a:pt x="24934" y="4112"/>
                  </a:cubicBezTo>
                  <a:cubicBezTo>
                    <a:pt x="24958" y="4112"/>
                    <a:pt x="24983" y="4119"/>
                    <a:pt x="25008" y="4132"/>
                  </a:cubicBezTo>
                  <a:cubicBezTo>
                    <a:pt x="26788" y="5091"/>
                    <a:pt x="33362" y="25337"/>
                    <a:pt x="33727" y="29240"/>
                  </a:cubicBezTo>
                  <a:cubicBezTo>
                    <a:pt x="33910" y="31066"/>
                    <a:pt x="31969" y="33006"/>
                    <a:pt x="29847" y="34581"/>
                  </a:cubicBezTo>
                  <a:cubicBezTo>
                    <a:pt x="44021" y="32618"/>
                    <a:pt x="46395" y="25040"/>
                    <a:pt x="46395" y="25040"/>
                  </a:cubicBezTo>
                  <a:lnTo>
                    <a:pt x="31947" y="1530"/>
                  </a:lnTo>
                  <a:cubicBezTo>
                    <a:pt x="31947" y="1530"/>
                    <a:pt x="31969" y="1211"/>
                    <a:pt x="31992" y="663"/>
                  </a:cubicBezTo>
                  <a:lnTo>
                    <a:pt x="11107" y="1"/>
                  </a:lnTo>
                  <a:close/>
                </a:path>
              </a:pathLst>
            </a:custGeom>
            <a:solidFill>
              <a:srgbClr val="802751">
                <a:alpha val="358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6" name="Google Shape;4971;p56">
              <a:extLst>
                <a:ext uri="{FF2B5EF4-FFF2-40B4-BE49-F238E27FC236}">
                  <a16:creationId xmlns:a16="http://schemas.microsoft.com/office/drawing/2014/main" id="{AD06A980-DF95-9615-5924-3614EBB1CDD2}"/>
                </a:ext>
              </a:extLst>
            </p:cNvPr>
            <p:cNvSpPr/>
            <p:nvPr/>
          </p:nvSpPr>
          <p:spPr>
            <a:xfrm>
              <a:off x="4625700" y="2605550"/>
              <a:ext cx="43400" cy="329275"/>
            </a:xfrm>
            <a:custGeom>
              <a:avLst/>
              <a:gdLst/>
              <a:ahLst/>
              <a:cxnLst/>
              <a:rect l="l" t="t" r="r" b="b"/>
              <a:pathLst>
                <a:path w="1736" h="13171" extrusionOk="0">
                  <a:moveTo>
                    <a:pt x="1690" y="1"/>
                  </a:moveTo>
                  <a:cubicBezTo>
                    <a:pt x="1667" y="1"/>
                    <a:pt x="1576" y="412"/>
                    <a:pt x="1439" y="1028"/>
                  </a:cubicBezTo>
                  <a:cubicBezTo>
                    <a:pt x="1302" y="1621"/>
                    <a:pt x="1119" y="2443"/>
                    <a:pt x="914" y="3265"/>
                  </a:cubicBezTo>
                  <a:cubicBezTo>
                    <a:pt x="731" y="4064"/>
                    <a:pt x="549" y="4885"/>
                    <a:pt x="434" y="5502"/>
                  </a:cubicBezTo>
                  <a:cubicBezTo>
                    <a:pt x="320" y="6118"/>
                    <a:pt x="229" y="6529"/>
                    <a:pt x="229" y="6529"/>
                  </a:cubicBezTo>
                  <a:cubicBezTo>
                    <a:pt x="229" y="6529"/>
                    <a:pt x="183" y="6962"/>
                    <a:pt x="115" y="7579"/>
                  </a:cubicBezTo>
                  <a:cubicBezTo>
                    <a:pt x="46" y="8218"/>
                    <a:pt x="1" y="9062"/>
                    <a:pt x="24" y="9884"/>
                  </a:cubicBezTo>
                  <a:cubicBezTo>
                    <a:pt x="69" y="10729"/>
                    <a:pt x="183" y="11573"/>
                    <a:pt x="366" y="12189"/>
                  </a:cubicBezTo>
                  <a:cubicBezTo>
                    <a:pt x="434" y="12486"/>
                    <a:pt x="571" y="12737"/>
                    <a:pt x="617" y="12897"/>
                  </a:cubicBezTo>
                  <a:cubicBezTo>
                    <a:pt x="708" y="13080"/>
                    <a:pt x="754" y="13171"/>
                    <a:pt x="754" y="13171"/>
                  </a:cubicBezTo>
                  <a:cubicBezTo>
                    <a:pt x="777" y="13171"/>
                    <a:pt x="754" y="13057"/>
                    <a:pt x="708" y="12874"/>
                  </a:cubicBezTo>
                  <a:cubicBezTo>
                    <a:pt x="686" y="12691"/>
                    <a:pt x="594" y="12463"/>
                    <a:pt x="549" y="12144"/>
                  </a:cubicBezTo>
                  <a:cubicBezTo>
                    <a:pt x="412" y="11550"/>
                    <a:pt x="366" y="10706"/>
                    <a:pt x="366" y="9884"/>
                  </a:cubicBezTo>
                  <a:cubicBezTo>
                    <a:pt x="366" y="9062"/>
                    <a:pt x="457" y="8241"/>
                    <a:pt x="549" y="7624"/>
                  </a:cubicBezTo>
                  <a:cubicBezTo>
                    <a:pt x="640" y="7008"/>
                    <a:pt x="708" y="6597"/>
                    <a:pt x="708" y="6597"/>
                  </a:cubicBezTo>
                  <a:cubicBezTo>
                    <a:pt x="708" y="6597"/>
                    <a:pt x="754" y="6186"/>
                    <a:pt x="845" y="5570"/>
                  </a:cubicBezTo>
                  <a:cubicBezTo>
                    <a:pt x="959" y="4954"/>
                    <a:pt x="1096" y="4132"/>
                    <a:pt x="1256" y="3310"/>
                  </a:cubicBezTo>
                  <a:cubicBezTo>
                    <a:pt x="1393" y="2489"/>
                    <a:pt x="1553" y="1667"/>
                    <a:pt x="1621" y="1051"/>
                  </a:cubicBezTo>
                  <a:cubicBezTo>
                    <a:pt x="1713" y="434"/>
                    <a:pt x="1736" y="1"/>
                    <a:pt x="1690" y="1"/>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7" name="Google Shape;4972;p56">
              <a:extLst>
                <a:ext uri="{FF2B5EF4-FFF2-40B4-BE49-F238E27FC236}">
                  <a16:creationId xmlns:a16="http://schemas.microsoft.com/office/drawing/2014/main" id="{C49C91F3-768A-87C2-C45D-AFFB307475B7}"/>
                </a:ext>
              </a:extLst>
            </p:cNvPr>
            <p:cNvSpPr/>
            <p:nvPr/>
          </p:nvSpPr>
          <p:spPr>
            <a:xfrm>
              <a:off x="4459650" y="2999275"/>
              <a:ext cx="53100" cy="127875"/>
            </a:xfrm>
            <a:custGeom>
              <a:avLst/>
              <a:gdLst/>
              <a:ahLst/>
              <a:cxnLst/>
              <a:rect l="l" t="t" r="r" b="b"/>
              <a:pathLst>
                <a:path w="2124" h="5115" extrusionOk="0">
                  <a:moveTo>
                    <a:pt x="2052" y="0"/>
                  </a:moveTo>
                  <a:cubicBezTo>
                    <a:pt x="1998" y="0"/>
                    <a:pt x="1684" y="606"/>
                    <a:pt x="1370" y="1234"/>
                  </a:cubicBezTo>
                  <a:cubicBezTo>
                    <a:pt x="1096" y="1850"/>
                    <a:pt x="845" y="2489"/>
                    <a:pt x="845" y="2489"/>
                  </a:cubicBezTo>
                  <a:cubicBezTo>
                    <a:pt x="845" y="2489"/>
                    <a:pt x="640" y="3151"/>
                    <a:pt x="434" y="3790"/>
                  </a:cubicBezTo>
                  <a:cubicBezTo>
                    <a:pt x="206" y="4452"/>
                    <a:pt x="1" y="5091"/>
                    <a:pt x="69" y="5114"/>
                  </a:cubicBezTo>
                  <a:cubicBezTo>
                    <a:pt x="70" y="5114"/>
                    <a:pt x="71" y="5115"/>
                    <a:pt x="72" y="5115"/>
                  </a:cubicBezTo>
                  <a:cubicBezTo>
                    <a:pt x="126" y="5115"/>
                    <a:pt x="440" y="4509"/>
                    <a:pt x="754" y="3904"/>
                  </a:cubicBezTo>
                  <a:cubicBezTo>
                    <a:pt x="1005" y="3265"/>
                    <a:pt x="1279" y="2626"/>
                    <a:pt x="1279" y="2626"/>
                  </a:cubicBezTo>
                  <a:cubicBezTo>
                    <a:pt x="1279" y="2626"/>
                    <a:pt x="1484" y="1987"/>
                    <a:pt x="1690" y="1325"/>
                  </a:cubicBezTo>
                  <a:cubicBezTo>
                    <a:pt x="1918" y="686"/>
                    <a:pt x="2123" y="24"/>
                    <a:pt x="2055" y="1"/>
                  </a:cubicBezTo>
                  <a:cubicBezTo>
                    <a:pt x="2054" y="1"/>
                    <a:pt x="2053" y="0"/>
                    <a:pt x="2052" y="0"/>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8" name="Google Shape;4973;p56">
              <a:extLst>
                <a:ext uri="{FF2B5EF4-FFF2-40B4-BE49-F238E27FC236}">
                  <a16:creationId xmlns:a16="http://schemas.microsoft.com/office/drawing/2014/main" id="{083BD7D2-4262-4124-4D75-669DACEF3FC7}"/>
                </a:ext>
              </a:extLst>
            </p:cNvPr>
            <p:cNvSpPr/>
            <p:nvPr/>
          </p:nvSpPr>
          <p:spPr>
            <a:xfrm>
              <a:off x="4447100" y="2977025"/>
              <a:ext cx="152950" cy="677950"/>
            </a:xfrm>
            <a:custGeom>
              <a:avLst/>
              <a:gdLst/>
              <a:ahLst/>
              <a:cxnLst/>
              <a:rect l="l" t="t" r="r" b="b"/>
              <a:pathLst>
                <a:path w="6118" h="27118" extrusionOk="0">
                  <a:moveTo>
                    <a:pt x="6095" y="1"/>
                  </a:moveTo>
                  <a:cubicBezTo>
                    <a:pt x="6072" y="1"/>
                    <a:pt x="5981" y="183"/>
                    <a:pt x="5775" y="526"/>
                  </a:cubicBezTo>
                  <a:cubicBezTo>
                    <a:pt x="5684" y="686"/>
                    <a:pt x="5593" y="914"/>
                    <a:pt x="5479" y="1165"/>
                  </a:cubicBezTo>
                  <a:cubicBezTo>
                    <a:pt x="5364" y="1393"/>
                    <a:pt x="5273" y="1690"/>
                    <a:pt x="5159" y="1987"/>
                  </a:cubicBezTo>
                  <a:cubicBezTo>
                    <a:pt x="4680" y="3219"/>
                    <a:pt x="4360" y="4954"/>
                    <a:pt x="3995" y="6643"/>
                  </a:cubicBezTo>
                  <a:cubicBezTo>
                    <a:pt x="3219" y="10044"/>
                    <a:pt x="2466" y="13422"/>
                    <a:pt x="2466" y="13422"/>
                  </a:cubicBezTo>
                  <a:cubicBezTo>
                    <a:pt x="2466" y="13422"/>
                    <a:pt x="1690" y="16823"/>
                    <a:pt x="1005" y="20247"/>
                  </a:cubicBezTo>
                  <a:cubicBezTo>
                    <a:pt x="708" y="21959"/>
                    <a:pt x="366" y="23671"/>
                    <a:pt x="229" y="24949"/>
                  </a:cubicBezTo>
                  <a:cubicBezTo>
                    <a:pt x="160" y="25611"/>
                    <a:pt x="115" y="26159"/>
                    <a:pt x="69" y="26524"/>
                  </a:cubicBezTo>
                  <a:cubicBezTo>
                    <a:pt x="23" y="26912"/>
                    <a:pt x="0" y="27117"/>
                    <a:pt x="23" y="27117"/>
                  </a:cubicBezTo>
                  <a:cubicBezTo>
                    <a:pt x="46" y="27117"/>
                    <a:pt x="92" y="26912"/>
                    <a:pt x="160" y="26524"/>
                  </a:cubicBezTo>
                  <a:cubicBezTo>
                    <a:pt x="229" y="26159"/>
                    <a:pt x="320" y="25634"/>
                    <a:pt x="411" y="24995"/>
                  </a:cubicBezTo>
                  <a:cubicBezTo>
                    <a:pt x="594" y="23694"/>
                    <a:pt x="982" y="22004"/>
                    <a:pt x="1324" y="20293"/>
                  </a:cubicBezTo>
                  <a:cubicBezTo>
                    <a:pt x="2078" y="16914"/>
                    <a:pt x="2922" y="13513"/>
                    <a:pt x="2922" y="13513"/>
                  </a:cubicBezTo>
                  <a:cubicBezTo>
                    <a:pt x="2922" y="13513"/>
                    <a:pt x="2968" y="13308"/>
                    <a:pt x="3036" y="12943"/>
                  </a:cubicBezTo>
                  <a:cubicBezTo>
                    <a:pt x="3128" y="12555"/>
                    <a:pt x="3219" y="12030"/>
                    <a:pt x="3356" y="11391"/>
                  </a:cubicBezTo>
                  <a:cubicBezTo>
                    <a:pt x="3630" y="10112"/>
                    <a:pt x="3972" y="8401"/>
                    <a:pt x="4314" y="6712"/>
                  </a:cubicBezTo>
                  <a:cubicBezTo>
                    <a:pt x="4634" y="5000"/>
                    <a:pt x="4908" y="3288"/>
                    <a:pt x="5319" y="2032"/>
                  </a:cubicBezTo>
                  <a:cubicBezTo>
                    <a:pt x="5433" y="1736"/>
                    <a:pt x="5524" y="1439"/>
                    <a:pt x="5615" y="1211"/>
                  </a:cubicBezTo>
                  <a:cubicBezTo>
                    <a:pt x="5707" y="960"/>
                    <a:pt x="5798" y="731"/>
                    <a:pt x="5867" y="572"/>
                  </a:cubicBezTo>
                  <a:cubicBezTo>
                    <a:pt x="6026" y="206"/>
                    <a:pt x="6118" y="1"/>
                    <a:pt x="6095" y="1"/>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9" name="Google Shape;4974;p56">
              <a:extLst>
                <a:ext uri="{FF2B5EF4-FFF2-40B4-BE49-F238E27FC236}">
                  <a16:creationId xmlns:a16="http://schemas.microsoft.com/office/drawing/2014/main" id="{809A5CC2-7FBA-DFF5-F8D7-3F3E13261485}"/>
                </a:ext>
              </a:extLst>
            </p:cNvPr>
            <p:cNvSpPr/>
            <p:nvPr/>
          </p:nvSpPr>
          <p:spPr>
            <a:xfrm>
              <a:off x="4684475" y="2993575"/>
              <a:ext cx="13150" cy="139275"/>
            </a:xfrm>
            <a:custGeom>
              <a:avLst/>
              <a:gdLst/>
              <a:ahLst/>
              <a:cxnLst/>
              <a:rect l="l" t="t" r="r" b="b"/>
              <a:pathLst>
                <a:path w="526" h="5571" extrusionOk="0">
                  <a:moveTo>
                    <a:pt x="69" y="1"/>
                  </a:moveTo>
                  <a:cubicBezTo>
                    <a:pt x="1" y="1"/>
                    <a:pt x="24" y="708"/>
                    <a:pt x="46" y="1393"/>
                  </a:cubicBezTo>
                  <a:cubicBezTo>
                    <a:pt x="46" y="2101"/>
                    <a:pt x="46" y="2786"/>
                    <a:pt x="46" y="2786"/>
                  </a:cubicBezTo>
                  <a:cubicBezTo>
                    <a:pt x="46" y="2786"/>
                    <a:pt x="92" y="3493"/>
                    <a:pt x="138" y="4178"/>
                  </a:cubicBezTo>
                  <a:cubicBezTo>
                    <a:pt x="183" y="4885"/>
                    <a:pt x="252" y="5570"/>
                    <a:pt x="320" y="5570"/>
                  </a:cubicBezTo>
                  <a:cubicBezTo>
                    <a:pt x="389" y="5570"/>
                    <a:pt x="434" y="4885"/>
                    <a:pt x="480" y="4178"/>
                  </a:cubicBezTo>
                  <a:lnTo>
                    <a:pt x="526" y="2786"/>
                  </a:lnTo>
                  <a:cubicBezTo>
                    <a:pt x="526" y="2786"/>
                    <a:pt x="457" y="2078"/>
                    <a:pt x="389" y="1370"/>
                  </a:cubicBezTo>
                  <a:cubicBezTo>
                    <a:pt x="252" y="686"/>
                    <a:pt x="138" y="1"/>
                    <a:pt x="69" y="1"/>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0" name="Google Shape;4975;p56">
              <a:extLst>
                <a:ext uri="{FF2B5EF4-FFF2-40B4-BE49-F238E27FC236}">
                  <a16:creationId xmlns:a16="http://schemas.microsoft.com/office/drawing/2014/main" id="{A1B4244B-5B35-6FB8-6499-C6B031EF36DA}"/>
                </a:ext>
              </a:extLst>
            </p:cNvPr>
            <p:cNvSpPr/>
            <p:nvPr/>
          </p:nvSpPr>
          <p:spPr>
            <a:xfrm>
              <a:off x="4810600" y="2987875"/>
              <a:ext cx="225975" cy="610025"/>
            </a:xfrm>
            <a:custGeom>
              <a:avLst/>
              <a:gdLst/>
              <a:ahLst/>
              <a:cxnLst/>
              <a:rect l="l" t="t" r="r" b="b"/>
              <a:pathLst>
                <a:path w="9039" h="24401" extrusionOk="0">
                  <a:moveTo>
                    <a:pt x="23" y="1"/>
                  </a:moveTo>
                  <a:cubicBezTo>
                    <a:pt x="0" y="1"/>
                    <a:pt x="46" y="206"/>
                    <a:pt x="137" y="548"/>
                  </a:cubicBezTo>
                  <a:cubicBezTo>
                    <a:pt x="183" y="708"/>
                    <a:pt x="228" y="936"/>
                    <a:pt x="297" y="1165"/>
                  </a:cubicBezTo>
                  <a:cubicBezTo>
                    <a:pt x="365" y="1416"/>
                    <a:pt x="457" y="1667"/>
                    <a:pt x="571" y="1964"/>
                  </a:cubicBezTo>
                  <a:cubicBezTo>
                    <a:pt x="982" y="3128"/>
                    <a:pt x="1712" y="4588"/>
                    <a:pt x="2442" y="6049"/>
                  </a:cubicBezTo>
                  <a:cubicBezTo>
                    <a:pt x="2625" y="6414"/>
                    <a:pt x="2808" y="6780"/>
                    <a:pt x="2990" y="7145"/>
                  </a:cubicBezTo>
                  <a:cubicBezTo>
                    <a:pt x="3173" y="7510"/>
                    <a:pt x="3333" y="7852"/>
                    <a:pt x="3492" y="8218"/>
                  </a:cubicBezTo>
                  <a:cubicBezTo>
                    <a:pt x="3789" y="8902"/>
                    <a:pt x="4086" y="9564"/>
                    <a:pt x="4269" y="10135"/>
                  </a:cubicBezTo>
                  <a:cubicBezTo>
                    <a:pt x="4679" y="11299"/>
                    <a:pt x="4930" y="12052"/>
                    <a:pt x="4930" y="12052"/>
                  </a:cubicBezTo>
                  <a:cubicBezTo>
                    <a:pt x="4930" y="12052"/>
                    <a:pt x="5022" y="12235"/>
                    <a:pt x="5136" y="12577"/>
                  </a:cubicBezTo>
                  <a:cubicBezTo>
                    <a:pt x="5273" y="12920"/>
                    <a:pt x="5433" y="13376"/>
                    <a:pt x="5615" y="13970"/>
                  </a:cubicBezTo>
                  <a:cubicBezTo>
                    <a:pt x="5980" y="15134"/>
                    <a:pt x="6483" y="16686"/>
                    <a:pt x="6939" y="18238"/>
                  </a:cubicBezTo>
                  <a:cubicBezTo>
                    <a:pt x="7167" y="19014"/>
                    <a:pt x="7418" y="19790"/>
                    <a:pt x="7624" y="20520"/>
                  </a:cubicBezTo>
                  <a:cubicBezTo>
                    <a:pt x="7875" y="21251"/>
                    <a:pt x="8103" y="21913"/>
                    <a:pt x="8309" y="22506"/>
                  </a:cubicBezTo>
                  <a:cubicBezTo>
                    <a:pt x="8514" y="23077"/>
                    <a:pt x="8697" y="23556"/>
                    <a:pt x="8811" y="23899"/>
                  </a:cubicBezTo>
                  <a:cubicBezTo>
                    <a:pt x="8925" y="24218"/>
                    <a:pt x="9016" y="24401"/>
                    <a:pt x="9016" y="24401"/>
                  </a:cubicBezTo>
                  <a:cubicBezTo>
                    <a:pt x="9039" y="24401"/>
                    <a:pt x="8993" y="24195"/>
                    <a:pt x="8902" y="23853"/>
                  </a:cubicBezTo>
                  <a:cubicBezTo>
                    <a:pt x="8788" y="23511"/>
                    <a:pt x="8651" y="23031"/>
                    <a:pt x="8491" y="22438"/>
                  </a:cubicBezTo>
                  <a:cubicBezTo>
                    <a:pt x="8309" y="21867"/>
                    <a:pt x="8103" y="21182"/>
                    <a:pt x="7898" y="20452"/>
                  </a:cubicBezTo>
                  <a:cubicBezTo>
                    <a:pt x="7692" y="19722"/>
                    <a:pt x="7464" y="18946"/>
                    <a:pt x="7259" y="18147"/>
                  </a:cubicBezTo>
                  <a:cubicBezTo>
                    <a:pt x="6825" y="16595"/>
                    <a:pt x="6368" y="15020"/>
                    <a:pt x="6026" y="13856"/>
                  </a:cubicBezTo>
                  <a:cubicBezTo>
                    <a:pt x="5866" y="13262"/>
                    <a:pt x="5707" y="12783"/>
                    <a:pt x="5570" y="12440"/>
                  </a:cubicBezTo>
                  <a:cubicBezTo>
                    <a:pt x="5455" y="12121"/>
                    <a:pt x="5387" y="11915"/>
                    <a:pt x="5387" y="11915"/>
                  </a:cubicBezTo>
                  <a:cubicBezTo>
                    <a:pt x="5387" y="11915"/>
                    <a:pt x="5113" y="11162"/>
                    <a:pt x="4679" y="9998"/>
                  </a:cubicBezTo>
                  <a:cubicBezTo>
                    <a:pt x="4474" y="9427"/>
                    <a:pt x="4177" y="8765"/>
                    <a:pt x="3858" y="8058"/>
                  </a:cubicBezTo>
                  <a:cubicBezTo>
                    <a:pt x="3675" y="7716"/>
                    <a:pt x="3515" y="7373"/>
                    <a:pt x="3333" y="7008"/>
                  </a:cubicBezTo>
                  <a:cubicBezTo>
                    <a:pt x="3127" y="6643"/>
                    <a:pt x="2945" y="6278"/>
                    <a:pt x="2739" y="5912"/>
                  </a:cubicBezTo>
                  <a:cubicBezTo>
                    <a:pt x="1963" y="4474"/>
                    <a:pt x="1187" y="3036"/>
                    <a:pt x="731" y="1895"/>
                  </a:cubicBezTo>
                  <a:cubicBezTo>
                    <a:pt x="616" y="1621"/>
                    <a:pt x="502" y="1370"/>
                    <a:pt x="411" y="1119"/>
                  </a:cubicBezTo>
                  <a:cubicBezTo>
                    <a:pt x="343" y="891"/>
                    <a:pt x="274" y="685"/>
                    <a:pt x="228" y="526"/>
                  </a:cubicBezTo>
                  <a:cubicBezTo>
                    <a:pt x="114" y="183"/>
                    <a:pt x="46" y="1"/>
                    <a:pt x="23" y="1"/>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1" name="Google Shape;4976;p56">
              <a:extLst>
                <a:ext uri="{FF2B5EF4-FFF2-40B4-BE49-F238E27FC236}">
                  <a16:creationId xmlns:a16="http://schemas.microsoft.com/office/drawing/2014/main" id="{FE5ED561-EA95-6120-5F3F-ED2A0FFCD280}"/>
                </a:ext>
              </a:extLst>
            </p:cNvPr>
            <p:cNvSpPr/>
            <p:nvPr/>
          </p:nvSpPr>
          <p:spPr>
            <a:xfrm>
              <a:off x="4952100" y="3086600"/>
              <a:ext cx="149550" cy="255675"/>
            </a:xfrm>
            <a:custGeom>
              <a:avLst/>
              <a:gdLst/>
              <a:ahLst/>
              <a:cxnLst/>
              <a:rect l="l" t="t" r="r" b="b"/>
              <a:pathLst>
                <a:path w="5982" h="10227" extrusionOk="0">
                  <a:moveTo>
                    <a:pt x="117" y="0"/>
                  </a:moveTo>
                  <a:cubicBezTo>
                    <a:pt x="116" y="0"/>
                    <a:pt x="115" y="0"/>
                    <a:pt x="115" y="0"/>
                  </a:cubicBezTo>
                  <a:cubicBezTo>
                    <a:pt x="1" y="46"/>
                    <a:pt x="2671" y="5273"/>
                    <a:pt x="2671" y="5273"/>
                  </a:cubicBezTo>
                  <a:cubicBezTo>
                    <a:pt x="2671" y="5273"/>
                    <a:pt x="5711" y="10227"/>
                    <a:pt x="5864" y="10227"/>
                  </a:cubicBezTo>
                  <a:cubicBezTo>
                    <a:pt x="5865" y="10227"/>
                    <a:pt x="5866" y="10227"/>
                    <a:pt x="5867" y="10226"/>
                  </a:cubicBezTo>
                  <a:cubicBezTo>
                    <a:pt x="5981" y="10158"/>
                    <a:pt x="3082" y="5068"/>
                    <a:pt x="3082" y="5068"/>
                  </a:cubicBezTo>
                  <a:cubicBezTo>
                    <a:pt x="3082" y="5068"/>
                    <a:pt x="254" y="0"/>
                    <a:pt x="117" y="0"/>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2" name="Google Shape;4977;p56">
              <a:extLst>
                <a:ext uri="{FF2B5EF4-FFF2-40B4-BE49-F238E27FC236}">
                  <a16:creationId xmlns:a16="http://schemas.microsoft.com/office/drawing/2014/main" id="{8D77D4FF-B188-C9C4-D87A-68B212F2BC0C}"/>
                </a:ext>
              </a:extLst>
            </p:cNvPr>
            <p:cNvSpPr/>
            <p:nvPr/>
          </p:nvSpPr>
          <p:spPr>
            <a:xfrm>
              <a:off x="4601750" y="3284025"/>
              <a:ext cx="31400" cy="267650"/>
            </a:xfrm>
            <a:custGeom>
              <a:avLst/>
              <a:gdLst/>
              <a:ahLst/>
              <a:cxnLst/>
              <a:rect l="l" t="t" r="r" b="b"/>
              <a:pathLst>
                <a:path w="1256" h="10706" extrusionOk="0">
                  <a:moveTo>
                    <a:pt x="1119" y="1"/>
                  </a:moveTo>
                  <a:lnTo>
                    <a:pt x="1119" y="1"/>
                  </a:lnTo>
                  <a:cubicBezTo>
                    <a:pt x="1004" y="1"/>
                    <a:pt x="388" y="5342"/>
                    <a:pt x="388" y="5342"/>
                  </a:cubicBezTo>
                  <a:cubicBezTo>
                    <a:pt x="388" y="5342"/>
                    <a:pt x="0" y="10683"/>
                    <a:pt x="137" y="10706"/>
                  </a:cubicBezTo>
                  <a:cubicBezTo>
                    <a:pt x="251" y="10706"/>
                    <a:pt x="867" y="5365"/>
                    <a:pt x="867" y="5365"/>
                  </a:cubicBezTo>
                  <a:cubicBezTo>
                    <a:pt x="867" y="5365"/>
                    <a:pt x="1256" y="24"/>
                    <a:pt x="1119" y="1"/>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3" name="Google Shape;4978;p56">
              <a:extLst>
                <a:ext uri="{FF2B5EF4-FFF2-40B4-BE49-F238E27FC236}">
                  <a16:creationId xmlns:a16="http://schemas.microsoft.com/office/drawing/2014/main" id="{7C70676A-89D8-722A-759B-B1B2F34F1608}"/>
                </a:ext>
              </a:extLst>
            </p:cNvPr>
            <p:cNvSpPr/>
            <p:nvPr/>
          </p:nvSpPr>
          <p:spPr>
            <a:xfrm>
              <a:off x="4473350" y="2684275"/>
              <a:ext cx="27975" cy="106275"/>
            </a:xfrm>
            <a:custGeom>
              <a:avLst/>
              <a:gdLst/>
              <a:ahLst/>
              <a:cxnLst/>
              <a:rect l="l" t="t" r="r" b="b"/>
              <a:pathLst>
                <a:path w="1119" h="4251" extrusionOk="0">
                  <a:moveTo>
                    <a:pt x="620" y="0"/>
                  </a:moveTo>
                  <a:cubicBezTo>
                    <a:pt x="612" y="0"/>
                    <a:pt x="603" y="1"/>
                    <a:pt x="594" y="2"/>
                  </a:cubicBezTo>
                  <a:cubicBezTo>
                    <a:pt x="388" y="47"/>
                    <a:pt x="229" y="412"/>
                    <a:pt x="229" y="823"/>
                  </a:cubicBezTo>
                  <a:cubicBezTo>
                    <a:pt x="251" y="1197"/>
                    <a:pt x="421" y="1486"/>
                    <a:pt x="638" y="1486"/>
                  </a:cubicBezTo>
                  <a:cubicBezTo>
                    <a:pt x="646" y="1486"/>
                    <a:pt x="654" y="1486"/>
                    <a:pt x="662" y="1485"/>
                  </a:cubicBezTo>
                  <a:cubicBezTo>
                    <a:pt x="868" y="1440"/>
                    <a:pt x="1028" y="1074"/>
                    <a:pt x="1028" y="663"/>
                  </a:cubicBezTo>
                  <a:cubicBezTo>
                    <a:pt x="1006" y="269"/>
                    <a:pt x="836" y="0"/>
                    <a:pt x="620" y="0"/>
                  </a:cubicBezTo>
                  <a:close/>
                  <a:moveTo>
                    <a:pt x="570" y="2189"/>
                  </a:moveTo>
                  <a:cubicBezTo>
                    <a:pt x="555" y="2189"/>
                    <a:pt x="540" y="2190"/>
                    <a:pt x="525" y="2193"/>
                  </a:cubicBezTo>
                  <a:cubicBezTo>
                    <a:pt x="229" y="2261"/>
                    <a:pt x="0" y="2763"/>
                    <a:pt x="0" y="3311"/>
                  </a:cubicBezTo>
                  <a:cubicBezTo>
                    <a:pt x="22" y="3853"/>
                    <a:pt x="270" y="4250"/>
                    <a:pt x="549" y="4250"/>
                  </a:cubicBezTo>
                  <a:cubicBezTo>
                    <a:pt x="564" y="4250"/>
                    <a:pt x="579" y="4249"/>
                    <a:pt x="594" y="4247"/>
                  </a:cubicBezTo>
                  <a:cubicBezTo>
                    <a:pt x="891" y="4201"/>
                    <a:pt x="1119" y="3699"/>
                    <a:pt x="1096" y="3129"/>
                  </a:cubicBezTo>
                  <a:cubicBezTo>
                    <a:pt x="1074" y="2587"/>
                    <a:pt x="847" y="2189"/>
                    <a:pt x="570" y="2189"/>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4" name="Google Shape;4979;p56">
              <a:extLst>
                <a:ext uri="{FF2B5EF4-FFF2-40B4-BE49-F238E27FC236}">
                  <a16:creationId xmlns:a16="http://schemas.microsoft.com/office/drawing/2014/main" id="{0E673CAD-60A5-D35C-EF49-2A51AEB8465E}"/>
                </a:ext>
              </a:extLst>
            </p:cNvPr>
            <p:cNvSpPr/>
            <p:nvPr/>
          </p:nvSpPr>
          <p:spPr>
            <a:xfrm>
              <a:off x="4254800" y="3403825"/>
              <a:ext cx="52525" cy="101650"/>
            </a:xfrm>
            <a:custGeom>
              <a:avLst/>
              <a:gdLst/>
              <a:ahLst/>
              <a:cxnLst/>
              <a:rect l="l" t="t" r="r" b="b"/>
              <a:pathLst>
                <a:path w="2101" h="4066" extrusionOk="0">
                  <a:moveTo>
                    <a:pt x="1758" y="1"/>
                  </a:moveTo>
                  <a:cubicBezTo>
                    <a:pt x="1556" y="1"/>
                    <a:pt x="1297" y="290"/>
                    <a:pt x="1187" y="664"/>
                  </a:cubicBezTo>
                  <a:cubicBezTo>
                    <a:pt x="1073" y="1075"/>
                    <a:pt x="1142" y="1395"/>
                    <a:pt x="1370" y="1417"/>
                  </a:cubicBezTo>
                  <a:cubicBezTo>
                    <a:pt x="1378" y="1418"/>
                    <a:pt x="1386" y="1419"/>
                    <a:pt x="1395" y="1419"/>
                  </a:cubicBezTo>
                  <a:cubicBezTo>
                    <a:pt x="1616" y="1419"/>
                    <a:pt x="1854" y="1129"/>
                    <a:pt x="1986" y="755"/>
                  </a:cubicBezTo>
                  <a:cubicBezTo>
                    <a:pt x="2100" y="367"/>
                    <a:pt x="2009" y="25"/>
                    <a:pt x="1781" y="2"/>
                  </a:cubicBezTo>
                  <a:cubicBezTo>
                    <a:pt x="1773" y="1"/>
                    <a:pt x="1766" y="1"/>
                    <a:pt x="1758" y="1"/>
                  </a:cubicBezTo>
                  <a:close/>
                  <a:moveTo>
                    <a:pt x="982" y="2056"/>
                  </a:moveTo>
                  <a:cubicBezTo>
                    <a:pt x="688" y="2056"/>
                    <a:pt x="316" y="2481"/>
                    <a:pt x="160" y="3015"/>
                  </a:cubicBezTo>
                  <a:cubicBezTo>
                    <a:pt x="0" y="3563"/>
                    <a:pt x="114" y="4019"/>
                    <a:pt x="434" y="4065"/>
                  </a:cubicBezTo>
                  <a:cubicBezTo>
                    <a:pt x="442" y="4066"/>
                    <a:pt x="449" y="4066"/>
                    <a:pt x="457" y="4066"/>
                  </a:cubicBezTo>
                  <a:cubicBezTo>
                    <a:pt x="750" y="4066"/>
                    <a:pt x="1123" y="3640"/>
                    <a:pt x="1279" y="3106"/>
                  </a:cubicBezTo>
                  <a:cubicBezTo>
                    <a:pt x="1438" y="2559"/>
                    <a:pt x="1324" y="2102"/>
                    <a:pt x="1005" y="2056"/>
                  </a:cubicBezTo>
                  <a:cubicBezTo>
                    <a:pt x="997" y="2056"/>
                    <a:pt x="990" y="2056"/>
                    <a:pt x="982" y="2056"/>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5" name="Google Shape;4980;p56">
              <a:extLst>
                <a:ext uri="{FF2B5EF4-FFF2-40B4-BE49-F238E27FC236}">
                  <a16:creationId xmlns:a16="http://schemas.microsoft.com/office/drawing/2014/main" id="{38F77486-05DB-3BCB-C6AB-F3D21BB60C77}"/>
                </a:ext>
              </a:extLst>
            </p:cNvPr>
            <p:cNvSpPr/>
            <p:nvPr/>
          </p:nvSpPr>
          <p:spPr>
            <a:xfrm>
              <a:off x="4438550" y="2875450"/>
              <a:ext cx="532975" cy="146675"/>
            </a:xfrm>
            <a:custGeom>
              <a:avLst/>
              <a:gdLst/>
              <a:ahLst/>
              <a:cxnLst/>
              <a:rect l="l" t="t" r="r" b="b"/>
              <a:pathLst>
                <a:path w="21319" h="5867" extrusionOk="0">
                  <a:moveTo>
                    <a:pt x="0" y="1"/>
                  </a:moveTo>
                  <a:lnTo>
                    <a:pt x="0" y="1"/>
                  </a:lnTo>
                  <a:cubicBezTo>
                    <a:pt x="114" y="2238"/>
                    <a:pt x="274" y="3858"/>
                    <a:pt x="274" y="3858"/>
                  </a:cubicBezTo>
                  <a:cubicBezTo>
                    <a:pt x="274" y="3858"/>
                    <a:pt x="251" y="3904"/>
                    <a:pt x="206" y="4018"/>
                  </a:cubicBezTo>
                  <a:cubicBezTo>
                    <a:pt x="2976" y="4789"/>
                    <a:pt x="7738" y="5867"/>
                    <a:pt x="12823" y="5867"/>
                  </a:cubicBezTo>
                  <a:cubicBezTo>
                    <a:pt x="15572" y="5867"/>
                    <a:pt x="18416" y="5552"/>
                    <a:pt x="21091" y="4703"/>
                  </a:cubicBezTo>
                  <a:cubicBezTo>
                    <a:pt x="21113" y="4292"/>
                    <a:pt x="21205" y="2694"/>
                    <a:pt x="21319" y="640"/>
                  </a:cubicBezTo>
                  <a:lnTo>
                    <a:pt x="21319" y="640"/>
                  </a:lnTo>
                  <a:cubicBezTo>
                    <a:pt x="19249" y="1085"/>
                    <a:pt x="16285" y="1511"/>
                    <a:pt x="12564" y="1511"/>
                  </a:cubicBezTo>
                  <a:cubicBezTo>
                    <a:pt x="9023" y="1511"/>
                    <a:pt x="4797" y="1125"/>
                    <a:pt x="0" y="1"/>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6" name="Google Shape;4981;p56">
              <a:extLst>
                <a:ext uri="{FF2B5EF4-FFF2-40B4-BE49-F238E27FC236}">
                  <a16:creationId xmlns:a16="http://schemas.microsoft.com/office/drawing/2014/main" id="{D6ACA143-6671-A51A-0F8D-BCF6DBFAA915}"/>
                </a:ext>
              </a:extLst>
            </p:cNvPr>
            <p:cNvSpPr/>
            <p:nvPr/>
          </p:nvSpPr>
          <p:spPr>
            <a:xfrm>
              <a:off x="4441975" y="2888025"/>
              <a:ext cx="529550" cy="134100"/>
            </a:xfrm>
            <a:custGeom>
              <a:avLst/>
              <a:gdLst/>
              <a:ahLst/>
              <a:cxnLst/>
              <a:rect l="l" t="t" r="r" b="b"/>
              <a:pathLst>
                <a:path w="21182" h="5364" extrusionOk="0">
                  <a:moveTo>
                    <a:pt x="2146" y="0"/>
                  </a:moveTo>
                  <a:lnTo>
                    <a:pt x="2146" y="0"/>
                  </a:lnTo>
                  <a:cubicBezTo>
                    <a:pt x="6072" y="1803"/>
                    <a:pt x="14494" y="1621"/>
                    <a:pt x="14768" y="3059"/>
                  </a:cubicBezTo>
                  <a:cubicBezTo>
                    <a:pt x="14911" y="3764"/>
                    <a:pt x="13751" y="4025"/>
                    <a:pt x="11955" y="4025"/>
                  </a:cubicBezTo>
                  <a:cubicBezTo>
                    <a:pt x="9738" y="4025"/>
                    <a:pt x="6552" y="3627"/>
                    <a:pt x="3652" y="3173"/>
                  </a:cubicBezTo>
                  <a:cubicBezTo>
                    <a:pt x="1643" y="2876"/>
                    <a:pt x="548" y="2260"/>
                    <a:pt x="0" y="1621"/>
                  </a:cubicBezTo>
                  <a:lnTo>
                    <a:pt x="0" y="1621"/>
                  </a:lnTo>
                  <a:cubicBezTo>
                    <a:pt x="69" y="2694"/>
                    <a:pt x="137" y="3355"/>
                    <a:pt x="137" y="3355"/>
                  </a:cubicBezTo>
                  <a:cubicBezTo>
                    <a:pt x="137" y="3355"/>
                    <a:pt x="114" y="3401"/>
                    <a:pt x="69" y="3515"/>
                  </a:cubicBezTo>
                  <a:cubicBezTo>
                    <a:pt x="2839" y="4286"/>
                    <a:pt x="7601" y="5364"/>
                    <a:pt x="12686" y="5364"/>
                  </a:cubicBezTo>
                  <a:cubicBezTo>
                    <a:pt x="15435" y="5364"/>
                    <a:pt x="18279" y="5049"/>
                    <a:pt x="20954" y="4200"/>
                  </a:cubicBezTo>
                  <a:cubicBezTo>
                    <a:pt x="20976" y="3789"/>
                    <a:pt x="21068" y="2191"/>
                    <a:pt x="21182" y="137"/>
                  </a:cubicBezTo>
                  <a:lnTo>
                    <a:pt x="21182" y="137"/>
                  </a:lnTo>
                  <a:cubicBezTo>
                    <a:pt x="19109" y="582"/>
                    <a:pt x="16144" y="1006"/>
                    <a:pt x="12416" y="1006"/>
                  </a:cubicBezTo>
                  <a:cubicBezTo>
                    <a:pt x="9453" y="1006"/>
                    <a:pt x="6007" y="738"/>
                    <a:pt x="2146"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7" name="Google Shape;4982;p56">
              <a:extLst>
                <a:ext uri="{FF2B5EF4-FFF2-40B4-BE49-F238E27FC236}">
                  <a16:creationId xmlns:a16="http://schemas.microsoft.com/office/drawing/2014/main" id="{6F98A2C5-339C-0012-7372-110EA36EB123}"/>
                </a:ext>
              </a:extLst>
            </p:cNvPr>
            <p:cNvSpPr/>
            <p:nvPr/>
          </p:nvSpPr>
          <p:spPr>
            <a:xfrm>
              <a:off x="4463075" y="2898625"/>
              <a:ext cx="79350" cy="33250"/>
            </a:xfrm>
            <a:custGeom>
              <a:avLst/>
              <a:gdLst/>
              <a:ahLst/>
              <a:cxnLst/>
              <a:rect l="l" t="t" r="r" b="b"/>
              <a:pathLst>
                <a:path w="3174" h="1330" extrusionOk="0">
                  <a:moveTo>
                    <a:pt x="457" y="1"/>
                  </a:moveTo>
                  <a:cubicBezTo>
                    <a:pt x="220" y="1"/>
                    <a:pt x="54" y="77"/>
                    <a:pt x="23" y="215"/>
                  </a:cubicBezTo>
                  <a:cubicBezTo>
                    <a:pt x="1" y="421"/>
                    <a:pt x="320" y="695"/>
                    <a:pt x="754" y="809"/>
                  </a:cubicBezTo>
                  <a:cubicBezTo>
                    <a:pt x="876" y="843"/>
                    <a:pt x="994" y="858"/>
                    <a:pt x="1101" y="858"/>
                  </a:cubicBezTo>
                  <a:cubicBezTo>
                    <a:pt x="1354" y="858"/>
                    <a:pt x="1543" y="770"/>
                    <a:pt x="1576" y="626"/>
                  </a:cubicBezTo>
                  <a:cubicBezTo>
                    <a:pt x="1598" y="421"/>
                    <a:pt x="1256" y="170"/>
                    <a:pt x="845" y="55"/>
                  </a:cubicBezTo>
                  <a:cubicBezTo>
                    <a:pt x="704" y="18"/>
                    <a:pt x="572" y="1"/>
                    <a:pt x="457" y="1"/>
                  </a:cubicBezTo>
                  <a:close/>
                  <a:moveTo>
                    <a:pt x="2383" y="721"/>
                  </a:moveTo>
                  <a:cubicBezTo>
                    <a:pt x="2204" y="721"/>
                    <a:pt x="2071" y="783"/>
                    <a:pt x="2055" y="877"/>
                  </a:cubicBezTo>
                  <a:cubicBezTo>
                    <a:pt x="2055" y="1014"/>
                    <a:pt x="2283" y="1220"/>
                    <a:pt x="2580" y="1288"/>
                  </a:cubicBezTo>
                  <a:cubicBezTo>
                    <a:pt x="2673" y="1317"/>
                    <a:pt x="2764" y="1330"/>
                    <a:pt x="2845" y="1330"/>
                  </a:cubicBezTo>
                  <a:cubicBezTo>
                    <a:pt x="3024" y="1330"/>
                    <a:pt x="3158" y="1268"/>
                    <a:pt x="3173" y="1174"/>
                  </a:cubicBezTo>
                  <a:cubicBezTo>
                    <a:pt x="3173" y="1014"/>
                    <a:pt x="2945" y="832"/>
                    <a:pt x="2648" y="763"/>
                  </a:cubicBezTo>
                  <a:cubicBezTo>
                    <a:pt x="2555" y="734"/>
                    <a:pt x="2464" y="721"/>
                    <a:pt x="2383" y="72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8" name="Google Shape;4983;p56">
              <a:extLst>
                <a:ext uri="{FF2B5EF4-FFF2-40B4-BE49-F238E27FC236}">
                  <a16:creationId xmlns:a16="http://schemas.microsoft.com/office/drawing/2014/main" id="{53B00757-9BFD-AA04-AE6F-7E9D0FE1DACB}"/>
                </a:ext>
              </a:extLst>
            </p:cNvPr>
            <p:cNvSpPr/>
            <p:nvPr/>
          </p:nvSpPr>
          <p:spPr>
            <a:xfrm>
              <a:off x="4487050" y="2504500"/>
              <a:ext cx="427650" cy="185275"/>
            </a:xfrm>
            <a:custGeom>
              <a:avLst/>
              <a:gdLst/>
              <a:ahLst/>
              <a:cxnLst/>
              <a:rect l="l" t="t" r="r" b="b"/>
              <a:pathLst>
                <a:path w="17106" h="7411" extrusionOk="0">
                  <a:moveTo>
                    <a:pt x="10529" y="0"/>
                  </a:moveTo>
                  <a:cubicBezTo>
                    <a:pt x="8964" y="0"/>
                    <a:pt x="7016" y="296"/>
                    <a:pt x="4634" y="1007"/>
                  </a:cubicBezTo>
                  <a:cubicBezTo>
                    <a:pt x="4634" y="1007"/>
                    <a:pt x="0" y="3769"/>
                    <a:pt x="1986" y="5914"/>
                  </a:cubicBezTo>
                  <a:cubicBezTo>
                    <a:pt x="2492" y="6467"/>
                    <a:pt x="3101" y="6672"/>
                    <a:pt x="3729" y="6672"/>
                  </a:cubicBezTo>
                  <a:cubicBezTo>
                    <a:pt x="5565" y="6672"/>
                    <a:pt x="7555" y="4910"/>
                    <a:pt x="7555" y="4910"/>
                  </a:cubicBezTo>
                  <a:cubicBezTo>
                    <a:pt x="7555" y="4910"/>
                    <a:pt x="8748" y="7411"/>
                    <a:pt x="11330" y="7411"/>
                  </a:cubicBezTo>
                  <a:cubicBezTo>
                    <a:pt x="11983" y="7411"/>
                    <a:pt x="12725" y="7251"/>
                    <a:pt x="13558" y="6850"/>
                  </a:cubicBezTo>
                  <a:cubicBezTo>
                    <a:pt x="16896" y="5228"/>
                    <a:pt x="17105" y="0"/>
                    <a:pt x="10529" y="0"/>
                  </a:cubicBezTo>
                  <a:close/>
                </a:path>
              </a:pathLst>
            </a:custGeom>
            <a:solidFill>
              <a:srgbClr val="802751">
                <a:alpha val="358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9" name="Google Shape;4984;p56">
              <a:extLst>
                <a:ext uri="{FF2B5EF4-FFF2-40B4-BE49-F238E27FC236}">
                  <a16:creationId xmlns:a16="http://schemas.microsoft.com/office/drawing/2014/main" id="{EB875A34-E322-5F57-7EE2-3F3BF9D6528C}"/>
                </a:ext>
              </a:extLst>
            </p:cNvPr>
            <p:cNvSpPr/>
            <p:nvPr/>
          </p:nvSpPr>
          <p:spPr>
            <a:xfrm>
              <a:off x="4486475" y="2478250"/>
              <a:ext cx="427650" cy="185350"/>
            </a:xfrm>
            <a:custGeom>
              <a:avLst/>
              <a:gdLst/>
              <a:ahLst/>
              <a:cxnLst/>
              <a:rect l="l" t="t" r="r" b="b"/>
              <a:pathLst>
                <a:path w="17106" h="7414" extrusionOk="0">
                  <a:moveTo>
                    <a:pt x="10529" y="0"/>
                  </a:moveTo>
                  <a:cubicBezTo>
                    <a:pt x="8965" y="0"/>
                    <a:pt x="7016" y="296"/>
                    <a:pt x="4634" y="1007"/>
                  </a:cubicBezTo>
                  <a:cubicBezTo>
                    <a:pt x="4634" y="1007"/>
                    <a:pt x="0" y="3769"/>
                    <a:pt x="1986" y="5937"/>
                  </a:cubicBezTo>
                  <a:cubicBezTo>
                    <a:pt x="2491" y="6482"/>
                    <a:pt x="3098" y="6686"/>
                    <a:pt x="3724" y="6686"/>
                  </a:cubicBezTo>
                  <a:cubicBezTo>
                    <a:pt x="5562" y="6686"/>
                    <a:pt x="7556" y="4933"/>
                    <a:pt x="7556" y="4933"/>
                  </a:cubicBezTo>
                  <a:cubicBezTo>
                    <a:pt x="7556" y="4933"/>
                    <a:pt x="8745" y="7413"/>
                    <a:pt x="11321" y="7413"/>
                  </a:cubicBezTo>
                  <a:cubicBezTo>
                    <a:pt x="11976" y="7413"/>
                    <a:pt x="12721" y="7253"/>
                    <a:pt x="13559" y="6850"/>
                  </a:cubicBezTo>
                  <a:cubicBezTo>
                    <a:pt x="16896" y="5228"/>
                    <a:pt x="17105" y="0"/>
                    <a:pt x="10529" y="0"/>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0" name="Google Shape;4985;p56">
              <a:extLst>
                <a:ext uri="{FF2B5EF4-FFF2-40B4-BE49-F238E27FC236}">
                  <a16:creationId xmlns:a16="http://schemas.microsoft.com/office/drawing/2014/main" id="{CCDBA374-C0B7-717A-DAC1-05CF4769738E}"/>
                </a:ext>
              </a:extLst>
            </p:cNvPr>
            <p:cNvSpPr/>
            <p:nvPr/>
          </p:nvSpPr>
          <p:spPr>
            <a:xfrm>
              <a:off x="4521850" y="2478300"/>
              <a:ext cx="392050" cy="185525"/>
            </a:xfrm>
            <a:custGeom>
              <a:avLst/>
              <a:gdLst/>
              <a:ahLst/>
              <a:cxnLst/>
              <a:rect l="l" t="t" r="r" b="b"/>
              <a:pathLst>
                <a:path w="15682" h="7421" extrusionOk="0">
                  <a:moveTo>
                    <a:pt x="9154" y="1"/>
                  </a:moveTo>
                  <a:cubicBezTo>
                    <a:pt x="8218" y="183"/>
                    <a:pt x="7213" y="434"/>
                    <a:pt x="6141" y="571"/>
                  </a:cubicBezTo>
                  <a:cubicBezTo>
                    <a:pt x="2625" y="1005"/>
                    <a:pt x="3265" y="2945"/>
                    <a:pt x="3265" y="2945"/>
                  </a:cubicBezTo>
                  <a:cubicBezTo>
                    <a:pt x="4675" y="3866"/>
                    <a:pt x="6106" y="4236"/>
                    <a:pt x="7437" y="4236"/>
                  </a:cubicBezTo>
                  <a:cubicBezTo>
                    <a:pt x="9209" y="4236"/>
                    <a:pt x="10804" y="3580"/>
                    <a:pt x="11938" y="2694"/>
                  </a:cubicBezTo>
                  <a:cubicBezTo>
                    <a:pt x="11952" y="2683"/>
                    <a:pt x="11968" y="2678"/>
                    <a:pt x="11986" y="2678"/>
                  </a:cubicBezTo>
                  <a:cubicBezTo>
                    <a:pt x="12386" y="2678"/>
                    <a:pt x="13706" y="5233"/>
                    <a:pt x="10911" y="6369"/>
                  </a:cubicBezTo>
                  <a:cubicBezTo>
                    <a:pt x="10451" y="6554"/>
                    <a:pt x="10015" y="6632"/>
                    <a:pt x="9607" y="6632"/>
                  </a:cubicBezTo>
                  <a:cubicBezTo>
                    <a:pt x="7451" y="6632"/>
                    <a:pt x="6095" y="4452"/>
                    <a:pt x="6095" y="4452"/>
                  </a:cubicBezTo>
                  <a:cubicBezTo>
                    <a:pt x="6095" y="4452"/>
                    <a:pt x="4497" y="5798"/>
                    <a:pt x="1964" y="5844"/>
                  </a:cubicBezTo>
                  <a:cubicBezTo>
                    <a:pt x="1945" y="5844"/>
                    <a:pt x="1926" y="5844"/>
                    <a:pt x="1908" y="5844"/>
                  </a:cubicBezTo>
                  <a:cubicBezTo>
                    <a:pt x="717" y="5844"/>
                    <a:pt x="272" y="5125"/>
                    <a:pt x="115" y="4383"/>
                  </a:cubicBezTo>
                  <a:lnTo>
                    <a:pt x="115" y="4383"/>
                  </a:lnTo>
                  <a:cubicBezTo>
                    <a:pt x="1" y="4908"/>
                    <a:pt x="115" y="5433"/>
                    <a:pt x="571" y="5935"/>
                  </a:cubicBezTo>
                  <a:cubicBezTo>
                    <a:pt x="1076" y="6480"/>
                    <a:pt x="1683" y="6684"/>
                    <a:pt x="2309" y="6684"/>
                  </a:cubicBezTo>
                  <a:cubicBezTo>
                    <a:pt x="4147" y="6684"/>
                    <a:pt x="6141" y="4931"/>
                    <a:pt x="6141" y="4931"/>
                  </a:cubicBezTo>
                  <a:cubicBezTo>
                    <a:pt x="6141" y="4931"/>
                    <a:pt x="7327" y="7420"/>
                    <a:pt x="9897" y="7420"/>
                  </a:cubicBezTo>
                  <a:cubicBezTo>
                    <a:pt x="10554" y="7420"/>
                    <a:pt x="11302" y="7257"/>
                    <a:pt x="12144" y="6848"/>
                  </a:cubicBezTo>
                  <a:cubicBezTo>
                    <a:pt x="15476" y="5228"/>
                    <a:pt x="15682" y="46"/>
                    <a:pt x="9154"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1" name="Google Shape;4986;p56">
              <a:extLst>
                <a:ext uri="{FF2B5EF4-FFF2-40B4-BE49-F238E27FC236}">
                  <a16:creationId xmlns:a16="http://schemas.microsoft.com/office/drawing/2014/main" id="{CC348634-3A2E-33E1-0348-E2D06231634D}"/>
                </a:ext>
              </a:extLst>
            </p:cNvPr>
            <p:cNvSpPr/>
            <p:nvPr/>
          </p:nvSpPr>
          <p:spPr>
            <a:xfrm>
              <a:off x="4598875" y="2525100"/>
              <a:ext cx="224875" cy="67600"/>
            </a:xfrm>
            <a:custGeom>
              <a:avLst/>
              <a:gdLst/>
              <a:ahLst/>
              <a:cxnLst/>
              <a:rect l="l" t="t" r="r" b="b"/>
              <a:pathLst>
                <a:path w="8995" h="2704" extrusionOk="0">
                  <a:moveTo>
                    <a:pt x="8949" y="0"/>
                  </a:moveTo>
                  <a:cubicBezTo>
                    <a:pt x="8903" y="0"/>
                    <a:pt x="8949" y="320"/>
                    <a:pt x="8697" y="685"/>
                  </a:cubicBezTo>
                  <a:cubicBezTo>
                    <a:pt x="8469" y="1073"/>
                    <a:pt x="7967" y="1438"/>
                    <a:pt x="7374" y="1667"/>
                  </a:cubicBezTo>
                  <a:cubicBezTo>
                    <a:pt x="6803" y="1895"/>
                    <a:pt x="6187" y="2055"/>
                    <a:pt x="5707" y="2146"/>
                  </a:cubicBezTo>
                  <a:cubicBezTo>
                    <a:pt x="5251" y="2214"/>
                    <a:pt x="4931" y="2237"/>
                    <a:pt x="4931" y="2237"/>
                  </a:cubicBezTo>
                  <a:cubicBezTo>
                    <a:pt x="4931" y="2237"/>
                    <a:pt x="4863" y="2260"/>
                    <a:pt x="4726" y="2260"/>
                  </a:cubicBezTo>
                  <a:cubicBezTo>
                    <a:pt x="4629" y="2276"/>
                    <a:pt x="4498" y="2292"/>
                    <a:pt x="4349" y="2292"/>
                  </a:cubicBezTo>
                  <a:cubicBezTo>
                    <a:pt x="4287" y="2292"/>
                    <a:pt x="4222" y="2290"/>
                    <a:pt x="4155" y="2283"/>
                  </a:cubicBezTo>
                  <a:cubicBezTo>
                    <a:pt x="4122" y="2284"/>
                    <a:pt x="4087" y="2285"/>
                    <a:pt x="4052" y="2285"/>
                  </a:cubicBezTo>
                  <a:cubicBezTo>
                    <a:pt x="3605" y="2285"/>
                    <a:pt x="3016" y="2155"/>
                    <a:pt x="2466" y="1986"/>
                  </a:cubicBezTo>
                  <a:cubicBezTo>
                    <a:pt x="1850" y="1803"/>
                    <a:pt x="1256" y="1552"/>
                    <a:pt x="800" y="1393"/>
                  </a:cubicBezTo>
                  <a:cubicBezTo>
                    <a:pt x="400" y="1233"/>
                    <a:pt x="105" y="1160"/>
                    <a:pt x="38" y="1160"/>
                  </a:cubicBezTo>
                  <a:cubicBezTo>
                    <a:pt x="29" y="1160"/>
                    <a:pt x="24" y="1162"/>
                    <a:pt x="24" y="1164"/>
                  </a:cubicBezTo>
                  <a:cubicBezTo>
                    <a:pt x="1" y="1187"/>
                    <a:pt x="298" y="1324"/>
                    <a:pt x="731" y="1530"/>
                  </a:cubicBezTo>
                  <a:cubicBezTo>
                    <a:pt x="1165" y="1758"/>
                    <a:pt x="1736" y="2055"/>
                    <a:pt x="2352" y="2283"/>
                  </a:cubicBezTo>
                  <a:cubicBezTo>
                    <a:pt x="2968" y="2511"/>
                    <a:pt x="3630" y="2671"/>
                    <a:pt x="4132" y="2694"/>
                  </a:cubicBezTo>
                  <a:cubicBezTo>
                    <a:pt x="4216" y="2701"/>
                    <a:pt x="4297" y="2704"/>
                    <a:pt x="4373" y="2704"/>
                  </a:cubicBezTo>
                  <a:cubicBezTo>
                    <a:pt x="4525" y="2704"/>
                    <a:pt x="4657" y="2694"/>
                    <a:pt x="4749" y="2694"/>
                  </a:cubicBezTo>
                  <a:cubicBezTo>
                    <a:pt x="4908" y="2694"/>
                    <a:pt x="4977" y="2671"/>
                    <a:pt x="4977" y="2671"/>
                  </a:cubicBezTo>
                  <a:cubicBezTo>
                    <a:pt x="4977" y="2671"/>
                    <a:pt x="5319" y="2648"/>
                    <a:pt x="5799" y="2534"/>
                  </a:cubicBezTo>
                  <a:cubicBezTo>
                    <a:pt x="6301" y="2420"/>
                    <a:pt x="6940" y="2237"/>
                    <a:pt x="7533" y="1940"/>
                  </a:cubicBezTo>
                  <a:cubicBezTo>
                    <a:pt x="8127" y="1667"/>
                    <a:pt x="8652" y="1210"/>
                    <a:pt x="8857" y="776"/>
                  </a:cubicBezTo>
                  <a:cubicBezTo>
                    <a:pt x="8926" y="662"/>
                    <a:pt x="8949" y="548"/>
                    <a:pt x="8971" y="457"/>
                  </a:cubicBezTo>
                  <a:cubicBezTo>
                    <a:pt x="8971" y="411"/>
                    <a:pt x="8994" y="365"/>
                    <a:pt x="8994" y="320"/>
                  </a:cubicBezTo>
                  <a:cubicBezTo>
                    <a:pt x="8994" y="274"/>
                    <a:pt x="8994" y="251"/>
                    <a:pt x="8994" y="206"/>
                  </a:cubicBezTo>
                  <a:cubicBezTo>
                    <a:pt x="8994" y="69"/>
                    <a:pt x="8971" y="0"/>
                    <a:pt x="8949" y="0"/>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2" name="Google Shape;4987;p56">
              <a:extLst>
                <a:ext uri="{FF2B5EF4-FFF2-40B4-BE49-F238E27FC236}">
                  <a16:creationId xmlns:a16="http://schemas.microsoft.com/office/drawing/2014/main" id="{02D784E6-4773-765C-D367-6A62B8EED86F}"/>
                </a:ext>
              </a:extLst>
            </p:cNvPr>
            <p:cNvSpPr/>
            <p:nvPr/>
          </p:nvSpPr>
          <p:spPr>
            <a:xfrm>
              <a:off x="4735850" y="2611700"/>
              <a:ext cx="52500" cy="22850"/>
            </a:xfrm>
            <a:custGeom>
              <a:avLst/>
              <a:gdLst/>
              <a:ahLst/>
              <a:cxnLst/>
              <a:rect l="l" t="t" r="r" b="b"/>
              <a:pathLst>
                <a:path w="2100" h="914" extrusionOk="0">
                  <a:moveTo>
                    <a:pt x="1227" y="0"/>
                  </a:moveTo>
                  <a:cubicBezTo>
                    <a:pt x="1120" y="0"/>
                    <a:pt x="1006" y="9"/>
                    <a:pt x="890" y="29"/>
                  </a:cubicBezTo>
                  <a:cubicBezTo>
                    <a:pt x="365" y="97"/>
                    <a:pt x="0" y="348"/>
                    <a:pt x="69" y="599"/>
                  </a:cubicBezTo>
                  <a:cubicBezTo>
                    <a:pt x="144" y="787"/>
                    <a:pt x="499" y="914"/>
                    <a:pt x="915" y="914"/>
                  </a:cubicBezTo>
                  <a:cubicBezTo>
                    <a:pt x="1004" y="914"/>
                    <a:pt x="1095" y="908"/>
                    <a:pt x="1187" y="896"/>
                  </a:cubicBezTo>
                  <a:cubicBezTo>
                    <a:pt x="1735" y="827"/>
                    <a:pt x="2100" y="554"/>
                    <a:pt x="2009" y="325"/>
                  </a:cubicBezTo>
                  <a:cubicBezTo>
                    <a:pt x="1955" y="127"/>
                    <a:pt x="1631" y="0"/>
                    <a:pt x="122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3" name="Google Shape;4988;p56">
              <a:extLst>
                <a:ext uri="{FF2B5EF4-FFF2-40B4-BE49-F238E27FC236}">
                  <a16:creationId xmlns:a16="http://schemas.microsoft.com/office/drawing/2014/main" id="{B03DDC19-D715-B2AA-D6AD-479973CC302C}"/>
                </a:ext>
              </a:extLst>
            </p:cNvPr>
            <p:cNvSpPr/>
            <p:nvPr/>
          </p:nvSpPr>
          <p:spPr>
            <a:xfrm>
              <a:off x="4543525" y="2586725"/>
              <a:ext cx="37125" cy="16000"/>
            </a:xfrm>
            <a:custGeom>
              <a:avLst/>
              <a:gdLst/>
              <a:ahLst/>
              <a:cxnLst/>
              <a:rect l="l" t="t" r="r" b="b"/>
              <a:pathLst>
                <a:path w="1485" h="640" extrusionOk="0">
                  <a:moveTo>
                    <a:pt x="686" y="0"/>
                  </a:moveTo>
                  <a:cubicBezTo>
                    <a:pt x="298" y="0"/>
                    <a:pt x="1" y="137"/>
                    <a:pt x="47" y="320"/>
                  </a:cubicBezTo>
                  <a:cubicBezTo>
                    <a:pt x="69" y="503"/>
                    <a:pt x="412" y="640"/>
                    <a:pt x="800" y="640"/>
                  </a:cubicBezTo>
                  <a:cubicBezTo>
                    <a:pt x="1188" y="640"/>
                    <a:pt x="1485" y="503"/>
                    <a:pt x="1439" y="320"/>
                  </a:cubicBezTo>
                  <a:cubicBezTo>
                    <a:pt x="1416" y="137"/>
                    <a:pt x="1074" y="0"/>
                    <a:pt x="686"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4" name="Google Shape;4989;p56">
              <a:extLst>
                <a:ext uri="{FF2B5EF4-FFF2-40B4-BE49-F238E27FC236}">
                  <a16:creationId xmlns:a16="http://schemas.microsoft.com/office/drawing/2014/main" id="{EE51217B-9015-C9D9-38E0-B62CDA4EBE06}"/>
                </a:ext>
              </a:extLst>
            </p:cNvPr>
            <p:cNvSpPr/>
            <p:nvPr/>
          </p:nvSpPr>
          <p:spPr>
            <a:xfrm>
              <a:off x="4072200" y="1828225"/>
              <a:ext cx="226725" cy="279200"/>
            </a:xfrm>
            <a:custGeom>
              <a:avLst/>
              <a:gdLst/>
              <a:ahLst/>
              <a:cxnLst/>
              <a:rect l="l" t="t" r="r" b="b"/>
              <a:pathLst>
                <a:path w="9069" h="11168" extrusionOk="0">
                  <a:moveTo>
                    <a:pt x="5911" y="1"/>
                  </a:moveTo>
                  <a:cubicBezTo>
                    <a:pt x="5484" y="1"/>
                    <a:pt x="4985" y="93"/>
                    <a:pt x="4406" y="325"/>
                  </a:cubicBezTo>
                  <a:cubicBezTo>
                    <a:pt x="0" y="2083"/>
                    <a:pt x="2808" y="10368"/>
                    <a:pt x="5113" y="11122"/>
                  </a:cubicBezTo>
                  <a:cubicBezTo>
                    <a:pt x="5206" y="11153"/>
                    <a:pt x="5298" y="11168"/>
                    <a:pt x="5388" y="11168"/>
                  </a:cubicBezTo>
                  <a:cubicBezTo>
                    <a:pt x="7550" y="11168"/>
                    <a:pt x="9069" y="2626"/>
                    <a:pt x="8149" y="1421"/>
                  </a:cubicBezTo>
                  <a:cubicBezTo>
                    <a:pt x="8149" y="1421"/>
                    <a:pt x="7584" y="1"/>
                    <a:pt x="5911" y="1"/>
                  </a:cubicBezTo>
                  <a:close/>
                </a:path>
              </a:pathLst>
            </a:custGeom>
            <a:solidFill>
              <a:srgbClr val="FFCB9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5" name="Google Shape;4990;p56">
              <a:extLst>
                <a:ext uri="{FF2B5EF4-FFF2-40B4-BE49-F238E27FC236}">
                  <a16:creationId xmlns:a16="http://schemas.microsoft.com/office/drawing/2014/main" id="{1E9C5005-8166-38CD-158E-6C91E03FFE68}"/>
                </a:ext>
              </a:extLst>
            </p:cNvPr>
            <p:cNvSpPr/>
            <p:nvPr/>
          </p:nvSpPr>
          <p:spPr>
            <a:xfrm>
              <a:off x="4072200" y="1828225"/>
              <a:ext cx="226600" cy="279625"/>
            </a:xfrm>
            <a:custGeom>
              <a:avLst/>
              <a:gdLst/>
              <a:ahLst/>
              <a:cxnLst/>
              <a:rect l="l" t="t" r="r" b="b"/>
              <a:pathLst>
                <a:path w="9064" h="11185" extrusionOk="0">
                  <a:moveTo>
                    <a:pt x="5911" y="1"/>
                  </a:moveTo>
                  <a:cubicBezTo>
                    <a:pt x="5484" y="1"/>
                    <a:pt x="4985" y="93"/>
                    <a:pt x="4406" y="325"/>
                  </a:cubicBezTo>
                  <a:cubicBezTo>
                    <a:pt x="0" y="2083"/>
                    <a:pt x="2762" y="10551"/>
                    <a:pt x="5113" y="11122"/>
                  </a:cubicBezTo>
                  <a:cubicBezTo>
                    <a:pt x="5280" y="11164"/>
                    <a:pt x="5441" y="11184"/>
                    <a:pt x="5594" y="11184"/>
                  </a:cubicBezTo>
                  <a:cubicBezTo>
                    <a:pt x="8753" y="11184"/>
                    <a:pt x="9063" y="2618"/>
                    <a:pt x="8149" y="1421"/>
                  </a:cubicBezTo>
                  <a:cubicBezTo>
                    <a:pt x="8149" y="1421"/>
                    <a:pt x="7584" y="1"/>
                    <a:pt x="5911" y="1"/>
                  </a:cubicBezTo>
                  <a:close/>
                </a:path>
              </a:pathLst>
            </a:custGeom>
            <a:solidFill>
              <a:srgbClr val="FF9C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6" name="Google Shape;4991;p56">
              <a:extLst>
                <a:ext uri="{FF2B5EF4-FFF2-40B4-BE49-F238E27FC236}">
                  <a16:creationId xmlns:a16="http://schemas.microsoft.com/office/drawing/2014/main" id="{F038C0A5-1221-C9D2-4570-C0D21BEF5836}"/>
                </a:ext>
              </a:extLst>
            </p:cNvPr>
            <p:cNvSpPr/>
            <p:nvPr/>
          </p:nvSpPr>
          <p:spPr>
            <a:xfrm>
              <a:off x="4179475" y="1874450"/>
              <a:ext cx="89050" cy="176825"/>
            </a:xfrm>
            <a:custGeom>
              <a:avLst/>
              <a:gdLst/>
              <a:ahLst/>
              <a:cxnLst/>
              <a:rect l="l" t="t" r="r" b="b"/>
              <a:pathLst>
                <a:path w="3562" h="7073" extrusionOk="0">
                  <a:moveTo>
                    <a:pt x="685" y="3794"/>
                  </a:moveTo>
                  <a:cubicBezTo>
                    <a:pt x="672" y="3822"/>
                    <a:pt x="666" y="3833"/>
                    <a:pt x="664" y="3837"/>
                  </a:cubicBezTo>
                  <a:lnTo>
                    <a:pt x="664" y="3837"/>
                  </a:lnTo>
                  <a:cubicBezTo>
                    <a:pt x="672" y="3822"/>
                    <a:pt x="680" y="3808"/>
                    <a:pt x="685" y="3794"/>
                  </a:cubicBezTo>
                  <a:close/>
                  <a:moveTo>
                    <a:pt x="48" y="0"/>
                  </a:moveTo>
                  <a:cubicBezTo>
                    <a:pt x="32" y="0"/>
                    <a:pt x="23" y="2"/>
                    <a:pt x="23" y="5"/>
                  </a:cubicBezTo>
                  <a:cubicBezTo>
                    <a:pt x="0" y="51"/>
                    <a:pt x="366" y="188"/>
                    <a:pt x="799" y="485"/>
                  </a:cubicBezTo>
                  <a:cubicBezTo>
                    <a:pt x="1233" y="759"/>
                    <a:pt x="1735" y="1238"/>
                    <a:pt x="2055" y="1763"/>
                  </a:cubicBezTo>
                  <a:cubicBezTo>
                    <a:pt x="2397" y="2288"/>
                    <a:pt x="2602" y="2859"/>
                    <a:pt x="2648" y="3315"/>
                  </a:cubicBezTo>
                  <a:cubicBezTo>
                    <a:pt x="2671" y="3612"/>
                    <a:pt x="2648" y="3543"/>
                    <a:pt x="2625" y="3566"/>
                  </a:cubicBezTo>
                  <a:cubicBezTo>
                    <a:pt x="2625" y="3566"/>
                    <a:pt x="2602" y="3543"/>
                    <a:pt x="2602" y="3543"/>
                  </a:cubicBezTo>
                  <a:cubicBezTo>
                    <a:pt x="2591" y="3532"/>
                    <a:pt x="2597" y="3532"/>
                    <a:pt x="2597" y="3532"/>
                  </a:cubicBezTo>
                  <a:cubicBezTo>
                    <a:pt x="2597" y="3532"/>
                    <a:pt x="2591" y="3532"/>
                    <a:pt x="2557" y="3521"/>
                  </a:cubicBezTo>
                  <a:cubicBezTo>
                    <a:pt x="2534" y="3521"/>
                    <a:pt x="2511" y="3498"/>
                    <a:pt x="2488" y="3498"/>
                  </a:cubicBezTo>
                  <a:cubicBezTo>
                    <a:pt x="2488" y="3475"/>
                    <a:pt x="2397" y="3452"/>
                    <a:pt x="2351" y="3452"/>
                  </a:cubicBezTo>
                  <a:cubicBezTo>
                    <a:pt x="2169" y="3384"/>
                    <a:pt x="2100" y="3384"/>
                    <a:pt x="2100" y="3384"/>
                  </a:cubicBezTo>
                  <a:cubicBezTo>
                    <a:pt x="2100" y="3384"/>
                    <a:pt x="2055" y="3361"/>
                    <a:pt x="1781" y="3338"/>
                  </a:cubicBezTo>
                  <a:cubicBezTo>
                    <a:pt x="1760" y="3334"/>
                    <a:pt x="1736" y="3332"/>
                    <a:pt x="1709" y="3332"/>
                  </a:cubicBezTo>
                  <a:cubicBezTo>
                    <a:pt x="1590" y="3332"/>
                    <a:pt x="1419" y="3369"/>
                    <a:pt x="1233" y="3406"/>
                  </a:cubicBezTo>
                  <a:cubicBezTo>
                    <a:pt x="1142" y="3452"/>
                    <a:pt x="1005" y="3498"/>
                    <a:pt x="891" y="3566"/>
                  </a:cubicBezTo>
                  <a:cubicBezTo>
                    <a:pt x="822" y="3635"/>
                    <a:pt x="731" y="3726"/>
                    <a:pt x="662" y="3840"/>
                  </a:cubicBezTo>
                  <a:cubicBezTo>
                    <a:pt x="662" y="3840"/>
                    <a:pt x="662" y="3840"/>
                    <a:pt x="664" y="3837"/>
                  </a:cubicBezTo>
                  <a:lnTo>
                    <a:pt x="664" y="3837"/>
                  </a:lnTo>
                  <a:cubicBezTo>
                    <a:pt x="600" y="3949"/>
                    <a:pt x="465" y="4106"/>
                    <a:pt x="525" y="4388"/>
                  </a:cubicBezTo>
                  <a:cubicBezTo>
                    <a:pt x="617" y="4730"/>
                    <a:pt x="1005" y="4959"/>
                    <a:pt x="1279" y="5141"/>
                  </a:cubicBezTo>
                  <a:cubicBezTo>
                    <a:pt x="1575" y="5324"/>
                    <a:pt x="1849" y="5484"/>
                    <a:pt x="1986" y="5643"/>
                  </a:cubicBezTo>
                  <a:cubicBezTo>
                    <a:pt x="2146" y="5872"/>
                    <a:pt x="2237" y="6123"/>
                    <a:pt x="2192" y="6305"/>
                  </a:cubicBezTo>
                  <a:cubicBezTo>
                    <a:pt x="2146" y="6511"/>
                    <a:pt x="1941" y="6648"/>
                    <a:pt x="1667" y="6716"/>
                  </a:cubicBezTo>
                  <a:cubicBezTo>
                    <a:pt x="1559" y="6743"/>
                    <a:pt x="1447" y="6756"/>
                    <a:pt x="1339" y="6756"/>
                  </a:cubicBezTo>
                  <a:cubicBezTo>
                    <a:pt x="1173" y="6756"/>
                    <a:pt x="1015" y="6726"/>
                    <a:pt x="891" y="6670"/>
                  </a:cubicBezTo>
                  <a:cubicBezTo>
                    <a:pt x="450" y="6494"/>
                    <a:pt x="456" y="6190"/>
                    <a:pt x="375" y="6190"/>
                  </a:cubicBezTo>
                  <a:cubicBezTo>
                    <a:pt x="372" y="6190"/>
                    <a:pt x="369" y="6190"/>
                    <a:pt x="366" y="6191"/>
                  </a:cubicBezTo>
                  <a:cubicBezTo>
                    <a:pt x="363" y="6188"/>
                    <a:pt x="360" y="6187"/>
                    <a:pt x="357" y="6187"/>
                  </a:cubicBezTo>
                  <a:cubicBezTo>
                    <a:pt x="337" y="6187"/>
                    <a:pt x="320" y="6254"/>
                    <a:pt x="320" y="6374"/>
                  </a:cubicBezTo>
                  <a:cubicBezTo>
                    <a:pt x="343" y="6488"/>
                    <a:pt x="411" y="6693"/>
                    <a:pt x="731" y="6853"/>
                  </a:cubicBezTo>
                  <a:cubicBezTo>
                    <a:pt x="950" y="6999"/>
                    <a:pt x="1271" y="7072"/>
                    <a:pt x="1601" y="7072"/>
                  </a:cubicBezTo>
                  <a:cubicBezTo>
                    <a:pt x="1684" y="7072"/>
                    <a:pt x="1767" y="7068"/>
                    <a:pt x="1849" y="7058"/>
                  </a:cubicBezTo>
                  <a:cubicBezTo>
                    <a:pt x="2260" y="7013"/>
                    <a:pt x="2671" y="6807"/>
                    <a:pt x="2808" y="6488"/>
                  </a:cubicBezTo>
                  <a:cubicBezTo>
                    <a:pt x="2945" y="6168"/>
                    <a:pt x="2831" y="5803"/>
                    <a:pt x="2648" y="5484"/>
                  </a:cubicBezTo>
                  <a:cubicBezTo>
                    <a:pt x="2443" y="5118"/>
                    <a:pt x="2055" y="4913"/>
                    <a:pt x="1804" y="4730"/>
                  </a:cubicBezTo>
                  <a:cubicBezTo>
                    <a:pt x="1530" y="4548"/>
                    <a:pt x="1438" y="4411"/>
                    <a:pt x="1461" y="4388"/>
                  </a:cubicBezTo>
                  <a:cubicBezTo>
                    <a:pt x="1438" y="4342"/>
                    <a:pt x="1507" y="4274"/>
                    <a:pt x="1553" y="4228"/>
                  </a:cubicBezTo>
                  <a:lnTo>
                    <a:pt x="1575" y="4183"/>
                  </a:lnTo>
                  <a:cubicBezTo>
                    <a:pt x="1667" y="4061"/>
                    <a:pt x="1738" y="4040"/>
                    <a:pt x="1795" y="4040"/>
                  </a:cubicBezTo>
                  <a:cubicBezTo>
                    <a:pt x="1824" y="4040"/>
                    <a:pt x="1849" y="4046"/>
                    <a:pt x="1872" y="4046"/>
                  </a:cubicBezTo>
                  <a:lnTo>
                    <a:pt x="1963" y="4046"/>
                  </a:lnTo>
                  <a:cubicBezTo>
                    <a:pt x="1963" y="4046"/>
                    <a:pt x="1986" y="4068"/>
                    <a:pt x="2077" y="4091"/>
                  </a:cubicBezTo>
                  <a:cubicBezTo>
                    <a:pt x="2100" y="4091"/>
                    <a:pt x="2106" y="4086"/>
                    <a:pt x="2117" y="4086"/>
                  </a:cubicBezTo>
                  <a:cubicBezTo>
                    <a:pt x="2129" y="4086"/>
                    <a:pt x="2146" y="4091"/>
                    <a:pt x="2192" y="4114"/>
                  </a:cubicBezTo>
                  <a:cubicBezTo>
                    <a:pt x="2260" y="4160"/>
                    <a:pt x="2351" y="4205"/>
                    <a:pt x="2443" y="4274"/>
                  </a:cubicBezTo>
                  <a:cubicBezTo>
                    <a:pt x="2511" y="4297"/>
                    <a:pt x="2534" y="4319"/>
                    <a:pt x="2625" y="4365"/>
                  </a:cubicBezTo>
                  <a:cubicBezTo>
                    <a:pt x="2694" y="4434"/>
                    <a:pt x="2785" y="4502"/>
                    <a:pt x="2876" y="4571"/>
                  </a:cubicBezTo>
                  <a:cubicBezTo>
                    <a:pt x="3036" y="4707"/>
                    <a:pt x="3219" y="4844"/>
                    <a:pt x="3424" y="5004"/>
                  </a:cubicBezTo>
                  <a:cubicBezTo>
                    <a:pt x="3447" y="4867"/>
                    <a:pt x="3493" y="4639"/>
                    <a:pt x="3515" y="4319"/>
                  </a:cubicBezTo>
                  <a:cubicBezTo>
                    <a:pt x="3538" y="4160"/>
                    <a:pt x="3561" y="3977"/>
                    <a:pt x="3561" y="3794"/>
                  </a:cubicBezTo>
                  <a:cubicBezTo>
                    <a:pt x="3538" y="3543"/>
                    <a:pt x="3538" y="3475"/>
                    <a:pt x="3493" y="3338"/>
                  </a:cubicBezTo>
                  <a:cubicBezTo>
                    <a:pt x="3379" y="2813"/>
                    <a:pt x="3082" y="2174"/>
                    <a:pt x="2625" y="1603"/>
                  </a:cubicBezTo>
                  <a:cubicBezTo>
                    <a:pt x="2192" y="1033"/>
                    <a:pt x="1530" y="553"/>
                    <a:pt x="982" y="302"/>
                  </a:cubicBezTo>
                  <a:cubicBezTo>
                    <a:pt x="512" y="67"/>
                    <a:pt x="143" y="0"/>
                    <a:pt x="48"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7" name="Google Shape;4992;p56">
              <a:extLst>
                <a:ext uri="{FF2B5EF4-FFF2-40B4-BE49-F238E27FC236}">
                  <a16:creationId xmlns:a16="http://schemas.microsoft.com/office/drawing/2014/main" id="{A756C42F-0878-6D83-956D-3BD98914CD9A}"/>
                </a:ext>
              </a:extLst>
            </p:cNvPr>
            <p:cNvSpPr/>
            <p:nvPr/>
          </p:nvSpPr>
          <p:spPr>
            <a:xfrm>
              <a:off x="4182950" y="1842575"/>
              <a:ext cx="52950" cy="18950"/>
            </a:xfrm>
            <a:custGeom>
              <a:avLst/>
              <a:gdLst/>
              <a:ahLst/>
              <a:cxnLst/>
              <a:rect l="l" t="t" r="r" b="b"/>
              <a:pathLst>
                <a:path w="2118" h="758" extrusionOk="0">
                  <a:moveTo>
                    <a:pt x="842" y="0"/>
                  </a:moveTo>
                  <a:cubicBezTo>
                    <a:pt x="344" y="0"/>
                    <a:pt x="1" y="174"/>
                    <a:pt x="44" y="367"/>
                  </a:cubicBezTo>
                  <a:cubicBezTo>
                    <a:pt x="112" y="573"/>
                    <a:pt x="615" y="756"/>
                    <a:pt x="1162" y="756"/>
                  </a:cubicBezTo>
                  <a:cubicBezTo>
                    <a:pt x="1195" y="757"/>
                    <a:pt x="1227" y="757"/>
                    <a:pt x="1258" y="757"/>
                  </a:cubicBezTo>
                  <a:cubicBezTo>
                    <a:pt x="1776" y="757"/>
                    <a:pt x="2117" y="584"/>
                    <a:pt x="2053" y="390"/>
                  </a:cubicBezTo>
                  <a:cubicBezTo>
                    <a:pt x="1984" y="185"/>
                    <a:pt x="1482" y="2"/>
                    <a:pt x="934" y="2"/>
                  </a:cubicBezTo>
                  <a:cubicBezTo>
                    <a:pt x="903" y="1"/>
                    <a:pt x="872" y="0"/>
                    <a:pt x="842"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8" name="Google Shape;4993;p56">
              <a:extLst>
                <a:ext uri="{FF2B5EF4-FFF2-40B4-BE49-F238E27FC236}">
                  <a16:creationId xmlns:a16="http://schemas.microsoft.com/office/drawing/2014/main" id="{71F6BEB5-3AE9-F645-D99E-388B1F367667}"/>
                </a:ext>
              </a:extLst>
            </p:cNvPr>
            <p:cNvSpPr/>
            <p:nvPr/>
          </p:nvSpPr>
          <p:spPr>
            <a:xfrm>
              <a:off x="4144100" y="1878500"/>
              <a:ext cx="135150" cy="171800"/>
            </a:xfrm>
            <a:custGeom>
              <a:avLst/>
              <a:gdLst/>
              <a:ahLst/>
              <a:cxnLst/>
              <a:rect l="l" t="t" r="r" b="b"/>
              <a:pathLst>
                <a:path w="5406" h="6872" extrusionOk="0">
                  <a:moveTo>
                    <a:pt x="1857" y="1"/>
                  </a:moveTo>
                  <a:cubicBezTo>
                    <a:pt x="1727" y="1"/>
                    <a:pt x="1595" y="23"/>
                    <a:pt x="1461" y="72"/>
                  </a:cubicBezTo>
                  <a:cubicBezTo>
                    <a:pt x="0" y="620"/>
                    <a:pt x="46" y="6257"/>
                    <a:pt x="2808" y="6828"/>
                  </a:cubicBezTo>
                  <a:cubicBezTo>
                    <a:pt x="2948" y="6857"/>
                    <a:pt x="3077" y="6871"/>
                    <a:pt x="3196" y="6871"/>
                  </a:cubicBezTo>
                  <a:cubicBezTo>
                    <a:pt x="5406" y="6871"/>
                    <a:pt x="4132" y="2103"/>
                    <a:pt x="4132" y="2103"/>
                  </a:cubicBezTo>
                  <a:cubicBezTo>
                    <a:pt x="4132" y="2103"/>
                    <a:pt x="3118" y="1"/>
                    <a:pt x="185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9" name="Google Shape;4994;p56">
              <a:extLst>
                <a:ext uri="{FF2B5EF4-FFF2-40B4-BE49-F238E27FC236}">
                  <a16:creationId xmlns:a16="http://schemas.microsoft.com/office/drawing/2014/main" id="{E8882403-F8E3-AF5A-7573-E9DFBD0EB110}"/>
                </a:ext>
              </a:extLst>
            </p:cNvPr>
            <p:cNvSpPr/>
            <p:nvPr/>
          </p:nvSpPr>
          <p:spPr>
            <a:xfrm>
              <a:off x="3916975" y="1714800"/>
              <a:ext cx="788650" cy="752650"/>
            </a:xfrm>
            <a:custGeom>
              <a:avLst/>
              <a:gdLst/>
              <a:ahLst/>
              <a:cxnLst/>
              <a:rect l="l" t="t" r="r" b="b"/>
              <a:pathLst>
                <a:path w="31546" h="30106" extrusionOk="0">
                  <a:moveTo>
                    <a:pt x="14221" y="0"/>
                  </a:moveTo>
                  <a:cubicBezTo>
                    <a:pt x="14221" y="0"/>
                    <a:pt x="10992" y="17325"/>
                    <a:pt x="65" y="17325"/>
                  </a:cubicBezTo>
                  <a:cubicBezTo>
                    <a:pt x="44" y="17325"/>
                    <a:pt x="22" y="17325"/>
                    <a:pt x="1" y="17325"/>
                  </a:cubicBezTo>
                  <a:lnTo>
                    <a:pt x="1" y="17325"/>
                  </a:lnTo>
                  <a:cubicBezTo>
                    <a:pt x="252" y="17530"/>
                    <a:pt x="2785" y="20703"/>
                    <a:pt x="6278" y="21205"/>
                  </a:cubicBezTo>
                  <a:cubicBezTo>
                    <a:pt x="6516" y="21205"/>
                    <a:pt x="8782" y="19177"/>
                    <a:pt x="8981" y="19177"/>
                  </a:cubicBezTo>
                  <a:cubicBezTo>
                    <a:pt x="8992" y="19177"/>
                    <a:pt x="8996" y="19183"/>
                    <a:pt x="8994" y="19196"/>
                  </a:cubicBezTo>
                  <a:cubicBezTo>
                    <a:pt x="8925" y="19470"/>
                    <a:pt x="7236" y="22050"/>
                    <a:pt x="7236" y="22050"/>
                  </a:cubicBezTo>
                  <a:cubicBezTo>
                    <a:pt x="7236" y="22050"/>
                    <a:pt x="8925" y="26569"/>
                    <a:pt x="18558" y="28852"/>
                  </a:cubicBezTo>
                  <a:cubicBezTo>
                    <a:pt x="22722" y="29828"/>
                    <a:pt x="25713" y="30106"/>
                    <a:pt x="27767" y="30106"/>
                  </a:cubicBezTo>
                  <a:cubicBezTo>
                    <a:pt x="30464" y="30106"/>
                    <a:pt x="31545" y="29628"/>
                    <a:pt x="31545" y="29628"/>
                  </a:cubicBezTo>
                  <a:lnTo>
                    <a:pt x="14221" y="0"/>
                  </a:lnTo>
                  <a:close/>
                </a:path>
              </a:pathLst>
            </a:custGeom>
            <a:solidFill>
              <a:srgbClr val="AA33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0" name="Google Shape;4995;p56">
              <a:extLst>
                <a:ext uri="{FF2B5EF4-FFF2-40B4-BE49-F238E27FC236}">
                  <a16:creationId xmlns:a16="http://schemas.microsoft.com/office/drawing/2014/main" id="{0AC534BC-3F63-324A-93E1-09AAD38CE37A}"/>
                </a:ext>
              </a:extLst>
            </p:cNvPr>
            <p:cNvSpPr/>
            <p:nvPr/>
          </p:nvSpPr>
          <p:spPr>
            <a:xfrm>
              <a:off x="3916975" y="1714800"/>
              <a:ext cx="788650" cy="752650"/>
            </a:xfrm>
            <a:custGeom>
              <a:avLst/>
              <a:gdLst/>
              <a:ahLst/>
              <a:cxnLst/>
              <a:rect l="l" t="t" r="r" b="b"/>
              <a:pathLst>
                <a:path w="31546" h="30106" extrusionOk="0">
                  <a:moveTo>
                    <a:pt x="14221" y="0"/>
                  </a:moveTo>
                  <a:cubicBezTo>
                    <a:pt x="14221" y="0"/>
                    <a:pt x="10992" y="17325"/>
                    <a:pt x="65" y="17325"/>
                  </a:cubicBezTo>
                  <a:cubicBezTo>
                    <a:pt x="44" y="17325"/>
                    <a:pt x="22" y="17325"/>
                    <a:pt x="1" y="17325"/>
                  </a:cubicBezTo>
                  <a:lnTo>
                    <a:pt x="1" y="17325"/>
                  </a:lnTo>
                  <a:cubicBezTo>
                    <a:pt x="252" y="17530"/>
                    <a:pt x="2785" y="20703"/>
                    <a:pt x="6278" y="21205"/>
                  </a:cubicBezTo>
                  <a:cubicBezTo>
                    <a:pt x="6516" y="21205"/>
                    <a:pt x="8782" y="19177"/>
                    <a:pt x="8981" y="19177"/>
                  </a:cubicBezTo>
                  <a:cubicBezTo>
                    <a:pt x="8992" y="19177"/>
                    <a:pt x="8996" y="19183"/>
                    <a:pt x="8994" y="19196"/>
                  </a:cubicBezTo>
                  <a:cubicBezTo>
                    <a:pt x="8925" y="19470"/>
                    <a:pt x="7236" y="22050"/>
                    <a:pt x="7236" y="22050"/>
                  </a:cubicBezTo>
                  <a:cubicBezTo>
                    <a:pt x="7236" y="22050"/>
                    <a:pt x="8925" y="26569"/>
                    <a:pt x="18558" y="28852"/>
                  </a:cubicBezTo>
                  <a:cubicBezTo>
                    <a:pt x="22722" y="29828"/>
                    <a:pt x="25713" y="30106"/>
                    <a:pt x="27767" y="30106"/>
                  </a:cubicBezTo>
                  <a:cubicBezTo>
                    <a:pt x="30464" y="30106"/>
                    <a:pt x="31545" y="29628"/>
                    <a:pt x="31545" y="29628"/>
                  </a:cubicBezTo>
                  <a:lnTo>
                    <a:pt x="14221" y="0"/>
                  </a:lnTo>
                  <a:close/>
                </a:path>
              </a:pathLst>
            </a:custGeom>
            <a:solidFill>
              <a:srgbClr val="A154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1" name="Google Shape;4996;p56">
              <a:extLst>
                <a:ext uri="{FF2B5EF4-FFF2-40B4-BE49-F238E27FC236}">
                  <a16:creationId xmlns:a16="http://schemas.microsoft.com/office/drawing/2014/main" id="{D82C6A78-9066-3E6A-B617-AAF1F4C4FDBA}"/>
                </a:ext>
              </a:extLst>
            </p:cNvPr>
            <p:cNvSpPr/>
            <p:nvPr/>
          </p:nvSpPr>
          <p:spPr>
            <a:xfrm>
              <a:off x="3958625" y="2078825"/>
              <a:ext cx="191200" cy="115325"/>
            </a:xfrm>
            <a:custGeom>
              <a:avLst/>
              <a:gdLst/>
              <a:ahLst/>
              <a:cxnLst/>
              <a:rect l="l" t="t" r="r" b="b"/>
              <a:pathLst>
                <a:path w="7648" h="4613" extrusionOk="0">
                  <a:moveTo>
                    <a:pt x="7619" y="0"/>
                  </a:moveTo>
                  <a:cubicBezTo>
                    <a:pt x="7520" y="0"/>
                    <a:pt x="6454" y="799"/>
                    <a:pt x="5365" y="1554"/>
                  </a:cubicBezTo>
                  <a:cubicBezTo>
                    <a:pt x="4817" y="1965"/>
                    <a:pt x="4247" y="2330"/>
                    <a:pt x="3813" y="2604"/>
                  </a:cubicBezTo>
                  <a:cubicBezTo>
                    <a:pt x="3607" y="2741"/>
                    <a:pt x="3425" y="2832"/>
                    <a:pt x="3288" y="2924"/>
                  </a:cubicBezTo>
                  <a:cubicBezTo>
                    <a:pt x="3174" y="2992"/>
                    <a:pt x="3105" y="3038"/>
                    <a:pt x="3105" y="3038"/>
                  </a:cubicBezTo>
                  <a:cubicBezTo>
                    <a:pt x="3105" y="3038"/>
                    <a:pt x="2809" y="3220"/>
                    <a:pt x="2375" y="3449"/>
                  </a:cubicBezTo>
                  <a:cubicBezTo>
                    <a:pt x="1918" y="3700"/>
                    <a:pt x="1302" y="3974"/>
                    <a:pt x="686" y="4179"/>
                  </a:cubicBezTo>
                  <a:cubicBezTo>
                    <a:pt x="458" y="4270"/>
                    <a:pt x="229" y="4316"/>
                    <a:pt x="1" y="4384"/>
                  </a:cubicBezTo>
                  <a:cubicBezTo>
                    <a:pt x="92" y="4453"/>
                    <a:pt x="184" y="4521"/>
                    <a:pt x="275" y="4613"/>
                  </a:cubicBezTo>
                  <a:cubicBezTo>
                    <a:pt x="435" y="4567"/>
                    <a:pt x="617" y="4544"/>
                    <a:pt x="777" y="4499"/>
                  </a:cubicBezTo>
                  <a:cubicBezTo>
                    <a:pt x="1439" y="4316"/>
                    <a:pt x="2078" y="4065"/>
                    <a:pt x="2557" y="3814"/>
                  </a:cubicBezTo>
                  <a:cubicBezTo>
                    <a:pt x="3014" y="3608"/>
                    <a:pt x="3333" y="3426"/>
                    <a:pt x="3333" y="3426"/>
                  </a:cubicBezTo>
                  <a:cubicBezTo>
                    <a:pt x="3333" y="3426"/>
                    <a:pt x="3402" y="3380"/>
                    <a:pt x="3539" y="3289"/>
                  </a:cubicBezTo>
                  <a:cubicBezTo>
                    <a:pt x="3653" y="3220"/>
                    <a:pt x="3836" y="3106"/>
                    <a:pt x="4041" y="2946"/>
                  </a:cubicBezTo>
                  <a:cubicBezTo>
                    <a:pt x="4475" y="2672"/>
                    <a:pt x="5023" y="2239"/>
                    <a:pt x="5570" y="1828"/>
                  </a:cubicBezTo>
                  <a:cubicBezTo>
                    <a:pt x="6620" y="961"/>
                    <a:pt x="7647" y="48"/>
                    <a:pt x="7625" y="2"/>
                  </a:cubicBezTo>
                  <a:cubicBezTo>
                    <a:pt x="7623" y="1"/>
                    <a:pt x="7621" y="0"/>
                    <a:pt x="7619"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2" name="Google Shape;4997;p56">
              <a:extLst>
                <a:ext uri="{FF2B5EF4-FFF2-40B4-BE49-F238E27FC236}">
                  <a16:creationId xmlns:a16="http://schemas.microsoft.com/office/drawing/2014/main" id="{42EEE712-1F50-6145-6689-49257344D72E}"/>
                </a:ext>
              </a:extLst>
            </p:cNvPr>
            <p:cNvSpPr/>
            <p:nvPr/>
          </p:nvSpPr>
          <p:spPr>
            <a:xfrm>
              <a:off x="4201150" y="2212350"/>
              <a:ext cx="97600" cy="159275"/>
            </a:xfrm>
            <a:custGeom>
              <a:avLst/>
              <a:gdLst/>
              <a:ahLst/>
              <a:cxnLst/>
              <a:rect l="l" t="t" r="r" b="b"/>
              <a:pathLst>
                <a:path w="3904" h="6371" extrusionOk="0">
                  <a:moveTo>
                    <a:pt x="3878" y="1"/>
                  </a:moveTo>
                  <a:cubicBezTo>
                    <a:pt x="3842" y="1"/>
                    <a:pt x="3642" y="269"/>
                    <a:pt x="3379" y="664"/>
                  </a:cubicBezTo>
                  <a:cubicBezTo>
                    <a:pt x="3105" y="1075"/>
                    <a:pt x="2785" y="1645"/>
                    <a:pt x="2466" y="2216"/>
                  </a:cubicBezTo>
                  <a:cubicBezTo>
                    <a:pt x="2124" y="2810"/>
                    <a:pt x="1804" y="3380"/>
                    <a:pt x="1553" y="3791"/>
                  </a:cubicBezTo>
                  <a:cubicBezTo>
                    <a:pt x="1302" y="4202"/>
                    <a:pt x="1119" y="4499"/>
                    <a:pt x="1119" y="4499"/>
                  </a:cubicBezTo>
                  <a:cubicBezTo>
                    <a:pt x="1119" y="4499"/>
                    <a:pt x="959" y="4773"/>
                    <a:pt x="708" y="5183"/>
                  </a:cubicBezTo>
                  <a:cubicBezTo>
                    <a:pt x="526" y="5480"/>
                    <a:pt x="275" y="5845"/>
                    <a:pt x="1" y="6188"/>
                  </a:cubicBezTo>
                  <a:cubicBezTo>
                    <a:pt x="115" y="6256"/>
                    <a:pt x="206" y="6302"/>
                    <a:pt x="320" y="6370"/>
                  </a:cubicBezTo>
                  <a:cubicBezTo>
                    <a:pt x="594" y="6028"/>
                    <a:pt x="845" y="5686"/>
                    <a:pt x="1051" y="5412"/>
                  </a:cubicBezTo>
                  <a:cubicBezTo>
                    <a:pt x="1325" y="5001"/>
                    <a:pt x="1507" y="4727"/>
                    <a:pt x="1507" y="4727"/>
                  </a:cubicBezTo>
                  <a:cubicBezTo>
                    <a:pt x="1507" y="4727"/>
                    <a:pt x="1667" y="4430"/>
                    <a:pt x="1918" y="3996"/>
                  </a:cubicBezTo>
                  <a:cubicBezTo>
                    <a:pt x="2146" y="3563"/>
                    <a:pt x="2443" y="2969"/>
                    <a:pt x="2740" y="2376"/>
                  </a:cubicBezTo>
                  <a:cubicBezTo>
                    <a:pt x="3037" y="1782"/>
                    <a:pt x="3310" y="1189"/>
                    <a:pt x="3539" y="755"/>
                  </a:cubicBezTo>
                  <a:cubicBezTo>
                    <a:pt x="3767" y="322"/>
                    <a:pt x="3904" y="25"/>
                    <a:pt x="3881" y="2"/>
                  </a:cubicBezTo>
                  <a:cubicBezTo>
                    <a:pt x="3880" y="1"/>
                    <a:pt x="3879" y="1"/>
                    <a:pt x="3878"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4" name="Google Shape;4998;p56">
              <a:extLst>
                <a:ext uri="{FF2B5EF4-FFF2-40B4-BE49-F238E27FC236}">
                  <a16:creationId xmlns:a16="http://schemas.microsoft.com/office/drawing/2014/main" id="{C66D47F5-C771-AE69-0EFA-F31E17DC8BA6}"/>
                </a:ext>
              </a:extLst>
            </p:cNvPr>
            <p:cNvSpPr/>
            <p:nvPr/>
          </p:nvSpPr>
          <p:spPr>
            <a:xfrm>
              <a:off x="4163500" y="1810075"/>
              <a:ext cx="120425" cy="262000"/>
            </a:xfrm>
            <a:custGeom>
              <a:avLst/>
              <a:gdLst/>
              <a:ahLst/>
              <a:cxnLst/>
              <a:rect l="l" t="t" r="r" b="b"/>
              <a:pathLst>
                <a:path w="4817" h="10480" extrusionOk="0">
                  <a:moveTo>
                    <a:pt x="4747" y="1"/>
                  </a:moveTo>
                  <a:cubicBezTo>
                    <a:pt x="4693" y="1"/>
                    <a:pt x="4150" y="1336"/>
                    <a:pt x="3675" y="2672"/>
                  </a:cubicBezTo>
                  <a:cubicBezTo>
                    <a:pt x="3173" y="4041"/>
                    <a:pt x="2648" y="5365"/>
                    <a:pt x="2648" y="5365"/>
                  </a:cubicBezTo>
                  <a:cubicBezTo>
                    <a:pt x="2648" y="5365"/>
                    <a:pt x="2511" y="5708"/>
                    <a:pt x="2306" y="6210"/>
                  </a:cubicBezTo>
                  <a:cubicBezTo>
                    <a:pt x="2260" y="6324"/>
                    <a:pt x="2214" y="6461"/>
                    <a:pt x="2146" y="6598"/>
                  </a:cubicBezTo>
                  <a:cubicBezTo>
                    <a:pt x="2077" y="6735"/>
                    <a:pt x="2009" y="6894"/>
                    <a:pt x="1940" y="7054"/>
                  </a:cubicBezTo>
                  <a:cubicBezTo>
                    <a:pt x="1803" y="7351"/>
                    <a:pt x="1667" y="7671"/>
                    <a:pt x="1507" y="7990"/>
                  </a:cubicBezTo>
                  <a:cubicBezTo>
                    <a:pt x="845" y="9268"/>
                    <a:pt x="0" y="10432"/>
                    <a:pt x="46" y="10478"/>
                  </a:cubicBezTo>
                  <a:cubicBezTo>
                    <a:pt x="48" y="10479"/>
                    <a:pt x="50" y="10479"/>
                    <a:pt x="52" y="10479"/>
                  </a:cubicBezTo>
                  <a:cubicBezTo>
                    <a:pt x="109" y="10479"/>
                    <a:pt x="333" y="10210"/>
                    <a:pt x="662" y="9793"/>
                  </a:cubicBezTo>
                  <a:cubicBezTo>
                    <a:pt x="1005" y="9382"/>
                    <a:pt x="1393" y="8766"/>
                    <a:pt x="1781" y="8150"/>
                  </a:cubicBezTo>
                  <a:cubicBezTo>
                    <a:pt x="1963" y="7830"/>
                    <a:pt x="2123" y="7511"/>
                    <a:pt x="2283" y="7214"/>
                  </a:cubicBezTo>
                  <a:cubicBezTo>
                    <a:pt x="2374" y="7054"/>
                    <a:pt x="2443" y="6917"/>
                    <a:pt x="2511" y="6780"/>
                  </a:cubicBezTo>
                  <a:cubicBezTo>
                    <a:pt x="2580" y="6621"/>
                    <a:pt x="2648" y="6484"/>
                    <a:pt x="2694" y="6369"/>
                  </a:cubicBezTo>
                  <a:cubicBezTo>
                    <a:pt x="2922" y="5867"/>
                    <a:pt x="3059" y="5525"/>
                    <a:pt x="3059" y="5525"/>
                  </a:cubicBezTo>
                  <a:cubicBezTo>
                    <a:pt x="3059" y="5525"/>
                    <a:pt x="3561" y="4155"/>
                    <a:pt x="3972" y="2786"/>
                  </a:cubicBezTo>
                  <a:cubicBezTo>
                    <a:pt x="4383" y="1394"/>
                    <a:pt x="4816" y="24"/>
                    <a:pt x="4748" y="1"/>
                  </a:cubicBezTo>
                  <a:cubicBezTo>
                    <a:pt x="4748" y="1"/>
                    <a:pt x="4747" y="1"/>
                    <a:pt x="4747"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5" name="Google Shape;4999;p56">
              <a:extLst>
                <a:ext uri="{FF2B5EF4-FFF2-40B4-BE49-F238E27FC236}">
                  <a16:creationId xmlns:a16="http://schemas.microsoft.com/office/drawing/2014/main" id="{E41BEEC8-6535-2F1A-2808-F0DAF9AD2F74}"/>
                </a:ext>
              </a:extLst>
            </p:cNvPr>
            <p:cNvSpPr/>
            <p:nvPr/>
          </p:nvSpPr>
          <p:spPr>
            <a:xfrm>
              <a:off x="3916975" y="1714800"/>
              <a:ext cx="788650" cy="752650"/>
            </a:xfrm>
            <a:custGeom>
              <a:avLst/>
              <a:gdLst/>
              <a:ahLst/>
              <a:cxnLst/>
              <a:rect l="l" t="t" r="r" b="b"/>
              <a:pathLst>
                <a:path w="31546" h="30106" extrusionOk="0">
                  <a:moveTo>
                    <a:pt x="14221" y="0"/>
                  </a:moveTo>
                  <a:cubicBezTo>
                    <a:pt x="14221" y="0"/>
                    <a:pt x="13513" y="3767"/>
                    <a:pt x="11664" y="7784"/>
                  </a:cubicBezTo>
                  <a:cubicBezTo>
                    <a:pt x="12053" y="8811"/>
                    <a:pt x="12509" y="10523"/>
                    <a:pt x="12235" y="11892"/>
                  </a:cubicBezTo>
                  <a:cubicBezTo>
                    <a:pt x="11824" y="13947"/>
                    <a:pt x="8264" y="18763"/>
                    <a:pt x="5661" y="18763"/>
                  </a:cubicBezTo>
                  <a:cubicBezTo>
                    <a:pt x="4223" y="18763"/>
                    <a:pt x="3858" y="17599"/>
                    <a:pt x="3835" y="16572"/>
                  </a:cubicBezTo>
                  <a:cubicBezTo>
                    <a:pt x="2713" y="17034"/>
                    <a:pt x="1485" y="17326"/>
                    <a:pt x="151" y="17326"/>
                  </a:cubicBezTo>
                  <a:cubicBezTo>
                    <a:pt x="101" y="17326"/>
                    <a:pt x="51" y="17326"/>
                    <a:pt x="1" y="17325"/>
                  </a:cubicBezTo>
                  <a:lnTo>
                    <a:pt x="1" y="17325"/>
                  </a:lnTo>
                  <a:cubicBezTo>
                    <a:pt x="252" y="17530"/>
                    <a:pt x="2785" y="20703"/>
                    <a:pt x="6278" y="21205"/>
                  </a:cubicBezTo>
                  <a:cubicBezTo>
                    <a:pt x="6516" y="21205"/>
                    <a:pt x="8782" y="19177"/>
                    <a:pt x="8981" y="19177"/>
                  </a:cubicBezTo>
                  <a:cubicBezTo>
                    <a:pt x="8992" y="19177"/>
                    <a:pt x="8996" y="19183"/>
                    <a:pt x="8994" y="19196"/>
                  </a:cubicBezTo>
                  <a:cubicBezTo>
                    <a:pt x="8925" y="19470"/>
                    <a:pt x="7236" y="22050"/>
                    <a:pt x="7236" y="22050"/>
                  </a:cubicBezTo>
                  <a:cubicBezTo>
                    <a:pt x="7236" y="22050"/>
                    <a:pt x="8925" y="26569"/>
                    <a:pt x="18558" y="28852"/>
                  </a:cubicBezTo>
                  <a:cubicBezTo>
                    <a:pt x="22722" y="29828"/>
                    <a:pt x="25713" y="30106"/>
                    <a:pt x="27767" y="30106"/>
                  </a:cubicBezTo>
                  <a:cubicBezTo>
                    <a:pt x="30464" y="30106"/>
                    <a:pt x="31545" y="29628"/>
                    <a:pt x="31545" y="29628"/>
                  </a:cubicBezTo>
                  <a:lnTo>
                    <a:pt x="14221" y="0"/>
                  </a:ln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6" name="Google Shape;5000;p56">
              <a:extLst>
                <a:ext uri="{FF2B5EF4-FFF2-40B4-BE49-F238E27FC236}">
                  <a16:creationId xmlns:a16="http://schemas.microsoft.com/office/drawing/2014/main" id="{0F34D7EF-D26D-A898-267D-BAAEB1E8C167}"/>
                </a:ext>
              </a:extLst>
            </p:cNvPr>
            <p:cNvSpPr/>
            <p:nvPr/>
          </p:nvSpPr>
          <p:spPr>
            <a:xfrm>
              <a:off x="4614875" y="2396125"/>
              <a:ext cx="190025" cy="191450"/>
            </a:xfrm>
            <a:custGeom>
              <a:avLst/>
              <a:gdLst/>
              <a:ahLst/>
              <a:cxnLst/>
              <a:rect l="l" t="t" r="r" b="b"/>
              <a:pathLst>
                <a:path w="7601" h="7658" extrusionOk="0">
                  <a:moveTo>
                    <a:pt x="7373" y="1"/>
                  </a:moveTo>
                  <a:lnTo>
                    <a:pt x="0" y="2260"/>
                  </a:lnTo>
                  <a:lnTo>
                    <a:pt x="594" y="6734"/>
                  </a:lnTo>
                  <a:cubicBezTo>
                    <a:pt x="594" y="6734"/>
                    <a:pt x="1944" y="7657"/>
                    <a:pt x="3771" y="7657"/>
                  </a:cubicBezTo>
                  <a:cubicBezTo>
                    <a:pt x="4930" y="7657"/>
                    <a:pt x="6281" y="7286"/>
                    <a:pt x="7601" y="6072"/>
                  </a:cubicBezTo>
                  <a:lnTo>
                    <a:pt x="7373" y="1"/>
                  </a:lnTo>
                  <a:close/>
                </a:path>
              </a:pathLst>
            </a:custGeom>
            <a:solidFill>
              <a:srgbClr val="FFB8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7" name="Google Shape;5001;p56">
              <a:extLst>
                <a:ext uri="{FF2B5EF4-FFF2-40B4-BE49-F238E27FC236}">
                  <a16:creationId xmlns:a16="http://schemas.microsoft.com/office/drawing/2014/main" id="{6B33927F-FEE6-A140-1801-283D3073D4D2}"/>
                </a:ext>
              </a:extLst>
            </p:cNvPr>
            <p:cNvSpPr/>
            <p:nvPr/>
          </p:nvSpPr>
          <p:spPr>
            <a:xfrm>
              <a:off x="4614875" y="2396125"/>
              <a:ext cx="190025" cy="180350"/>
            </a:xfrm>
            <a:custGeom>
              <a:avLst/>
              <a:gdLst/>
              <a:ahLst/>
              <a:cxnLst/>
              <a:rect l="l" t="t" r="r" b="b"/>
              <a:pathLst>
                <a:path w="7601" h="7214" extrusionOk="0">
                  <a:moveTo>
                    <a:pt x="7373" y="1"/>
                  </a:moveTo>
                  <a:lnTo>
                    <a:pt x="0" y="2260"/>
                  </a:lnTo>
                  <a:lnTo>
                    <a:pt x="206" y="3813"/>
                  </a:lnTo>
                  <a:cubicBezTo>
                    <a:pt x="845" y="3767"/>
                    <a:pt x="1484" y="3698"/>
                    <a:pt x="2123" y="3630"/>
                  </a:cubicBezTo>
                  <a:cubicBezTo>
                    <a:pt x="2945" y="3562"/>
                    <a:pt x="3766" y="3425"/>
                    <a:pt x="4588" y="3402"/>
                  </a:cubicBezTo>
                  <a:cubicBezTo>
                    <a:pt x="4608" y="3401"/>
                    <a:pt x="4628" y="3401"/>
                    <a:pt x="4647" y="3401"/>
                  </a:cubicBezTo>
                  <a:cubicBezTo>
                    <a:pt x="6455" y="3401"/>
                    <a:pt x="6250" y="5475"/>
                    <a:pt x="5866" y="7214"/>
                  </a:cubicBezTo>
                  <a:cubicBezTo>
                    <a:pt x="6437" y="6962"/>
                    <a:pt x="7007" y="6597"/>
                    <a:pt x="7601" y="6072"/>
                  </a:cubicBezTo>
                  <a:lnTo>
                    <a:pt x="7373" y="1"/>
                  </a:ln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8" name="Google Shape;5002;p56">
              <a:extLst>
                <a:ext uri="{FF2B5EF4-FFF2-40B4-BE49-F238E27FC236}">
                  <a16:creationId xmlns:a16="http://schemas.microsoft.com/office/drawing/2014/main" id="{A0B0F1D4-A8EA-4A67-0C4C-26EB99C60367}"/>
                </a:ext>
              </a:extLst>
            </p:cNvPr>
            <p:cNvSpPr/>
            <p:nvPr/>
          </p:nvSpPr>
          <p:spPr>
            <a:xfrm>
              <a:off x="4097300" y="1482450"/>
              <a:ext cx="1221750" cy="969375"/>
            </a:xfrm>
            <a:custGeom>
              <a:avLst/>
              <a:gdLst/>
              <a:ahLst/>
              <a:cxnLst/>
              <a:rect l="l" t="t" r="r" b="b"/>
              <a:pathLst>
                <a:path w="48870" h="38775" extrusionOk="0">
                  <a:moveTo>
                    <a:pt x="24619" y="1"/>
                  </a:moveTo>
                  <a:cubicBezTo>
                    <a:pt x="22259" y="1"/>
                    <a:pt x="19559" y="365"/>
                    <a:pt x="16572" y="1351"/>
                  </a:cubicBezTo>
                  <a:cubicBezTo>
                    <a:pt x="6871" y="4547"/>
                    <a:pt x="7350" y="13357"/>
                    <a:pt x="6620" y="19474"/>
                  </a:cubicBezTo>
                  <a:cubicBezTo>
                    <a:pt x="1" y="30248"/>
                    <a:pt x="7989" y="37233"/>
                    <a:pt x="16412" y="38534"/>
                  </a:cubicBezTo>
                  <a:cubicBezTo>
                    <a:pt x="17484" y="38698"/>
                    <a:pt x="18555" y="38774"/>
                    <a:pt x="19613" y="38774"/>
                  </a:cubicBezTo>
                  <a:cubicBezTo>
                    <a:pt x="27381" y="38774"/>
                    <a:pt x="34453" y="34645"/>
                    <a:pt x="36361" y="30727"/>
                  </a:cubicBezTo>
                  <a:cubicBezTo>
                    <a:pt x="36361" y="30727"/>
                    <a:pt x="37060" y="33208"/>
                    <a:pt x="39738" y="33208"/>
                  </a:cubicBezTo>
                  <a:cubicBezTo>
                    <a:pt x="40380" y="33208"/>
                    <a:pt x="41135" y="33066"/>
                    <a:pt x="42022" y="32713"/>
                  </a:cubicBezTo>
                  <a:cubicBezTo>
                    <a:pt x="45606" y="31298"/>
                    <a:pt x="48870" y="25569"/>
                    <a:pt x="46359" y="23058"/>
                  </a:cubicBezTo>
                  <a:cubicBezTo>
                    <a:pt x="45284" y="21983"/>
                    <a:pt x="44206" y="21633"/>
                    <a:pt x="43258" y="21633"/>
                  </a:cubicBezTo>
                  <a:cubicBezTo>
                    <a:pt x="41489" y="21633"/>
                    <a:pt x="40173" y="22853"/>
                    <a:pt x="40173" y="22853"/>
                  </a:cubicBezTo>
                  <a:cubicBezTo>
                    <a:pt x="40173" y="22853"/>
                    <a:pt x="46815" y="10664"/>
                    <a:pt x="35288" y="2949"/>
                  </a:cubicBezTo>
                  <a:cubicBezTo>
                    <a:pt x="35288" y="2949"/>
                    <a:pt x="31328" y="1"/>
                    <a:pt x="24619" y="1"/>
                  </a:cubicBezTo>
                  <a:close/>
                </a:path>
              </a:pathLst>
            </a:custGeom>
            <a:solidFill>
              <a:srgbClr val="FFB8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9" name="Google Shape;5003;p56">
              <a:extLst>
                <a:ext uri="{FF2B5EF4-FFF2-40B4-BE49-F238E27FC236}">
                  <a16:creationId xmlns:a16="http://schemas.microsoft.com/office/drawing/2014/main" id="{88819339-6636-2F35-C2EE-463DF1D77024}"/>
                </a:ext>
              </a:extLst>
            </p:cNvPr>
            <p:cNvSpPr/>
            <p:nvPr/>
          </p:nvSpPr>
          <p:spPr>
            <a:xfrm>
              <a:off x="4097300" y="1610375"/>
              <a:ext cx="894775" cy="841500"/>
            </a:xfrm>
            <a:custGeom>
              <a:avLst/>
              <a:gdLst/>
              <a:ahLst/>
              <a:cxnLst/>
              <a:rect l="l" t="t" r="r" b="b"/>
              <a:pathLst>
                <a:path w="35791" h="33660" extrusionOk="0">
                  <a:moveTo>
                    <a:pt x="10614" y="0"/>
                  </a:moveTo>
                  <a:lnTo>
                    <a:pt x="10614" y="0"/>
                  </a:lnTo>
                  <a:cubicBezTo>
                    <a:pt x="7054" y="4109"/>
                    <a:pt x="7145" y="9929"/>
                    <a:pt x="6620" y="14357"/>
                  </a:cubicBezTo>
                  <a:cubicBezTo>
                    <a:pt x="1" y="25131"/>
                    <a:pt x="7989" y="32116"/>
                    <a:pt x="16412" y="33417"/>
                  </a:cubicBezTo>
                  <a:cubicBezTo>
                    <a:pt x="17487" y="33582"/>
                    <a:pt x="18560" y="33659"/>
                    <a:pt x="19619" y="33659"/>
                  </a:cubicBezTo>
                  <a:cubicBezTo>
                    <a:pt x="26751" y="33659"/>
                    <a:pt x="33287" y="30166"/>
                    <a:pt x="35791" y="26569"/>
                  </a:cubicBezTo>
                  <a:lnTo>
                    <a:pt x="35791" y="26569"/>
                  </a:lnTo>
                  <a:cubicBezTo>
                    <a:pt x="32920" y="29852"/>
                    <a:pt x="26850" y="32813"/>
                    <a:pt x="20277" y="32813"/>
                  </a:cubicBezTo>
                  <a:cubicBezTo>
                    <a:pt x="19219" y="32813"/>
                    <a:pt x="18147" y="32737"/>
                    <a:pt x="17074" y="32572"/>
                  </a:cubicBezTo>
                  <a:cubicBezTo>
                    <a:pt x="8651" y="31271"/>
                    <a:pt x="662" y="24286"/>
                    <a:pt x="7282" y="13513"/>
                  </a:cubicBezTo>
                  <a:cubicBezTo>
                    <a:pt x="7761" y="9382"/>
                    <a:pt x="7716" y="4040"/>
                    <a:pt x="10614"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0" name="Google Shape;5004;p56">
              <a:extLst>
                <a:ext uri="{FF2B5EF4-FFF2-40B4-BE49-F238E27FC236}">
                  <a16:creationId xmlns:a16="http://schemas.microsoft.com/office/drawing/2014/main" id="{CB8C9800-B4D1-D73C-DE28-553BA0950984}"/>
                </a:ext>
              </a:extLst>
            </p:cNvPr>
            <p:cNvSpPr/>
            <p:nvPr/>
          </p:nvSpPr>
          <p:spPr>
            <a:xfrm>
              <a:off x="5008025" y="2223225"/>
              <a:ext cx="231125" cy="89450"/>
            </a:xfrm>
            <a:custGeom>
              <a:avLst/>
              <a:gdLst/>
              <a:ahLst/>
              <a:cxnLst/>
              <a:rect l="l" t="t" r="r" b="b"/>
              <a:pathLst>
                <a:path w="9245" h="3578" extrusionOk="0">
                  <a:moveTo>
                    <a:pt x="9245" y="1"/>
                  </a:moveTo>
                  <a:cubicBezTo>
                    <a:pt x="8378" y="1005"/>
                    <a:pt x="7328" y="1827"/>
                    <a:pt x="6255" y="2260"/>
                  </a:cubicBezTo>
                  <a:cubicBezTo>
                    <a:pt x="5373" y="2607"/>
                    <a:pt x="4621" y="2747"/>
                    <a:pt x="3982" y="2747"/>
                  </a:cubicBezTo>
                  <a:cubicBezTo>
                    <a:pt x="1294" y="2747"/>
                    <a:pt x="594" y="275"/>
                    <a:pt x="594" y="275"/>
                  </a:cubicBezTo>
                  <a:cubicBezTo>
                    <a:pt x="434" y="594"/>
                    <a:pt x="229" y="937"/>
                    <a:pt x="1" y="1279"/>
                  </a:cubicBezTo>
                  <a:cubicBezTo>
                    <a:pt x="214" y="1812"/>
                    <a:pt x="1050" y="3578"/>
                    <a:pt x="3308" y="3578"/>
                  </a:cubicBezTo>
                  <a:cubicBezTo>
                    <a:pt x="3949" y="3578"/>
                    <a:pt x="4704" y="3435"/>
                    <a:pt x="5593" y="3082"/>
                  </a:cubicBezTo>
                  <a:cubicBezTo>
                    <a:pt x="6962" y="2557"/>
                    <a:pt x="8286" y="1393"/>
                    <a:pt x="9245" y="1"/>
                  </a:cubicBezTo>
                  <a:close/>
                </a:path>
              </a:pathLst>
            </a:custGeom>
            <a:solidFill>
              <a:srgbClr val="FFB8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1" name="Google Shape;5005;p56">
              <a:extLst>
                <a:ext uri="{FF2B5EF4-FFF2-40B4-BE49-F238E27FC236}">
                  <a16:creationId xmlns:a16="http://schemas.microsoft.com/office/drawing/2014/main" id="{B86BCDF9-7CE6-7A8E-97F7-2D834725640E}"/>
                </a:ext>
              </a:extLst>
            </p:cNvPr>
            <p:cNvSpPr/>
            <p:nvPr/>
          </p:nvSpPr>
          <p:spPr>
            <a:xfrm>
              <a:off x="4437400" y="2367700"/>
              <a:ext cx="38825" cy="22275"/>
            </a:xfrm>
            <a:custGeom>
              <a:avLst/>
              <a:gdLst/>
              <a:ahLst/>
              <a:cxnLst/>
              <a:rect l="l" t="t" r="r" b="b"/>
              <a:pathLst>
                <a:path w="1553" h="891" extrusionOk="0">
                  <a:moveTo>
                    <a:pt x="451" y="1"/>
                  </a:moveTo>
                  <a:cubicBezTo>
                    <a:pt x="212" y="1"/>
                    <a:pt x="39" y="93"/>
                    <a:pt x="23" y="248"/>
                  </a:cubicBezTo>
                  <a:cubicBezTo>
                    <a:pt x="0" y="453"/>
                    <a:pt x="320" y="727"/>
                    <a:pt x="731" y="841"/>
                  </a:cubicBezTo>
                  <a:cubicBezTo>
                    <a:pt x="860" y="875"/>
                    <a:pt x="981" y="891"/>
                    <a:pt x="1088" y="891"/>
                  </a:cubicBezTo>
                  <a:cubicBezTo>
                    <a:pt x="1340" y="891"/>
                    <a:pt x="1514" y="803"/>
                    <a:pt x="1530" y="658"/>
                  </a:cubicBezTo>
                  <a:cubicBezTo>
                    <a:pt x="1553" y="430"/>
                    <a:pt x="1233" y="179"/>
                    <a:pt x="822" y="65"/>
                  </a:cubicBezTo>
                  <a:cubicBezTo>
                    <a:pt x="690" y="21"/>
                    <a:pt x="563" y="1"/>
                    <a:pt x="45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2" name="Google Shape;5006;p56">
              <a:extLst>
                <a:ext uri="{FF2B5EF4-FFF2-40B4-BE49-F238E27FC236}">
                  <a16:creationId xmlns:a16="http://schemas.microsoft.com/office/drawing/2014/main" id="{F0B8F980-1810-2AAA-71B7-C19017E1A805}"/>
                </a:ext>
              </a:extLst>
            </p:cNvPr>
            <p:cNvSpPr/>
            <p:nvPr/>
          </p:nvSpPr>
          <p:spPr>
            <a:xfrm>
              <a:off x="5071375" y="2080425"/>
              <a:ext cx="158650" cy="192800"/>
            </a:xfrm>
            <a:custGeom>
              <a:avLst/>
              <a:gdLst/>
              <a:ahLst/>
              <a:cxnLst/>
              <a:rect l="l" t="t" r="r" b="b"/>
              <a:pathLst>
                <a:path w="6346" h="7712" extrusionOk="0">
                  <a:moveTo>
                    <a:pt x="5042" y="1"/>
                  </a:moveTo>
                  <a:cubicBezTo>
                    <a:pt x="5006" y="1"/>
                    <a:pt x="4969" y="3"/>
                    <a:pt x="4931" y="6"/>
                  </a:cubicBezTo>
                  <a:cubicBezTo>
                    <a:pt x="3584" y="143"/>
                    <a:pt x="799" y="3111"/>
                    <a:pt x="799" y="3111"/>
                  </a:cubicBezTo>
                  <a:cubicBezTo>
                    <a:pt x="799" y="3111"/>
                    <a:pt x="860" y="3105"/>
                    <a:pt x="955" y="3105"/>
                  </a:cubicBezTo>
                  <a:cubicBezTo>
                    <a:pt x="1364" y="3105"/>
                    <a:pt x="2415" y="3210"/>
                    <a:pt x="2100" y="4320"/>
                  </a:cubicBezTo>
                  <a:cubicBezTo>
                    <a:pt x="1712" y="5667"/>
                    <a:pt x="0" y="6352"/>
                    <a:pt x="0" y="6352"/>
                  </a:cubicBezTo>
                  <a:cubicBezTo>
                    <a:pt x="0" y="6352"/>
                    <a:pt x="269" y="7712"/>
                    <a:pt x="1402" y="7712"/>
                  </a:cubicBezTo>
                  <a:cubicBezTo>
                    <a:pt x="1505" y="7712"/>
                    <a:pt x="1616" y="7701"/>
                    <a:pt x="1735" y="7676"/>
                  </a:cubicBezTo>
                  <a:cubicBezTo>
                    <a:pt x="3127" y="7402"/>
                    <a:pt x="6346" y="4503"/>
                    <a:pt x="6254" y="2220"/>
                  </a:cubicBezTo>
                  <a:cubicBezTo>
                    <a:pt x="6254" y="2220"/>
                    <a:pt x="6276" y="1"/>
                    <a:pt x="5042" y="1"/>
                  </a:cubicBezTo>
                  <a:close/>
                </a:path>
              </a:pathLst>
            </a:custGeom>
            <a:solidFill>
              <a:srgbClr val="FFBE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3" name="Google Shape;5007;p56">
              <a:extLst>
                <a:ext uri="{FF2B5EF4-FFF2-40B4-BE49-F238E27FC236}">
                  <a16:creationId xmlns:a16="http://schemas.microsoft.com/office/drawing/2014/main" id="{19F09FD8-884E-870D-1C3B-7171F52A66C0}"/>
                </a:ext>
              </a:extLst>
            </p:cNvPr>
            <p:cNvSpPr/>
            <p:nvPr/>
          </p:nvSpPr>
          <p:spPr>
            <a:xfrm>
              <a:off x="5058825" y="2080575"/>
              <a:ext cx="165500" cy="194025"/>
            </a:xfrm>
            <a:custGeom>
              <a:avLst/>
              <a:gdLst/>
              <a:ahLst/>
              <a:cxnLst/>
              <a:rect l="l" t="t" r="r" b="b"/>
              <a:pathLst>
                <a:path w="6620" h="7761" extrusionOk="0">
                  <a:moveTo>
                    <a:pt x="1895" y="2854"/>
                  </a:moveTo>
                  <a:cubicBezTo>
                    <a:pt x="1891" y="2854"/>
                    <a:pt x="1891" y="2854"/>
                    <a:pt x="1893" y="2855"/>
                  </a:cubicBezTo>
                  <a:lnTo>
                    <a:pt x="1893" y="2855"/>
                  </a:lnTo>
                  <a:cubicBezTo>
                    <a:pt x="1894" y="2855"/>
                    <a:pt x="1894" y="2854"/>
                    <a:pt x="1895" y="2854"/>
                  </a:cubicBezTo>
                  <a:close/>
                  <a:moveTo>
                    <a:pt x="5433" y="0"/>
                  </a:moveTo>
                  <a:cubicBezTo>
                    <a:pt x="4999" y="0"/>
                    <a:pt x="4588" y="137"/>
                    <a:pt x="4177" y="297"/>
                  </a:cubicBezTo>
                  <a:cubicBezTo>
                    <a:pt x="3378" y="662"/>
                    <a:pt x="2602" y="1210"/>
                    <a:pt x="1940" y="1758"/>
                  </a:cubicBezTo>
                  <a:cubicBezTo>
                    <a:pt x="1781" y="1918"/>
                    <a:pt x="1621" y="2055"/>
                    <a:pt x="1484" y="2192"/>
                  </a:cubicBezTo>
                  <a:cubicBezTo>
                    <a:pt x="1393" y="2283"/>
                    <a:pt x="1347" y="2306"/>
                    <a:pt x="1233" y="2443"/>
                  </a:cubicBezTo>
                  <a:cubicBezTo>
                    <a:pt x="1096" y="2557"/>
                    <a:pt x="1005" y="2694"/>
                    <a:pt x="890" y="2831"/>
                  </a:cubicBezTo>
                  <a:cubicBezTo>
                    <a:pt x="685" y="3082"/>
                    <a:pt x="525" y="3333"/>
                    <a:pt x="388" y="3561"/>
                  </a:cubicBezTo>
                  <a:cubicBezTo>
                    <a:pt x="206" y="3835"/>
                    <a:pt x="160" y="3949"/>
                    <a:pt x="69" y="4109"/>
                  </a:cubicBezTo>
                  <a:cubicBezTo>
                    <a:pt x="388" y="3995"/>
                    <a:pt x="685" y="3881"/>
                    <a:pt x="982" y="3789"/>
                  </a:cubicBezTo>
                  <a:cubicBezTo>
                    <a:pt x="1119" y="3744"/>
                    <a:pt x="1278" y="3698"/>
                    <a:pt x="1438" y="3630"/>
                  </a:cubicBezTo>
                  <a:cubicBezTo>
                    <a:pt x="1495" y="3618"/>
                    <a:pt x="1541" y="3618"/>
                    <a:pt x="1587" y="3618"/>
                  </a:cubicBezTo>
                  <a:cubicBezTo>
                    <a:pt x="1632" y="3618"/>
                    <a:pt x="1678" y="3618"/>
                    <a:pt x="1735" y="3607"/>
                  </a:cubicBezTo>
                  <a:lnTo>
                    <a:pt x="1872" y="3607"/>
                  </a:lnTo>
                  <a:cubicBezTo>
                    <a:pt x="1895" y="3607"/>
                    <a:pt x="1895" y="3607"/>
                    <a:pt x="1918" y="3630"/>
                  </a:cubicBezTo>
                  <a:cubicBezTo>
                    <a:pt x="1940" y="3652"/>
                    <a:pt x="1986" y="3652"/>
                    <a:pt x="1986" y="3652"/>
                  </a:cubicBezTo>
                  <a:cubicBezTo>
                    <a:pt x="2077" y="3721"/>
                    <a:pt x="2100" y="3789"/>
                    <a:pt x="2100" y="3789"/>
                  </a:cubicBezTo>
                  <a:cubicBezTo>
                    <a:pt x="2100" y="3789"/>
                    <a:pt x="2100" y="3812"/>
                    <a:pt x="2123" y="3835"/>
                  </a:cubicBezTo>
                  <a:cubicBezTo>
                    <a:pt x="2123" y="3881"/>
                    <a:pt x="2146" y="3949"/>
                    <a:pt x="2169" y="4018"/>
                  </a:cubicBezTo>
                  <a:cubicBezTo>
                    <a:pt x="2191" y="4200"/>
                    <a:pt x="2146" y="4474"/>
                    <a:pt x="1986" y="4794"/>
                  </a:cubicBezTo>
                  <a:cubicBezTo>
                    <a:pt x="1849" y="5113"/>
                    <a:pt x="1552" y="5456"/>
                    <a:pt x="1141" y="5707"/>
                  </a:cubicBezTo>
                  <a:cubicBezTo>
                    <a:pt x="1050" y="5775"/>
                    <a:pt x="936" y="5821"/>
                    <a:pt x="822" y="5889"/>
                  </a:cubicBezTo>
                  <a:cubicBezTo>
                    <a:pt x="753" y="5912"/>
                    <a:pt x="708" y="5935"/>
                    <a:pt x="639" y="5958"/>
                  </a:cubicBezTo>
                  <a:lnTo>
                    <a:pt x="297" y="6072"/>
                  </a:lnTo>
                  <a:lnTo>
                    <a:pt x="114" y="6118"/>
                  </a:lnTo>
                  <a:lnTo>
                    <a:pt x="23" y="6163"/>
                  </a:lnTo>
                  <a:cubicBezTo>
                    <a:pt x="0" y="6186"/>
                    <a:pt x="23" y="6209"/>
                    <a:pt x="23" y="6232"/>
                  </a:cubicBezTo>
                  <a:lnTo>
                    <a:pt x="114" y="6597"/>
                  </a:lnTo>
                  <a:cubicBezTo>
                    <a:pt x="160" y="6848"/>
                    <a:pt x="251" y="6962"/>
                    <a:pt x="343" y="7122"/>
                  </a:cubicBezTo>
                  <a:cubicBezTo>
                    <a:pt x="525" y="7396"/>
                    <a:pt x="868" y="7670"/>
                    <a:pt x="1233" y="7738"/>
                  </a:cubicBezTo>
                  <a:cubicBezTo>
                    <a:pt x="1354" y="7753"/>
                    <a:pt x="1474" y="7761"/>
                    <a:pt x="1590" y="7761"/>
                  </a:cubicBezTo>
                  <a:cubicBezTo>
                    <a:pt x="1821" y="7761"/>
                    <a:pt x="2039" y="7731"/>
                    <a:pt x="2237" y="7670"/>
                  </a:cubicBezTo>
                  <a:cubicBezTo>
                    <a:pt x="2831" y="7533"/>
                    <a:pt x="3287" y="7282"/>
                    <a:pt x="3675" y="7031"/>
                  </a:cubicBezTo>
                  <a:cubicBezTo>
                    <a:pt x="4428" y="6551"/>
                    <a:pt x="4771" y="6049"/>
                    <a:pt x="4725" y="6026"/>
                  </a:cubicBezTo>
                  <a:cubicBezTo>
                    <a:pt x="4722" y="6024"/>
                    <a:pt x="4717" y="6023"/>
                    <a:pt x="4712" y="6023"/>
                  </a:cubicBezTo>
                  <a:cubicBezTo>
                    <a:pt x="4616" y="6023"/>
                    <a:pt x="4229" y="6411"/>
                    <a:pt x="3492" y="6780"/>
                  </a:cubicBezTo>
                  <a:cubicBezTo>
                    <a:pt x="3104" y="6962"/>
                    <a:pt x="2625" y="7168"/>
                    <a:pt x="2100" y="7259"/>
                  </a:cubicBezTo>
                  <a:cubicBezTo>
                    <a:pt x="1975" y="7282"/>
                    <a:pt x="1849" y="7293"/>
                    <a:pt x="1726" y="7293"/>
                  </a:cubicBezTo>
                  <a:cubicBezTo>
                    <a:pt x="1604" y="7293"/>
                    <a:pt x="1484" y="7282"/>
                    <a:pt x="1370" y="7259"/>
                  </a:cubicBezTo>
                  <a:cubicBezTo>
                    <a:pt x="1119" y="7190"/>
                    <a:pt x="982" y="7053"/>
                    <a:pt x="868" y="6871"/>
                  </a:cubicBezTo>
                  <a:cubicBezTo>
                    <a:pt x="822" y="6757"/>
                    <a:pt x="753" y="6643"/>
                    <a:pt x="776" y="6620"/>
                  </a:cubicBezTo>
                  <a:cubicBezTo>
                    <a:pt x="776" y="6574"/>
                    <a:pt x="753" y="6551"/>
                    <a:pt x="822" y="6551"/>
                  </a:cubicBezTo>
                  <a:cubicBezTo>
                    <a:pt x="845" y="6551"/>
                    <a:pt x="845" y="6551"/>
                    <a:pt x="890" y="6528"/>
                  </a:cubicBezTo>
                  <a:cubicBezTo>
                    <a:pt x="959" y="6506"/>
                    <a:pt x="1050" y="6483"/>
                    <a:pt x="1119" y="6460"/>
                  </a:cubicBezTo>
                  <a:cubicBezTo>
                    <a:pt x="1256" y="6391"/>
                    <a:pt x="1415" y="6346"/>
                    <a:pt x="1552" y="6255"/>
                  </a:cubicBezTo>
                  <a:cubicBezTo>
                    <a:pt x="2100" y="5958"/>
                    <a:pt x="2488" y="5547"/>
                    <a:pt x="2716" y="5113"/>
                  </a:cubicBezTo>
                  <a:cubicBezTo>
                    <a:pt x="2945" y="4702"/>
                    <a:pt x="3036" y="4292"/>
                    <a:pt x="3013" y="3995"/>
                  </a:cubicBezTo>
                  <a:cubicBezTo>
                    <a:pt x="2990" y="3835"/>
                    <a:pt x="2967" y="3698"/>
                    <a:pt x="2945" y="3607"/>
                  </a:cubicBezTo>
                  <a:cubicBezTo>
                    <a:pt x="2899" y="3538"/>
                    <a:pt x="2876" y="3493"/>
                    <a:pt x="2876" y="3493"/>
                  </a:cubicBezTo>
                  <a:cubicBezTo>
                    <a:pt x="2876" y="3493"/>
                    <a:pt x="2853" y="3447"/>
                    <a:pt x="2808" y="3356"/>
                  </a:cubicBezTo>
                  <a:cubicBezTo>
                    <a:pt x="2762" y="3287"/>
                    <a:pt x="2648" y="3173"/>
                    <a:pt x="2488" y="3059"/>
                  </a:cubicBezTo>
                  <a:cubicBezTo>
                    <a:pt x="2420" y="3013"/>
                    <a:pt x="2306" y="2968"/>
                    <a:pt x="2214" y="2922"/>
                  </a:cubicBezTo>
                  <a:cubicBezTo>
                    <a:pt x="2146" y="2899"/>
                    <a:pt x="2100" y="2876"/>
                    <a:pt x="2032" y="2876"/>
                  </a:cubicBezTo>
                  <a:cubicBezTo>
                    <a:pt x="1993" y="2876"/>
                    <a:pt x="1906" y="2860"/>
                    <a:pt x="1893" y="2855"/>
                  </a:cubicBezTo>
                  <a:lnTo>
                    <a:pt x="1893" y="2855"/>
                  </a:lnTo>
                  <a:cubicBezTo>
                    <a:pt x="1872" y="2876"/>
                    <a:pt x="1871" y="2876"/>
                    <a:pt x="1849" y="2876"/>
                  </a:cubicBezTo>
                  <a:cubicBezTo>
                    <a:pt x="1835" y="2891"/>
                    <a:pt x="1825" y="2896"/>
                    <a:pt x="1819" y="2896"/>
                  </a:cubicBezTo>
                  <a:cubicBezTo>
                    <a:pt x="1806" y="2896"/>
                    <a:pt x="1810" y="2869"/>
                    <a:pt x="1826" y="2854"/>
                  </a:cubicBezTo>
                  <a:lnTo>
                    <a:pt x="1826" y="2808"/>
                  </a:lnTo>
                  <a:cubicBezTo>
                    <a:pt x="1849" y="2785"/>
                    <a:pt x="1940" y="2694"/>
                    <a:pt x="2009" y="2625"/>
                  </a:cubicBezTo>
                  <a:cubicBezTo>
                    <a:pt x="2146" y="2488"/>
                    <a:pt x="2283" y="2351"/>
                    <a:pt x="2442" y="2192"/>
                  </a:cubicBezTo>
                  <a:cubicBezTo>
                    <a:pt x="3013" y="1621"/>
                    <a:pt x="3721" y="1073"/>
                    <a:pt x="4405" y="685"/>
                  </a:cubicBezTo>
                  <a:cubicBezTo>
                    <a:pt x="4771" y="503"/>
                    <a:pt x="5136" y="366"/>
                    <a:pt x="5455" y="343"/>
                  </a:cubicBezTo>
                  <a:cubicBezTo>
                    <a:pt x="5483" y="341"/>
                    <a:pt x="5510" y="340"/>
                    <a:pt x="5536" y="340"/>
                  </a:cubicBezTo>
                  <a:cubicBezTo>
                    <a:pt x="5821" y="340"/>
                    <a:pt x="6061" y="450"/>
                    <a:pt x="6186" y="617"/>
                  </a:cubicBezTo>
                  <a:cubicBezTo>
                    <a:pt x="6495" y="992"/>
                    <a:pt x="6526" y="1325"/>
                    <a:pt x="6590" y="1325"/>
                  </a:cubicBezTo>
                  <a:cubicBezTo>
                    <a:pt x="6592" y="1325"/>
                    <a:pt x="6595" y="1325"/>
                    <a:pt x="6597" y="1324"/>
                  </a:cubicBezTo>
                  <a:cubicBezTo>
                    <a:pt x="6620" y="1324"/>
                    <a:pt x="6620" y="1256"/>
                    <a:pt x="6620" y="1096"/>
                  </a:cubicBezTo>
                  <a:cubicBezTo>
                    <a:pt x="6597" y="959"/>
                    <a:pt x="6574" y="731"/>
                    <a:pt x="6414" y="480"/>
                  </a:cubicBezTo>
                  <a:cubicBezTo>
                    <a:pt x="6323" y="366"/>
                    <a:pt x="6209" y="229"/>
                    <a:pt x="6026" y="137"/>
                  </a:cubicBezTo>
                  <a:cubicBezTo>
                    <a:pt x="5866" y="46"/>
                    <a:pt x="5638" y="0"/>
                    <a:pt x="5433" y="0"/>
                  </a:cubicBezTo>
                  <a:close/>
                </a:path>
              </a:pathLst>
            </a:custGeom>
            <a:solidFill>
              <a:srgbClr val="FF68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4" name="Google Shape;5008;p56">
              <a:extLst>
                <a:ext uri="{FF2B5EF4-FFF2-40B4-BE49-F238E27FC236}">
                  <a16:creationId xmlns:a16="http://schemas.microsoft.com/office/drawing/2014/main" id="{39CAD394-2DDD-5110-3199-E5B84FCB7D18}"/>
                </a:ext>
              </a:extLst>
            </p:cNvPr>
            <p:cNvSpPr/>
            <p:nvPr/>
          </p:nvSpPr>
          <p:spPr>
            <a:xfrm>
              <a:off x="5166675" y="2039850"/>
              <a:ext cx="41675" cy="19275"/>
            </a:xfrm>
            <a:custGeom>
              <a:avLst/>
              <a:gdLst/>
              <a:ahLst/>
              <a:cxnLst/>
              <a:rect l="l" t="t" r="r" b="b"/>
              <a:pathLst>
                <a:path w="1667" h="771" extrusionOk="0">
                  <a:moveTo>
                    <a:pt x="897" y="0"/>
                  </a:moveTo>
                  <a:cubicBezTo>
                    <a:pt x="843" y="0"/>
                    <a:pt x="787" y="3"/>
                    <a:pt x="731" y="9"/>
                  </a:cubicBezTo>
                  <a:cubicBezTo>
                    <a:pt x="297" y="54"/>
                    <a:pt x="0" y="260"/>
                    <a:pt x="46" y="465"/>
                  </a:cubicBezTo>
                  <a:cubicBezTo>
                    <a:pt x="105" y="644"/>
                    <a:pt x="407" y="771"/>
                    <a:pt x="769" y="771"/>
                  </a:cubicBezTo>
                  <a:cubicBezTo>
                    <a:pt x="824" y="771"/>
                    <a:pt x="879" y="768"/>
                    <a:pt x="936" y="762"/>
                  </a:cubicBezTo>
                  <a:cubicBezTo>
                    <a:pt x="1370" y="716"/>
                    <a:pt x="1666" y="511"/>
                    <a:pt x="1621" y="306"/>
                  </a:cubicBezTo>
                  <a:cubicBezTo>
                    <a:pt x="1561" y="127"/>
                    <a:pt x="1260" y="0"/>
                    <a:pt x="897" y="0"/>
                  </a:cubicBezTo>
                  <a:close/>
                </a:path>
              </a:pathLst>
            </a:custGeom>
            <a:solidFill>
              <a:srgbClr val="FFB8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5" name="Google Shape;5009;p56">
              <a:extLst>
                <a:ext uri="{FF2B5EF4-FFF2-40B4-BE49-F238E27FC236}">
                  <a16:creationId xmlns:a16="http://schemas.microsoft.com/office/drawing/2014/main" id="{509641DF-A21D-B00B-528C-4C039B70B3FD}"/>
                </a:ext>
              </a:extLst>
            </p:cNvPr>
            <p:cNvSpPr/>
            <p:nvPr/>
          </p:nvSpPr>
          <p:spPr>
            <a:xfrm>
              <a:off x="4293025" y="1815225"/>
              <a:ext cx="527775" cy="115950"/>
            </a:xfrm>
            <a:custGeom>
              <a:avLst/>
              <a:gdLst/>
              <a:ahLst/>
              <a:cxnLst/>
              <a:rect l="l" t="t" r="r" b="b"/>
              <a:pathLst>
                <a:path w="21111" h="4638" extrusionOk="0">
                  <a:moveTo>
                    <a:pt x="2676" y="1430"/>
                  </a:moveTo>
                  <a:cubicBezTo>
                    <a:pt x="2684" y="1430"/>
                    <a:pt x="2642" y="1440"/>
                    <a:pt x="2551" y="1458"/>
                  </a:cubicBezTo>
                  <a:lnTo>
                    <a:pt x="2551" y="1458"/>
                  </a:lnTo>
                  <a:cubicBezTo>
                    <a:pt x="2558" y="1456"/>
                    <a:pt x="2565" y="1452"/>
                    <a:pt x="2573" y="1448"/>
                  </a:cubicBezTo>
                  <a:lnTo>
                    <a:pt x="2573" y="1448"/>
                  </a:lnTo>
                  <a:cubicBezTo>
                    <a:pt x="2636" y="1436"/>
                    <a:pt x="2670" y="1430"/>
                    <a:pt x="2676" y="1430"/>
                  </a:cubicBezTo>
                  <a:close/>
                  <a:moveTo>
                    <a:pt x="2215" y="1"/>
                  </a:moveTo>
                  <a:cubicBezTo>
                    <a:pt x="1484" y="1"/>
                    <a:pt x="457" y="138"/>
                    <a:pt x="183" y="708"/>
                  </a:cubicBezTo>
                  <a:cubicBezTo>
                    <a:pt x="1" y="1051"/>
                    <a:pt x="92" y="1507"/>
                    <a:pt x="640" y="1621"/>
                  </a:cubicBezTo>
                  <a:cubicBezTo>
                    <a:pt x="822" y="1655"/>
                    <a:pt x="1005" y="1678"/>
                    <a:pt x="1190" y="1678"/>
                  </a:cubicBezTo>
                  <a:cubicBezTo>
                    <a:pt x="1376" y="1678"/>
                    <a:pt x="1564" y="1655"/>
                    <a:pt x="1758" y="1598"/>
                  </a:cubicBezTo>
                  <a:cubicBezTo>
                    <a:pt x="1849" y="1553"/>
                    <a:pt x="1918" y="1530"/>
                    <a:pt x="2009" y="1507"/>
                  </a:cubicBezTo>
                  <a:cubicBezTo>
                    <a:pt x="2011" y="1507"/>
                    <a:pt x="2012" y="1507"/>
                    <a:pt x="2014" y="1506"/>
                  </a:cubicBezTo>
                  <a:lnTo>
                    <a:pt x="2014" y="1506"/>
                  </a:lnTo>
                  <a:cubicBezTo>
                    <a:pt x="2048" y="1505"/>
                    <a:pt x="2094" y="1501"/>
                    <a:pt x="2125" y="1497"/>
                  </a:cubicBezTo>
                  <a:lnTo>
                    <a:pt x="2125" y="1497"/>
                  </a:lnTo>
                  <a:cubicBezTo>
                    <a:pt x="2154" y="1500"/>
                    <a:pt x="2185" y="1501"/>
                    <a:pt x="2215" y="1501"/>
                  </a:cubicBezTo>
                  <a:cubicBezTo>
                    <a:pt x="2277" y="1501"/>
                    <a:pt x="2340" y="1496"/>
                    <a:pt x="2397" y="1484"/>
                  </a:cubicBezTo>
                  <a:cubicBezTo>
                    <a:pt x="2443" y="1475"/>
                    <a:pt x="2482" y="1466"/>
                    <a:pt x="2517" y="1459"/>
                  </a:cubicBezTo>
                  <a:lnTo>
                    <a:pt x="2517" y="1459"/>
                  </a:lnTo>
                  <a:cubicBezTo>
                    <a:pt x="2522" y="1460"/>
                    <a:pt x="2529" y="1461"/>
                    <a:pt x="2537" y="1461"/>
                  </a:cubicBezTo>
                  <a:lnTo>
                    <a:pt x="2537" y="1461"/>
                  </a:lnTo>
                  <a:cubicBezTo>
                    <a:pt x="2536" y="1461"/>
                    <a:pt x="2535" y="1461"/>
                    <a:pt x="2534" y="1461"/>
                  </a:cubicBezTo>
                  <a:cubicBezTo>
                    <a:pt x="2536" y="1461"/>
                    <a:pt x="2538" y="1461"/>
                    <a:pt x="2539" y="1461"/>
                  </a:cubicBezTo>
                  <a:lnTo>
                    <a:pt x="2539" y="1461"/>
                  </a:lnTo>
                  <a:cubicBezTo>
                    <a:pt x="2545" y="1461"/>
                    <a:pt x="2551" y="1461"/>
                    <a:pt x="2557" y="1461"/>
                  </a:cubicBezTo>
                  <a:cubicBezTo>
                    <a:pt x="2589" y="1464"/>
                    <a:pt x="2622" y="1466"/>
                    <a:pt x="2654" y="1466"/>
                  </a:cubicBezTo>
                  <a:cubicBezTo>
                    <a:pt x="3122" y="1466"/>
                    <a:pt x="3558" y="1166"/>
                    <a:pt x="3516" y="845"/>
                  </a:cubicBezTo>
                  <a:cubicBezTo>
                    <a:pt x="3447" y="366"/>
                    <a:pt x="2945" y="1"/>
                    <a:pt x="2215" y="1"/>
                  </a:cubicBezTo>
                  <a:close/>
                  <a:moveTo>
                    <a:pt x="18512" y="3927"/>
                  </a:moveTo>
                  <a:cubicBezTo>
                    <a:pt x="18517" y="3927"/>
                    <a:pt x="18523" y="3927"/>
                    <a:pt x="18528" y="3927"/>
                  </a:cubicBezTo>
                  <a:lnTo>
                    <a:pt x="18528" y="3927"/>
                  </a:lnTo>
                  <a:cubicBezTo>
                    <a:pt x="18531" y="3928"/>
                    <a:pt x="18534" y="3930"/>
                    <a:pt x="18536" y="3931"/>
                  </a:cubicBezTo>
                  <a:lnTo>
                    <a:pt x="18536" y="3931"/>
                  </a:lnTo>
                  <a:cubicBezTo>
                    <a:pt x="18529" y="3930"/>
                    <a:pt x="18521" y="3928"/>
                    <a:pt x="18512" y="3927"/>
                  </a:cubicBezTo>
                  <a:close/>
                  <a:moveTo>
                    <a:pt x="18543" y="3929"/>
                  </a:moveTo>
                  <a:cubicBezTo>
                    <a:pt x="18550" y="3930"/>
                    <a:pt x="18557" y="3933"/>
                    <a:pt x="18564" y="3937"/>
                  </a:cubicBezTo>
                  <a:lnTo>
                    <a:pt x="18564" y="3937"/>
                  </a:lnTo>
                  <a:cubicBezTo>
                    <a:pt x="18561" y="3936"/>
                    <a:pt x="18558" y="3936"/>
                    <a:pt x="18554" y="3935"/>
                  </a:cubicBezTo>
                  <a:lnTo>
                    <a:pt x="18554" y="3935"/>
                  </a:lnTo>
                  <a:cubicBezTo>
                    <a:pt x="18550" y="3933"/>
                    <a:pt x="18547" y="3931"/>
                    <a:pt x="18543" y="3929"/>
                  </a:cubicBezTo>
                  <a:close/>
                  <a:moveTo>
                    <a:pt x="18580" y="3949"/>
                  </a:moveTo>
                  <a:cubicBezTo>
                    <a:pt x="18580" y="3949"/>
                    <a:pt x="18580" y="3949"/>
                    <a:pt x="18580" y="3949"/>
                  </a:cubicBezTo>
                  <a:cubicBezTo>
                    <a:pt x="18580" y="3949"/>
                    <a:pt x="18580" y="3949"/>
                    <a:pt x="18580" y="3949"/>
                  </a:cubicBezTo>
                  <a:lnTo>
                    <a:pt x="18580" y="3949"/>
                  </a:lnTo>
                  <a:cubicBezTo>
                    <a:pt x="18580" y="3949"/>
                    <a:pt x="18580" y="3949"/>
                    <a:pt x="18580" y="3949"/>
                  </a:cubicBezTo>
                  <a:close/>
                  <a:moveTo>
                    <a:pt x="18780" y="2568"/>
                  </a:moveTo>
                  <a:cubicBezTo>
                    <a:pt x="18326" y="2568"/>
                    <a:pt x="17978" y="2764"/>
                    <a:pt x="17827" y="3082"/>
                  </a:cubicBezTo>
                  <a:cubicBezTo>
                    <a:pt x="17690" y="3379"/>
                    <a:pt x="18055" y="3858"/>
                    <a:pt x="18535" y="3949"/>
                  </a:cubicBezTo>
                  <a:cubicBezTo>
                    <a:pt x="18548" y="3949"/>
                    <a:pt x="18559" y="3949"/>
                    <a:pt x="18569" y="3949"/>
                  </a:cubicBezTo>
                  <a:lnTo>
                    <a:pt x="18569" y="3949"/>
                  </a:lnTo>
                  <a:cubicBezTo>
                    <a:pt x="18603" y="3968"/>
                    <a:pt x="18645" y="3991"/>
                    <a:pt x="18695" y="4018"/>
                  </a:cubicBezTo>
                  <a:cubicBezTo>
                    <a:pt x="18773" y="4049"/>
                    <a:pt x="18851" y="4070"/>
                    <a:pt x="18937" y="4094"/>
                  </a:cubicBezTo>
                  <a:lnTo>
                    <a:pt x="18937" y="4094"/>
                  </a:lnTo>
                  <a:cubicBezTo>
                    <a:pt x="18957" y="4104"/>
                    <a:pt x="19056" y="4141"/>
                    <a:pt x="19083" y="4155"/>
                  </a:cubicBezTo>
                  <a:cubicBezTo>
                    <a:pt x="19044" y="4135"/>
                    <a:pt x="19016" y="4121"/>
                    <a:pt x="18998" y="4113"/>
                  </a:cubicBezTo>
                  <a:lnTo>
                    <a:pt x="18998" y="4113"/>
                  </a:lnTo>
                  <a:cubicBezTo>
                    <a:pt x="19018" y="4119"/>
                    <a:pt x="19039" y="4125"/>
                    <a:pt x="19060" y="4132"/>
                  </a:cubicBezTo>
                  <a:cubicBezTo>
                    <a:pt x="19033" y="4123"/>
                    <a:pt x="19012" y="4116"/>
                    <a:pt x="18994" y="4110"/>
                  </a:cubicBezTo>
                  <a:lnTo>
                    <a:pt x="18994" y="4110"/>
                  </a:lnTo>
                  <a:cubicBezTo>
                    <a:pt x="18981" y="4104"/>
                    <a:pt x="18975" y="4100"/>
                    <a:pt x="18977" y="4100"/>
                  </a:cubicBezTo>
                  <a:lnTo>
                    <a:pt x="18977" y="4100"/>
                  </a:lnTo>
                  <a:cubicBezTo>
                    <a:pt x="18980" y="4100"/>
                    <a:pt x="19008" y="4112"/>
                    <a:pt x="19060" y="4132"/>
                  </a:cubicBezTo>
                  <a:cubicBezTo>
                    <a:pt x="19128" y="4178"/>
                    <a:pt x="19220" y="4246"/>
                    <a:pt x="19288" y="4292"/>
                  </a:cubicBezTo>
                  <a:cubicBezTo>
                    <a:pt x="19608" y="4520"/>
                    <a:pt x="19973" y="4611"/>
                    <a:pt x="20338" y="4634"/>
                  </a:cubicBezTo>
                  <a:cubicBezTo>
                    <a:pt x="20367" y="4637"/>
                    <a:pt x="20396" y="4638"/>
                    <a:pt x="20423" y="4638"/>
                  </a:cubicBezTo>
                  <a:cubicBezTo>
                    <a:pt x="20929" y="4638"/>
                    <a:pt x="21111" y="4249"/>
                    <a:pt x="21046" y="3881"/>
                  </a:cubicBezTo>
                  <a:cubicBezTo>
                    <a:pt x="20931" y="3288"/>
                    <a:pt x="19996" y="2831"/>
                    <a:pt x="19311" y="2648"/>
                  </a:cubicBezTo>
                  <a:cubicBezTo>
                    <a:pt x="19123" y="2594"/>
                    <a:pt x="18945" y="2568"/>
                    <a:pt x="18780" y="2568"/>
                  </a:cubicBezTo>
                  <a:close/>
                </a:path>
              </a:pathLst>
            </a:custGeom>
            <a:solidFill>
              <a:srgbClr val="A154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9" name="Google Shape;5010;p56">
              <a:extLst>
                <a:ext uri="{FF2B5EF4-FFF2-40B4-BE49-F238E27FC236}">
                  <a16:creationId xmlns:a16="http://schemas.microsoft.com/office/drawing/2014/main" id="{DDEDCF71-AA61-2201-845B-45B42B542B91}"/>
                </a:ext>
              </a:extLst>
            </p:cNvPr>
            <p:cNvSpPr/>
            <p:nvPr/>
          </p:nvSpPr>
          <p:spPr>
            <a:xfrm>
              <a:off x="4356950" y="1831775"/>
              <a:ext cx="4000" cy="1175"/>
            </a:xfrm>
            <a:custGeom>
              <a:avLst/>
              <a:gdLst/>
              <a:ahLst/>
              <a:cxnLst/>
              <a:rect l="l" t="t" r="r" b="b"/>
              <a:pathLst>
                <a:path w="160" h="47" extrusionOk="0">
                  <a:moveTo>
                    <a:pt x="0" y="46"/>
                  </a:moveTo>
                  <a:lnTo>
                    <a:pt x="0" y="46"/>
                  </a:lnTo>
                  <a:cubicBezTo>
                    <a:pt x="160" y="1"/>
                    <a:pt x="160" y="1"/>
                    <a:pt x="0" y="46"/>
                  </a:cubicBezTo>
                  <a:close/>
                </a:path>
              </a:pathLst>
            </a:custGeom>
            <a:solidFill>
              <a:srgbClr val="AA33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0" name="Google Shape;5011;p56">
              <a:extLst>
                <a:ext uri="{FF2B5EF4-FFF2-40B4-BE49-F238E27FC236}">
                  <a16:creationId xmlns:a16="http://schemas.microsoft.com/office/drawing/2014/main" id="{57C5F392-D929-74E2-3F5E-40CA4ED1A739}"/>
                </a:ext>
              </a:extLst>
            </p:cNvPr>
            <p:cNvSpPr/>
            <p:nvPr/>
          </p:nvSpPr>
          <p:spPr>
            <a:xfrm>
              <a:off x="4753525" y="1892825"/>
              <a:ext cx="3450" cy="1750"/>
            </a:xfrm>
            <a:custGeom>
              <a:avLst/>
              <a:gdLst/>
              <a:ahLst/>
              <a:cxnLst/>
              <a:rect l="l" t="t" r="r" b="b"/>
              <a:pathLst>
                <a:path w="138" h="70" extrusionOk="0">
                  <a:moveTo>
                    <a:pt x="138" y="69"/>
                  </a:moveTo>
                  <a:cubicBezTo>
                    <a:pt x="138" y="69"/>
                    <a:pt x="138" y="69"/>
                    <a:pt x="138" y="69"/>
                  </a:cubicBezTo>
                  <a:cubicBezTo>
                    <a:pt x="1" y="1"/>
                    <a:pt x="1" y="1"/>
                    <a:pt x="138" y="69"/>
                  </a:cubicBezTo>
                  <a:close/>
                </a:path>
              </a:pathLst>
            </a:custGeom>
            <a:solidFill>
              <a:srgbClr val="AA33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1" name="Google Shape;5012;p56">
              <a:extLst>
                <a:ext uri="{FF2B5EF4-FFF2-40B4-BE49-F238E27FC236}">
                  <a16:creationId xmlns:a16="http://schemas.microsoft.com/office/drawing/2014/main" id="{03D0CFA6-B12E-7A50-9549-C9E755F17812}"/>
                </a:ext>
              </a:extLst>
            </p:cNvPr>
            <p:cNvSpPr/>
            <p:nvPr/>
          </p:nvSpPr>
          <p:spPr>
            <a:xfrm>
              <a:off x="4768375" y="1899100"/>
              <a:ext cx="1150" cy="600"/>
            </a:xfrm>
            <a:custGeom>
              <a:avLst/>
              <a:gdLst/>
              <a:ahLst/>
              <a:cxnLst/>
              <a:rect l="l" t="t" r="r" b="b"/>
              <a:pathLst>
                <a:path w="46" h="24" extrusionOk="0">
                  <a:moveTo>
                    <a:pt x="0" y="1"/>
                  </a:moveTo>
                  <a:cubicBezTo>
                    <a:pt x="23" y="24"/>
                    <a:pt x="23" y="24"/>
                    <a:pt x="46" y="24"/>
                  </a:cubicBezTo>
                  <a:cubicBezTo>
                    <a:pt x="23" y="24"/>
                    <a:pt x="1" y="1"/>
                    <a:pt x="0" y="1"/>
                  </a:cubicBezTo>
                  <a:close/>
                </a:path>
              </a:pathLst>
            </a:custGeom>
            <a:solidFill>
              <a:srgbClr val="AA33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2" name="Google Shape;5013;p56">
              <a:extLst>
                <a:ext uri="{FF2B5EF4-FFF2-40B4-BE49-F238E27FC236}">
                  <a16:creationId xmlns:a16="http://schemas.microsoft.com/office/drawing/2014/main" id="{F8EECA8D-AE11-FB0E-C580-920A1CE9C3B5}"/>
                </a:ext>
              </a:extLst>
            </p:cNvPr>
            <p:cNvSpPr/>
            <p:nvPr/>
          </p:nvSpPr>
          <p:spPr>
            <a:xfrm>
              <a:off x="4343825" y="1833500"/>
              <a:ext cx="1150" cy="575"/>
            </a:xfrm>
            <a:custGeom>
              <a:avLst/>
              <a:gdLst/>
              <a:ahLst/>
              <a:cxnLst/>
              <a:rect l="l" t="t" r="r" b="b"/>
              <a:pathLst>
                <a:path w="46" h="23" extrusionOk="0">
                  <a:moveTo>
                    <a:pt x="46" y="0"/>
                  </a:moveTo>
                  <a:cubicBezTo>
                    <a:pt x="23" y="0"/>
                    <a:pt x="23" y="23"/>
                    <a:pt x="0" y="23"/>
                  </a:cubicBezTo>
                  <a:lnTo>
                    <a:pt x="23" y="23"/>
                  </a:lnTo>
                  <a:cubicBezTo>
                    <a:pt x="46" y="23"/>
                    <a:pt x="46" y="23"/>
                    <a:pt x="46" y="0"/>
                  </a:cubicBezTo>
                  <a:close/>
                </a:path>
              </a:pathLst>
            </a:custGeom>
            <a:solidFill>
              <a:srgbClr val="AA33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3" name="Google Shape;5014;p56">
              <a:extLst>
                <a:ext uri="{FF2B5EF4-FFF2-40B4-BE49-F238E27FC236}">
                  <a16:creationId xmlns:a16="http://schemas.microsoft.com/office/drawing/2014/main" id="{52346001-A52F-C5F6-1DE6-95E07D85137C}"/>
                </a:ext>
              </a:extLst>
            </p:cNvPr>
            <p:cNvSpPr/>
            <p:nvPr/>
          </p:nvSpPr>
          <p:spPr>
            <a:xfrm>
              <a:off x="4394025" y="2196375"/>
              <a:ext cx="222000" cy="99925"/>
            </a:xfrm>
            <a:custGeom>
              <a:avLst/>
              <a:gdLst/>
              <a:ahLst/>
              <a:cxnLst/>
              <a:rect l="l" t="t" r="r" b="b"/>
              <a:pathLst>
                <a:path w="8880" h="3997" extrusionOk="0">
                  <a:moveTo>
                    <a:pt x="1470" y="0"/>
                  </a:moveTo>
                  <a:cubicBezTo>
                    <a:pt x="1379" y="0"/>
                    <a:pt x="1248" y="193"/>
                    <a:pt x="1096" y="344"/>
                  </a:cubicBezTo>
                  <a:cubicBezTo>
                    <a:pt x="1028" y="436"/>
                    <a:pt x="937" y="481"/>
                    <a:pt x="891" y="504"/>
                  </a:cubicBezTo>
                  <a:cubicBezTo>
                    <a:pt x="845" y="527"/>
                    <a:pt x="822" y="527"/>
                    <a:pt x="822" y="527"/>
                  </a:cubicBezTo>
                  <a:cubicBezTo>
                    <a:pt x="822" y="527"/>
                    <a:pt x="754" y="618"/>
                    <a:pt x="549" y="641"/>
                  </a:cubicBezTo>
                  <a:cubicBezTo>
                    <a:pt x="517" y="645"/>
                    <a:pt x="484" y="646"/>
                    <a:pt x="451" y="646"/>
                  </a:cubicBezTo>
                  <a:cubicBezTo>
                    <a:pt x="346" y="646"/>
                    <a:pt x="240" y="633"/>
                    <a:pt x="161" y="633"/>
                  </a:cubicBezTo>
                  <a:cubicBezTo>
                    <a:pt x="105" y="633"/>
                    <a:pt x="63" y="640"/>
                    <a:pt x="46" y="664"/>
                  </a:cubicBezTo>
                  <a:cubicBezTo>
                    <a:pt x="1" y="732"/>
                    <a:pt x="160" y="961"/>
                    <a:pt x="434" y="1098"/>
                  </a:cubicBezTo>
                  <a:cubicBezTo>
                    <a:pt x="554" y="1149"/>
                    <a:pt x="674" y="1175"/>
                    <a:pt x="794" y="1175"/>
                  </a:cubicBezTo>
                  <a:cubicBezTo>
                    <a:pt x="834" y="1175"/>
                    <a:pt x="874" y="1172"/>
                    <a:pt x="914" y="1166"/>
                  </a:cubicBezTo>
                  <a:lnTo>
                    <a:pt x="937" y="1166"/>
                  </a:lnTo>
                  <a:cubicBezTo>
                    <a:pt x="937" y="1280"/>
                    <a:pt x="982" y="1394"/>
                    <a:pt x="1028" y="1531"/>
                  </a:cubicBezTo>
                  <a:cubicBezTo>
                    <a:pt x="1142" y="1988"/>
                    <a:pt x="1439" y="2558"/>
                    <a:pt x="1895" y="3015"/>
                  </a:cubicBezTo>
                  <a:cubicBezTo>
                    <a:pt x="2352" y="3449"/>
                    <a:pt x="2945" y="3768"/>
                    <a:pt x="3425" y="3882"/>
                  </a:cubicBezTo>
                  <a:cubicBezTo>
                    <a:pt x="3653" y="3951"/>
                    <a:pt x="3881" y="3974"/>
                    <a:pt x="4018" y="3996"/>
                  </a:cubicBezTo>
                  <a:lnTo>
                    <a:pt x="4315" y="3996"/>
                  </a:lnTo>
                  <a:cubicBezTo>
                    <a:pt x="4338" y="3996"/>
                    <a:pt x="4406" y="3996"/>
                    <a:pt x="4474" y="3974"/>
                  </a:cubicBezTo>
                  <a:cubicBezTo>
                    <a:pt x="4543" y="3974"/>
                    <a:pt x="4634" y="3951"/>
                    <a:pt x="4726" y="3928"/>
                  </a:cubicBezTo>
                  <a:cubicBezTo>
                    <a:pt x="4840" y="3905"/>
                    <a:pt x="4931" y="3882"/>
                    <a:pt x="5068" y="3837"/>
                  </a:cubicBezTo>
                  <a:cubicBezTo>
                    <a:pt x="5524" y="3700"/>
                    <a:pt x="6095" y="3357"/>
                    <a:pt x="6552" y="2946"/>
                  </a:cubicBezTo>
                  <a:cubicBezTo>
                    <a:pt x="7191" y="2376"/>
                    <a:pt x="7624" y="1668"/>
                    <a:pt x="7830" y="1257"/>
                  </a:cubicBezTo>
                  <a:cubicBezTo>
                    <a:pt x="7921" y="1349"/>
                    <a:pt x="8012" y="1394"/>
                    <a:pt x="8012" y="1394"/>
                  </a:cubicBezTo>
                  <a:cubicBezTo>
                    <a:pt x="8012" y="1394"/>
                    <a:pt x="8081" y="1406"/>
                    <a:pt x="8178" y="1406"/>
                  </a:cubicBezTo>
                  <a:cubicBezTo>
                    <a:pt x="8275" y="1406"/>
                    <a:pt x="8400" y="1394"/>
                    <a:pt x="8515" y="1349"/>
                  </a:cubicBezTo>
                  <a:cubicBezTo>
                    <a:pt x="8743" y="1280"/>
                    <a:pt x="8880" y="1098"/>
                    <a:pt x="8834" y="1029"/>
                  </a:cubicBezTo>
                  <a:cubicBezTo>
                    <a:pt x="8788" y="938"/>
                    <a:pt x="8606" y="938"/>
                    <a:pt x="8469" y="892"/>
                  </a:cubicBezTo>
                  <a:cubicBezTo>
                    <a:pt x="8400" y="869"/>
                    <a:pt x="8332" y="846"/>
                    <a:pt x="8309" y="824"/>
                  </a:cubicBezTo>
                  <a:cubicBezTo>
                    <a:pt x="8263" y="778"/>
                    <a:pt x="8241" y="778"/>
                    <a:pt x="8241" y="778"/>
                  </a:cubicBezTo>
                  <a:lnTo>
                    <a:pt x="8172" y="778"/>
                  </a:lnTo>
                  <a:cubicBezTo>
                    <a:pt x="8127" y="778"/>
                    <a:pt x="8081" y="755"/>
                    <a:pt x="8012" y="732"/>
                  </a:cubicBezTo>
                  <a:cubicBezTo>
                    <a:pt x="7906" y="690"/>
                    <a:pt x="7779" y="548"/>
                    <a:pt x="7689" y="548"/>
                  </a:cubicBezTo>
                  <a:cubicBezTo>
                    <a:pt x="7682" y="548"/>
                    <a:pt x="7676" y="548"/>
                    <a:pt x="7670" y="550"/>
                  </a:cubicBezTo>
                  <a:cubicBezTo>
                    <a:pt x="7602" y="550"/>
                    <a:pt x="7533" y="778"/>
                    <a:pt x="7647" y="1029"/>
                  </a:cubicBezTo>
                  <a:cubicBezTo>
                    <a:pt x="7670" y="1075"/>
                    <a:pt x="7693" y="1098"/>
                    <a:pt x="7716" y="1120"/>
                  </a:cubicBezTo>
                  <a:cubicBezTo>
                    <a:pt x="7442" y="1440"/>
                    <a:pt x="6917" y="2102"/>
                    <a:pt x="6255" y="2581"/>
                  </a:cubicBezTo>
                  <a:cubicBezTo>
                    <a:pt x="5798" y="2924"/>
                    <a:pt x="5273" y="3175"/>
                    <a:pt x="4885" y="3266"/>
                  </a:cubicBezTo>
                  <a:cubicBezTo>
                    <a:pt x="4794" y="3289"/>
                    <a:pt x="4703" y="3289"/>
                    <a:pt x="4611" y="3312"/>
                  </a:cubicBezTo>
                  <a:cubicBezTo>
                    <a:pt x="4543" y="3312"/>
                    <a:pt x="4474" y="3334"/>
                    <a:pt x="4406" y="3334"/>
                  </a:cubicBezTo>
                  <a:lnTo>
                    <a:pt x="4041" y="3334"/>
                  </a:lnTo>
                  <a:cubicBezTo>
                    <a:pt x="3927" y="3334"/>
                    <a:pt x="3767" y="3334"/>
                    <a:pt x="3561" y="3289"/>
                  </a:cubicBezTo>
                  <a:cubicBezTo>
                    <a:pt x="3151" y="3220"/>
                    <a:pt x="2648" y="2992"/>
                    <a:pt x="2215" y="2650"/>
                  </a:cubicBezTo>
                  <a:cubicBezTo>
                    <a:pt x="1781" y="2307"/>
                    <a:pt x="1439" y="1851"/>
                    <a:pt x="1256" y="1440"/>
                  </a:cubicBezTo>
                  <a:cubicBezTo>
                    <a:pt x="1188" y="1326"/>
                    <a:pt x="1142" y="1212"/>
                    <a:pt x="1096" y="1120"/>
                  </a:cubicBezTo>
                  <a:cubicBezTo>
                    <a:pt x="1119" y="1120"/>
                    <a:pt x="1142" y="1098"/>
                    <a:pt x="1142" y="1098"/>
                  </a:cubicBezTo>
                  <a:cubicBezTo>
                    <a:pt x="1142" y="1098"/>
                    <a:pt x="1210" y="1052"/>
                    <a:pt x="1302" y="961"/>
                  </a:cubicBezTo>
                  <a:cubicBezTo>
                    <a:pt x="1393" y="846"/>
                    <a:pt x="1462" y="710"/>
                    <a:pt x="1507" y="573"/>
                  </a:cubicBezTo>
                  <a:cubicBezTo>
                    <a:pt x="1598" y="276"/>
                    <a:pt x="1553" y="25"/>
                    <a:pt x="1484" y="2"/>
                  </a:cubicBezTo>
                  <a:cubicBezTo>
                    <a:pt x="1480" y="1"/>
                    <a:pt x="1475" y="0"/>
                    <a:pt x="1470"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4" name="Google Shape;5015;p56">
              <a:extLst>
                <a:ext uri="{FF2B5EF4-FFF2-40B4-BE49-F238E27FC236}">
                  <a16:creationId xmlns:a16="http://schemas.microsoft.com/office/drawing/2014/main" id="{DD48199C-95A4-247E-44F5-9277A0220690}"/>
                </a:ext>
              </a:extLst>
            </p:cNvPr>
            <p:cNvSpPr/>
            <p:nvPr/>
          </p:nvSpPr>
          <p:spPr>
            <a:xfrm>
              <a:off x="4818000" y="2196675"/>
              <a:ext cx="38275" cy="19475"/>
            </a:xfrm>
            <a:custGeom>
              <a:avLst/>
              <a:gdLst/>
              <a:ahLst/>
              <a:cxnLst/>
              <a:rect l="l" t="t" r="r" b="b"/>
              <a:pathLst>
                <a:path w="1531" h="779" extrusionOk="0">
                  <a:moveTo>
                    <a:pt x="927" y="0"/>
                  </a:moveTo>
                  <a:cubicBezTo>
                    <a:pt x="834" y="0"/>
                    <a:pt x="736" y="12"/>
                    <a:pt x="640" y="36"/>
                  </a:cubicBezTo>
                  <a:cubicBezTo>
                    <a:pt x="252" y="127"/>
                    <a:pt x="1" y="355"/>
                    <a:pt x="69" y="538"/>
                  </a:cubicBezTo>
                  <a:cubicBezTo>
                    <a:pt x="137" y="689"/>
                    <a:pt x="353" y="779"/>
                    <a:pt x="608" y="779"/>
                  </a:cubicBezTo>
                  <a:cubicBezTo>
                    <a:pt x="699" y="779"/>
                    <a:pt x="795" y="767"/>
                    <a:pt x="891" y="743"/>
                  </a:cubicBezTo>
                  <a:cubicBezTo>
                    <a:pt x="1279" y="652"/>
                    <a:pt x="1530" y="424"/>
                    <a:pt x="1462" y="241"/>
                  </a:cubicBezTo>
                  <a:cubicBezTo>
                    <a:pt x="1411" y="90"/>
                    <a:pt x="1187" y="0"/>
                    <a:pt x="92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8" name="Google Shape;5016;p56">
              <a:extLst>
                <a:ext uri="{FF2B5EF4-FFF2-40B4-BE49-F238E27FC236}">
                  <a16:creationId xmlns:a16="http://schemas.microsoft.com/office/drawing/2014/main" id="{93A9AD2F-055E-E143-3C85-0FA83C54EF5A}"/>
                </a:ext>
              </a:extLst>
            </p:cNvPr>
            <p:cNvSpPr/>
            <p:nvPr/>
          </p:nvSpPr>
          <p:spPr>
            <a:xfrm>
              <a:off x="4231975" y="2089400"/>
              <a:ext cx="35400" cy="25450"/>
            </a:xfrm>
            <a:custGeom>
              <a:avLst/>
              <a:gdLst/>
              <a:ahLst/>
              <a:cxnLst/>
              <a:rect l="l" t="t" r="r" b="b"/>
              <a:pathLst>
                <a:path w="1416" h="1018" extrusionOk="0">
                  <a:moveTo>
                    <a:pt x="366" y="1"/>
                  </a:moveTo>
                  <a:cubicBezTo>
                    <a:pt x="272" y="1"/>
                    <a:pt x="192" y="26"/>
                    <a:pt x="137" y="81"/>
                  </a:cubicBezTo>
                  <a:cubicBezTo>
                    <a:pt x="0" y="218"/>
                    <a:pt x="114" y="538"/>
                    <a:pt x="434" y="766"/>
                  </a:cubicBezTo>
                  <a:cubicBezTo>
                    <a:pt x="630" y="932"/>
                    <a:pt x="866" y="1018"/>
                    <a:pt x="1043" y="1018"/>
                  </a:cubicBezTo>
                  <a:cubicBezTo>
                    <a:pt x="1134" y="1018"/>
                    <a:pt x="1209" y="995"/>
                    <a:pt x="1256" y="948"/>
                  </a:cubicBezTo>
                  <a:cubicBezTo>
                    <a:pt x="1415" y="789"/>
                    <a:pt x="1279" y="469"/>
                    <a:pt x="982" y="241"/>
                  </a:cubicBezTo>
                  <a:cubicBezTo>
                    <a:pt x="773" y="91"/>
                    <a:pt x="544" y="1"/>
                    <a:pt x="366"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9" name="Google Shape;5017;p56">
              <a:extLst>
                <a:ext uri="{FF2B5EF4-FFF2-40B4-BE49-F238E27FC236}">
                  <a16:creationId xmlns:a16="http://schemas.microsoft.com/office/drawing/2014/main" id="{267F3617-3627-528E-6A84-7F8C6CD6E07A}"/>
                </a:ext>
              </a:extLst>
            </p:cNvPr>
            <p:cNvSpPr/>
            <p:nvPr/>
          </p:nvSpPr>
          <p:spPr>
            <a:xfrm>
              <a:off x="4433400" y="2110650"/>
              <a:ext cx="142125" cy="79550"/>
            </a:xfrm>
            <a:custGeom>
              <a:avLst/>
              <a:gdLst/>
              <a:ahLst/>
              <a:cxnLst/>
              <a:rect l="l" t="t" r="r" b="b"/>
              <a:pathLst>
                <a:path w="5685" h="3182" extrusionOk="0">
                  <a:moveTo>
                    <a:pt x="4917" y="1192"/>
                  </a:moveTo>
                  <a:cubicBezTo>
                    <a:pt x="4914" y="1192"/>
                    <a:pt x="4911" y="1193"/>
                    <a:pt x="4908" y="1194"/>
                  </a:cubicBezTo>
                  <a:cubicBezTo>
                    <a:pt x="4862" y="1217"/>
                    <a:pt x="4931" y="1468"/>
                    <a:pt x="5045" y="1719"/>
                  </a:cubicBezTo>
                  <a:cubicBezTo>
                    <a:pt x="5091" y="1833"/>
                    <a:pt x="5159" y="1947"/>
                    <a:pt x="5182" y="2016"/>
                  </a:cubicBezTo>
                  <a:cubicBezTo>
                    <a:pt x="5205" y="2107"/>
                    <a:pt x="5228" y="2153"/>
                    <a:pt x="5228" y="2153"/>
                  </a:cubicBezTo>
                  <a:cubicBezTo>
                    <a:pt x="5205" y="2153"/>
                    <a:pt x="5250" y="2198"/>
                    <a:pt x="5273" y="2267"/>
                  </a:cubicBezTo>
                  <a:cubicBezTo>
                    <a:pt x="5296" y="2313"/>
                    <a:pt x="5296" y="2404"/>
                    <a:pt x="5296" y="2518"/>
                  </a:cubicBezTo>
                  <a:cubicBezTo>
                    <a:pt x="5273" y="2723"/>
                    <a:pt x="5114" y="2952"/>
                    <a:pt x="5182" y="2997"/>
                  </a:cubicBezTo>
                  <a:cubicBezTo>
                    <a:pt x="5185" y="3003"/>
                    <a:pt x="5191" y="3006"/>
                    <a:pt x="5201" y="3006"/>
                  </a:cubicBezTo>
                  <a:cubicBezTo>
                    <a:pt x="5266" y="3006"/>
                    <a:pt x="5473" y="2869"/>
                    <a:pt x="5593" y="2609"/>
                  </a:cubicBezTo>
                  <a:cubicBezTo>
                    <a:pt x="5661" y="2472"/>
                    <a:pt x="5684" y="2313"/>
                    <a:pt x="5661" y="2198"/>
                  </a:cubicBezTo>
                  <a:cubicBezTo>
                    <a:pt x="5661" y="2130"/>
                    <a:pt x="5661" y="2084"/>
                    <a:pt x="5639" y="2039"/>
                  </a:cubicBezTo>
                  <a:cubicBezTo>
                    <a:pt x="5639" y="2016"/>
                    <a:pt x="5639" y="1993"/>
                    <a:pt x="5639" y="1993"/>
                  </a:cubicBezTo>
                  <a:cubicBezTo>
                    <a:pt x="5639" y="1993"/>
                    <a:pt x="5593" y="1924"/>
                    <a:pt x="5547" y="1833"/>
                  </a:cubicBezTo>
                  <a:cubicBezTo>
                    <a:pt x="5479" y="1742"/>
                    <a:pt x="5387" y="1628"/>
                    <a:pt x="5319" y="1536"/>
                  </a:cubicBezTo>
                  <a:cubicBezTo>
                    <a:pt x="5147" y="1364"/>
                    <a:pt x="4975" y="1192"/>
                    <a:pt x="4917" y="1192"/>
                  </a:cubicBezTo>
                  <a:close/>
                  <a:moveTo>
                    <a:pt x="3812" y="2358"/>
                  </a:moveTo>
                  <a:cubicBezTo>
                    <a:pt x="3607" y="2358"/>
                    <a:pt x="3424" y="2427"/>
                    <a:pt x="3424" y="2427"/>
                  </a:cubicBezTo>
                  <a:cubicBezTo>
                    <a:pt x="3424" y="2427"/>
                    <a:pt x="3265" y="2541"/>
                    <a:pt x="3151" y="2701"/>
                  </a:cubicBezTo>
                  <a:cubicBezTo>
                    <a:pt x="3059" y="2883"/>
                    <a:pt x="3036" y="3066"/>
                    <a:pt x="3105" y="3089"/>
                  </a:cubicBezTo>
                  <a:cubicBezTo>
                    <a:pt x="3109" y="3091"/>
                    <a:pt x="3113" y="3092"/>
                    <a:pt x="3118" y="3092"/>
                  </a:cubicBezTo>
                  <a:cubicBezTo>
                    <a:pt x="3171" y="3092"/>
                    <a:pt x="3275" y="2989"/>
                    <a:pt x="3379" y="2906"/>
                  </a:cubicBezTo>
                  <a:cubicBezTo>
                    <a:pt x="3516" y="2837"/>
                    <a:pt x="3630" y="2815"/>
                    <a:pt x="3630" y="2815"/>
                  </a:cubicBezTo>
                  <a:cubicBezTo>
                    <a:pt x="3630" y="2815"/>
                    <a:pt x="3744" y="2723"/>
                    <a:pt x="3858" y="2655"/>
                  </a:cubicBezTo>
                  <a:cubicBezTo>
                    <a:pt x="3995" y="2586"/>
                    <a:pt x="4155" y="2541"/>
                    <a:pt x="4155" y="2472"/>
                  </a:cubicBezTo>
                  <a:cubicBezTo>
                    <a:pt x="4155" y="2404"/>
                    <a:pt x="3995" y="2358"/>
                    <a:pt x="3812" y="2358"/>
                  </a:cubicBezTo>
                  <a:close/>
                  <a:moveTo>
                    <a:pt x="1672" y="1"/>
                  </a:moveTo>
                  <a:cubicBezTo>
                    <a:pt x="1577" y="1"/>
                    <a:pt x="1145" y="195"/>
                    <a:pt x="731" y="464"/>
                  </a:cubicBezTo>
                  <a:cubicBezTo>
                    <a:pt x="526" y="623"/>
                    <a:pt x="320" y="806"/>
                    <a:pt x="183" y="1011"/>
                  </a:cubicBezTo>
                  <a:cubicBezTo>
                    <a:pt x="115" y="1103"/>
                    <a:pt x="69" y="1194"/>
                    <a:pt x="46" y="1263"/>
                  </a:cubicBezTo>
                  <a:cubicBezTo>
                    <a:pt x="23" y="1308"/>
                    <a:pt x="23" y="1354"/>
                    <a:pt x="23" y="1354"/>
                  </a:cubicBezTo>
                  <a:cubicBezTo>
                    <a:pt x="23" y="1354"/>
                    <a:pt x="1" y="1399"/>
                    <a:pt x="1" y="1468"/>
                  </a:cubicBezTo>
                  <a:cubicBezTo>
                    <a:pt x="1" y="1536"/>
                    <a:pt x="1" y="1651"/>
                    <a:pt x="23" y="1765"/>
                  </a:cubicBezTo>
                  <a:cubicBezTo>
                    <a:pt x="69" y="1993"/>
                    <a:pt x="206" y="2244"/>
                    <a:pt x="366" y="2449"/>
                  </a:cubicBezTo>
                  <a:cubicBezTo>
                    <a:pt x="697" y="2869"/>
                    <a:pt x="1091" y="3181"/>
                    <a:pt x="1159" y="3181"/>
                  </a:cubicBezTo>
                  <a:cubicBezTo>
                    <a:pt x="1161" y="3181"/>
                    <a:pt x="1163" y="3181"/>
                    <a:pt x="1165" y="3180"/>
                  </a:cubicBezTo>
                  <a:cubicBezTo>
                    <a:pt x="1210" y="3134"/>
                    <a:pt x="868" y="2723"/>
                    <a:pt x="640" y="2290"/>
                  </a:cubicBezTo>
                  <a:cubicBezTo>
                    <a:pt x="526" y="2061"/>
                    <a:pt x="434" y="1856"/>
                    <a:pt x="434" y="1696"/>
                  </a:cubicBezTo>
                  <a:cubicBezTo>
                    <a:pt x="412" y="1536"/>
                    <a:pt x="457" y="1445"/>
                    <a:pt x="457" y="1445"/>
                  </a:cubicBezTo>
                  <a:cubicBezTo>
                    <a:pt x="434" y="1445"/>
                    <a:pt x="457" y="1422"/>
                    <a:pt x="457" y="1377"/>
                  </a:cubicBezTo>
                  <a:cubicBezTo>
                    <a:pt x="480" y="1354"/>
                    <a:pt x="480" y="1285"/>
                    <a:pt x="526" y="1217"/>
                  </a:cubicBezTo>
                  <a:cubicBezTo>
                    <a:pt x="594" y="1080"/>
                    <a:pt x="754" y="875"/>
                    <a:pt x="936" y="715"/>
                  </a:cubicBezTo>
                  <a:cubicBezTo>
                    <a:pt x="1302" y="372"/>
                    <a:pt x="1735" y="53"/>
                    <a:pt x="1690" y="7"/>
                  </a:cubicBezTo>
                  <a:cubicBezTo>
                    <a:pt x="1688" y="3"/>
                    <a:pt x="1681" y="1"/>
                    <a:pt x="1672"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0" name="Google Shape;5018;p56">
              <a:extLst>
                <a:ext uri="{FF2B5EF4-FFF2-40B4-BE49-F238E27FC236}">
                  <a16:creationId xmlns:a16="http://schemas.microsoft.com/office/drawing/2014/main" id="{151CC9C8-66B4-CFE4-07C1-90D5A414FBCA}"/>
                </a:ext>
              </a:extLst>
            </p:cNvPr>
            <p:cNvSpPr/>
            <p:nvPr/>
          </p:nvSpPr>
          <p:spPr>
            <a:xfrm>
              <a:off x="4302150" y="1908250"/>
              <a:ext cx="135275" cy="27400"/>
            </a:xfrm>
            <a:custGeom>
              <a:avLst/>
              <a:gdLst/>
              <a:ahLst/>
              <a:cxnLst/>
              <a:rect l="l" t="t" r="r" b="b"/>
              <a:pathLst>
                <a:path w="5411" h="1096" extrusionOk="0">
                  <a:moveTo>
                    <a:pt x="2671" y="0"/>
                  </a:moveTo>
                  <a:cubicBezTo>
                    <a:pt x="2671" y="0"/>
                    <a:pt x="2626" y="0"/>
                    <a:pt x="2557" y="23"/>
                  </a:cubicBezTo>
                  <a:cubicBezTo>
                    <a:pt x="2466" y="23"/>
                    <a:pt x="2375" y="46"/>
                    <a:pt x="2238" y="69"/>
                  </a:cubicBezTo>
                  <a:cubicBezTo>
                    <a:pt x="2101" y="91"/>
                    <a:pt x="1941" y="137"/>
                    <a:pt x="1781" y="183"/>
                  </a:cubicBezTo>
                  <a:cubicBezTo>
                    <a:pt x="1621" y="228"/>
                    <a:pt x="1439" y="274"/>
                    <a:pt x="1279" y="343"/>
                  </a:cubicBezTo>
                  <a:cubicBezTo>
                    <a:pt x="937" y="457"/>
                    <a:pt x="594" y="639"/>
                    <a:pt x="366" y="799"/>
                  </a:cubicBezTo>
                  <a:cubicBezTo>
                    <a:pt x="161" y="959"/>
                    <a:pt x="1" y="1073"/>
                    <a:pt x="24" y="1096"/>
                  </a:cubicBezTo>
                  <a:cubicBezTo>
                    <a:pt x="24" y="1096"/>
                    <a:pt x="183" y="1004"/>
                    <a:pt x="412" y="868"/>
                  </a:cubicBezTo>
                  <a:cubicBezTo>
                    <a:pt x="640" y="753"/>
                    <a:pt x="982" y="594"/>
                    <a:pt x="1325" y="502"/>
                  </a:cubicBezTo>
                  <a:cubicBezTo>
                    <a:pt x="1484" y="434"/>
                    <a:pt x="1667" y="388"/>
                    <a:pt x="1827" y="365"/>
                  </a:cubicBezTo>
                  <a:cubicBezTo>
                    <a:pt x="1987" y="320"/>
                    <a:pt x="2124" y="297"/>
                    <a:pt x="2261" y="274"/>
                  </a:cubicBezTo>
                  <a:cubicBezTo>
                    <a:pt x="2397" y="251"/>
                    <a:pt x="2489" y="228"/>
                    <a:pt x="2580" y="228"/>
                  </a:cubicBezTo>
                  <a:lnTo>
                    <a:pt x="2808" y="228"/>
                  </a:lnTo>
                  <a:cubicBezTo>
                    <a:pt x="2843" y="217"/>
                    <a:pt x="2888" y="211"/>
                    <a:pt x="2942" y="211"/>
                  </a:cubicBezTo>
                  <a:cubicBezTo>
                    <a:pt x="2997" y="211"/>
                    <a:pt x="3059" y="217"/>
                    <a:pt x="3128" y="228"/>
                  </a:cubicBezTo>
                  <a:lnTo>
                    <a:pt x="3333" y="228"/>
                  </a:lnTo>
                  <a:cubicBezTo>
                    <a:pt x="3402" y="251"/>
                    <a:pt x="3493" y="251"/>
                    <a:pt x="3562" y="274"/>
                  </a:cubicBezTo>
                  <a:cubicBezTo>
                    <a:pt x="3744" y="274"/>
                    <a:pt x="3904" y="343"/>
                    <a:pt x="4064" y="388"/>
                  </a:cubicBezTo>
                  <a:cubicBezTo>
                    <a:pt x="4728" y="565"/>
                    <a:pt x="5349" y="914"/>
                    <a:pt x="5407" y="914"/>
                  </a:cubicBezTo>
                  <a:cubicBezTo>
                    <a:pt x="5409" y="914"/>
                    <a:pt x="5410" y="914"/>
                    <a:pt x="5410" y="913"/>
                  </a:cubicBezTo>
                  <a:cubicBezTo>
                    <a:pt x="5410" y="890"/>
                    <a:pt x="5251" y="799"/>
                    <a:pt x="5022" y="639"/>
                  </a:cubicBezTo>
                  <a:cubicBezTo>
                    <a:pt x="4908" y="594"/>
                    <a:pt x="4771" y="502"/>
                    <a:pt x="4612" y="434"/>
                  </a:cubicBezTo>
                  <a:cubicBezTo>
                    <a:pt x="4452" y="365"/>
                    <a:pt x="4292" y="297"/>
                    <a:pt x="4109" y="228"/>
                  </a:cubicBezTo>
                  <a:cubicBezTo>
                    <a:pt x="3950" y="183"/>
                    <a:pt x="3767" y="114"/>
                    <a:pt x="3607" y="91"/>
                  </a:cubicBezTo>
                  <a:cubicBezTo>
                    <a:pt x="3516" y="69"/>
                    <a:pt x="3425" y="46"/>
                    <a:pt x="3356" y="46"/>
                  </a:cubicBezTo>
                  <a:cubicBezTo>
                    <a:pt x="3288" y="23"/>
                    <a:pt x="3196" y="23"/>
                    <a:pt x="3128" y="23"/>
                  </a:cubicBezTo>
                  <a:cubicBezTo>
                    <a:pt x="2991" y="0"/>
                    <a:pt x="2877" y="0"/>
                    <a:pt x="2808"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1" name="Google Shape;5019;p56">
              <a:extLst>
                <a:ext uri="{FF2B5EF4-FFF2-40B4-BE49-F238E27FC236}">
                  <a16:creationId xmlns:a16="http://schemas.microsoft.com/office/drawing/2014/main" id="{91C2D9F4-401B-50A5-7685-95AAE253E06C}"/>
                </a:ext>
              </a:extLst>
            </p:cNvPr>
            <p:cNvSpPr/>
            <p:nvPr/>
          </p:nvSpPr>
          <p:spPr>
            <a:xfrm>
              <a:off x="4290175" y="1951625"/>
              <a:ext cx="123850" cy="126675"/>
            </a:xfrm>
            <a:custGeom>
              <a:avLst/>
              <a:gdLst/>
              <a:ahLst/>
              <a:cxnLst/>
              <a:rect l="l" t="t" r="r" b="b"/>
              <a:pathLst>
                <a:path w="4954" h="5067" extrusionOk="0">
                  <a:moveTo>
                    <a:pt x="2527" y="1"/>
                  </a:moveTo>
                  <a:cubicBezTo>
                    <a:pt x="1515" y="1"/>
                    <a:pt x="571" y="786"/>
                    <a:pt x="297" y="1940"/>
                  </a:cubicBezTo>
                  <a:cubicBezTo>
                    <a:pt x="1" y="3310"/>
                    <a:pt x="708" y="4679"/>
                    <a:pt x="1918" y="4999"/>
                  </a:cubicBezTo>
                  <a:cubicBezTo>
                    <a:pt x="2087" y="5044"/>
                    <a:pt x="2258" y="5066"/>
                    <a:pt x="2427" y="5066"/>
                  </a:cubicBezTo>
                  <a:cubicBezTo>
                    <a:pt x="3438" y="5066"/>
                    <a:pt x="4383" y="4278"/>
                    <a:pt x="4657" y="3104"/>
                  </a:cubicBezTo>
                  <a:cubicBezTo>
                    <a:pt x="4954" y="1757"/>
                    <a:pt x="4246" y="388"/>
                    <a:pt x="3036" y="68"/>
                  </a:cubicBezTo>
                  <a:cubicBezTo>
                    <a:pt x="2866" y="23"/>
                    <a:pt x="2696" y="1"/>
                    <a:pt x="252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2" name="Google Shape;5020;p56">
              <a:extLst>
                <a:ext uri="{FF2B5EF4-FFF2-40B4-BE49-F238E27FC236}">
                  <a16:creationId xmlns:a16="http://schemas.microsoft.com/office/drawing/2014/main" id="{AB214668-9082-F08D-AFB7-B68D92A1FB2C}"/>
                </a:ext>
              </a:extLst>
            </p:cNvPr>
            <p:cNvSpPr/>
            <p:nvPr/>
          </p:nvSpPr>
          <p:spPr>
            <a:xfrm>
              <a:off x="4244525" y="1916050"/>
              <a:ext cx="222575" cy="209850"/>
            </a:xfrm>
            <a:custGeom>
              <a:avLst/>
              <a:gdLst/>
              <a:ahLst/>
              <a:cxnLst/>
              <a:rect l="l" t="t" r="r" b="b"/>
              <a:pathLst>
                <a:path w="8903" h="8394" extrusionOk="0">
                  <a:moveTo>
                    <a:pt x="3950" y="1"/>
                  </a:moveTo>
                  <a:cubicBezTo>
                    <a:pt x="3605" y="1"/>
                    <a:pt x="3263" y="34"/>
                    <a:pt x="2945" y="99"/>
                  </a:cubicBezTo>
                  <a:cubicBezTo>
                    <a:pt x="2603" y="168"/>
                    <a:pt x="2260" y="304"/>
                    <a:pt x="1963" y="533"/>
                  </a:cubicBezTo>
                  <a:cubicBezTo>
                    <a:pt x="1758" y="692"/>
                    <a:pt x="1735" y="738"/>
                    <a:pt x="1690" y="1012"/>
                  </a:cubicBezTo>
                  <a:cubicBezTo>
                    <a:pt x="1644" y="1332"/>
                    <a:pt x="1553" y="1606"/>
                    <a:pt x="1621" y="1925"/>
                  </a:cubicBezTo>
                  <a:cubicBezTo>
                    <a:pt x="1484" y="1697"/>
                    <a:pt x="1324" y="1560"/>
                    <a:pt x="1256" y="1286"/>
                  </a:cubicBezTo>
                  <a:cubicBezTo>
                    <a:pt x="959" y="1514"/>
                    <a:pt x="845" y="2039"/>
                    <a:pt x="708" y="2382"/>
                  </a:cubicBezTo>
                  <a:cubicBezTo>
                    <a:pt x="0" y="4322"/>
                    <a:pt x="959" y="6924"/>
                    <a:pt x="3196" y="7928"/>
                  </a:cubicBezTo>
                  <a:cubicBezTo>
                    <a:pt x="3887" y="8232"/>
                    <a:pt x="4602" y="8394"/>
                    <a:pt x="5277" y="8394"/>
                  </a:cubicBezTo>
                  <a:cubicBezTo>
                    <a:pt x="6632" y="8394"/>
                    <a:pt x="7821" y="7740"/>
                    <a:pt x="8309" y="6262"/>
                  </a:cubicBezTo>
                  <a:cubicBezTo>
                    <a:pt x="8902" y="4459"/>
                    <a:pt x="8377" y="1514"/>
                    <a:pt x="5707" y="327"/>
                  </a:cubicBezTo>
                  <a:cubicBezTo>
                    <a:pt x="5194" y="107"/>
                    <a:pt x="4568" y="1"/>
                    <a:pt x="3950"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3" name="Google Shape;5021;p56">
              <a:extLst>
                <a:ext uri="{FF2B5EF4-FFF2-40B4-BE49-F238E27FC236}">
                  <a16:creationId xmlns:a16="http://schemas.microsoft.com/office/drawing/2014/main" id="{1FDC6305-E406-11AF-B97B-2DFF2B1D2EF4}"/>
                </a:ext>
              </a:extLst>
            </p:cNvPr>
            <p:cNvSpPr/>
            <p:nvPr/>
          </p:nvSpPr>
          <p:spPr>
            <a:xfrm>
              <a:off x="4255375" y="1939000"/>
              <a:ext cx="205450" cy="190975"/>
            </a:xfrm>
            <a:custGeom>
              <a:avLst/>
              <a:gdLst/>
              <a:ahLst/>
              <a:cxnLst/>
              <a:rect l="l" t="t" r="r" b="b"/>
              <a:pathLst>
                <a:path w="8218" h="7639" extrusionOk="0">
                  <a:moveTo>
                    <a:pt x="4087" y="1"/>
                  </a:moveTo>
                  <a:cubicBezTo>
                    <a:pt x="2422" y="1"/>
                    <a:pt x="906" y="1214"/>
                    <a:pt x="479" y="3039"/>
                  </a:cubicBezTo>
                  <a:cubicBezTo>
                    <a:pt x="0" y="5161"/>
                    <a:pt x="1256" y="6873"/>
                    <a:pt x="3241" y="7398"/>
                  </a:cubicBezTo>
                  <a:cubicBezTo>
                    <a:pt x="3763" y="7541"/>
                    <a:pt x="4272" y="7639"/>
                    <a:pt x="4771" y="7639"/>
                  </a:cubicBezTo>
                  <a:cubicBezTo>
                    <a:pt x="5384" y="7639"/>
                    <a:pt x="5982" y="7492"/>
                    <a:pt x="6574" y="7101"/>
                  </a:cubicBezTo>
                  <a:cubicBezTo>
                    <a:pt x="7510" y="6485"/>
                    <a:pt x="8217" y="5412"/>
                    <a:pt x="7989" y="4134"/>
                  </a:cubicBezTo>
                  <a:cubicBezTo>
                    <a:pt x="7692" y="2422"/>
                    <a:pt x="6551" y="551"/>
                    <a:pt x="4976" y="117"/>
                  </a:cubicBezTo>
                  <a:cubicBezTo>
                    <a:pt x="4679" y="38"/>
                    <a:pt x="4381" y="1"/>
                    <a:pt x="40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4" name="Google Shape;5022;p56">
              <a:extLst>
                <a:ext uri="{FF2B5EF4-FFF2-40B4-BE49-F238E27FC236}">
                  <a16:creationId xmlns:a16="http://schemas.microsoft.com/office/drawing/2014/main" id="{D64711D1-DAAF-0B4F-4A9D-EF4A6FEE6902}"/>
                </a:ext>
              </a:extLst>
            </p:cNvPr>
            <p:cNvSpPr/>
            <p:nvPr/>
          </p:nvSpPr>
          <p:spPr>
            <a:xfrm>
              <a:off x="4297600" y="1949350"/>
              <a:ext cx="154100" cy="158525"/>
            </a:xfrm>
            <a:custGeom>
              <a:avLst/>
              <a:gdLst/>
              <a:ahLst/>
              <a:cxnLst/>
              <a:rect l="l" t="t" r="r" b="b"/>
              <a:pathLst>
                <a:path w="6164" h="6341" extrusionOk="0">
                  <a:moveTo>
                    <a:pt x="3008" y="0"/>
                  </a:moveTo>
                  <a:cubicBezTo>
                    <a:pt x="1534" y="0"/>
                    <a:pt x="287" y="1197"/>
                    <a:pt x="160" y="2807"/>
                  </a:cubicBezTo>
                  <a:cubicBezTo>
                    <a:pt x="0" y="4542"/>
                    <a:pt x="1187" y="6117"/>
                    <a:pt x="2808" y="6322"/>
                  </a:cubicBezTo>
                  <a:cubicBezTo>
                    <a:pt x="2915" y="6334"/>
                    <a:pt x="3020" y="6340"/>
                    <a:pt x="3125" y="6340"/>
                  </a:cubicBezTo>
                  <a:cubicBezTo>
                    <a:pt x="4612" y="6340"/>
                    <a:pt x="5875" y="5156"/>
                    <a:pt x="6003" y="3515"/>
                  </a:cubicBezTo>
                  <a:cubicBezTo>
                    <a:pt x="6163" y="1780"/>
                    <a:pt x="4976" y="205"/>
                    <a:pt x="3356" y="22"/>
                  </a:cubicBezTo>
                  <a:cubicBezTo>
                    <a:pt x="3239" y="8"/>
                    <a:pt x="3123" y="0"/>
                    <a:pt x="3008"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5" name="Google Shape;5023;p56">
              <a:extLst>
                <a:ext uri="{FF2B5EF4-FFF2-40B4-BE49-F238E27FC236}">
                  <a16:creationId xmlns:a16="http://schemas.microsoft.com/office/drawing/2014/main" id="{0F3DE1FD-3AB1-38BA-1264-05F74681D4AA}"/>
                </a:ext>
              </a:extLst>
            </p:cNvPr>
            <p:cNvSpPr/>
            <p:nvPr/>
          </p:nvSpPr>
          <p:spPr>
            <a:xfrm>
              <a:off x="4338100" y="1978125"/>
              <a:ext cx="86200" cy="89075"/>
            </a:xfrm>
            <a:custGeom>
              <a:avLst/>
              <a:gdLst/>
              <a:ahLst/>
              <a:cxnLst/>
              <a:rect l="l" t="t" r="r" b="b"/>
              <a:pathLst>
                <a:path w="3448" h="3563" extrusionOk="0">
                  <a:moveTo>
                    <a:pt x="1680" y="1"/>
                  </a:moveTo>
                  <a:cubicBezTo>
                    <a:pt x="849" y="1"/>
                    <a:pt x="154" y="676"/>
                    <a:pt x="69" y="1588"/>
                  </a:cubicBezTo>
                  <a:cubicBezTo>
                    <a:pt x="1" y="2569"/>
                    <a:pt x="663" y="3459"/>
                    <a:pt x="1576" y="3551"/>
                  </a:cubicBezTo>
                  <a:cubicBezTo>
                    <a:pt x="1641" y="3559"/>
                    <a:pt x="1705" y="3563"/>
                    <a:pt x="1769" y="3563"/>
                  </a:cubicBezTo>
                  <a:cubicBezTo>
                    <a:pt x="2599" y="3563"/>
                    <a:pt x="3294" y="2889"/>
                    <a:pt x="3379" y="1998"/>
                  </a:cubicBezTo>
                  <a:cubicBezTo>
                    <a:pt x="3447" y="1017"/>
                    <a:pt x="2786" y="127"/>
                    <a:pt x="1873" y="13"/>
                  </a:cubicBezTo>
                  <a:cubicBezTo>
                    <a:pt x="1808" y="5"/>
                    <a:pt x="1743" y="1"/>
                    <a:pt x="1680"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6" name="Google Shape;5024;p56">
              <a:extLst>
                <a:ext uri="{FF2B5EF4-FFF2-40B4-BE49-F238E27FC236}">
                  <a16:creationId xmlns:a16="http://schemas.microsoft.com/office/drawing/2014/main" id="{55B29046-4B26-9086-88CC-9BB16B4BD818}"/>
                </a:ext>
              </a:extLst>
            </p:cNvPr>
            <p:cNvSpPr/>
            <p:nvPr/>
          </p:nvSpPr>
          <p:spPr>
            <a:xfrm>
              <a:off x="4297600" y="1968725"/>
              <a:ext cx="143250" cy="139125"/>
            </a:xfrm>
            <a:custGeom>
              <a:avLst/>
              <a:gdLst/>
              <a:ahLst/>
              <a:cxnLst/>
              <a:rect l="l" t="t" r="r" b="b"/>
              <a:pathLst>
                <a:path w="5730" h="5565" extrusionOk="0">
                  <a:moveTo>
                    <a:pt x="1119" y="1"/>
                  </a:moveTo>
                  <a:lnTo>
                    <a:pt x="1119" y="1"/>
                  </a:lnTo>
                  <a:cubicBezTo>
                    <a:pt x="594" y="503"/>
                    <a:pt x="228" y="1210"/>
                    <a:pt x="160" y="2032"/>
                  </a:cubicBezTo>
                  <a:cubicBezTo>
                    <a:pt x="0" y="3767"/>
                    <a:pt x="1187" y="5342"/>
                    <a:pt x="2808" y="5547"/>
                  </a:cubicBezTo>
                  <a:cubicBezTo>
                    <a:pt x="2912" y="5559"/>
                    <a:pt x="3015" y="5564"/>
                    <a:pt x="3117" y="5564"/>
                  </a:cubicBezTo>
                  <a:cubicBezTo>
                    <a:pt x="4248" y="5564"/>
                    <a:pt x="5248" y="4882"/>
                    <a:pt x="5729" y="3835"/>
                  </a:cubicBezTo>
                  <a:lnTo>
                    <a:pt x="5729" y="3835"/>
                  </a:lnTo>
                  <a:cubicBezTo>
                    <a:pt x="5207" y="4338"/>
                    <a:pt x="4525" y="4628"/>
                    <a:pt x="3778" y="4628"/>
                  </a:cubicBezTo>
                  <a:cubicBezTo>
                    <a:pt x="3676" y="4628"/>
                    <a:pt x="3574" y="4622"/>
                    <a:pt x="3470" y="4611"/>
                  </a:cubicBezTo>
                  <a:cubicBezTo>
                    <a:pt x="1849" y="4406"/>
                    <a:pt x="662" y="2831"/>
                    <a:pt x="822" y="1096"/>
                  </a:cubicBezTo>
                  <a:cubicBezTo>
                    <a:pt x="868" y="708"/>
                    <a:pt x="959" y="343"/>
                    <a:pt x="1119"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7" name="Google Shape;5025;p56">
              <a:extLst>
                <a:ext uri="{FF2B5EF4-FFF2-40B4-BE49-F238E27FC236}">
                  <a16:creationId xmlns:a16="http://schemas.microsoft.com/office/drawing/2014/main" id="{96AA16C6-D6C4-4605-D4CF-4F78E9E7D25C}"/>
                </a:ext>
              </a:extLst>
            </p:cNvPr>
            <p:cNvSpPr/>
            <p:nvPr/>
          </p:nvSpPr>
          <p:spPr>
            <a:xfrm>
              <a:off x="4293894" y="1986687"/>
              <a:ext cx="46236" cy="47426"/>
            </a:xfrm>
            <a:custGeom>
              <a:avLst/>
              <a:gdLst/>
              <a:ahLst/>
              <a:cxnLst/>
              <a:rect l="l" t="t" r="r" b="b"/>
              <a:pathLst>
                <a:path w="2603" h="2670" extrusionOk="0">
                  <a:moveTo>
                    <a:pt x="1261" y="1"/>
                  </a:moveTo>
                  <a:cubicBezTo>
                    <a:pt x="640" y="1"/>
                    <a:pt x="109" y="500"/>
                    <a:pt x="46" y="1175"/>
                  </a:cubicBezTo>
                  <a:cubicBezTo>
                    <a:pt x="0" y="1906"/>
                    <a:pt x="502" y="2590"/>
                    <a:pt x="1187" y="2659"/>
                  </a:cubicBezTo>
                  <a:cubicBezTo>
                    <a:pt x="1239" y="2666"/>
                    <a:pt x="1291" y="2669"/>
                    <a:pt x="1341" y="2669"/>
                  </a:cubicBezTo>
                  <a:cubicBezTo>
                    <a:pt x="1959" y="2669"/>
                    <a:pt x="2471" y="2168"/>
                    <a:pt x="2534" y="1472"/>
                  </a:cubicBezTo>
                  <a:cubicBezTo>
                    <a:pt x="2602" y="741"/>
                    <a:pt x="2100" y="80"/>
                    <a:pt x="1415" y="11"/>
                  </a:cubicBezTo>
                  <a:cubicBezTo>
                    <a:pt x="1363" y="4"/>
                    <a:pt x="1312" y="1"/>
                    <a:pt x="126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8" name="Google Shape;5026;p56">
              <a:extLst>
                <a:ext uri="{FF2B5EF4-FFF2-40B4-BE49-F238E27FC236}">
                  <a16:creationId xmlns:a16="http://schemas.microsoft.com/office/drawing/2014/main" id="{B74BFACC-61DE-6B87-F4A1-EFF40BA707C5}"/>
                </a:ext>
              </a:extLst>
            </p:cNvPr>
            <p:cNvSpPr/>
            <p:nvPr/>
          </p:nvSpPr>
          <p:spPr>
            <a:xfrm>
              <a:off x="4697025" y="1956100"/>
              <a:ext cx="176925" cy="104525"/>
            </a:xfrm>
            <a:custGeom>
              <a:avLst/>
              <a:gdLst/>
              <a:ahLst/>
              <a:cxnLst/>
              <a:rect l="l" t="t" r="r" b="b"/>
              <a:pathLst>
                <a:path w="7077" h="4181" extrusionOk="0">
                  <a:moveTo>
                    <a:pt x="2045" y="1"/>
                  </a:moveTo>
                  <a:cubicBezTo>
                    <a:pt x="1521" y="1"/>
                    <a:pt x="995" y="109"/>
                    <a:pt x="640" y="255"/>
                  </a:cubicBezTo>
                  <a:cubicBezTo>
                    <a:pt x="435" y="323"/>
                    <a:pt x="275" y="437"/>
                    <a:pt x="161" y="483"/>
                  </a:cubicBezTo>
                  <a:cubicBezTo>
                    <a:pt x="47" y="551"/>
                    <a:pt x="1" y="574"/>
                    <a:pt x="1" y="597"/>
                  </a:cubicBezTo>
                  <a:cubicBezTo>
                    <a:pt x="1" y="597"/>
                    <a:pt x="252" y="483"/>
                    <a:pt x="663" y="346"/>
                  </a:cubicBezTo>
                  <a:cubicBezTo>
                    <a:pt x="1022" y="226"/>
                    <a:pt x="1485" y="159"/>
                    <a:pt x="1976" y="159"/>
                  </a:cubicBezTo>
                  <a:cubicBezTo>
                    <a:pt x="2048" y="159"/>
                    <a:pt x="2120" y="160"/>
                    <a:pt x="2192" y="163"/>
                  </a:cubicBezTo>
                  <a:cubicBezTo>
                    <a:pt x="2740" y="209"/>
                    <a:pt x="3288" y="323"/>
                    <a:pt x="3676" y="506"/>
                  </a:cubicBezTo>
                  <a:cubicBezTo>
                    <a:pt x="3881" y="574"/>
                    <a:pt x="4041" y="643"/>
                    <a:pt x="4155" y="688"/>
                  </a:cubicBezTo>
                  <a:cubicBezTo>
                    <a:pt x="4269" y="757"/>
                    <a:pt x="4315" y="780"/>
                    <a:pt x="4315" y="780"/>
                  </a:cubicBezTo>
                  <a:cubicBezTo>
                    <a:pt x="4315" y="780"/>
                    <a:pt x="4383" y="802"/>
                    <a:pt x="4498" y="871"/>
                  </a:cubicBezTo>
                  <a:cubicBezTo>
                    <a:pt x="4589" y="939"/>
                    <a:pt x="4749" y="1008"/>
                    <a:pt x="4931" y="1122"/>
                  </a:cubicBezTo>
                  <a:cubicBezTo>
                    <a:pt x="5274" y="1373"/>
                    <a:pt x="5730" y="1693"/>
                    <a:pt x="6095" y="2149"/>
                  </a:cubicBezTo>
                  <a:cubicBezTo>
                    <a:pt x="6461" y="2583"/>
                    <a:pt x="6757" y="3085"/>
                    <a:pt x="6894" y="3496"/>
                  </a:cubicBezTo>
                  <a:cubicBezTo>
                    <a:pt x="6963" y="3701"/>
                    <a:pt x="6985" y="3861"/>
                    <a:pt x="7031" y="3998"/>
                  </a:cubicBezTo>
                  <a:cubicBezTo>
                    <a:pt x="7054" y="4112"/>
                    <a:pt x="7077" y="4181"/>
                    <a:pt x="7077" y="4181"/>
                  </a:cubicBezTo>
                  <a:cubicBezTo>
                    <a:pt x="7077" y="4181"/>
                    <a:pt x="7077" y="4112"/>
                    <a:pt x="7077" y="3998"/>
                  </a:cubicBezTo>
                  <a:cubicBezTo>
                    <a:pt x="7054" y="3861"/>
                    <a:pt x="7054" y="3678"/>
                    <a:pt x="6963" y="3473"/>
                  </a:cubicBezTo>
                  <a:cubicBezTo>
                    <a:pt x="6871" y="3039"/>
                    <a:pt x="6575" y="2514"/>
                    <a:pt x="6209" y="2035"/>
                  </a:cubicBezTo>
                  <a:cubicBezTo>
                    <a:pt x="5867" y="1578"/>
                    <a:pt x="5388" y="1213"/>
                    <a:pt x="5045" y="939"/>
                  </a:cubicBezTo>
                  <a:cubicBezTo>
                    <a:pt x="4863" y="825"/>
                    <a:pt x="4703" y="734"/>
                    <a:pt x="4589" y="665"/>
                  </a:cubicBezTo>
                  <a:cubicBezTo>
                    <a:pt x="4498" y="597"/>
                    <a:pt x="4429" y="574"/>
                    <a:pt x="4429" y="574"/>
                  </a:cubicBezTo>
                  <a:cubicBezTo>
                    <a:pt x="4429" y="574"/>
                    <a:pt x="4361" y="551"/>
                    <a:pt x="4246" y="483"/>
                  </a:cubicBezTo>
                  <a:cubicBezTo>
                    <a:pt x="4132" y="437"/>
                    <a:pt x="3950" y="369"/>
                    <a:pt x="3744" y="300"/>
                  </a:cubicBezTo>
                  <a:cubicBezTo>
                    <a:pt x="3333" y="140"/>
                    <a:pt x="2763" y="26"/>
                    <a:pt x="2192" y="4"/>
                  </a:cubicBezTo>
                  <a:cubicBezTo>
                    <a:pt x="2143" y="2"/>
                    <a:pt x="2094" y="1"/>
                    <a:pt x="2045"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9" name="Google Shape;5027;p56">
              <a:extLst>
                <a:ext uri="{FF2B5EF4-FFF2-40B4-BE49-F238E27FC236}">
                  <a16:creationId xmlns:a16="http://schemas.microsoft.com/office/drawing/2014/main" id="{591728AD-0776-660B-7B5C-5C4DE6079DB6}"/>
                </a:ext>
              </a:extLst>
            </p:cNvPr>
            <p:cNvSpPr/>
            <p:nvPr/>
          </p:nvSpPr>
          <p:spPr>
            <a:xfrm>
              <a:off x="4639400" y="1973425"/>
              <a:ext cx="249400" cy="210600"/>
            </a:xfrm>
            <a:custGeom>
              <a:avLst/>
              <a:gdLst/>
              <a:ahLst/>
              <a:cxnLst/>
              <a:rect l="l" t="t" r="r" b="b"/>
              <a:pathLst>
                <a:path w="9976" h="8424" extrusionOk="0">
                  <a:moveTo>
                    <a:pt x="5221" y="1"/>
                  </a:moveTo>
                  <a:cubicBezTo>
                    <a:pt x="5011" y="1"/>
                    <a:pt x="4806" y="14"/>
                    <a:pt x="4611" y="41"/>
                  </a:cubicBezTo>
                  <a:cubicBezTo>
                    <a:pt x="1347" y="497"/>
                    <a:pt x="1" y="3328"/>
                    <a:pt x="206" y="5314"/>
                  </a:cubicBezTo>
                  <a:cubicBezTo>
                    <a:pt x="423" y="7406"/>
                    <a:pt x="2297" y="8423"/>
                    <a:pt x="4454" y="8423"/>
                  </a:cubicBezTo>
                  <a:cubicBezTo>
                    <a:pt x="4790" y="8423"/>
                    <a:pt x="5134" y="8399"/>
                    <a:pt x="5479" y="8349"/>
                  </a:cubicBezTo>
                  <a:cubicBezTo>
                    <a:pt x="8241" y="7961"/>
                    <a:pt x="9975" y="5587"/>
                    <a:pt x="9679" y="3465"/>
                  </a:cubicBezTo>
                  <a:cubicBezTo>
                    <a:pt x="9610" y="3077"/>
                    <a:pt x="9633" y="2506"/>
                    <a:pt x="9359" y="2186"/>
                  </a:cubicBezTo>
                  <a:cubicBezTo>
                    <a:pt x="9199" y="2460"/>
                    <a:pt x="8994" y="2552"/>
                    <a:pt x="8766" y="2734"/>
                  </a:cubicBezTo>
                  <a:cubicBezTo>
                    <a:pt x="8925" y="2438"/>
                    <a:pt x="8902" y="2118"/>
                    <a:pt x="8925" y="1821"/>
                  </a:cubicBezTo>
                  <a:cubicBezTo>
                    <a:pt x="8948" y="1525"/>
                    <a:pt x="8948" y="1456"/>
                    <a:pt x="8743" y="1228"/>
                  </a:cubicBezTo>
                  <a:cubicBezTo>
                    <a:pt x="8469" y="931"/>
                    <a:pt x="8126" y="703"/>
                    <a:pt x="7761" y="520"/>
                  </a:cubicBezTo>
                  <a:cubicBezTo>
                    <a:pt x="7011" y="209"/>
                    <a:pt x="6071" y="1"/>
                    <a:pt x="5221"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0" name="Google Shape;5028;p56">
              <a:extLst>
                <a:ext uri="{FF2B5EF4-FFF2-40B4-BE49-F238E27FC236}">
                  <a16:creationId xmlns:a16="http://schemas.microsoft.com/office/drawing/2014/main" id="{EA10F017-FBA4-68AA-F49E-961550C11D70}"/>
                </a:ext>
              </a:extLst>
            </p:cNvPr>
            <p:cNvSpPr/>
            <p:nvPr/>
          </p:nvSpPr>
          <p:spPr>
            <a:xfrm>
              <a:off x="4634275" y="1993825"/>
              <a:ext cx="231125" cy="195200"/>
            </a:xfrm>
            <a:custGeom>
              <a:avLst/>
              <a:gdLst/>
              <a:ahLst/>
              <a:cxnLst/>
              <a:rect l="l" t="t" r="r" b="b"/>
              <a:pathLst>
                <a:path w="9245" h="7808" extrusionOk="0">
                  <a:moveTo>
                    <a:pt x="4976" y="1"/>
                  </a:moveTo>
                  <a:cubicBezTo>
                    <a:pt x="3104" y="1"/>
                    <a:pt x="1370" y="1599"/>
                    <a:pt x="571" y="3242"/>
                  </a:cubicBezTo>
                  <a:cubicBezTo>
                    <a:pt x="0" y="4452"/>
                    <a:pt x="525" y="5730"/>
                    <a:pt x="1415" y="6597"/>
                  </a:cubicBezTo>
                  <a:cubicBezTo>
                    <a:pt x="2442" y="7602"/>
                    <a:pt x="3675" y="7807"/>
                    <a:pt x="5067" y="7807"/>
                  </a:cubicBezTo>
                  <a:cubicBezTo>
                    <a:pt x="7418" y="7807"/>
                    <a:pt x="9244" y="6438"/>
                    <a:pt x="9244" y="4155"/>
                  </a:cubicBezTo>
                  <a:cubicBezTo>
                    <a:pt x="9244" y="1873"/>
                    <a:pt x="7327" y="1"/>
                    <a:pt x="497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1" name="Google Shape;5029;p56">
              <a:extLst>
                <a:ext uri="{FF2B5EF4-FFF2-40B4-BE49-F238E27FC236}">
                  <a16:creationId xmlns:a16="http://schemas.microsoft.com/office/drawing/2014/main" id="{2CE39587-BB3E-8DDE-5809-A1F45C9EB9B4}"/>
                </a:ext>
              </a:extLst>
            </p:cNvPr>
            <p:cNvSpPr/>
            <p:nvPr/>
          </p:nvSpPr>
          <p:spPr>
            <a:xfrm>
              <a:off x="4692475" y="1998450"/>
              <a:ext cx="169500" cy="164850"/>
            </a:xfrm>
            <a:custGeom>
              <a:avLst/>
              <a:gdLst/>
              <a:ahLst/>
              <a:cxnLst/>
              <a:rect l="l" t="t" r="r" b="b"/>
              <a:pathLst>
                <a:path w="6780" h="6594" extrusionOk="0">
                  <a:moveTo>
                    <a:pt x="3329" y="0"/>
                  </a:moveTo>
                  <a:cubicBezTo>
                    <a:pt x="1705" y="0"/>
                    <a:pt x="330" y="1243"/>
                    <a:pt x="160" y="2920"/>
                  </a:cubicBezTo>
                  <a:cubicBezTo>
                    <a:pt x="0" y="4746"/>
                    <a:pt x="1301" y="6367"/>
                    <a:pt x="3082" y="6572"/>
                  </a:cubicBezTo>
                  <a:cubicBezTo>
                    <a:pt x="3206" y="6587"/>
                    <a:pt x="3329" y="6594"/>
                    <a:pt x="3451" y="6594"/>
                  </a:cubicBezTo>
                  <a:cubicBezTo>
                    <a:pt x="5075" y="6594"/>
                    <a:pt x="6450" y="5351"/>
                    <a:pt x="6620" y="3673"/>
                  </a:cubicBezTo>
                  <a:cubicBezTo>
                    <a:pt x="6779" y="1870"/>
                    <a:pt x="5478" y="227"/>
                    <a:pt x="3698" y="21"/>
                  </a:cubicBezTo>
                  <a:cubicBezTo>
                    <a:pt x="3574" y="7"/>
                    <a:pt x="3450" y="0"/>
                    <a:pt x="3329"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2" name="Google Shape;5030;p56">
              <a:extLst>
                <a:ext uri="{FF2B5EF4-FFF2-40B4-BE49-F238E27FC236}">
                  <a16:creationId xmlns:a16="http://schemas.microsoft.com/office/drawing/2014/main" id="{35ED40BE-FBE3-B8DD-AFEF-C1BFD41AE65F}"/>
                </a:ext>
              </a:extLst>
            </p:cNvPr>
            <p:cNvSpPr/>
            <p:nvPr/>
          </p:nvSpPr>
          <p:spPr>
            <a:xfrm>
              <a:off x="4736975" y="2028925"/>
              <a:ext cx="94750" cy="92475"/>
            </a:xfrm>
            <a:custGeom>
              <a:avLst/>
              <a:gdLst/>
              <a:ahLst/>
              <a:cxnLst/>
              <a:rect l="l" t="t" r="r" b="b"/>
              <a:pathLst>
                <a:path w="3790" h="3699" extrusionOk="0">
                  <a:moveTo>
                    <a:pt x="1871" y="0"/>
                  </a:moveTo>
                  <a:cubicBezTo>
                    <a:pt x="954" y="0"/>
                    <a:pt x="177" y="698"/>
                    <a:pt x="92" y="1633"/>
                  </a:cubicBezTo>
                  <a:cubicBezTo>
                    <a:pt x="1" y="2660"/>
                    <a:pt x="731" y="3573"/>
                    <a:pt x="1735" y="3687"/>
                  </a:cubicBezTo>
                  <a:cubicBezTo>
                    <a:pt x="1803" y="3695"/>
                    <a:pt x="1871" y="3699"/>
                    <a:pt x="1937" y="3699"/>
                  </a:cubicBezTo>
                  <a:cubicBezTo>
                    <a:pt x="2836" y="3699"/>
                    <a:pt x="3613" y="3000"/>
                    <a:pt x="3698" y="2044"/>
                  </a:cubicBezTo>
                  <a:cubicBezTo>
                    <a:pt x="3790" y="1039"/>
                    <a:pt x="3059" y="126"/>
                    <a:pt x="2078" y="12"/>
                  </a:cubicBezTo>
                  <a:cubicBezTo>
                    <a:pt x="2008" y="4"/>
                    <a:pt x="1939" y="0"/>
                    <a:pt x="1871"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3" name="Google Shape;5031;p56">
              <a:extLst>
                <a:ext uri="{FF2B5EF4-FFF2-40B4-BE49-F238E27FC236}">
                  <a16:creationId xmlns:a16="http://schemas.microsoft.com/office/drawing/2014/main" id="{B563E903-EE23-6ACB-AF1B-FCA0A8624D0F}"/>
                </a:ext>
              </a:extLst>
            </p:cNvPr>
            <p:cNvSpPr/>
            <p:nvPr/>
          </p:nvSpPr>
          <p:spPr>
            <a:xfrm>
              <a:off x="4692475" y="2018950"/>
              <a:ext cx="156950" cy="144350"/>
            </a:xfrm>
            <a:custGeom>
              <a:avLst/>
              <a:gdLst/>
              <a:ahLst/>
              <a:cxnLst/>
              <a:rect l="l" t="t" r="r" b="b"/>
              <a:pathLst>
                <a:path w="6278" h="5774" extrusionOk="0">
                  <a:moveTo>
                    <a:pt x="1233" y="0"/>
                  </a:moveTo>
                  <a:lnTo>
                    <a:pt x="1233" y="0"/>
                  </a:lnTo>
                  <a:cubicBezTo>
                    <a:pt x="639" y="525"/>
                    <a:pt x="251" y="1256"/>
                    <a:pt x="160" y="2100"/>
                  </a:cubicBezTo>
                  <a:cubicBezTo>
                    <a:pt x="0" y="3926"/>
                    <a:pt x="1301" y="5547"/>
                    <a:pt x="3082" y="5752"/>
                  </a:cubicBezTo>
                  <a:cubicBezTo>
                    <a:pt x="3205" y="5767"/>
                    <a:pt x="3327" y="5774"/>
                    <a:pt x="3447" y="5774"/>
                  </a:cubicBezTo>
                  <a:cubicBezTo>
                    <a:pt x="4671" y="5774"/>
                    <a:pt x="5758" y="5054"/>
                    <a:pt x="6277" y="3995"/>
                  </a:cubicBezTo>
                  <a:lnTo>
                    <a:pt x="6277" y="3995"/>
                  </a:lnTo>
                  <a:cubicBezTo>
                    <a:pt x="5725" y="4488"/>
                    <a:pt x="5002" y="4794"/>
                    <a:pt x="4196" y="4794"/>
                  </a:cubicBezTo>
                  <a:cubicBezTo>
                    <a:pt x="4070" y="4794"/>
                    <a:pt x="3942" y="4786"/>
                    <a:pt x="3812" y="4771"/>
                  </a:cubicBezTo>
                  <a:cubicBezTo>
                    <a:pt x="2055" y="4565"/>
                    <a:pt x="731" y="2945"/>
                    <a:pt x="913" y="1142"/>
                  </a:cubicBezTo>
                  <a:cubicBezTo>
                    <a:pt x="936" y="731"/>
                    <a:pt x="1050" y="343"/>
                    <a:pt x="1233"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4" name="Google Shape;5032;p56">
              <a:extLst>
                <a:ext uri="{FF2B5EF4-FFF2-40B4-BE49-F238E27FC236}">
                  <a16:creationId xmlns:a16="http://schemas.microsoft.com/office/drawing/2014/main" id="{C9BA88AE-8E49-04DF-DF4A-CF536AF76835}"/>
                </a:ext>
              </a:extLst>
            </p:cNvPr>
            <p:cNvSpPr/>
            <p:nvPr/>
          </p:nvSpPr>
          <p:spPr>
            <a:xfrm>
              <a:off x="4693034" y="2042162"/>
              <a:ext cx="41098" cy="39741"/>
            </a:xfrm>
            <a:custGeom>
              <a:avLst/>
              <a:gdLst/>
              <a:ahLst/>
              <a:cxnLst/>
              <a:rect l="l" t="t" r="r" b="b"/>
              <a:pathLst>
                <a:path w="2877" h="2783" extrusionOk="0">
                  <a:moveTo>
                    <a:pt x="1412" y="1"/>
                  </a:moveTo>
                  <a:cubicBezTo>
                    <a:pt x="726" y="1"/>
                    <a:pt x="133" y="524"/>
                    <a:pt x="69" y="1243"/>
                  </a:cubicBezTo>
                  <a:cubicBezTo>
                    <a:pt x="1" y="1996"/>
                    <a:pt x="572" y="2681"/>
                    <a:pt x="1302" y="2773"/>
                  </a:cubicBezTo>
                  <a:cubicBezTo>
                    <a:pt x="1357" y="2779"/>
                    <a:pt x="1412" y="2782"/>
                    <a:pt x="1466" y="2782"/>
                  </a:cubicBezTo>
                  <a:cubicBezTo>
                    <a:pt x="2152" y="2782"/>
                    <a:pt x="2745" y="2259"/>
                    <a:pt x="2808" y="1540"/>
                  </a:cubicBezTo>
                  <a:cubicBezTo>
                    <a:pt x="2877" y="787"/>
                    <a:pt x="2329" y="102"/>
                    <a:pt x="1576" y="11"/>
                  </a:cubicBezTo>
                  <a:cubicBezTo>
                    <a:pt x="1521" y="4"/>
                    <a:pt x="1466" y="1"/>
                    <a:pt x="14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5" name="Google Shape;5033;p56">
              <a:extLst>
                <a:ext uri="{FF2B5EF4-FFF2-40B4-BE49-F238E27FC236}">
                  <a16:creationId xmlns:a16="http://schemas.microsoft.com/office/drawing/2014/main" id="{3CF419BB-1A55-40C0-77A8-D2A0B5F704D1}"/>
                </a:ext>
              </a:extLst>
            </p:cNvPr>
            <p:cNvSpPr/>
            <p:nvPr/>
          </p:nvSpPr>
          <p:spPr>
            <a:xfrm>
              <a:off x="4283325" y="1482450"/>
              <a:ext cx="1035725" cy="948525"/>
            </a:xfrm>
            <a:custGeom>
              <a:avLst/>
              <a:gdLst/>
              <a:ahLst/>
              <a:cxnLst/>
              <a:rect l="l" t="t" r="r" b="b"/>
              <a:pathLst>
                <a:path w="41429" h="37941" extrusionOk="0">
                  <a:moveTo>
                    <a:pt x="17178" y="1"/>
                  </a:moveTo>
                  <a:cubicBezTo>
                    <a:pt x="14818" y="1"/>
                    <a:pt x="12118" y="365"/>
                    <a:pt x="9131" y="1351"/>
                  </a:cubicBezTo>
                  <a:cubicBezTo>
                    <a:pt x="2899" y="3406"/>
                    <a:pt x="868" y="7788"/>
                    <a:pt x="1" y="12285"/>
                  </a:cubicBezTo>
                  <a:cubicBezTo>
                    <a:pt x="2169" y="12558"/>
                    <a:pt x="4315" y="12741"/>
                    <a:pt x="4315" y="12741"/>
                  </a:cubicBezTo>
                  <a:lnTo>
                    <a:pt x="6460" y="8473"/>
                  </a:lnTo>
                  <a:lnTo>
                    <a:pt x="6072" y="12924"/>
                  </a:lnTo>
                  <a:lnTo>
                    <a:pt x="21479" y="16233"/>
                  </a:lnTo>
                  <a:lnTo>
                    <a:pt x="22757" y="12262"/>
                  </a:lnTo>
                  <a:lnTo>
                    <a:pt x="22552" y="16233"/>
                  </a:lnTo>
                  <a:lnTo>
                    <a:pt x="26524" y="16530"/>
                  </a:lnTo>
                  <a:cubicBezTo>
                    <a:pt x="27208" y="26322"/>
                    <a:pt x="20292" y="35498"/>
                    <a:pt x="18284" y="37940"/>
                  </a:cubicBezTo>
                  <a:cubicBezTo>
                    <a:pt x="23419" y="36525"/>
                    <a:pt x="27528" y="33580"/>
                    <a:pt x="28920" y="30727"/>
                  </a:cubicBezTo>
                  <a:cubicBezTo>
                    <a:pt x="28920" y="30727"/>
                    <a:pt x="29619" y="33208"/>
                    <a:pt x="32297" y="33208"/>
                  </a:cubicBezTo>
                  <a:cubicBezTo>
                    <a:pt x="32939" y="33208"/>
                    <a:pt x="33694" y="33066"/>
                    <a:pt x="34581" y="32713"/>
                  </a:cubicBezTo>
                  <a:cubicBezTo>
                    <a:pt x="38165" y="31298"/>
                    <a:pt x="41429" y="25569"/>
                    <a:pt x="38918" y="23058"/>
                  </a:cubicBezTo>
                  <a:cubicBezTo>
                    <a:pt x="37843" y="21983"/>
                    <a:pt x="36765" y="21633"/>
                    <a:pt x="35817" y="21633"/>
                  </a:cubicBezTo>
                  <a:cubicBezTo>
                    <a:pt x="34048" y="21633"/>
                    <a:pt x="32732" y="22853"/>
                    <a:pt x="32732" y="22853"/>
                  </a:cubicBezTo>
                  <a:cubicBezTo>
                    <a:pt x="32732" y="22853"/>
                    <a:pt x="39374" y="10664"/>
                    <a:pt x="27847" y="2949"/>
                  </a:cubicBezTo>
                  <a:cubicBezTo>
                    <a:pt x="27847" y="2949"/>
                    <a:pt x="23887" y="1"/>
                    <a:pt x="1717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6" name="Google Shape;5034;p56">
              <a:extLst>
                <a:ext uri="{FF2B5EF4-FFF2-40B4-BE49-F238E27FC236}">
                  <a16:creationId xmlns:a16="http://schemas.microsoft.com/office/drawing/2014/main" id="{2A7BC059-2BE8-E787-D084-41C7FA5933E2}"/>
                </a:ext>
              </a:extLst>
            </p:cNvPr>
            <p:cNvSpPr/>
            <p:nvPr/>
          </p:nvSpPr>
          <p:spPr>
            <a:xfrm>
              <a:off x="4196025" y="1390900"/>
              <a:ext cx="1184075" cy="1064600"/>
            </a:xfrm>
            <a:custGeom>
              <a:avLst/>
              <a:gdLst/>
              <a:ahLst/>
              <a:cxnLst/>
              <a:rect l="l" t="t" r="r" b="b"/>
              <a:pathLst>
                <a:path w="47363" h="42584" extrusionOk="0">
                  <a:moveTo>
                    <a:pt x="25212" y="0"/>
                  </a:moveTo>
                  <a:cubicBezTo>
                    <a:pt x="20016" y="0"/>
                    <a:pt x="16001" y="2000"/>
                    <a:pt x="16001" y="2000"/>
                  </a:cubicBezTo>
                  <a:cubicBezTo>
                    <a:pt x="16001" y="2000"/>
                    <a:pt x="12052" y="2046"/>
                    <a:pt x="7008" y="3415"/>
                  </a:cubicBezTo>
                  <a:cubicBezTo>
                    <a:pt x="1301" y="4945"/>
                    <a:pt x="0" y="13344"/>
                    <a:pt x="480" y="14121"/>
                  </a:cubicBezTo>
                  <a:cubicBezTo>
                    <a:pt x="959" y="14897"/>
                    <a:pt x="9108" y="15581"/>
                    <a:pt x="9108" y="15581"/>
                  </a:cubicBezTo>
                  <a:lnTo>
                    <a:pt x="11230" y="11313"/>
                  </a:lnTo>
                  <a:lnTo>
                    <a:pt x="10842" y="15764"/>
                  </a:lnTo>
                  <a:lnTo>
                    <a:pt x="26272" y="19074"/>
                  </a:lnTo>
                  <a:lnTo>
                    <a:pt x="27528" y="15079"/>
                  </a:lnTo>
                  <a:lnTo>
                    <a:pt x="27345" y="19074"/>
                  </a:lnTo>
                  <a:lnTo>
                    <a:pt x="31317" y="19347"/>
                  </a:lnTo>
                  <a:cubicBezTo>
                    <a:pt x="32093" y="30806"/>
                    <a:pt x="22529" y="41420"/>
                    <a:pt x="22529" y="41420"/>
                  </a:cubicBezTo>
                  <a:cubicBezTo>
                    <a:pt x="24789" y="42127"/>
                    <a:pt x="27162" y="42447"/>
                    <a:pt x="29468" y="42561"/>
                  </a:cubicBezTo>
                  <a:cubicBezTo>
                    <a:pt x="30540" y="40689"/>
                    <a:pt x="32480" y="37197"/>
                    <a:pt x="32481" y="37197"/>
                  </a:cubicBezTo>
                  <a:lnTo>
                    <a:pt x="32481" y="37197"/>
                  </a:lnTo>
                  <a:lnTo>
                    <a:pt x="31088" y="42584"/>
                  </a:lnTo>
                  <a:cubicBezTo>
                    <a:pt x="31522" y="42584"/>
                    <a:pt x="31956" y="42561"/>
                    <a:pt x="32389" y="42561"/>
                  </a:cubicBezTo>
                  <a:lnTo>
                    <a:pt x="33576" y="40438"/>
                  </a:lnTo>
                  <a:lnTo>
                    <a:pt x="32914" y="42538"/>
                  </a:lnTo>
                  <a:cubicBezTo>
                    <a:pt x="35882" y="42378"/>
                    <a:pt x="38575" y="41922"/>
                    <a:pt x="40538" y="41488"/>
                  </a:cubicBezTo>
                  <a:lnTo>
                    <a:pt x="42775" y="36763"/>
                  </a:lnTo>
                  <a:lnTo>
                    <a:pt x="42433" y="41031"/>
                  </a:lnTo>
                  <a:cubicBezTo>
                    <a:pt x="43300" y="40803"/>
                    <a:pt x="43802" y="40643"/>
                    <a:pt x="43802" y="40643"/>
                  </a:cubicBezTo>
                  <a:cubicBezTo>
                    <a:pt x="47363" y="33202"/>
                    <a:pt x="45697" y="20580"/>
                    <a:pt x="45103" y="16357"/>
                  </a:cubicBezTo>
                  <a:cubicBezTo>
                    <a:pt x="44030" y="8871"/>
                    <a:pt x="39853" y="7912"/>
                    <a:pt x="39853" y="7912"/>
                  </a:cubicBezTo>
                  <a:cubicBezTo>
                    <a:pt x="39853" y="7912"/>
                    <a:pt x="42181" y="7615"/>
                    <a:pt x="42181" y="6931"/>
                  </a:cubicBezTo>
                  <a:cubicBezTo>
                    <a:pt x="42181" y="6269"/>
                    <a:pt x="39077" y="6269"/>
                    <a:pt x="39077" y="6269"/>
                  </a:cubicBezTo>
                  <a:cubicBezTo>
                    <a:pt x="39077" y="6269"/>
                    <a:pt x="40059" y="4214"/>
                    <a:pt x="39374" y="3644"/>
                  </a:cubicBezTo>
                  <a:cubicBezTo>
                    <a:pt x="39304" y="3583"/>
                    <a:pt x="39238" y="3556"/>
                    <a:pt x="39175" y="3556"/>
                  </a:cubicBezTo>
                  <a:cubicBezTo>
                    <a:pt x="38614" y="3556"/>
                    <a:pt x="38301" y="5675"/>
                    <a:pt x="38301" y="5675"/>
                  </a:cubicBezTo>
                  <a:cubicBezTo>
                    <a:pt x="34128" y="1241"/>
                    <a:pt x="29304" y="0"/>
                    <a:pt x="25212" y="0"/>
                  </a:cubicBezTo>
                  <a:close/>
                </a:path>
              </a:pathLst>
            </a:custGeom>
            <a:solidFill>
              <a:srgbClr val="A154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7" name="Google Shape;5035;p56">
              <a:extLst>
                <a:ext uri="{FF2B5EF4-FFF2-40B4-BE49-F238E27FC236}">
                  <a16:creationId xmlns:a16="http://schemas.microsoft.com/office/drawing/2014/main" id="{95F195C4-F9E6-0F61-406C-ED3FB3E3FD97}"/>
                </a:ext>
              </a:extLst>
            </p:cNvPr>
            <p:cNvSpPr/>
            <p:nvPr/>
          </p:nvSpPr>
          <p:spPr>
            <a:xfrm>
              <a:off x="4202300" y="1390900"/>
              <a:ext cx="1177800" cy="1064600"/>
            </a:xfrm>
            <a:custGeom>
              <a:avLst/>
              <a:gdLst/>
              <a:ahLst/>
              <a:cxnLst/>
              <a:rect l="l" t="t" r="r" b="b"/>
              <a:pathLst>
                <a:path w="47112" h="42584" extrusionOk="0">
                  <a:moveTo>
                    <a:pt x="24961" y="0"/>
                  </a:moveTo>
                  <a:cubicBezTo>
                    <a:pt x="19765" y="0"/>
                    <a:pt x="15750" y="2000"/>
                    <a:pt x="15750" y="2000"/>
                  </a:cubicBezTo>
                  <a:cubicBezTo>
                    <a:pt x="15750" y="2000"/>
                    <a:pt x="15522" y="2000"/>
                    <a:pt x="15156" y="2023"/>
                  </a:cubicBezTo>
                  <a:cubicBezTo>
                    <a:pt x="15271" y="2046"/>
                    <a:pt x="15385" y="2092"/>
                    <a:pt x="15544" y="2114"/>
                  </a:cubicBezTo>
                  <a:cubicBezTo>
                    <a:pt x="18443" y="2525"/>
                    <a:pt x="17051" y="5059"/>
                    <a:pt x="17051" y="5059"/>
                  </a:cubicBezTo>
                  <a:cubicBezTo>
                    <a:pt x="17958" y="4443"/>
                    <a:pt x="18901" y="4216"/>
                    <a:pt x="19803" y="4216"/>
                  </a:cubicBezTo>
                  <a:cubicBezTo>
                    <a:pt x="22078" y="4216"/>
                    <a:pt x="24096" y="5661"/>
                    <a:pt x="24652" y="5972"/>
                  </a:cubicBezTo>
                  <a:cubicBezTo>
                    <a:pt x="25610" y="6520"/>
                    <a:pt x="24287" y="8620"/>
                    <a:pt x="24287" y="8620"/>
                  </a:cubicBezTo>
                  <a:cubicBezTo>
                    <a:pt x="24772" y="8548"/>
                    <a:pt x="25262" y="8512"/>
                    <a:pt x="25748" y="8512"/>
                  </a:cubicBezTo>
                  <a:cubicBezTo>
                    <a:pt x="27727" y="8512"/>
                    <a:pt x="29632" y="9104"/>
                    <a:pt x="30860" y="10240"/>
                  </a:cubicBezTo>
                  <a:cubicBezTo>
                    <a:pt x="32412" y="11701"/>
                    <a:pt x="31636" y="17179"/>
                    <a:pt x="29399" y="17293"/>
                  </a:cubicBezTo>
                  <a:cubicBezTo>
                    <a:pt x="29372" y="17295"/>
                    <a:pt x="29345" y="17296"/>
                    <a:pt x="29319" y="17296"/>
                  </a:cubicBezTo>
                  <a:cubicBezTo>
                    <a:pt x="27218" y="17296"/>
                    <a:pt x="28509" y="11930"/>
                    <a:pt x="28509" y="11929"/>
                  </a:cubicBezTo>
                  <a:lnTo>
                    <a:pt x="28509" y="11929"/>
                  </a:lnTo>
                  <a:cubicBezTo>
                    <a:pt x="28509" y="11930"/>
                    <a:pt x="27413" y="14532"/>
                    <a:pt x="26386" y="16335"/>
                  </a:cubicBezTo>
                  <a:cubicBezTo>
                    <a:pt x="26076" y="16879"/>
                    <a:pt x="25201" y="17101"/>
                    <a:pt x="24035" y="17101"/>
                  </a:cubicBezTo>
                  <a:cubicBezTo>
                    <a:pt x="21338" y="17101"/>
                    <a:pt x="17090" y="15914"/>
                    <a:pt x="14700" y="14782"/>
                  </a:cubicBezTo>
                  <a:cubicBezTo>
                    <a:pt x="11253" y="13139"/>
                    <a:pt x="11550" y="9761"/>
                    <a:pt x="11618" y="9601"/>
                  </a:cubicBezTo>
                  <a:cubicBezTo>
                    <a:pt x="11620" y="9597"/>
                    <a:pt x="11620" y="9596"/>
                    <a:pt x="11619" y="9596"/>
                  </a:cubicBezTo>
                  <a:lnTo>
                    <a:pt x="11619" y="9596"/>
                  </a:lnTo>
                  <a:cubicBezTo>
                    <a:pt x="11585" y="9596"/>
                    <a:pt x="9355" y="13312"/>
                    <a:pt x="6802" y="13312"/>
                  </a:cubicBezTo>
                  <a:cubicBezTo>
                    <a:pt x="6621" y="13312"/>
                    <a:pt x="6438" y="13293"/>
                    <a:pt x="6255" y="13253"/>
                  </a:cubicBezTo>
                  <a:cubicBezTo>
                    <a:pt x="3424" y="12660"/>
                    <a:pt x="6072" y="7844"/>
                    <a:pt x="6072" y="7844"/>
                  </a:cubicBezTo>
                  <a:lnTo>
                    <a:pt x="6072" y="7844"/>
                  </a:lnTo>
                  <a:cubicBezTo>
                    <a:pt x="6072" y="7844"/>
                    <a:pt x="3470" y="10742"/>
                    <a:pt x="1735" y="10788"/>
                  </a:cubicBezTo>
                  <a:cubicBezTo>
                    <a:pt x="1725" y="10788"/>
                    <a:pt x="1715" y="10789"/>
                    <a:pt x="1705" y="10789"/>
                  </a:cubicBezTo>
                  <a:cubicBezTo>
                    <a:pt x="1181" y="10789"/>
                    <a:pt x="1005" y="10203"/>
                    <a:pt x="1028" y="9419"/>
                  </a:cubicBezTo>
                  <a:lnTo>
                    <a:pt x="1028" y="9419"/>
                  </a:lnTo>
                  <a:cubicBezTo>
                    <a:pt x="160" y="11678"/>
                    <a:pt x="0" y="13755"/>
                    <a:pt x="229" y="14121"/>
                  </a:cubicBezTo>
                  <a:cubicBezTo>
                    <a:pt x="708" y="14897"/>
                    <a:pt x="8857" y="15581"/>
                    <a:pt x="8857" y="15581"/>
                  </a:cubicBezTo>
                  <a:lnTo>
                    <a:pt x="10979" y="11313"/>
                  </a:lnTo>
                  <a:lnTo>
                    <a:pt x="10591" y="15764"/>
                  </a:lnTo>
                  <a:lnTo>
                    <a:pt x="26021" y="19074"/>
                  </a:lnTo>
                  <a:lnTo>
                    <a:pt x="27277" y="15079"/>
                  </a:lnTo>
                  <a:lnTo>
                    <a:pt x="27094" y="19074"/>
                  </a:lnTo>
                  <a:lnTo>
                    <a:pt x="31066" y="19347"/>
                  </a:lnTo>
                  <a:cubicBezTo>
                    <a:pt x="31317" y="22954"/>
                    <a:pt x="30541" y="26469"/>
                    <a:pt x="29354" y="29596"/>
                  </a:cubicBezTo>
                  <a:cubicBezTo>
                    <a:pt x="29411" y="29607"/>
                    <a:pt x="29462" y="29613"/>
                    <a:pt x="29502" y="29613"/>
                  </a:cubicBezTo>
                  <a:cubicBezTo>
                    <a:pt x="29542" y="29613"/>
                    <a:pt x="29571" y="29607"/>
                    <a:pt x="29582" y="29596"/>
                  </a:cubicBezTo>
                  <a:cubicBezTo>
                    <a:pt x="30381" y="29003"/>
                    <a:pt x="31933" y="23707"/>
                    <a:pt x="32481" y="21105"/>
                  </a:cubicBezTo>
                  <a:cubicBezTo>
                    <a:pt x="32996" y="18657"/>
                    <a:pt x="33512" y="14411"/>
                    <a:pt x="34464" y="14411"/>
                  </a:cubicBezTo>
                  <a:cubicBezTo>
                    <a:pt x="34524" y="14411"/>
                    <a:pt x="34586" y="14428"/>
                    <a:pt x="34649" y="14463"/>
                  </a:cubicBezTo>
                  <a:cubicBezTo>
                    <a:pt x="35745" y="15079"/>
                    <a:pt x="36521" y="25624"/>
                    <a:pt x="36521" y="25624"/>
                  </a:cubicBezTo>
                  <a:cubicBezTo>
                    <a:pt x="36521" y="25624"/>
                    <a:pt x="37434" y="22977"/>
                    <a:pt x="37913" y="20922"/>
                  </a:cubicBezTo>
                  <a:cubicBezTo>
                    <a:pt x="38254" y="19461"/>
                    <a:pt x="39150" y="17826"/>
                    <a:pt x="39827" y="17826"/>
                  </a:cubicBezTo>
                  <a:cubicBezTo>
                    <a:pt x="40102" y="17826"/>
                    <a:pt x="40341" y="18095"/>
                    <a:pt x="40492" y="18754"/>
                  </a:cubicBezTo>
                  <a:cubicBezTo>
                    <a:pt x="41040" y="21037"/>
                    <a:pt x="39351" y="31787"/>
                    <a:pt x="39351" y="31787"/>
                  </a:cubicBezTo>
                  <a:cubicBezTo>
                    <a:pt x="39351" y="31787"/>
                    <a:pt x="37177" y="37997"/>
                    <a:pt x="35360" y="37997"/>
                  </a:cubicBezTo>
                  <a:cubicBezTo>
                    <a:pt x="35344" y="37997"/>
                    <a:pt x="35327" y="37997"/>
                    <a:pt x="35311" y="37996"/>
                  </a:cubicBezTo>
                  <a:cubicBezTo>
                    <a:pt x="33574" y="37864"/>
                    <a:pt x="35925" y="25042"/>
                    <a:pt x="35590" y="25042"/>
                  </a:cubicBezTo>
                  <a:cubicBezTo>
                    <a:pt x="35577" y="25042"/>
                    <a:pt x="35560" y="25061"/>
                    <a:pt x="35539" y="25099"/>
                  </a:cubicBezTo>
                  <a:cubicBezTo>
                    <a:pt x="34992" y="26149"/>
                    <a:pt x="32960" y="36603"/>
                    <a:pt x="31750" y="37197"/>
                  </a:cubicBezTo>
                  <a:cubicBezTo>
                    <a:pt x="31687" y="37230"/>
                    <a:pt x="31632" y="37245"/>
                    <a:pt x="31582" y="37245"/>
                  </a:cubicBezTo>
                  <a:cubicBezTo>
                    <a:pt x="30700" y="37245"/>
                    <a:pt x="31887" y="32313"/>
                    <a:pt x="31887" y="32312"/>
                  </a:cubicBezTo>
                  <a:lnTo>
                    <a:pt x="31887" y="32312"/>
                  </a:lnTo>
                  <a:cubicBezTo>
                    <a:pt x="31887" y="32313"/>
                    <a:pt x="27528" y="39434"/>
                    <a:pt x="25496" y="39502"/>
                  </a:cubicBezTo>
                  <a:cubicBezTo>
                    <a:pt x="24880" y="39502"/>
                    <a:pt x="24743" y="38886"/>
                    <a:pt x="24880" y="38019"/>
                  </a:cubicBezTo>
                  <a:lnTo>
                    <a:pt x="24880" y="38019"/>
                  </a:lnTo>
                  <a:cubicBezTo>
                    <a:pt x="23419" y="40141"/>
                    <a:pt x="22278" y="41420"/>
                    <a:pt x="22278" y="41420"/>
                  </a:cubicBezTo>
                  <a:cubicBezTo>
                    <a:pt x="24538" y="42127"/>
                    <a:pt x="26911" y="42447"/>
                    <a:pt x="29217" y="42561"/>
                  </a:cubicBezTo>
                  <a:cubicBezTo>
                    <a:pt x="30289" y="40689"/>
                    <a:pt x="32229" y="37197"/>
                    <a:pt x="32230" y="37197"/>
                  </a:cubicBezTo>
                  <a:lnTo>
                    <a:pt x="32230" y="37197"/>
                  </a:lnTo>
                  <a:lnTo>
                    <a:pt x="30837" y="42584"/>
                  </a:lnTo>
                  <a:cubicBezTo>
                    <a:pt x="31271" y="42584"/>
                    <a:pt x="31705" y="42561"/>
                    <a:pt x="32138" y="42561"/>
                  </a:cubicBezTo>
                  <a:lnTo>
                    <a:pt x="33325" y="40438"/>
                  </a:lnTo>
                  <a:lnTo>
                    <a:pt x="32663" y="42538"/>
                  </a:lnTo>
                  <a:cubicBezTo>
                    <a:pt x="35631" y="42378"/>
                    <a:pt x="38324" y="41922"/>
                    <a:pt x="40287" y="41488"/>
                  </a:cubicBezTo>
                  <a:lnTo>
                    <a:pt x="42524" y="36763"/>
                  </a:lnTo>
                  <a:lnTo>
                    <a:pt x="42182" y="41031"/>
                  </a:lnTo>
                  <a:cubicBezTo>
                    <a:pt x="43049" y="40803"/>
                    <a:pt x="43551" y="40643"/>
                    <a:pt x="43551" y="40643"/>
                  </a:cubicBezTo>
                  <a:cubicBezTo>
                    <a:pt x="47112" y="33202"/>
                    <a:pt x="45446" y="20580"/>
                    <a:pt x="44852" y="16357"/>
                  </a:cubicBezTo>
                  <a:cubicBezTo>
                    <a:pt x="43779" y="8871"/>
                    <a:pt x="39602" y="7912"/>
                    <a:pt x="39602" y="7912"/>
                  </a:cubicBezTo>
                  <a:cubicBezTo>
                    <a:pt x="39602" y="7912"/>
                    <a:pt x="41930" y="7615"/>
                    <a:pt x="41930" y="6931"/>
                  </a:cubicBezTo>
                  <a:cubicBezTo>
                    <a:pt x="41930" y="6269"/>
                    <a:pt x="38826" y="6269"/>
                    <a:pt x="38826" y="6269"/>
                  </a:cubicBezTo>
                  <a:cubicBezTo>
                    <a:pt x="38826" y="6269"/>
                    <a:pt x="39808" y="4214"/>
                    <a:pt x="39123" y="3644"/>
                  </a:cubicBezTo>
                  <a:cubicBezTo>
                    <a:pt x="39053" y="3583"/>
                    <a:pt x="38987" y="3556"/>
                    <a:pt x="38924" y="3556"/>
                  </a:cubicBezTo>
                  <a:cubicBezTo>
                    <a:pt x="38363" y="3556"/>
                    <a:pt x="38050" y="5675"/>
                    <a:pt x="38050" y="5675"/>
                  </a:cubicBezTo>
                  <a:cubicBezTo>
                    <a:pt x="33877" y="1241"/>
                    <a:pt x="29053" y="0"/>
                    <a:pt x="2496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8" name="Google Shape;5036;p56">
              <a:extLst>
                <a:ext uri="{FF2B5EF4-FFF2-40B4-BE49-F238E27FC236}">
                  <a16:creationId xmlns:a16="http://schemas.microsoft.com/office/drawing/2014/main" id="{43A2ED4B-B1D2-491A-2826-1154FD970AF0}"/>
                </a:ext>
              </a:extLst>
            </p:cNvPr>
            <p:cNvSpPr/>
            <p:nvPr/>
          </p:nvSpPr>
          <p:spPr>
            <a:xfrm>
              <a:off x="4238825" y="1590375"/>
              <a:ext cx="58800" cy="165525"/>
            </a:xfrm>
            <a:custGeom>
              <a:avLst/>
              <a:gdLst/>
              <a:ahLst/>
              <a:cxnLst/>
              <a:rect l="l" t="t" r="r" b="b"/>
              <a:pathLst>
                <a:path w="2352" h="6621" extrusionOk="0">
                  <a:moveTo>
                    <a:pt x="2280" y="1"/>
                  </a:moveTo>
                  <a:cubicBezTo>
                    <a:pt x="2220" y="1"/>
                    <a:pt x="1682" y="698"/>
                    <a:pt x="1233" y="1440"/>
                  </a:cubicBezTo>
                  <a:cubicBezTo>
                    <a:pt x="1005" y="1828"/>
                    <a:pt x="776" y="2238"/>
                    <a:pt x="639" y="2535"/>
                  </a:cubicBezTo>
                  <a:cubicBezTo>
                    <a:pt x="502" y="2855"/>
                    <a:pt x="411" y="3060"/>
                    <a:pt x="411" y="3060"/>
                  </a:cubicBezTo>
                  <a:cubicBezTo>
                    <a:pt x="411" y="3060"/>
                    <a:pt x="343" y="3266"/>
                    <a:pt x="228" y="3608"/>
                  </a:cubicBezTo>
                  <a:cubicBezTo>
                    <a:pt x="160" y="3927"/>
                    <a:pt x="69" y="4384"/>
                    <a:pt x="23" y="4840"/>
                  </a:cubicBezTo>
                  <a:cubicBezTo>
                    <a:pt x="0" y="5297"/>
                    <a:pt x="23" y="5753"/>
                    <a:pt x="92" y="6073"/>
                  </a:cubicBezTo>
                  <a:cubicBezTo>
                    <a:pt x="183" y="6415"/>
                    <a:pt x="274" y="6621"/>
                    <a:pt x="297" y="6621"/>
                  </a:cubicBezTo>
                  <a:cubicBezTo>
                    <a:pt x="343" y="6598"/>
                    <a:pt x="297" y="6393"/>
                    <a:pt x="274" y="6050"/>
                  </a:cubicBezTo>
                  <a:cubicBezTo>
                    <a:pt x="251" y="5731"/>
                    <a:pt x="274" y="5297"/>
                    <a:pt x="343" y="4863"/>
                  </a:cubicBezTo>
                  <a:cubicBezTo>
                    <a:pt x="411" y="4452"/>
                    <a:pt x="525" y="4019"/>
                    <a:pt x="639" y="3722"/>
                  </a:cubicBezTo>
                  <a:cubicBezTo>
                    <a:pt x="753" y="3425"/>
                    <a:pt x="822" y="3220"/>
                    <a:pt x="822" y="3220"/>
                  </a:cubicBezTo>
                  <a:cubicBezTo>
                    <a:pt x="822" y="3220"/>
                    <a:pt x="1119" y="2398"/>
                    <a:pt x="1507" y="1599"/>
                  </a:cubicBezTo>
                  <a:cubicBezTo>
                    <a:pt x="1895" y="823"/>
                    <a:pt x="2351" y="47"/>
                    <a:pt x="2283" y="2"/>
                  </a:cubicBezTo>
                  <a:cubicBezTo>
                    <a:pt x="2282" y="1"/>
                    <a:pt x="2281" y="1"/>
                    <a:pt x="2280"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9" name="Google Shape;5037;p56">
              <a:extLst>
                <a:ext uri="{FF2B5EF4-FFF2-40B4-BE49-F238E27FC236}">
                  <a16:creationId xmlns:a16="http://schemas.microsoft.com/office/drawing/2014/main" id="{DEC69307-DC4D-53CE-5774-2630CF2F1636}"/>
                </a:ext>
              </a:extLst>
            </p:cNvPr>
            <p:cNvSpPr/>
            <p:nvPr/>
          </p:nvSpPr>
          <p:spPr>
            <a:xfrm>
              <a:off x="4288475" y="1506850"/>
              <a:ext cx="197450" cy="246775"/>
            </a:xfrm>
            <a:custGeom>
              <a:avLst/>
              <a:gdLst/>
              <a:ahLst/>
              <a:cxnLst/>
              <a:rect l="l" t="t" r="r" b="b"/>
              <a:pathLst>
                <a:path w="7898" h="9871" extrusionOk="0">
                  <a:moveTo>
                    <a:pt x="7869" y="1"/>
                  </a:moveTo>
                  <a:cubicBezTo>
                    <a:pt x="7825" y="1"/>
                    <a:pt x="7730" y="17"/>
                    <a:pt x="7601" y="33"/>
                  </a:cubicBezTo>
                  <a:cubicBezTo>
                    <a:pt x="7441" y="78"/>
                    <a:pt x="7167" y="101"/>
                    <a:pt x="6870" y="215"/>
                  </a:cubicBezTo>
                  <a:cubicBezTo>
                    <a:pt x="6254" y="398"/>
                    <a:pt x="5501" y="809"/>
                    <a:pt x="4793" y="1288"/>
                  </a:cubicBezTo>
                  <a:cubicBezTo>
                    <a:pt x="4086" y="1745"/>
                    <a:pt x="3469" y="2338"/>
                    <a:pt x="3013" y="2795"/>
                  </a:cubicBezTo>
                  <a:cubicBezTo>
                    <a:pt x="2579" y="3274"/>
                    <a:pt x="2305" y="3594"/>
                    <a:pt x="2305" y="3594"/>
                  </a:cubicBezTo>
                  <a:cubicBezTo>
                    <a:pt x="2305" y="3594"/>
                    <a:pt x="2260" y="3685"/>
                    <a:pt x="2146" y="3845"/>
                  </a:cubicBezTo>
                  <a:cubicBezTo>
                    <a:pt x="2031" y="3982"/>
                    <a:pt x="1872" y="4210"/>
                    <a:pt x="1712" y="4484"/>
                  </a:cubicBezTo>
                  <a:cubicBezTo>
                    <a:pt x="1370" y="5009"/>
                    <a:pt x="959" y="5762"/>
                    <a:pt x="639" y="6561"/>
                  </a:cubicBezTo>
                  <a:cubicBezTo>
                    <a:pt x="342" y="7360"/>
                    <a:pt x="114" y="8159"/>
                    <a:pt x="46" y="8798"/>
                  </a:cubicBezTo>
                  <a:cubicBezTo>
                    <a:pt x="0" y="9117"/>
                    <a:pt x="23" y="9391"/>
                    <a:pt x="0" y="9574"/>
                  </a:cubicBezTo>
                  <a:cubicBezTo>
                    <a:pt x="0" y="9756"/>
                    <a:pt x="23" y="9871"/>
                    <a:pt x="23" y="9871"/>
                  </a:cubicBezTo>
                  <a:cubicBezTo>
                    <a:pt x="46" y="9871"/>
                    <a:pt x="69" y="9756"/>
                    <a:pt x="91" y="9574"/>
                  </a:cubicBezTo>
                  <a:cubicBezTo>
                    <a:pt x="137" y="9391"/>
                    <a:pt x="137" y="9140"/>
                    <a:pt x="228" y="8843"/>
                  </a:cubicBezTo>
                  <a:cubicBezTo>
                    <a:pt x="342" y="8227"/>
                    <a:pt x="616" y="7428"/>
                    <a:pt x="936" y="6675"/>
                  </a:cubicBezTo>
                  <a:cubicBezTo>
                    <a:pt x="1278" y="5922"/>
                    <a:pt x="1712" y="5214"/>
                    <a:pt x="2054" y="4712"/>
                  </a:cubicBezTo>
                  <a:cubicBezTo>
                    <a:pt x="2214" y="4438"/>
                    <a:pt x="2397" y="4256"/>
                    <a:pt x="2488" y="4096"/>
                  </a:cubicBezTo>
                  <a:cubicBezTo>
                    <a:pt x="2602" y="3959"/>
                    <a:pt x="2671" y="3867"/>
                    <a:pt x="2671" y="3867"/>
                  </a:cubicBezTo>
                  <a:cubicBezTo>
                    <a:pt x="2671" y="3867"/>
                    <a:pt x="2922" y="3548"/>
                    <a:pt x="3333" y="3091"/>
                  </a:cubicBezTo>
                  <a:cubicBezTo>
                    <a:pt x="3743" y="2635"/>
                    <a:pt x="4314" y="2041"/>
                    <a:pt x="4976" y="1539"/>
                  </a:cubicBezTo>
                  <a:cubicBezTo>
                    <a:pt x="5136" y="1402"/>
                    <a:pt x="5318" y="1311"/>
                    <a:pt x="5478" y="1174"/>
                  </a:cubicBezTo>
                  <a:cubicBezTo>
                    <a:pt x="5638" y="1060"/>
                    <a:pt x="5820" y="946"/>
                    <a:pt x="5980" y="855"/>
                  </a:cubicBezTo>
                  <a:cubicBezTo>
                    <a:pt x="6163" y="763"/>
                    <a:pt x="6323" y="672"/>
                    <a:pt x="6482" y="581"/>
                  </a:cubicBezTo>
                  <a:cubicBezTo>
                    <a:pt x="6642" y="512"/>
                    <a:pt x="6779" y="444"/>
                    <a:pt x="6939" y="398"/>
                  </a:cubicBezTo>
                  <a:cubicBezTo>
                    <a:pt x="7213" y="238"/>
                    <a:pt x="7464" y="193"/>
                    <a:pt x="7624" y="124"/>
                  </a:cubicBezTo>
                  <a:cubicBezTo>
                    <a:pt x="7806" y="56"/>
                    <a:pt x="7898" y="10"/>
                    <a:pt x="7898" y="10"/>
                  </a:cubicBezTo>
                  <a:cubicBezTo>
                    <a:pt x="7898" y="3"/>
                    <a:pt x="7888" y="1"/>
                    <a:pt x="7869"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0" name="Google Shape;5038;p56">
              <a:extLst>
                <a:ext uri="{FF2B5EF4-FFF2-40B4-BE49-F238E27FC236}">
                  <a16:creationId xmlns:a16="http://schemas.microsoft.com/office/drawing/2014/main" id="{D1390062-2290-5ABF-1C4B-B7A0CF661976}"/>
                </a:ext>
              </a:extLst>
            </p:cNvPr>
            <p:cNvSpPr/>
            <p:nvPr/>
          </p:nvSpPr>
          <p:spPr>
            <a:xfrm>
              <a:off x="4618300" y="1474925"/>
              <a:ext cx="134675" cy="59200"/>
            </a:xfrm>
            <a:custGeom>
              <a:avLst/>
              <a:gdLst/>
              <a:ahLst/>
              <a:cxnLst/>
              <a:rect l="l" t="t" r="r" b="b"/>
              <a:pathLst>
                <a:path w="5387" h="2368" extrusionOk="0">
                  <a:moveTo>
                    <a:pt x="4683" y="0"/>
                  </a:moveTo>
                  <a:cubicBezTo>
                    <a:pt x="4441" y="0"/>
                    <a:pt x="4154" y="26"/>
                    <a:pt x="3880" y="77"/>
                  </a:cubicBezTo>
                  <a:cubicBezTo>
                    <a:pt x="3492" y="169"/>
                    <a:pt x="3127" y="283"/>
                    <a:pt x="2876" y="374"/>
                  </a:cubicBezTo>
                  <a:cubicBezTo>
                    <a:pt x="2602" y="488"/>
                    <a:pt x="2442" y="557"/>
                    <a:pt x="2442" y="557"/>
                  </a:cubicBezTo>
                  <a:cubicBezTo>
                    <a:pt x="2442" y="557"/>
                    <a:pt x="1758" y="922"/>
                    <a:pt x="1164" y="1378"/>
                  </a:cubicBezTo>
                  <a:cubicBezTo>
                    <a:pt x="571" y="1812"/>
                    <a:pt x="0" y="2314"/>
                    <a:pt x="46" y="2360"/>
                  </a:cubicBezTo>
                  <a:cubicBezTo>
                    <a:pt x="49" y="2365"/>
                    <a:pt x="56" y="2367"/>
                    <a:pt x="65" y="2367"/>
                  </a:cubicBezTo>
                  <a:cubicBezTo>
                    <a:pt x="183" y="2367"/>
                    <a:pt x="755" y="1990"/>
                    <a:pt x="1347" y="1652"/>
                  </a:cubicBezTo>
                  <a:cubicBezTo>
                    <a:pt x="1963" y="1264"/>
                    <a:pt x="2625" y="967"/>
                    <a:pt x="2625" y="967"/>
                  </a:cubicBezTo>
                  <a:cubicBezTo>
                    <a:pt x="2625" y="967"/>
                    <a:pt x="2785" y="876"/>
                    <a:pt x="3036" y="762"/>
                  </a:cubicBezTo>
                  <a:cubicBezTo>
                    <a:pt x="3287" y="648"/>
                    <a:pt x="3606" y="511"/>
                    <a:pt x="3949" y="397"/>
                  </a:cubicBezTo>
                  <a:cubicBezTo>
                    <a:pt x="4291" y="283"/>
                    <a:pt x="4656" y="214"/>
                    <a:pt x="4930" y="191"/>
                  </a:cubicBezTo>
                  <a:cubicBezTo>
                    <a:pt x="5181" y="146"/>
                    <a:pt x="5387" y="146"/>
                    <a:pt x="5387" y="100"/>
                  </a:cubicBezTo>
                  <a:cubicBezTo>
                    <a:pt x="5387" y="77"/>
                    <a:pt x="5204" y="32"/>
                    <a:pt x="4907" y="9"/>
                  </a:cubicBezTo>
                  <a:cubicBezTo>
                    <a:pt x="4839" y="3"/>
                    <a:pt x="4763" y="0"/>
                    <a:pt x="4683"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1" name="Google Shape;5039;p56">
              <a:extLst>
                <a:ext uri="{FF2B5EF4-FFF2-40B4-BE49-F238E27FC236}">
                  <a16:creationId xmlns:a16="http://schemas.microsoft.com/office/drawing/2014/main" id="{BB9948BD-4C2C-22EF-99BE-C5F1045505FC}"/>
                </a:ext>
              </a:extLst>
            </p:cNvPr>
            <p:cNvSpPr/>
            <p:nvPr/>
          </p:nvSpPr>
          <p:spPr>
            <a:xfrm>
              <a:off x="4467075" y="1590350"/>
              <a:ext cx="58225" cy="190100"/>
            </a:xfrm>
            <a:custGeom>
              <a:avLst/>
              <a:gdLst/>
              <a:ahLst/>
              <a:cxnLst/>
              <a:rect l="l" t="t" r="r" b="b"/>
              <a:pathLst>
                <a:path w="2329" h="7604" extrusionOk="0">
                  <a:moveTo>
                    <a:pt x="2278" y="1"/>
                  </a:moveTo>
                  <a:cubicBezTo>
                    <a:pt x="2242" y="1"/>
                    <a:pt x="2086" y="179"/>
                    <a:pt x="1849" y="459"/>
                  </a:cubicBezTo>
                  <a:cubicBezTo>
                    <a:pt x="1735" y="619"/>
                    <a:pt x="1552" y="779"/>
                    <a:pt x="1438" y="984"/>
                  </a:cubicBezTo>
                  <a:cubicBezTo>
                    <a:pt x="1301" y="1189"/>
                    <a:pt x="1164" y="1395"/>
                    <a:pt x="1027" y="1623"/>
                  </a:cubicBezTo>
                  <a:cubicBezTo>
                    <a:pt x="891" y="1829"/>
                    <a:pt x="799" y="2080"/>
                    <a:pt x="685" y="2285"/>
                  </a:cubicBezTo>
                  <a:cubicBezTo>
                    <a:pt x="639" y="2399"/>
                    <a:pt x="594" y="2513"/>
                    <a:pt x="548" y="2605"/>
                  </a:cubicBezTo>
                  <a:cubicBezTo>
                    <a:pt x="503" y="2719"/>
                    <a:pt x="480" y="2810"/>
                    <a:pt x="457" y="2901"/>
                  </a:cubicBezTo>
                  <a:cubicBezTo>
                    <a:pt x="320" y="3289"/>
                    <a:pt x="251" y="3540"/>
                    <a:pt x="251" y="3540"/>
                  </a:cubicBezTo>
                  <a:cubicBezTo>
                    <a:pt x="251" y="3540"/>
                    <a:pt x="46" y="4545"/>
                    <a:pt x="23" y="5572"/>
                  </a:cubicBezTo>
                  <a:cubicBezTo>
                    <a:pt x="0" y="6599"/>
                    <a:pt x="69" y="7603"/>
                    <a:pt x="114" y="7603"/>
                  </a:cubicBezTo>
                  <a:cubicBezTo>
                    <a:pt x="183" y="7603"/>
                    <a:pt x="229" y="6599"/>
                    <a:pt x="343" y="5595"/>
                  </a:cubicBezTo>
                  <a:cubicBezTo>
                    <a:pt x="457" y="4590"/>
                    <a:pt x="685" y="3632"/>
                    <a:pt x="685" y="3632"/>
                  </a:cubicBezTo>
                  <a:cubicBezTo>
                    <a:pt x="685" y="3632"/>
                    <a:pt x="754" y="3403"/>
                    <a:pt x="845" y="3038"/>
                  </a:cubicBezTo>
                  <a:cubicBezTo>
                    <a:pt x="868" y="2947"/>
                    <a:pt x="891" y="2856"/>
                    <a:pt x="913" y="2742"/>
                  </a:cubicBezTo>
                  <a:cubicBezTo>
                    <a:pt x="959" y="2650"/>
                    <a:pt x="1005" y="2536"/>
                    <a:pt x="1050" y="2445"/>
                  </a:cubicBezTo>
                  <a:cubicBezTo>
                    <a:pt x="1119" y="2217"/>
                    <a:pt x="1210" y="1988"/>
                    <a:pt x="1301" y="1760"/>
                  </a:cubicBezTo>
                  <a:cubicBezTo>
                    <a:pt x="1416" y="1532"/>
                    <a:pt x="1552" y="1326"/>
                    <a:pt x="1644" y="1121"/>
                  </a:cubicBezTo>
                  <a:cubicBezTo>
                    <a:pt x="1735" y="893"/>
                    <a:pt x="1895" y="733"/>
                    <a:pt x="1986" y="573"/>
                  </a:cubicBezTo>
                  <a:cubicBezTo>
                    <a:pt x="2192" y="254"/>
                    <a:pt x="2329" y="25"/>
                    <a:pt x="2283" y="3"/>
                  </a:cubicBezTo>
                  <a:cubicBezTo>
                    <a:pt x="2282" y="1"/>
                    <a:pt x="2280" y="1"/>
                    <a:pt x="2278"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2" name="Google Shape;5040;p56">
              <a:extLst>
                <a:ext uri="{FF2B5EF4-FFF2-40B4-BE49-F238E27FC236}">
                  <a16:creationId xmlns:a16="http://schemas.microsoft.com/office/drawing/2014/main" id="{1594886D-0313-740B-3902-EEBFFA9C5161}"/>
                </a:ext>
              </a:extLst>
            </p:cNvPr>
            <p:cNvSpPr/>
            <p:nvPr/>
          </p:nvSpPr>
          <p:spPr>
            <a:xfrm>
              <a:off x="4731850" y="1561150"/>
              <a:ext cx="168350" cy="203350"/>
            </a:xfrm>
            <a:custGeom>
              <a:avLst/>
              <a:gdLst/>
              <a:ahLst/>
              <a:cxnLst/>
              <a:rect l="l" t="t" r="r" b="b"/>
              <a:pathLst>
                <a:path w="6734" h="8134" extrusionOk="0">
                  <a:moveTo>
                    <a:pt x="6686" y="1"/>
                  </a:moveTo>
                  <a:cubicBezTo>
                    <a:pt x="6598" y="1"/>
                    <a:pt x="6285" y="55"/>
                    <a:pt x="5844" y="189"/>
                  </a:cubicBezTo>
                  <a:cubicBezTo>
                    <a:pt x="5341" y="349"/>
                    <a:pt x="4679" y="623"/>
                    <a:pt x="4086" y="988"/>
                  </a:cubicBezTo>
                  <a:cubicBezTo>
                    <a:pt x="3470" y="1376"/>
                    <a:pt x="2899" y="1832"/>
                    <a:pt x="2534" y="2220"/>
                  </a:cubicBezTo>
                  <a:cubicBezTo>
                    <a:pt x="2328" y="2380"/>
                    <a:pt x="2192" y="2563"/>
                    <a:pt x="2077" y="2677"/>
                  </a:cubicBezTo>
                  <a:cubicBezTo>
                    <a:pt x="1986" y="2791"/>
                    <a:pt x="1918" y="2860"/>
                    <a:pt x="1918" y="2860"/>
                  </a:cubicBezTo>
                  <a:cubicBezTo>
                    <a:pt x="1918" y="2860"/>
                    <a:pt x="1872" y="2951"/>
                    <a:pt x="1781" y="3065"/>
                  </a:cubicBezTo>
                  <a:cubicBezTo>
                    <a:pt x="1689" y="3202"/>
                    <a:pt x="1530" y="3362"/>
                    <a:pt x="1415" y="3613"/>
                  </a:cubicBezTo>
                  <a:cubicBezTo>
                    <a:pt x="1119" y="4046"/>
                    <a:pt x="799" y="4708"/>
                    <a:pt x="525" y="5370"/>
                  </a:cubicBezTo>
                  <a:cubicBezTo>
                    <a:pt x="297" y="6032"/>
                    <a:pt x="137" y="6740"/>
                    <a:pt x="69" y="7265"/>
                  </a:cubicBezTo>
                  <a:cubicBezTo>
                    <a:pt x="0" y="7790"/>
                    <a:pt x="0" y="8132"/>
                    <a:pt x="23" y="8132"/>
                  </a:cubicBezTo>
                  <a:cubicBezTo>
                    <a:pt x="24" y="8133"/>
                    <a:pt x="26" y="8133"/>
                    <a:pt x="27" y="8133"/>
                  </a:cubicBezTo>
                  <a:cubicBezTo>
                    <a:pt x="72" y="8133"/>
                    <a:pt x="118" y="7775"/>
                    <a:pt x="229" y="7288"/>
                  </a:cubicBezTo>
                  <a:cubicBezTo>
                    <a:pt x="365" y="6786"/>
                    <a:pt x="571" y="6124"/>
                    <a:pt x="822" y="5484"/>
                  </a:cubicBezTo>
                  <a:cubicBezTo>
                    <a:pt x="1119" y="4845"/>
                    <a:pt x="1461" y="4252"/>
                    <a:pt x="1758" y="3841"/>
                  </a:cubicBezTo>
                  <a:cubicBezTo>
                    <a:pt x="1895" y="3613"/>
                    <a:pt x="2032" y="3453"/>
                    <a:pt x="2123" y="3339"/>
                  </a:cubicBezTo>
                  <a:cubicBezTo>
                    <a:pt x="2214" y="3225"/>
                    <a:pt x="2260" y="3156"/>
                    <a:pt x="2260" y="3156"/>
                  </a:cubicBezTo>
                  <a:cubicBezTo>
                    <a:pt x="2260" y="3156"/>
                    <a:pt x="2328" y="3088"/>
                    <a:pt x="2420" y="2974"/>
                  </a:cubicBezTo>
                  <a:cubicBezTo>
                    <a:pt x="2511" y="2860"/>
                    <a:pt x="2648" y="2677"/>
                    <a:pt x="2831" y="2494"/>
                  </a:cubicBezTo>
                  <a:cubicBezTo>
                    <a:pt x="3173" y="2129"/>
                    <a:pt x="3698" y="1673"/>
                    <a:pt x="4246" y="1262"/>
                  </a:cubicBezTo>
                  <a:cubicBezTo>
                    <a:pt x="4816" y="874"/>
                    <a:pt x="5433" y="554"/>
                    <a:pt x="5912" y="349"/>
                  </a:cubicBezTo>
                  <a:cubicBezTo>
                    <a:pt x="6391" y="143"/>
                    <a:pt x="6734" y="29"/>
                    <a:pt x="6711" y="6"/>
                  </a:cubicBezTo>
                  <a:cubicBezTo>
                    <a:pt x="6711" y="3"/>
                    <a:pt x="6702" y="1"/>
                    <a:pt x="6686"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3" name="Google Shape;5041;p56">
              <a:extLst>
                <a:ext uri="{FF2B5EF4-FFF2-40B4-BE49-F238E27FC236}">
                  <a16:creationId xmlns:a16="http://schemas.microsoft.com/office/drawing/2014/main" id="{C9A7B167-05D1-2B76-DE58-83A972563BD0}"/>
                </a:ext>
              </a:extLst>
            </p:cNvPr>
            <p:cNvSpPr/>
            <p:nvPr/>
          </p:nvSpPr>
          <p:spPr>
            <a:xfrm>
              <a:off x="5043975" y="1961300"/>
              <a:ext cx="75925" cy="391500"/>
            </a:xfrm>
            <a:custGeom>
              <a:avLst/>
              <a:gdLst/>
              <a:ahLst/>
              <a:cxnLst/>
              <a:rect l="l" t="t" r="r" b="b"/>
              <a:pathLst>
                <a:path w="3037" h="15660" extrusionOk="0">
                  <a:moveTo>
                    <a:pt x="3014" y="1"/>
                  </a:moveTo>
                  <a:cubicBezTo>
                    <a:pt x="2991" y="1"/>
                    <a:pt x="2740" y="435"/>
                    <a:pt x="2397" y="1119"/>
                  </a:cubicBezTo>
                  <a:cubicBezTo>
                    <a:pt x="2329" y="1279"/>
                    <a:pt x="2238" y="1462"/>
                    <a:pt x="2123" y="1667"/>
                  </a:cubicBezTo>
                  <a:cubicBezTo>
                    <a:pt x="2032" y="1850"/>
                    <a:pt x="1964" y="2078"/>
                    <a:pt x="1872" y="2283"/>
                  </a:cubicBezTo>
                  <a:cubicBezTo>
                    <a:pt x="1713" y="2740"/>
                    <a:pt x="1530" y="3219"/>
                    <a:pt x="1370" y="3676"/>
                  </a:cubicBezTo>
                  <a:cubicBezTo>
                    <a:pt x="1096" y="4657"/>
                    <a:pt x="800" y="5616"/>
                    <a:pt x="663" y="6369"/>
                  </a:cubicBezTo>
                  <a:cubicBezTo>
                    <a:pt x="526" y="7122"/>
                    <a:pt x="412" y="7602"/>
                    <a:pt x="412" y="7602"/>
                  </a:cubicBezTo>
                  <a:cubicBezTo>
                    <a:pt x="412" y="7602"/>
                    <a:pt x="366" y="8104"/>
                    <a:pt x="275" y="8857"/>
                  </a:cubicBezTo>
                  <a:cubicBezTo>
                    <a:pt x="161" y="9610"/>
                    <a:pt x="138" y="10615"/>
                    <a:pt x="69" y="11619"/>
                  </a:cubicBezTo>
                  <a:cubicBezTo>
                    <a:pt x="46" y="12646"/>
                    <a:pt x="1" y="13650"/>
                    <a:pt x="46" y="14404"/>
                  </a:cubicBezTo>
                  <a:cubicBezTo>
                    <a:pt x="69" y="15157"/>
                    <a:pt x="92" y="15659"/>
                    <a:pt x="115" y="15659"/>
                  </a:cubicBezTo>
                  <a:cubicBezTo>
                    <a:pt x="138" y="15659"/>
                    <a:pt x="183" y="15157"/>
                    <a:pt x="206" y="14404"/>
                  </a:cubicBezTo>
                  <a:cubicBezTo>
                    <a:pt x="252" y="13650"/>
                    <a:pt x="320" y="12646"/>
                    <a:pt x="389" y="11642"/>
                  </a:cubicBezTo>
                  <a:cubicBezTo>
                    <a:pt x="480" y="10660"/>
                    <a:pt x="571" y="9656"/>
                    <a:pt x="685" y="8926"/>
                  </a:cubicBezTo>
                  <a:cubicBezTo>
                    <a:pt x="800" y="8172"/>
                    <a:pt x="868" y="7693"/>
                    <a:pt x="868" y="7693"/>
                  </a:cubicBezTo>
                  <a:cubicBezTo>
                    <a:pt x="868" y="7693"/>
                    <a:pt x="959" y="7191"/>
                    <a:pt x="1074" y="6460"/>
                  </a:cubicBezTo>
                  <a:cubicBezTo>
                    <a:pt x="1188" y="5707"/>
                    <a:pt x="1439" y="4749"/>
                    <a:pt x="1667" y="3767"/>
                  </a:cubicBezTo>
                  <a:cubicBezTo>
                    <a:pt x="1827" y="3311"/>
                    <a:pt x="1987" y="2831"/>
                    <a:pt x="2123" y="2375"/>
                  </a:cubicBezTo>
                  <a:cubicBezTo>
                    <a:pt x="2192" y="2169"/>
                    <a:pt x="2238" y="1941"/>
                    <a:pt x="2329" y="1736"/>
                  </a:cubicBezTo>
                  <a:cubicBezTo>
                    <a:pt x="2420" y="1553"/>
                    <a:pt x="2489" y="1348"/>
                    <a:pt x="2557" y="1188"/>
                  </a:cubicBezTo>
                  <a:cubicBezTo>
                    <a:pt x="2854" y="480"/>
                    <a:pt x="3036" y="24"/>
                    <a:pt x="3014"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4" name="Google Shape;5042;p56">
              <a:extLst>
                <a:ext uri="{FF2B5EF4-FFF2-40B4-BE49-F238E27FC236}">
                  <a16:creationId xmlns:a16="http://schemas.microsoft.com/office/drawing/2014/main" id="{EF6658B7-9B4C-C109-5623-9CADB622AACD}"/>
                </a:ext>
              </a:extLst>
            </p:cNvPr>
            <p:cNvSpPr/>
            <p:nvPr/>
          </p:nvSpPr>
          <p:spPr>
            <a:xfrm>
              <a:off x="4880775" y="2165025"/>
              <a:ext cx="139825" cy="293925"/>
            </a:xfrm>
            <a:custGeom>
              <a:avLst/>
              <a:gdLst/>
              <a:ahLst/>
              <a:cxnLst/>
              <a:rect l="l" t="t" r="r" b="b"/>
              <a:pathLst>
                <a:path w="5593" h="11757" extrusionOk="0">
                  <a:moveTo>
                    <a:pt x="5546" y="0"/>
                  </a:moveTo>
                  <a:cubicBezTo>
                    <a:pt x="5471" y="0"/>
                    <a:pt x="4926" y="1518"/>
                    <a:pt x="4269" y="2991"/>
                  </a:cubicBezTo>
                  <a:cubicBezTo>
                    <a:pt x="3927" y="3721"/>
                    <a:pt x="3607" y="4451"/>
                    <a:pt x="3333" y="4999"/>
                  </a:cubicBezTo>
                  <a:cubicBezTo>
                    <a:pt x="3059" y="5547"/>
                    <a:pt x="2877" y="5912"/>
                    <a:pt x="2877" y="5912"/>
                  </a:cubicBezTo>
                  <a:cubicBezTo>
                    <a:pt x="2877" y="5912"/>
                    <a:pt x="2169" y="7373"/>
                    <a:pt x="1439" y="8811"/>
                  </a:cubicBezTo>
                  <a:cubicBezTo>
                    <a:pt x="1073" y="9542"/>
                    <a:pt x="708" y="10272"/>
                    <a:pt x="434" y="10820"/>
                  </a:cubicBezTo>
                  <a:cubicBezTo>
                    <a:pt x="183" y="11368"/>
                    <a:pt x="1" y="11733"/>
                    <a:pt x="46" y="11756"/>
                  </a:cubicBezTo>
                  <a:cubicBezTo>
                    <a:pt x="47" y="11756"/>
                    <a:pt x="48" y="11757"/>
                    <a:pt x="49" y="11757"/>
                  </a:cubicBezTo>
                  <a:cubicBezTo>
                    <a:pt x="82" y="11757"/>
                    <a:pt x="285" y="11419"/>
                    <a:pt x="594" y="10911"/>
                  </a:cubicBezTo>
                  <a:cubicBezTo>
                    <a:pt x="914" y="10386"/>
                    <a:pt x="1325" y="9678"/>
                    <a:pt x="1713" y="8971"/>
                  </a:cubicBezTo>
                  <a:cubicBezTo>
                    <a:pt x="2534" y="7556"/>
                    <a:pt x="3265" y="6095"/>
                    <a:pt x="3265" y="6095"/>
                  </a:cubicBezTo>
                  <a:cubicBezTo>
                    <a:pt x="3265" y="6095"/>
                    <a:pt x="3447" y="5730"/>
                    <a:pt x="3698" y="5182"/>
                  </a:cubicBezTo>
                  <a:cubicBezTo>
                    <a:pt x="3972" y="4634"/>
                    <a:pt x="4269" y="3858"/>
                    <a:pt x="4566" y="3105"/>
                  </a:cubicBezTo>
                  <a:cubicBezTo>
                    <a:pt x="4862" y="2352"/>
                    <a:pt x="5136" y="1575"/>
                    <a:pt x="5296" y="982"/>
                  </a:cubicBezTo>
                  <a:cubicBezTo>
                    <a:pt x="5479" y="411"/>
                    <a:pt x="5593" y="1"/>
                    <a:pt x="5547" y="1"/>
                  </a:cubicBezTo>
                  <a:cubicBezTo>
                    <a:pt x="5547" y="0"/>
                    <a:pt x="5546" y="0"/>
                    <a:pt x="5546"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5" name="Google Shape;5043;p56">
              <a:extLst>
                <a:ext uri="{FF2B5EF4-FFF2-40B4-BE49-F238E27FC236}">
                  <a16:creationId xmlns:a16="http://schemas.microsoft.com/office/drawing/2014/main" id="{0BC83433-5C93-5FA5-2B21-8CDC32F2A6BF}"/>
                </a:ext>
              </a:extLst>
            </p:cNvPr>
            <p:cNvSpPr/>
            <p:nvPr/>
          </p:nvSpPr>
          <p:spPr>
            <a:xfrm>
              <a:off x="5232850" y="1780425"/>
              <a:ext cx="14875" cy="222000"/>
            </a:xfrm>
            <a:custGeom>
              <a:avLst/>
              <a:gdLst/>
              <a:ahLst/>
              <a:cxnLst/>
              <a:rect l="l" t="t" r="r" b="b"/>
              <a:pathLst>
                <a:path w="595" h="8880" extrusionOk="0">
                  <a:moveTo>
                    <a:pt x="252" y="0"/>
                  </a:moveTo>
                  <a:cubicBezTo>
                    <a:pt x="184" y="0"/>
                    <a:pt x="138" y="1119"/>
                    <a:pt x="138" y="2237"/>
                  </a:cubicBezTo>
                  <a:lnTo>
                    <a:pt x="138" y="4451"/>
                  </a:lnTo>
                  <a:cubicBezTo>
                    <a:pt x="138" y="4451"/>
                    <a:pt x="184" y="5547"/>
                    <a:pt x="161" y="6665"/>
                  </a:cubicBezTo>
                  <a:cubicBezTo>
                    <a:pt x="138" y="7761"/>
                    <a:pt x="1" y="8857"/>
                    <a:pt x="69" y="8879"/>
                  </a:cubicBezTo>
                  <a:cubicBezTo>
                    <a:pt x="115" y="8879"/>
                    <a:pt x="366" y="7784"/>
                    <a:pt x="480" y="6665"/>
                  </a:cubicBezTo>
                  <a:cubicBezTo>
                    <a:pt x="572" y="5570"/>
                    <a:pt x="594" y="4451"/>
                    <a:pt x="594" y="4451"/>
                  </a:cubicBezTo>
                  <a:cubicBezTo>
                    <a:pt x="594" y="4451"/>
                    <a:pt x="549" y="3333"/>
                    <a:pt x="457" y="2214"/>
                  </a:cubicBezTo>
                  <a:cubicBezTo>
                    <a:pt x="366" y="1119"/>
                    <a:pt x="320" y="0"/>
                    <a:pt x="252"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6" name="Google Shape;5044;p56">
              <a:extLst>
                <a:ext uri="{FF2B5EF4-FFF2-40B4-BE49-F238E27FC236}">
                  <a16:creationId xmlns:a16="http://schemas.microsoft.com/office/drawing/2014/main" id="{B2904BC2-0DA4-1CDA-1CC4-D10831A3A801}"/>
                </a:ext>
              </a:extLst>
            </p:cNvPr>
            <p:cNvSpPr/>
            <p:nvPr/>
          </p:nvSpPr>
          <p:spPr>
            <a:xfrm>
              <a:off x="4953250" y="1456750"/>
              <a:ext cx="146675" cy="81900"/>
            </a:xfrm>
            <a:custGeom>
              <a:avLst/>
              <a:gdLst/>
              <a:ahLst/>
              <a:cxnLst/>
              <a:rect l="l" t="t" r="r" b="b"/>
              <a:pathLst>
                <a:path w="5867" h="3276" extrusionOk="0">
                  <a:moveTo>
                    <a:pt x="43" y="1"/>
                  </a:moveTo>
                  <a:cubicBezTo>
                    <a:pt x="33" y="1"/>
                    <a:pt x="26" y="2"/>
                    <a:pt x="23" y="5"/>
                  </a:cubicBezTo>
                  <a:cubicBezTo>
                    <a:pt x="1" y="74"/>
                    <a:pt x="754" y="462"/>
                    <a:pt x="1507" y="850"/>
                  </a:cubicBezTo>
                  <a:cubicBezTo>
                    <a:pt x="2237" y="1215"/>
                    <a:pt x="2968" y="1603"/>
                    <a:pt x="2968" y="1603"/>
                  </a:cubicBezTo>
                  <a:cubicBezTo>
                    <a:pt x="2968" y="1603"/>
                    <a:pt x="3150" y="1694"/>
                    <a:pt x="3424" y="1831"/>
                  </a:cubicBezTo>
                  <a:cubicBezTo>
                    <a:pt x="3721" y="1968"/>
                    <a:pt x="4063" y="2174"/>
                    <a:pt x="4429" y="2379"/>
                  </a:cubicBezTo>
                  <a:cubicBezTo>
                    <a:pt x="5095" y="2766"/>
                    <a:pt x="5701" y="3275"/>
                    <a:pt x="5807" y="3275"/>
                  </a:cubicBezTo>
                  <a:cubicBezTo>
                    <a:pt x="5814" y="3275"/>
                    <a:pt x="5818" y="3273"/>
                    <a:pt x="5821" y="3269"/>
                  </a:cubicBezTo>
                  <a:cubicBezTo>
                    <a:pt x="5867" y="3247"/>
                    <a:pt x="5273" y="2607"/>
                    <a:pt x="4611" y="2105"/>
                  </a:cubicBezTo>
                  <a:cubicBezTo>
                    <a:pt x="4269" y="1854"/>
                    <a:pt x="3904" y="1626"/>
                    <a:pt x="3630" y="1466"/>
                  </a:cubicBezTo>
                  <a:cubicBezTo>
                    <a:pt x="3356" y="1306"/>
                    <a:pt x="3173" y="1192"/>
                    <a:pt x="3173" y="1192"/>
                  </a:cubicBezTo>
                  <a:cubicBezTo>
                    <a:pt x="3173" y="1192"/>
                    <a:pt x="2397" y="850"/>
                    <a:pt x="1621" y="553"/>
                  </a:cubicBezTo>
                  <a:cubicBezTo>
                    <a:pt x="899" y="277"/>
                    <a:pt x="176" y="1"/>
                    <a:pt x="43"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7" name="Google Shape;5045;p56">
              <a:extLst>
                <a:ext uri="{FF2B5EF4-FFF2-40B4-BE49-F238E27FC236}">
                  <a16:creationId xmlns:a16="http://schemas.microsoft.com/office/drawing/2014/main" id="{2F128B29-A84C-5A7F-B348-7FD811365E08}"/>
                </a:ext>
              </a:extLst>
            </p:cNvPr>
            <p:cNvSpPr/>
            <p:nvPr/>
          </p:nvSpPr>
          <p:spPr>
            <a:xfrm>
              <a:off x="5133575" y="1577225"/>
              <a:ext cx="77625" cy="174125"/>
            </a:xfrm>
            <a:custGeom>
              <a:avLst/>
              <a:gdLst/>
              <a:ahLst/>
              <a:cxnLst/>
              <a:rect l="l" t="t" r="r" b="b"/>
              <a:pathLst>
                <a:path w="3105" h="6965" extrusionOk="0">
                  <a:moveTo>
                    <a:pt x="53" y="0"/>
                  </a:moveTo>
                  <a:cubicBezTo>
                    <a:pt x="50" y="0"/>
                    <a:pt x="47" y="1"/>
                    <a:pt x="46" y="3"/>
                  </a:cubicBezTo>
                  <a:cubicBezTo>
                    <a:pt x="0" y="48"/>
                    <a:pt x="639" y="756"/>
                    <a:pt x="1119" y="1577"/>
                  </a:cubicBezTo>
                  <a:cubicBezTo>
                    <a:pt x="1324" y="2011"/>
                    <a:pt x="1552" y="2422"/>
                    <a:pt x="1667" y="2764"/>
                  </a:cubicBezTo>
                  <a:cubicBezTo>
                    <a:pt x="1804" y="3084"/>
                    <a:pt x="1895" y="3312"/>
                    <a:pt x="1895" y="3312"/>
                  </a:cubicBezTo>
                  <a:cubicBezTo>
                    <a:pt x="1895" y="3312"/>
                    <a:pt x="1963" y="3518"/>
                    <a:pt x="2100" y="3860"/>
                  </a:cubicBezTo>
                  <a:cubicBezTo>
                    <a:pt x="2237" y="4180"/>
                    <a:pt x="2351" y="4659"/>
                    <a:pt x="2511" y="5115"/>
                  </a:cubicBezTo>
                  <a:cubicBezTo>
                    <a:pt x="2762" y="6028"/>
                    <a:pt x="2968" y="6964"/>
                    <a:pt x="3036" y="6964"/>
                  </a:cubicBezTo>
                  <a:cubicBezTo>
                    <a:pt x="3105" y="6941"/>
                    <a:pt x="2990" y="5983"/>
                    <a:pt x="2808" y="5024"/>
                  </a:cubicBezTo>
                  <a:cubicBezTo>
                    <a:pt x="2717" y="4568"/>
                    <a:pt x="2602" y="4088"/>
                    <a:pt x="2488" y="3723"/>
                  </a:cubicBezTo>
                  <a:cubicBezTo>
                    <a:pt x="2374" y="3381"/>
                    <a:pt x="2306" y="3152"/>
                    <a:pt x="2306" y="3152"/>
                  </a:cubicBezTo>
                  <a:cubicBezTo>
                    <a:pt x="2306" y="3152"/>
                    <a:pt x="2214" y="2924"/>
                    <a:pt x="2055" y="2582"/>
                  </a:cubicBezTo>
                  <a:cubicBezTo>
                    <a:pt x="1918" y="2239"/>
                    <a:pt x="1644" y="1829"/>
                    <a:pt x="1393" y="1418"/>
                  </a:cubicBezTo>
                  <a:cubicBezTo>
                    <a:pt x="841" y="624"/>
                    <a:pt x="141" y="0"/>
                    <a:pt x="53"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8" name="Google Shape;5046;p56">
              <a:extLst>
                <a:ext uri="{FF2B5EF4-FFF2-40B4-BE49-F238E27FC236}">
                  <a16:creationId xmlns:a16="http://schemas.microsoft.com/office/drawing/2014/main" id="{3C0CE3F9-8244-68AB-B36C-E3F336BF34B9}"/>
                </a:ext>
              </a:extLst>
            </p:cNvPr>
            <p:cNvSpPr/>
            <p:nvPr/>
          </p:nvSpPr>
          <p:spPr>
            <a:xfrm>
              <a:off x="4313000" y="1475950"/>
              <a:ext cx="112450" cy="68450"/>
            </a:xfrm>
            <a:custGeom>
              <a:avLst/>
              <a:gdLst/>
              <a:ahLst/>
              <a:cxnLst/>
              <a:rect l="l" t="t" r="r" b="b"/>
              <a:pathLst>
                <a:path w="4498" h="2738" extrusionOk="0">
                  <a:moveTo>
                    <a:pt x="4043" y="0"/>
                  </a:moveTo>
                  <a:cubicBezTo>
                    <a:pt x="3845" y="0"/>
                    <a:pt x="3592" y="80"/>
                    <a:pt x="3356" y="219"/>
                  </a:cubicBezTo>
                  <a:cubicBezTo>
                    <a:pt x="2968" y="470"/>
                    <a:pt x="2785" y="835"/>
                    <a:pt x="2945" y="1018"/>
                  </a:cubicBezTo>
                  <a:cubicBezTo>
                    <a:pt x="3009" y="1100"/>
                    <a:pt x="3118" y="1139"/>
                    <a:pt x="3250" y="1139"/>
                  </a:cubicBezTo>
                  <a:cubicBezTo>
                    <a:pt x="3446" y="1139"/>
                    <a:pt x="3694" y="1054"/>
                    <a:pt x="3926" y="904"/>
                  </a:cubicBezTo>
                  <a:cubicBezTo>
                    <a:pt x="4314" y="653"/>
                    <a:pt x="4497" y="310"/>
                    <a:pt x="4337" y="105"/>
                  </a:cubicBezTo>
                  <a:cubicBezTo>
                    <a:pt x="4275" y="33"/>
                    <a:pt x="4170" y="0"/>
                    <a:pt x="4043" y="0"/>
                  </a:cubicBezTo>
                  <a:close/>
                  <a:moveTo>
                    <a:pt x="1724" y="1147"/>
                  </a:moveTo>
                  <a:cubicBezTo>
                    <a:pt x="1449" y="1147"/>
                    <a:pt x="1108" y="1259"/>
                    <a:pt x="799" y="1474"/>
                  </a:cubicBezTo>
                  <a:cubicBezTo>
                    <a:pt x="252" y="1817"/>
                    <a:pt x="1" y="2319"/>
                    <a:pt x="229" y="2570"/>
                  </a:cubicBezTo>
                  <a:cubicBezTo>
                    <a:pt x="313" y="2683"/>
                    <a:pt x="467" y="2737"/>
                    <a:pt x="657" y="2737"/>
                  </a:cubicBezTo>
                  <a:cubicBezTo>
                    <a:pt x="930" y="2737"/>
                    <a:pt x="1276" y="2625"/>
                    <a:pt x="1598" y="2410"/>
                  </a:cubicBezTo>
                  <a:cubicBezTo>
                    <a:pt x="2146" y="2068"/>
                    <a:pt x="2397" y="1566"/>
                    <a:pt x="2169" y="1314"/>
                  </a:cubicBezTo>
                  <a:cubicBezTo>
                    <a:pt x="2075" y="1202"/>
                    <a:pt x="1916" y="1147"/>
                    <a:pt x="1724" y="1147"/>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9" name="Google Shape;5047;p56">
              <a:extLst>
                <a:ext uri="{FF2B5EF4-FFF2-40B4-BE49-F238E27FC236}">
                  <a16:creationId xmlns:a16="http://schemas.microsoft.com/office/drawing/2014/main" id="{7E79FED2-DD27-E115-3F5D-D0C3F55B1833}"/>
                </a:ext>
              </a:extLst>
            </p:cNvPr>
            <p:cNvSpPr/>
            <p:nvPr/>
          </p:nvSpPr>
          <p:spPr>
            <a:xfrm>
              <a:off x="4940125" y="2113925"/>
              <a:ext cx="59375" cy="88025"/>
            </a:xfrm>
            <a:custGeom>
              <a:avLst/>
              <a:gdLst/>
              <a:ahLst/>
              <a:cxnLst/>
              <a:rect l="l" t="t" r="r" b="b"/>
              <a:pathLst>
                <a:path w="2375" h="3521" extrusionOk="0">
                  <a:moveTo>
                    <a:pt x="2099" y="1"/>
                  </a:moveTo>
                  <a:cubicBezTo>
                    <a:pt x="1917" y="1"/>
                    <a:pt x="1670" y="214"/>
                    <a:pt x="1530" y="515"/>
                  </a:cubicBezTo>
                  <a:cubicBezTo>
                    <a:pt x="1347" y="858"/>
                    <a:pt x="1370" y="1177"/>
                    <a:pt x="1575" y="1246"/>
                  </a:cubicBezTo>
                  <a:cubicBezTo>
                    <a:pt x="1597" y="1254"/>
                    <a:pt x="1621" y="1258"/>
                    <a:pt x="1646" y="1258"/>
                  </a:cubicBezTo>
                  <a:cubicBezTo>
                    <a:pt x="1827" y="1258"/>
                    <a:pt x="2074" y="1045"/>
                    <a:pt x="2215" y="744"/>
                  </a:cubicBezTo>
                  <a:cubicBezTo>
                    <a:pt x="2374" y="401"/>
                    <a:pt x="2352" y="82"/>
                    <a:pt x="2169" y="13"/>
                  </a:cubicBezTo>
                  <a:cubicBezTo>
                    <a:pt x="2147" y="5"/>
                    <a:pt x="2124" y="1"/>
                    <a:pt x="2099" y="1"/>
                  </a:cubicBezTo>
                  <a:close/>
                  <a:moveTo>
                    <a:pt x="1043" y="1755"/>
                  </a:moveTo>
                  <a:cubicBezTo>
                    <a:pt x="780" y="1755"/>
                    <a:pt x="451" y="2054"/>
                    <a:pt x="229" y="2478"/>
                  </a:cubicBezTo>
                  <a:cubicBezTo>
                    <a:pt x="1" y="2935"/>
                    <a:pt x="23" y="3414"/>
                    <a:pt x="297" y="3505"/>
                  </a:cubicBezTo>
                  <a:cubicBezTo>
                    <a:pt x="329" y="3516"/>
                    <a:pt x="362" y="3521"/>
                    <a:pt x="397" y="3521"/>
                  </a:cubicBezTo>
                  <a:cubicBezTo>
                    <a:pt x="663" y="3521"/>
                    <a:pt x="1008" y="3222"/>
                    <a:pt x="1210" y="2798"/>
                  </a:cubicBezTo>
                  <a:cubicBezTo>
                    <a:pt x="1439" y="2318"/>
                    <a:pt x="1416" y="1862"/>
                    <a:pt x="1142" y="1771"/>
                  </a:cubicBezTo>
                  <a:cubicBezTo>
                    <a:pt x="1110" y="1760"/>
                    <a:pt x="1077" y="1755"/>
                    <a:pt x="1043" y="1755"/>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0" name="Google Shape;5048;p56">
              <a:extLst>
                <a:ext uri="{FF2B5EF4-FFF2-40B4-BE49-F238E27FC236}">
                  <a16:creationId xmlns:a16="http://schemas.microsoft.com/office/drawing/2014/main" id="{A3ED1355-D4E6-1B29-B76D-30F7CB0EBD6A}"/>
                </a:ext>
              </a:extLst>
            </p:cNvPr>
            <p:cNvSpPr/>
            <p:nvPr/>
          </p:nvSpPr>
          <p:spPr>
            <a:xfrm>
              <a:off x="5055975" y="1976125"/>
              <a:ext cx="257375" cy="289625"/>
            </a:xfrm>
            <a:custGeom>
              <a:avLst/>
              <a:gdLst/>
              <a:ahLst/>
              <a:cxnLst/>
              <a:rect l="l" t="t" r="r" b="b"/>
              <a:pathLst>
                <a:path w="10295" h="11585" extrusionOk="0">
                  <a:moveTo>
                    <a:pt x="4693" y="1"/>
                  </a:moveTo>
                  <a:cubicBezTo>
                    <a:pt x="3600" y="1"/>
                    <a:pt x="2674" y="468"/>
                    <a:pt x="2123" y="823"/>
                  </a:cubicBezTo>
                  <a:cubicBezTo>
                    <a:pt x="799" y="4133"/>
                    <a:pt x="0" y="7830"/>
                    <a:pt x="46" y="11414"/>
                  </a:cubicBezTo>
                  <a:cubicBezTo>
                    <a:pt x="371" y="11522"/>
                    <a:pt x="738" y="11584"/>
                    <a:pt x="1155" y="11584"/>
                  </a:cubicBezTo>
                  <a:cubicBezTo>
                    <a:pt x="1791" y="11584"/>
                    <a:pt x="2541" y="11439"/>
                    <a:pt x="3424" y="11094"/>
                  </a:cubicBezTo>
                  <a:cubicBezTo>
                    <a:pt x="7030" y="9679"/>
                    <a:pt x="10294" y="3950"/>
                    <a:pt x="7761" y="1417"/>
                  </a:cubicBezTo>
                  <a:cubicBezTo>
                    <a:pt x="6703" y="349"/>
                    <a:pt x="5636" y="1"/>
                    <a:pt x="4693" y="1"/>
                  </a:cubicBezTo>
                  <a:close/>
                </a:path>
              </a:pathLst>
            </a:custGeom>
            <a:solidFill>
              <a:srgbClr val="FFB8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1" name="Google Shape;5049;p56">
              <a:extLst>
                <a:ext uri="{FF2B5EF4-FFF2-40B4-BE49-F238E27FC236}">
                  <a16:creationId xmlns:a16="http://schemas.microsoft.com/office/drawing/2014/main" id="{5FCAD45D-438B-D2BF-0949-DEAF389F6D71}"/>
                </a:ext>
              </a:extLst>
            </p:cNvPr>
            <p:cNvSpPr/>
            <p:nvPr/>
          </p:nvSpPr>
          <p:spPr>
            <a:xfrm>
              <a:off x="5056525" y="2176450"/>
              <a:ext cx="176925" cy="89300"/>
            </a:xfrm>
            <a:custGeom>
              <a:avLst/>
              <a:gdLst/>
              <a:ahLst/>
              <a:cxnLst/>
              <a:rect l="l" t="t" r="r" b="b"/>
              <a:pathLst>
                <a:path w="7077" h="3572" extrusionOk="0">
                  <a:moveTo>
                    <a:pt x="7077" y="0"/>
                  </a:moveTo>
                  <a:lnTo>
                    <a:pt x="7077" y="0"/>
                  </a:lnTo>
                  <a:cubicBezTo>
                    <a:pt x="6209" y="1004"/>
                    <a:pt x="5159" y="1803"/>
                    <a:pt x="4064" y="2237"/>
                  </a:cubicBezTo>
                  <a:cubicBezTo>
                    <a:pt x="3187" y="2590"/>
                    <a:pt x="2435" y="2732"/>
                    <a:pt x="1794" y="2732"/>
                  </a:cubicBezTo>
                  <a:cubicBezTo>
                    <a:pt x="1068" y="2732"/>
                    <a:pt x="485" y="2549"/>
                    <a:pt x="24" y="2283"/>
                  </a:cubicBezTo>
                  <a:cubicBezTo>
                    <a:pt x="24" y="2648"/>
                    <a:pt x="1" y="3036"/>
                    <a:pt x="24" y="3401"/>
                  </a:cubicBezTo>
                  <a:cubicBezTo>
                    <a:pt x="349" y="3509"/>
                    <a:pt x="716" y="3571"/>
                    <a:pt x="1133" y="3571"/>
                  </a:cubicBezTo>
                  <a:cubicBezTo>
                    <a:pt x="1769" y="3571"/>
                    <a:pt x="2519" y="3426"/>
                    <a:pt x="3402" y="3081"/>
                  </a:cubicBezTo>
                  <a:cubicBezTo>
                    <a:pt x="4771" y="2534"/>
                    <a:pt x="6095" y="1370"/>
                    <a:pt x="7077" y="0"/>
                  </a:cubicBezTo>
                  <a:close/>
                </a:path>
              </a:pathLst>
            </a:custGeom>
            <a:solidFill>
              <a:srgbClr val="FFB8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2" name="Google Shape;5050;p56">
              <a:extLst>
                <a:ext uri="{FF2B5EF4-FFF2-40B4-BE49-F238E27FC236}">
                  <a16:creationId xmlns:a16="http://schemas.microsoft.com/office/drawing/2014/main" id="{2E55DCFA-5491-FC18-0DCC-49AA7684B5A1}"/>
                </a:ext>
              </a:extLst>
            </p:cNvPr>
            <p:cNvSpPr/>
            <p:nvPr/>
          </p:nvSpPr>
          <p:spPr>
            <a:xfrm>
              <a:off x="5065100" y="2033625"/>
              <a:ext cx="159225" cy="192825"/>
            </a:xfrm>
            <a:custGeom>
              <a:avLst/>
              <a:gdLst/>
              <a:ahLst/>
              <a:cxnLst/>
              <a:rect l="l" t="t" r="r" b="b"/>
              <a:pathLst>
                <a:path w="6369" h="7713" extrusionOk="0">
                  <a:moveTo>
                    <a:pt x="5065" y="1"/>
                  </a:moveTo>
                  <a:cubicBezTo>
                    <a:pt x="5029" y="1"/>
                    <a:pt x="4992" y="3"/>
                    <a:pt x="4953" y="7"/>
                  </a:cubicBezTo>
                  <a:cubicBezTo>
                    <a:pt x="3584" y="144"/>
                    <a:pt x="799" y="3111"/>
                    <a:pt x="799" y="3111"/>
                  </a:cubicBezTo>
                  <a:cubicBezTo>
                    <a:pt x="799" y="3111"/>
                    <a:pt x="875" y="3103"/>
                    <a:pt x="991" y="3103"/>
                  </a:cubicBezTo>
                  <a:cubicBezTo>
                    <a:pt x="1427" y="3103"/>
                    <a:pt x="2429" y="3217"/>
                    <a:pt x="2123" y="4298"/>
                  </a:cubicBezTo>
                  <a:cubicBezTo>
                    <a:pt x="1735" y="5667"/>
                    <a:pt x="0" y="6352"/>
                    <a:pt x="0" y="6352"/>
                  </a:cubicBezTo>
                  <a:cubicBezTo>
                    <a:pt x="0" y="6352"/>
                    <a:pt x="288" y="7712"/>
                    <a:pt x="1406" y="7712"/>
                  </a:cubicBezTo>
                  <a:cubicBezTo>
                    <a:pt x="1509" y="7712"/>
                    <a:pt x="1618" y="7701"/>
                    <a:pt x="1735" y="7676"/>
                  </a:cubicBezTo>
                  <a:cubicBezTo>
                    <a:pt x="3150" y="7402"/>
                    <a:pt x="6369" y="4480"/>
                    <a:pt x="6254" y="2198"/>
                  </a:cubicBezTo>
                  <a:cubicBezTo>
                    <a:pt x="6254" y="2198"/>
                    <a:pt x="6297" y="1"/>
                    <a:pt x="506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3" name="Google Shape;5051;p56">
              <a:extLst>
                <a:ext uri="{FF2B5EF4-FFF2-40B4-BE49-F238E27FC236}">
                  <a16:creationId xmlns:a16="http://schemas.microsoft.com/office/drawing/2014/main" id="{DD302847-02B3-5A22-3F0A-34BE78F6C70C}"/>
                </a:ext>
              </a:extLst>
            </p:cNvPr>
            <p:cNvSpPr/>
            <p:nvPr/>
          </p:nvSpPr>
          <p:spPr>
            <a:xfrm>
              <a:off x="5058825" y="2033725"/>
              <a:ext cx="159800" cy="193950"/>
            </a:xfrm>
            <a:custGeom>
              <a:avLst/>
              <a:gdLst/>
              <a:ahLst/>
              <a:cxnLst/>
              <a:rect l="l" t="t" r="r" b="b"/>
              <a:pathLst>
                <a:path w="6392" h="7758" extrusionOk="0">
                  <a:moveTo>
                    <a:pt x="5109" y="0"/>
                  </a:moveTo>
                  <a:cubicBezTo>
                    <a:pt x="4707" y="0"/>
                    <a:pt x="4309" y="130"/>
                    <a:pt x="3949" y="299"/>
                  </a:cubicBezTo>
                  <a:cubicBezTo>
                    <a:pt x="3127" y="665"/>
                    <a:pt x="2374" y="1190"/>
                    <a:pt x="1712" y="1760"/>
                  </a:cubicBezTo>
                  <a:cubicBezTo>
                    <a:pt x="1552" y="1897"/>
                    <a:pt x="1393" y="2034"/>
                    <a:pt x="1233" y="2194"/>
                  </a:cubicBezTo>
                  <a:cubicBezTo>
                    <a:pt x="1164" y="2262"/>
                    <a:pt x="1119" y="2308"/>
                    <a:pt x="1005" y="2422"/>
                  </a:cubicBezTo>
                  <a:cubicBezTo>
                    <a:pt x="868" y="2559"/>
                    <a:pt x="776" y="2696"/>
                    <a:pt x="639" y="2810"/>
                  </a:cubicBezTo>
                  <a:cubicBezTo>
                    <a:pt x="571" y="3175"/>
                    <a:pt x="480" y="3541"/>
                    <a:pt x="411" y="3883"/>
                  </a:cubicBezTo>
                  <a:cubicBezTo>
                    <a:pt x="525" y="3860"/>
                    <a:pt x="639" y="3815"/>
                    <a:pt x="731" y="3792"/>
                  </a:cubicBezTo>
                  <a:cubicBezTo>
                    <a:pt x="890" y="3723"/>
                    <a:pt x="1050" y="3678"/>
                    <a:pt x="1187" y="3632"/>
                  </a:cubicBezTo>
                  <a:cubicBezTo>
                    <a:pt x="1324" y="3586"/>
                    <a:pt x="1393" y="3609"/>
                    <a:pt x="1507" y="3586"/>
                  </a:cubicBezTo>
                  <a:lnTo>
                    <a:pt x="1621" y="3586"/>
                  </a:lnTo>
                  <a:cubicBezTo>
                    <a:pt x="1666" y="3586"/>
                    <a:pt x="1666" y="3609"/>
                    <a:pt x="1689" y="3609"/>
                  </a:cubicBezTo>
                  <a:cubicBezTo>
                    <a:pt x="1712" y="3632"/>
                    <a:pt x="1735" y="3632"/>
                    <a:pt x="1758" y="3655"/>
                  </a:cubicBezTo>
                  <a:cubicBezTo>
                    <a:pt x="1826" y="3723"/>
                    <a:pt x="1849" y="3792"/>
                    <a:pt x="1849" y="3792"/>
                  </a:cubicBezTo>
                  <a:cubicBezTo>
                    <a:pt x="1849" y="3792"/>
                    <a:pt x="1872" y="3815"/>
                    <a:pt x="1895" y="3837"/>
                  </a:cubicBezTo>
                  <a:cubicBezTo>
                    <a:pt x="1895" y="3883"/>
                    <a:pt x="1918" y="3929"/>
                    <a:pt x="1940" y="4020"/>
                  </a:cubicBezTo>
                  <a:cubicBezTo>
                    <a:pt x="1940" y="4180"/>
                    <a:pt x="1918" y="4476"/>
                    <a:pt x="1758" y="4796"/>
                  </a:cubicBezTo>
                  <a:cubicBezTo>
                    <a:pt x="1598" y="5116"/>
                    <a:pt x="1324" y="5458"/>
                    <a:pt x="913" y="5709"/>
                  </a:cubicBezTo>
                  <a:cubicBezTo>
                    <a:pt x="799" y="5778"/>
                    <a:pt x="685" y="5823"/>
                    <a:pt x="571" y="5892"/>
                  </a:cubicBezTo>
                  <a:cubicBezTo>
                    <a:pt x="525" y="5914"/>
                    <a:pt x="457" y="5937"/>
                    <a:pt x="411" y="5960"/>
                  </a:cubicBezTo>
                  <a:lnTo>
                    <a:pt x="91" y="6051"/>
                  </a:lnTo>
                  <a:cubicBezTo>
                    <a:pt x="46" y="6348"/>
                    <a:pt x="23" y="6622"/>
                    <a:pt x="0" y="6919"/>
                  </a:cubicBezTo>
                  <a:cubicBezTo>
                    <a:pt x="23" y="6987"/>
                    <a:pt x="69" y="7056"/>
                    <a:pt x="91" y="7101"/>
                  </a:cubicBezTo>
                  <a:cubicBezTo>
                    <a:pt x="297" y="7398"/>
                    <a:pt x="616" y="7672"/>
                    <a:pt x="1005" y="7718"/>
                  </a:cubicBezTo>
                  <a:cubicBezTo>
                    <a:pt x="1149" y="7745"/>
                    <a:pt x="1289" y="7757"/>
                    <a:pt x="1423" y="7757"/>
                  </a:cubicBezTo>
                  <a:cubicBezTo>
                    <a:pt x="1629" y="7757"/>
                    <a:pt x="1820" y="7727"/>
                    <a:pt x="1986" y="7672"/>
                  </a:cubicBezTo>
                  <a:cubicBezTo>
                    <a:pt x="2579" y="7535"/>
                    <a:pt x="3059" y="7261"/>
                    <a:pt x="3424" y="7033"/>
                  </a:cubicBezTo>
                  <a:cubicBezTo>
                    <a:pt x="4200" y="6531"/>
                    <a:pt x="4520" y="6051"/>
                    <a:pt x="4474" y="6006"/>
                  </a:cubicBezTo>
                  <a:cubicBezTo>
                    <a:pt x="4473" y="6005"/>
                    <a:pt x="4471" y="6005"/>
                    <a:pt x="4469" y="6005"/>
                  </a:cubicBezTo>
                  <a:cubicBezTo>
                    <a:pt x="4405" y="6005"/>
                    <a:pt x="3996" y="6382"/>
                    <a:pt x="3241" y="6759"/>
                  </a:cubicBezTo>
                  <a:cubicBezTo>
                    <a:pt x="2876" y="6964"/>
                    <a:pt x="2397" y="7170"/>
                    <a:pt x="1872" y="7238"/>
                  </a:cubicBezTo>
                  <a:cubicBezTo>
                    <a:pt x="1759" y="7269"/>
                    <a:pt x="1641" y="7282"/>
                    <a:pt x="1524" y="7282"/>
                  </a:cubicBezTo>
                  <a:cubicBezTo>
                    <a:pt x="1383" y="7282"/>
                    <a:pt x="1244" y="7263"/>
                    <a:pt x="1119" y="7238"/>
                  </a:cubicBezTo>
                  <a:cubicBezTo>
                    <a:pt x="890" y="7193"/>
                    <a:pt x="753" y="7033"/>
                    <a:pt x="639" y="6850"/>
                  </a:cubicBezTo>
                  <a:cubicBezTo>
                    <a:pt x="594" y="6759"/>
                    <a:pt x="525" y="6622"/>
                    <a:pt x="548" y="6622"/>
                  </a:cubicBezTo>
                  <a:cubicBezTo>
                    <a:pt x="525" y="6576"/>
                    <a:pt x="525" y="6531"/>
                    <a:pt x="571" y="6531"/>
                  </a:cubicBezTo>
                  <a:lnTo>
                    <a:pt x="662" y="6531"/>
                  </a:lnTo>
                  <a:cubicBezTo>
                    <a:pt x="731" y="6508"/>
                    <a:pt x="799" y="6485"/>
                    <a:pt x="890" y="6439"/>
                  </a:cubicBezTo>
                  <a:cubicBezTo>
                    <a:pt x="1027" y="6371"/>
                    <a:pt x="1187" y="6325"/>
                    <a:pt x="1301" y="6257"/>
                  </a:cubicBezTo>
                  <a:cubicBezTo>
                    <a:pt x="1849" y="5960"/>
                    <a:pt x="2237" y="5526"/>
                    <a:pt x="2488" y="5116"/>
                  </a:cubicBezTo>
                  <a:cubicBezTo>
                    <a:pt x="2716" y="4705"/>
                    <a:pt x="2785" y="4294"/>
                    <a:pt x="2785" y="3974"/>
                  </a:cubicBezTo>
                  <a:cubicBezTo>
                    <a:pt x="2762" y="3815"/>
                    <a:pt x="2716" y="3700"/>
                    <a:pt x="2694" y="3609"/>
                  </a:cubicBezTo>
                  <a:cubicBezTo>
                    <a:pt x="2671" y="3518"/>
                    <a:pt x="2648" y="3472"/>
                    <a:pt x="2648" y="3472"/>
                  </a:cubicBezTo>
                  <a:cubicBezTo>
                    <a:pt x="2648" y="3472"/>
                    <a:pt x="2625" y="3427"/>
                    <a:pt x="2579" y="3358"/>
                  </a:cubicBezTo>
                  <a:cubicBezTo>
                    <a:pt x="2534" y="3267"/>
                    <a:pt x="2397" y="3175"/>
                    <a:pt x="2260" y="3061"/>
                  </a:cubicBezTo>
                  <a:cubicBezTo>
                    <a:pt x="2191" y="2993"/>
                    <a:pt x="2077" y="2970"/>
                    <a:pt x="1963" y="2924"/>
                  </a:cubicBezTo>
                  <a:cubicBezTo>
                    <a:pt x="1918" y="2902"/>
                    <a:pt x="1849" y="2879"/>
                    <a:pt x="1803" y="2879"/>
                  </a:cubicBezTo>
                  <a:cubicBezTo>
                    <a:pt x="1758" y="2856"/>
                    <a:pt x="1644" y="2856"/>
                    <a:pt x="1666" y="2856"/>
                  </a:cubicBezTo>
                  <a:lnTo>
                    <a:pt x="1666" y="2856"/>
                  </a:lnTo>
                  <a:cubicBezTo>
                    <a:pt x="1644" y="2856"/>
                    <a:pt x="1621" y="2856"/>
                    <a:pt x="1621" y="2879"/>
                  </a:cubicBezTo>
                  <a:cubicBezTo>
                    <a:pt x="1602" y="2885"/>
                    <a:pt x="1591" y="2888"/>
                    <a:pt x="1583" y="2888"/>
                  </a:cubicBezTo>
                  <a:cubicBezTo>
                    <a:pt x="1563" y="2888"/>
                    <a:pt x="1575" y="2866"/>
                    <a:pt x="1575" y="2833"/>
                  </a:cubicBezTo>
                  <a:lnTo>
                    <a:pt x="1598" y="2810"/>
                  </a:lnTo>
                  <a:cubicBezTo>
                    <a:pt x="1621" y="2787"/>
                    <a:pt x="1712" y="2673"/>
                    <a:pt x="1781" y="2605"/>
                  </a:cubicBezTo>
                  <a:cubicBezTo>
                    <a:pt x="1918" y="2468"/>
                    <a:pt x="2054" y="2331"/>
                    <a:pt x="2191" y="2194"/>
                  </a:cubicBezTo>
                  <a:cubicBezTo>
                    <a:pt x="2785" y="1623"/>
                    <a:pt x="3470" y="1076"/>
                    <a:pt x="4177" y="687"/>
                  </a:cubicBezTo>
                  <a:cubicBezTo>
                    <a:pt x="4542" y="505"/>
                    <a:pt x="4885" y="368"/>
                    <a:pt x="5204" y="345"/>
                  </a:cubicBezTo>
                  <a:cubicBezTo>
                    <a:pt x="5255" y="338"/>
                    <a:pt x="5303" y="335"/>
                    <a:pt x="5350" y="335"/>
                  </a:cubicBezTo>
                  <a:cubicBezTo>
                    <a:pt x="5619" y="335"/>
                    <a:pt x="5821" y="444"/>
                    <a:pt x="5958" y="619"/>
                  </a:cubicBezTo>
                  <a:cubicBezTo>
                    <a:pt x="6268" y="973"/>
                    <a:pt x="6298" y="1328"/>
                    <a:pt x="6362" y="1328"/>
                  </a:cubicBezTo>
                  <a:cubicBezTo>
                    <a:pt x="6364" y="1328"/>
                    <a:pt x="6366" y="1327"/>
                    <a:pt x="6368" y="1327"/>
                  </a:cubicBezTo>
                  <a:cubicBezTo>
                    <a:pt x="6391" y="1327"/>
                    <a:pt x="6391" y="1235"/>
                    <a:pt x="6391" y="1098"/>
                  </a:cubicBezTo>
                  <a:cubicBezTo>
                    <a:pt x="6368" y="939"/>
                    <a:pt x="6323" y="733"/>
                    <a:pt x="6163" y="482"/>
                  </a:cubicBezTo>
                  <a:cubicBezTo>
                    <a:pt x="6095" y="345"/>
                    <a:pt x="5958" y="231"/>
                    <a:pt x="5798" y="140"/>
                  </a:cubicBezTo>
                  <a:cubicBezTo>
                    <a:pt x="5615" y="48"/>
                    <a:pt x="5410" y="3"/>
                    <a:pt x="5204" y="3"/>
                  </a:cubicBezTo>
                  <a:cubicBezTo>
                    <a:pt x="5173" y="1"/>
                    <a:pt x="5141" y="0"/>
                    <a:pt x="5109"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4" name="Google Shape;5052;p56">
              <a:extLst>
                <a:ext uri="{FF2B5EF4-FFF2-40B4-BE49-F238E27FC236}">
                  <a16:creationId xmlns:a16="http://schemas.microsoft.com/office/drawing/2014/main" id="{1A0BC102-3884-C544-E903-4FDDB10FD9C1}"/>
                </a:ext>
              </a:extLst>
            </p:cNvPr>
            <p:cNvSpPr/>
            <p:nvPr/>
          </p:nvSpPr>
          <p:spPr>
            <a:xfrm>
              <a:off x="5160400" y="1992475"/>
              <a:ext cx="42250" cy="19875"/>
            </a:xfrm>
            <a:custGeom>
              <a:avLst/>
              <a:gdLst/>
              <a:ahLst/>
              <a:cxnLst/>
              <a:rect l="l" t="t" r="r" b="b"/>
              <a:pathLst>
                <a:path w="1690" h="795" extrusionOk="0">
                  <a:moveTo>
                    <a:pt x="898" y="1"/>
                  </a:moveTo>
                  <a:cubicBezTo>
                    <a:pt x="843" y="1"/>
                    <a:pt x="787" y="3"/>
                    <a:pt x="731" y="9"/>
                  </a:cubicBezTo>
                  <a:cubicBezTo>
                    <a:pt x="320" y="55"/>
                    <a:pt x="0" y="260"/>
                    <a:pt x="69" y="489"/>
                  </a:cubicBezTo>
                  <a:cubicBezTo>
                    <a:pt x="108" y="667"/>
                    <a:pt x="424" y="794"/>
                    <a:pt x="791" y="794"/>
                  </a:cubicBezTo>
                  <a:cubicBezTo>
                    <a:pt x="846" y="794"/>
                    <a:pt x="902" y="791"/>
                    <a:pt x="959" y="785"/>
                  </a:cubicBezTo>
                  <a:cubicBezTo>
                    <a:pt x="1370" y="740"/>
                    <a:pt x="1689" y="511"/>
                    <a:pt x="1621" y="306"/>
                  </a:cubicBezTo>
                  <a:cubicBezTo>
                    <a:pt x="1581" y="127"/>
                    <a:pt x="1265" y="1"/>
                    <a:pt x="89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5" name="Google Shape;5053;p56">
              <a:extLst>
                <a:ext uri="{FF2B5EF4-FFF2-40B4-BE49-F238E27FC236}">
                  <a16:creationId xmlns:a16="http://schemas.microsoft.com/office/drawing/2014/main" id="{B3195671-1C6B-3DC0-AF7A-2A7EAC545C5C}"/>
                </a:ext>
              </a:extLst>
            </p:cNvPr>
            <p:cNvSpPr/>
            <p:nvPr/>
          </p:nvSpPr>
          <p:spPr>
            <a:xfrm>
              <a:off x="4596025" y="1399800"/>
              <a:ext cx="636850" cy="594050"/>
            </a:xfrm>
            <a:custGeom>
              <a:avLst/>
              <a:gdLst/>
              <a:ahLst/>
              <a:cxnLst/>
              <a:rect l="l" t="t" r="r" b="b"/>
              <a:pathLst>
                <a:path w="25474" h="23762" extrusionOk="0">
                  <a:moveTo>
                    <a:pt x="5319" y="1"/>
                  </a:moveTo>
                  <a:cubicBezTo>
                    <a:pt x="2146" y="572"/>
                    <a:pt x="1" y="1644"/>
                    <a:pt x="1" y="1644"/>
                  </a:cubicBezTo>
                  <a:cubicBezTo>
                    <a:pt x="1" y="1644"/>
                    <a:pt x="23" y="1644"/>
                    <a:pt x="67" y="1644"/>
                  </a:cubicBezTo>
                  <a:cubicBezTo>
                    <a:pt x="727" y="1644"/>
                    <a:pt x="6334" y="1824"/>
                    <a:pt x="15454" y="7647"/>
                  </a:cubicBezTo>
                  <a:cubicBezTo>
                    <a:pt x="22484" y="12121"/>
                    <a:pt x="20818" y="23762"/>
                    <a:pt x="20818" y="23762"/>
                  </a:cubicBezTo>
                  <a:lnTo>
                    <a:pt x="23260" y="23214"/>
                  </a:lnTo>
                  <a:cubicBezTo>
                    <a:pt x="23260" y="23214"/>
                    <a:pt x="25474" y="15842"/>
                    <a:pt x="22141" y="9017"/>
                  </a:cubicBezTo>
                  <a:cubicBezTo>
                    <a:pt x="20133" y="4863"/>
                    <a:pt x="11436" y="298"/>
                    <a:pt x="5319" y="1"/>
                  </a:cubicBezTo>
                  <a:close/>
                </a:path>
              </a:pathLst>
            </a:custGeom>
            <a:solidFill>
              <a:srgbClr val="F5A60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6" name="Google Shape;5054;p56">
              <a:extLst>
                <a:ext uri="{FF2B5EF4-FFF2-40B4-BE49-F238E27FC236}">
                  <a16:creationId xmlns:a16="http://schemas.microsoft.com/office/drawing/2014/main" id="{1037EC2A-AAEF-CB49-8E7D-4A1F3D8E1DC2}"/>
                </a:ext>
              </a:extLst>
            </p:cNvPr>
            <p:cNvSpPr/>
            <p:nvPr/>
          </p:nvSpPr>
          <p:spPr>
            <a:xfrm>
              <a:off x="4596025" y="1425500"/>
              <a:ext cx="614600" cy="568350"/>
            </a:xfrm>
            <a:custGeom>
              <a:avLst/>
              <a:gdLst/>
              <a:ahLst/>
              <a:cxnLst/>
              <a:rect l="l" t="t" r="r" b="b"/>
              <a:pathLst>
                <a:path w="24584" h="22734" extrusionOk="0">
                  <a:moveTo>
                    <a:pt x="1462" y="0"/>
                  </a:moveTo>
                  <a:cubicBezTo>
                    <a:pt x="526" y="342"/>
                    <a:pt x="1" y="616"/>
                    <a:pt x="1" y="616"/>
                  </a:cubicBezTo>
                  <a:cubicBezTo>
                    <a:pt x="1" y="616"/>
                    <a:pt x="23" y="616"/>
                    <a:pt x="67" y="616"/>
                  </a:cubicBezTo>
                  <a:cubicBezTo>
                    <a:pt x="727" y="616"/>
                    <a:pt x="6334" y="796"/>
                    <a:pt x="15454" y="6619"/>
                  </a:cubicBezTo>
                  <a:cubicBezTo>
                    <a:pt x="22484" y="11093"/>
                    <a:pt x="20818" y="22734"/>
                    <a:pt x="20818" y="22734"/>
                  </a:cubicBezTo>
                  <a:lnTo>
                    <a:pt x="23260" y="22186"/>
                  </a:lnTo>
                  <a:cubicBezTo>
                    <a:pt x="23260" y="22186"/>
                    <a:pt x="24584" y="17758"/>
                    <a:pt x="23648" y="12577"/>
                  </a:cubicBezTo>
                  <a:lnTo>
                    <a:pt x="23648" y="12577"/>
                  </a:lnTo>
                  <a:cubicBezTo>
                    <a:pt x="23465" y="13581"/>
                    <a:pt x="23191" y="14426"/>
                    <a:pt x="22735" y="14836"/>
                  </a:cubicBezTo>
                  <a:cubicBezTo>
                    <a:pt x="22584" y="14969"/>
                    <a:pt x="22460" y="15032"/>
                    <a:pt x="22350" y="15032"/>
                  </a:cubicBezTo>
                  <a:cubicBezTo>
                    <a:pt x="21353" y="15032"/>
                    <a:pt x="21647" y="9791"/>
                    <a:pt x="15043" y="4976"/>
                  </a:cubicBezTo>
                  <a:cubicBezTo>
                    <a:pt x="9177" y="708"/>
                    <a:pt x="3493" y="91"/>
                    <a:pt x="146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7" name="Google Shape;5055;p56">
              <a:extLst>
                <a:ext uri="{FF2B5EF4-FFF2-40B4-BE49-F238E27FC236}">
                  <a16:creationId xmlns:a16="http://schemas.microsoft.com/office/drawing/2014/main" id="{5CD6DD4D-76F4-E0CA-E1F4-19559DC2DE74}"/>
                </a:ext>
              </a:extLst>
            </p:cNvPr>
            <p:cNvSpPr/>
            <p:nvPr/>
          </p:nvSpPr>
          <p:spPr>
            <a:xfrm>
              <a:off x="4999475" y="1525050"/>
              <a:ext cx="90175" cy="65875"/>
            </a:xfrm>
            <a:custGeom>
              <a:avLst/>
              <a:gdLst/>
              <a:ahLst/>
              <a:cxnLst/>
              <a:rect l="l" t="t" r="r" b="b"/>
              <a:pathLst>
                <a:path w="3607" h="2635" extrusionOk="0">
                  <a:moveTo>
                    <a:pt x="456" y="1"/>
                  </a:moveTo>
                  <a:cubicBezTo>
                    <a:pt x="280" y="1"/>
                    <a:pt x="146" y="64"/>
                    <a:pt x="92" y="195"/>
                  </a:cubicBezTo>
                  <a:cubicBezTo>
                    <a:pt x="0" y="492"/>
                    <a:pt x="297" y="948"/>
                    <a:pt x="754" y="1222"/>
                  </a:cubicBezTo>
                  <a:cubicBezTo>
                    <a:pt x="998" y="1374"/>
                    <a:pt x="1237" y="1448"/>
                    <a:pt x="1427" y="1448"/>
                  </a:cubicBezTo>
                  <a:cubicBezTo>
                    <a:pt x="1610" y="1448"/>
                    <a:pt x="1748" y="1379"/>
                    <a:pt x="1804" y="1245"/>
                  </a:cubicBezTo>
                  <a:cubicBezTo>
                    <a:pt x="1895" y="971"/>
                    <a:pt x="1598" y="515"/>
                    <a:pt x="1142" y="218"/>
                  </a:cubicBezTo>
                  <a:cubicBezTo>
                    <a:pt x="892" y="75"/>
                    <a:pt x="649" y="1"/>
                    <a:pt x="456" y="1"/>
                  </a:cubicBezTo>
                  <a:close/>
                  <a:moveTo>
                    <a:pt x="2566" y="1604"/>
                  </a:moveTo>
                  <a:cubicBezTo>
                    <a:pt x="2443" y="1604"/>
                    <a:pt x="2349" y="1650"/>
                    <a:pt x="2306" y="1747"/>
                  </a:cubicBezTo>
                  <a:cubicBezTo>
                    <a:pt x="2237" y="1953"/>
                    <a:pt x="2443" y="2272"/>
                    <a:pt x="2785" y="2478"/>
                  </a:cubicBezTo>
                  <a:cubicBezTo>
                    <a:pt x="2961" y="2583"/>
                    <a:pt x="3131" y="2635"/>
                    <a:pt x="3268" y="2635"/>
                  </a:cubicBezTo>
                  <a:cubicBezTo>
                    <a:pt x="3396" y="2635"/>
                    <a:pt x="3494" y="2589"/>
                    <a:pt x="3538" y="2500"/>
                  </a:cubicBezTo>
                  <a:cubicBezTo>
                    <a:pt x="3607" y="2295"/>
                    <a:pt x="3401" y="1975"/>
                    <a:pt x="3059" y="1770"/>
                  </a:cubicBezTo>
                  <a:cubicBezTo>
                    <a:pt x="2878" y="1662"/>
                    <a:pt x="2704" y="1604"/>
                    <a:pt x="2566" y="1604"/>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8" name="Google Shape;5056;p56">
              <a:extLst>
                <a:ext uri="{FF2B5EF4-FFF2-40B4-BE49-F238E27FC236}">
                  <a16:creationId xmlns:a16="http://schemas.microsoft.com/office/drawing/2014/main" id="{06BCE1EA-A7D1-D8AB-46FA-C9725112A302}"/>
                </a:ext>
              </a:extLst>
            </p:cNvPr>
            <p:cNvSpPr/>
            <p:nvPr/>
          </p:nvSpPr>
          <p:spPr>
            <a:xfrm>
              <a:off x="4705025" y="2494925"/>
              <a:ext cx="432000" cy="749975"/>
            </a:xfrm>
            <a:custGeom>
              <a:avLst/>
              <a:gdLst/>
              <a:ahLst/>
              <a:cxnLst/>
              <a:rect l="l" t="t" r="r" b="b"/>
              <a:pathLst>
                <a:path w="17280" h="29999" extrusionOk="0">
                  <a:moveTo>
                    <a:pt x="10580" y="0"/>
                  </a:moveTo>
                  <a:cubicBezTo>
                    <a:pt x="5983" y="0"/>
                    <a:pt x="2143" y="3706"/>
                    <a:pt x="799" y="11273"/>
                  </a:cubicBezTo>
                  <a:cubicBezTo>
                    <a:pt x="0" y="15838"/>
                    <a:pt x="799" y="19582"/>
                    <a:pt x="2625" y="23713"/>
                  </a:cubicBezTo>
                  <a:cubicBezTo>
                    <a:pt x="3013" y="24603"/>
                    <a:pt x="3972" y="25493"/>
                    <a:pt x="4588" y="26224"/>
                  </a:cubicBezTo>
                  <a:cubicBezTo>
                    <a:pt x="6400" y="28519"/>
                    <a:pt x="9085" y="29999"/>
                    <a:pt x="12053" y="29999"/>
                  </a:cubicBezTo>
                  <a:cubicBezTo>
                    <a:pt x="12302" y="29999"/>
                    <a:pt x="12553" y="29988"/>
                    <a:pt x="12805" y="29967"/>
                  </a:cubicBezTo>
                  <a:cubicBezTo>
                    <a:pt x="17279" y="29602"/>
                    <a:pt x="17188" y="26680"/>
                    <a:pt x="17188" y="26680"/>
                  </a:cubicBezTo>
                  <a:lnTo>
                    <a:pt x="14312" y="26475"/>
                  </a:lnTo>
                  <a:cubicBezTo>
                    <a:pt x="13879" y="26549"/>
                    <a:pt x="13464" y="26583"/>
                    <a:pt x="13068" y="26583"/>
                  </a:cubicBezTo>
                  <a:cubicBezTo>
                    <a:pt x="8960" y="26583"/>
                    <a:pt x="6871" y="22937"/>
                    <a:pt x="6871" y="22937"/>
                  </a:cubicBezTo>
                  <a:cubicBezTo>
                    <a:pt x="3493" y="17710"/>
                    <a:pt x="4817" y="8329"/>
                    <a:pt x="7236" y="4745"/>
                  </a:cubicBezTo>
                  <a:cubicBezTo>
                    <a:pt x="9016" y="2143"/>
                    <a:pt x="10432" y="1801"/>
                    <a:pt x="11504" y="1139"/>
                  </a:cubicBezTo>
                  <a:cubicBezTo>
                    <a:pt x="12691" y="956"/>
                    <a:pt x="13262" y="1025"/>
                    <a:pt x="13992" y="637"/>
                  </a:cubicBezTo>
                  <a:cubicBezTo>
                    <a:pt x="12827" y="213"/>
                    <a:pt x="11682" y="0"/>
                    <a:pt x="10580" y="0"/>
                  </a:cubicBezTo>
                  <a:close/>
                </a:path>
              </a:pathLst>
            </a:custGeom>
            <a:solidFill>
              <a:srgbClr val="97C98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9" name="Google Shape;5057;p56">
              <a:extLst>
                <a:ext uri="{FF2B5EF4-FFF2-40B4-BE49-F238E27FC236}">
                  <a16:creationId xmlns:a16="http://schemas.microsoft.com/office/drawing/2014/main" id="{02DED1F7-AD0D-0A8F-02CC-7BE6E24A0E9A}"/>
                </a:ext>
              </a:extLst>
            </p:cNvPr>
            <p:cNvSpPr/>
            <p:nvPr/>
          </p:nvSpPr>
          <p:spPr>
            <a:xfrm>
              <a:off x="4781500" y="2523375"/>
              <a:ext cx="353800" cy="685500"/>
            </a:xfrm>
            <a:custGeom>
              <a:avLst/>
              <a:gdLst/>
              <a:ahLst/>
              <a:cxnLst/>
              <a:rect l="l" t="t" r="r" b="b"/>
              <a:pathLst>
                <a:path w="14152" h="27420" extrusionOk="0">
                  <a:moveTo>
                    <a:pt x="8423" y="1"/>
                  </a:moveTo>
                  <a:lnTo>
                    <a:pt x="8423" y="1"/>
                  </a:lnTo>
                  <a:cubicBezTo>
                    <a:pt x="4748" y="503"/>
                    <a:pt x="1849" y="3881"/>
                    <a:pt x="731" y="10249"/>
                  </a:cubicBezTo>
                  <a:cubicBezTo>
                    <a:pt x="0" y="14426"/>
                    <a:pt x="867" y="17919"/>
                    <a:pt x="2534" y="21708"/>
                  </a:cubicBezTo>
                  <a:cubicBezTo>
                    <a:pt x="2876" y="22529"/>
                    <a:pt x="3355" y="23283"/>
                    <a:pt x="3903" y="23967"/>
                  </a:cubicBezTo>
                  <a:cubicBezTo>
                    <a:pt x="5568" y="26054"/>
                    <a:pt x="8030" y="27420"/>
                    <a:pt x="10751" y="27420"/>
                  </a:cubicBezTo>
                  <a:cubicBezTo>
                    <a:pt x="10978" y="27420"/>
                    <a:pt x="11206" y="27410"/>
                    <a:pt x="11436" y="27391"/>
                  </a:cubicBezTo>
                  <a:cubicBezTo>
                    <a:pt x="12463" y="27300"/>
                    <a:pt x="13216" y="27072"/>
                    <a:pt x="13787" y="26775"/>
                  </a:cubicBezTo>
                  <a:cubicBezTo>
                    <a:pt x="14152" y="26113"/>
                    <a:pt x="14129" y="25542"/>
                    <a:pt x="14129" y="25542"/>
                  </a:cubicBezTo>
                  <a:lnTo>
                    <a:pt x="11253" y="25337"/>
                  </a:lnTo>
                  <a:cubicBezTo>
                    <a:pt x="10820" y="25411"/>
                    <a:pt x="10405" y="25445"/>
                    <a:pt x="10009" y="25445"/>
                  </a:cubicBezTo>
                  <a:cubicBezTo>
                    <a:pt x="5901" y="25445"/>
                    <a:pt x="3812" y="21799"/>
                    <a:pt x="3812" y="21799"/>
                  </a:cubicBezTo>
                  <a:cubicBezTo>
                    <a:pt x="434" y="16572"/>
                    <a:pt x="1758" y="7191"/>
                    <a:pt x="4177" y="3607"/>
                  </a:cubicBezTo>
                  <a:cubicBezTo>
                    <a:pt x="5957" y="1005"/>
                    <a:pt x="7373" y="686"/>
                    <a:pt x="842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0" name="Google Shape;5058;p56">
              <a:extLst>
                <a:ext uri="{FF2B5EF4-FFF2-40B4-BE49-F238E27FC236}">
                  <a16:creationId xmlns:a16="http://schemas.microsoft.com/office/drawing/2014/main" id="{84D56800-CD51-0996-C5E7-A1AE2DB7B731}"/>
                </a:ext>
              </a:extLst>
            </p:cNvPr>
            <p:cNvSpPr/>
            <p:nvPr/>
          </p:nvSpPr>
          <p:spPr>
            <a:xfrm>
              <a:off x="4806025" y="2539475"/>
              <a:ext cx="199750" cy="612775"/>
            </a:xfrm>
            <a:custGeom>
              <a:avLst/>
              <a:gdLst/>
              <a:ahLst/>
              <a:cxnLst/>
              <a:rect l="l" t="t" r="r" b="b"/>
              <a:pathLst>
                <a:path w="7990" h="24511" extrusionOk="0">
                  <a:moveTo>
                    <a:pt x="7043" y="1"/>
                  </a:moveTo>
                  <a:cubicBezTo>
                    <a:pt x="6656" y="1"/>
                    <a:pt x="6165" y="72"/>
                    <a:pt x="5661" y="315"/>
                  </a:cubicBezTo>
                  <a:cubicBezTo>
                    <a:pt x="4999" y="612"/>
                    <a:pt x="4337" y="1137"/>
                    <a:pt x="3744" y="1799"/>
                  </a:cubicBezTo>
                  <a:cubicBezTo>
                    <a:pt x="3128" y="2461"/>
                    <a:pt x="2580" y="3237"/>
                    <a:pt x="2123" y="4059"/>
                  </a:cubicBezTo>
                  <a:cubicBezTo>
                    <a:pt x="1644" y="4903"/>
                    <a:pt x="1256" y="5748"/>
                    <a:pt x="982" y="6615"/>
                  </a:cubicBezTo>
                  <a:cubicBezTo>
                    <a:pt x="754" y="7483"/>
                    <a:pt x="548" y="8281"/>
                    <a:pt x="434" y="8989"/>
                  </a:cubicBezTo>
                  <a:cubicBezTo>
                    <a:pt x="274" y="9674"/>
                    <a:pt x="229" y="10267"/>
                    <a:pt x="160" y="10678"/>
                  </a:cubicBezTo>
                  <a:cubicBezTo>
                    <a:pt x="115" y="10884"/>
                    <a:pt x="92" y="11043"/>
                    <a:pt x="92" y="11157"/>
                  </a:cubicBezTo>
                  <a:cubicBezTo>
                    <a:pt x="92" y="11249"/>
                    <a:pt x="69" y="11317"/>
                    <a:pt x="69" y="11317"/>
                  </a:cubicBezTo>
                  <a:cubicBezTo>
                    <a:pt x="69" y="11317"/>
                    <a:pt x="69" y="11546"/>
                    <a:pt x="46" y="11979"/>
                  </a:cubicBezTo>
                  <a:cubicBezTo>
                    <a:pt x="1" y="12390"/>
                    <a:pt x="46" y="12983"/>
                    <a:pt x="46" y="13691"/>
                  </a:cubicBezTo>
                  <a:cubicBezTo>
                    <a:pt x="115" y="14399"/>
                    <a:pt x="183" y="15243"/>
                    <a:pt x="389" y="16111"/>
                  </a:cubicBezTo>
                  <a:cubicBezTo>
                    <a:pt x="457" y="16339"/>
                    <a:pt x="480" y="16567"/>
                    <a:pt x="548" y="16772"/>
                  </a:cubicBezTo>
                  <a:cubicBezTo>
                    <a:pt x="617" y="17001"/>
                    <a:pt x="685" y="17229"/>
                    <a:pt x="777" y="17434"/>
                  </a:cubicBezTo>
                  <a:cubicBezTo>
                    <a:pt x="845" y="17663"/>
                    <a:pt x="914" y="17891"/>
                    <a:pt x="982" y="18119"/>
                  </a:cubicBezTo>
                  <a:lnTo>
                    <a:pt x="1279" y="18758"/>
                  </a:lnTo>
                  <a:cubicBezTo>
                    <a:pt x="2055" y="20493"/>
                    <a:pt x="3128" y="22091"/>
                    <a:pt x="4132" y="23095"/>
                  </a:cubicBezTo>
                  <a:cubicBezTo>
                    <a:pt x="4360" y="23369"/>
                    <a:pt x="4634" y="23552"/>
                    <a:pt x="4862" y="23734"/>
                  </a:cubicBezTo>
                  <a:cubicBezTo>
                    <a:pt x="4976" y="23825"/>
                    <a:pt x="5068" y="23917"/>
                    <a:pt x="5159" y="23985"/>
                  </a:cubicBezTo>
                  <a:cubicBezTo>
                    <a:pt x="5273" y="24054"/>
                    <a:pt x="5365" y="24122"/>
                    <a:pt x="5456" y="24191"/>
                  </a:cubicBezTo>
                  <a:cubicBezTo>
                    <a:pt x="5798" y="24396"/>
                    <a:pt x="6004" y="24510"/>
                    <a:pt x="6026" y="24510"/>
                  </a:cubicBezTo>
                  <a:cubicBezTo>
                    <a:pt x="6072" y="24442"/>
                    <a:pt x="5250" y="23940"/>
                    <a:pt x="4337" y="22912"/>
                  </a:cubicBezTo>
                  <a:cubicBezTo>
                    <a:pt x="3402" y="21863"/>
                    <a:pt x="2420" y="20288"/>
                    <a:pt x="1735" y="18576"/>
                  </a:cubicBezTo>
                  <a:lnTo>
                    <a:pt x="1484" y="17937"/>
                  </a:lnTo>
                  <a:cubicBezTo>
                    <a:pt x="1416" y="17708"/>
                    <a:pt x="1347" y="17480"/>
                    <a:pt x="1279" y="17275"/>
                  </a:cubicBezTo>
                  <a:cubicBezTo>
                    <a:pt x="1210" y="17069"/>
                    <a:pt x="1165" y="16841"/>
                    <a:pt x="1096" y="16636"/>
                  </a:cubicBezTo>
                  <a:cubicBezTo>
                    <a:pt x="1028" y="16430"/>
                    <a:pt x="1005" y="16202"/>
                    <a:pt x="959" y="15996"/>
                  </a:cubicBezTo>
                  <a:cubicBezTo>
                    <a:pt x="777" y="15152"/>
                    <a:pt x="754" y="14353"/>
                    <a:pt x="685" y="13668"/>
                  </a:cubicBezTo>
                  <a:cubicBezTo>
                    <a:pt x="708" y="12983"/>
                    <a:pt x="685" y="12413"/>
                    <a:pt x="731" y="12002"/>
                  </a:cubicBezTo>
                  <a:cubicBezTo>
                    <a:pt x="754" y="11614"/>
                    <a:pt x="777" y="11386"/>
                    <a:pt x="777" y="11386"/>
                  </a:cubicBezTo>
                  <a:cubicBezTo>
                    <a:pt x="777" y="11386"/>
                    <a:pt x="777" y="11317"/>
                    <a:pt x="799" y="11203"/>
                  </a:cubicBezTo>
                  <a:cubicBezTo>
                    <a:pt x="799" y="11112"/>
                    <a:pt x="799" y="10952"/>
                    <a:pt x="845" y="10747"/>
                  </a:cubicBezTo>
                  <a:cubicBezTo>
                    <a:pt x="891" y="10359"/>
                    <a:pt x="936" y="9788"/>
                    <a:pt x="1073" y="9103"/>
                  </a:cubicBezTo>
                  <a:cubicBezTo>
                    <a:pt x="1187" y="8418"/>
                    <a:pt x="1347" y="7620"/>
                    <a:pt x="1553" y="6775"/>
                  </a:cubicBezTo>
                  <a:cubicBezTo>
                    <a:pt x="1758" y="5976"/>
                    <a:pt x="2123" y="5109"/>
                    <a:pt x="2557" y="4310"/>
                  </a:cubicBezTo>
                  <a:cubicBezTo>
                    <a:pt x="3402" y="2689"/>
                    <a:pt x="4566" y="1183"/>
                    <a:pt x="5775" y="567"/>
                  </a:cubicBezTo>
                  <a:cubicBezTo>
                    <a:pt x="6392" y="224"/>
                    <a:pt x="6962" y="156"/>
                    <a:pt x="7350" y="156"/>
                  </a:cubicBezTo>
                  <a:cubicBezTo>
                    <a:pt x="7704" y="175"/>
                    <a:pt x="7922" y="229"/>
                    <a:pt x="7976" y="229"/>
                  </a:cubicBezTo>
                  <a:cubicBezTo>
                    <a:pt x="7985" y="229"/>
                    <a:pt x="7989" y="227"/>
                    <a:pt x="7989" y="224"/>
                  </a:cubicBezTo>
                  <a:cubicBezTo>
                    <a:pt x="7989" y="201"/>
                    <a:pt x="7784" y="87"/>
                    <a:pt x="7373" y="19"/>
                  </a:cubicBezTo>
                  <a:cubicBezTo>
                    <a:pt x="7275" y="8"/>
                    <a:pt x="7164" y="1"/>
                    <a:pt x="7043" y="1"/>
                  </a:cubicBezTo>
                  <a:close/>
                </a:path>
              </a:pathLst>
            </a:custGeom>
            <a:solidFill>
              <a:srgbClr val="5E83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1" name="Google Shape;5059;p56">
              <a:extLst>
                <a:ext uri="{FF2B5EF4-FFF2-40B4-BE49-F238E27FC236}">
                  <a16:creationId xmlns:a16="http://schemas.microsoft.com/office/drawing/2014/main" id="{C7A2296C-1967-3E9A-3CD2-F3931202F629}"/>
                </a:ext>
              </a:extLst>
            </p:cNvPr>
            <p:cNvSpPr/>
            <p:nvPr/>
          </p:nvSpPr>
          <p:spPr>
            <a:xfrm>
              <a:off x="4706725" y="2495925"/>
              <a:ext cx="387500" cy="754675"/>
            </a:xfrm>
            <a:custGeom>
              <a:avLst/>
              <a:gdLst/>
              <a:ahLst/>
              <a:cxnLst/>
              <a:rect l="l" t="t" r="r" b="b"/>
              <a:pathLst>
                <a:path w="15500" h="30187" extrusionOk="0">
                  <a:moveTo>
                    <a:pt x="9465" y="1"/>
                  </a:moveTo>
                  <a:cubicBezTo>
                    <a:pt x="8982" y="1"/>
                    <a:pt x="8424" y="54"/>
                    <a:pt x="7830" y="209"/>
                  </a:cubicBezTo>
                  <a:cubicBezTo>
                    <a:pt x="7305" y="346"/>
                    <a:pt x="6734" y="551"/>
                    <a:pt x="6187" y="871"/>
                  </a:cubicBezTo>
                  <a:cubicBezTo>
                    <a:pt x="5639" y="1167"/>
                    <a:pt x="5114" y="1555"/>
                    <a:pt x="4612" y="2035"/>
                  </a:cubicBezTo>
                  <a:cubicBezTo>
                    <a:pt x="4110" y="2514"/>
                    <a:pt x="3653" y="3039"/>
                    <a:pt x="3242" y="3610"/>
                  </a:cubicBezTo>
                  <a:cubicBezTo>
                    <a:pt x="2831" y="4203"/>
                    <a:pt x="2466" y="4842"/>
                    <a:pt x="2124" y="5481"/>
                  </a:cubicBezTo>
                  <a:cubicBezTo>
                    <a:pt x="823" y="8083"/>
                    <a:pt x="252" y="10959"/>
                    <a:pt x="69" y="13128"/>
                  </a:cubicBezTo>
                  <a:cubicBezTo>
                    <a:pt x="1" y="14201"/>
                    <a:pt x="1" y="15114"/>
                    <a:pt x="47" y="15753"/>
                  </a:cubicBezTo>
                  <a:cubicBezTo>
                    <a:pt x="47" y="16072"/>
                    <a:pt x="69" y="16323"/>
                    <a:pt x="92" y="16483"/>
                  </a:cubicBezTo>
                  <a:cubicBezTo>
                    <a:pt x="115" y="16666"/>
                    <a:pt x="115" y="16757"/>
                    <a:pt x="115" y="16757"/>
                  </a:cubicBezTo>
                  <a:cubicBezTo>
                    <a:pt x="115" y="16757"/>
                    <a:pt x="138" y="16848"/>
                    <a:pt x="161" y="17008"/>
                  </a:cubicBezTo>
                  <a:cubicBezTo>
                    <a:pt x="184" y="17168"/>
                    <a:pt x="206" y="17419"/>
                    <a:pt x="275" y="17738"/>
                  </a:cubicBezTo>
                  <a:cubicBezTo>
                    <a:pt x="389" y="18355"/>
                    <a:pt x="572" y="19268"/>
                    <a:pt x="891" y="20295"/>
                  </a:cubicBezTo>
                  <a:cubicBezTo>
                    <a:pt x="1211" y="21345"/>
                    <a:pt x="1667" y="22532"/>
                    <a:pt x="2306" y="23741"/>
                  </a:cubicBezTo>
                  <a:cubicBezTo>
                    <a:pt x="2626" y="24335"/>
                    <a:pt x="3014" y="24928"/>
                    <a:pt x="3425" y="25522"/>
                  </a:cubicBezTo>
                  <a:cubicBezTo>
                    <a:pt x="3836" y="26092"/>
                    <a:pt x="4292" y="26663"/>
                    <a:pt x="4817" y="27188"/>
                  </a:cubicBezTo>
                  <a:cubicBezTo>
                    <a:pt x="5319" y="27713"/>
                    <a:pt x="5890" y="28192"/>
                    <a:pt x="6483" y="28580"/>
                  </a:cubicBezTo>
                  <a:cubicBezTo>
                    <a:pt x="7077" y="28991"/>
                    <a:pt x="7693" y="29334"/>
                    <a:pt x="8332" y="29585"/>
                  </a:cubicBezTo>
                  <a:cubicBezTo>
                    <a:pt x="9460" y="30028"/>
                    <a:pt x="10605" y="30186"/>
                    <a:pt x="11611" y="30186"/>
                  </a:cubicBezTo>
                  <a:cubicBezTo>
                    <a:pt x="11746" y="30186"/>
                    <a:pt x="11878" y="30184"/>
                    <a:pt x="12007" y="30178"/>
                  </a:cubicBezTo>
                  <a:cubicBezTo>
                    <a:pt x="13080" y="30133"/>
                    <a:pt x="13970" y="29904"/>
                    <a:pt x="14564" y="29722"/>
                  </a:cubicBezTo>
                  <a:cubicBezTo>
                    <a:pt x="15180" y="29516"/>
                    <a:pt x="15499" y="29379"/>
                    <a:pt x="15499" y="29356"/>
                  </a:cubicBezTo>
                  <a:cubicBezTo>
                    <a:pt x="15498" y="29353"/>
                    <a:pt x="15493" y="29351"/>
                    <a:pt x="15484" y="29351"/>
                  </a:cubicBezTo>
                  <a:cubicBezTo>
                    <a:pt x="15327" y="29351"/>
                    <a:pt x="14013" y="29883"/>
                    <a:pt x="11984" y="29904"/>
                  </a:cubicBezTo>
                  <a:cubicBezTo>
                    <a:pt x="11927" y="29906"/>
                    <a:pt x="11869" y="29906"/>
                    <a:pt x="11811" y="29906"/>
                  </a:cubicBezTo>
                  <a:cubicBezTo>
                    <a:pt x="10800" y="29906"/>
                    <a:pt x="9636" y="29716"/>
                    <a:pt x="8492" y="29220"/>
                  </a:cubicBezTo>
                  <a:cubicBezTo>
                    <a:pt x="7876" y="28968"/>
                    <a:pt x="7305" y="28603"/>
                    <a:pt x="6734" y="28215"/>
                  </a:cubicBezTo>
                  <a:cubicBezTo>
                    <a:pt x="6187" y="27827"/>
                    <a:pt x="5662" y="27348"/>
                    <a:pt x="5159" y="26846"/>
                  </a:cubicBezTo>
                  <a:cubicBezTo>
                    <a:pt x="4680" y="26344"/>
                    <a:pt x="4269" y="25773"/>
                    <a:pt x="3858" y="25202"/>
                  </a:cubicBezTo>
                  <a:cubicBezTo>
                    <a:pt x="3470" y="24632"/>
                    <a:pt x="3128" y="24061"/>
                    <a:pt x="2831" y="23468"/>
                  </a:cubicBezTo>
                  <a:cubicBezTo>
                    <a:pt x="2215" y="22281"/>
                    <a:pt x="1804" y="21117"/>
                    <a:pt x="1507" y="20112"/>
                  </a:cubicBezTo>
                  <a:cubicBezTo>
                    <a:pt x="1211" y="19108"/>
                    <a:pt x="1051" y="18241"/>
                    <a:pt x="937" y="17624"/>
                  </a:cubicBezTo>
                  <a:cubicBezTo>
                    <a:pt x="914" y="17328"/>
                    <a:pt x="868" y="17076"/>
                    <a:pt x="846" y="16917"/>
                  </a:cubicBezTo>
                  <a:cubicBezTo>
                    <a:pt x="823" y="16757"/>
                    <a:pt x="823" y="16666"/>
                    <a:pt x="823" y="16666"/>
                  </a:cubicBezTo>
                  <a:cubicBezTo>
                    <a:pt x="823" y="16666"/>
                    <a:pt x="800" y="16574"/>
                    <a:pt x="800" y="16415"/>
                  </a:cubicBezTo>
                  <a:cubicBezTo>
                    <a:pt x="777" y="16255"/>
                    <a:pt x="754" y="16004"/>
                    <a:pt x="731" y="15707"/>
                  </a:cubicBezTo>
                  <a:cubicBezTo>
                    <a:pt x="686" y="15091"/>
                    <a:pt x="663" y="14223"/>
                    <a:pt x="731" y="13173"/>
                  </a:cubicBezTo>
                  <a:cubicBezTo>
                    <a:pt x="868" y="11073"/>
                    <a:pt x="1370" y="8243"/>
                    <a:pt x="2580" y="5710"/>
                  </a:cubicBezTo>
                  <a:cubicBezTo>
                    <a:pt x="2877" y="5070"/>
                    <a:pt x="3219" y="4454"/>
                    <a:pt x="3607" y="3883"/>
                  </a:cubicBezTo>
                  <a:cubicBezTo>
                    <a:pt x="3995" y="3313"/>
                    <a:pt x="4429" y="2788"/>
                    <a:pt x="4886" y="2309"/>
                  </a:cubicBezTo>
                  <a:cubicBezTo>
                    <a:pt x="5342" y="1852"/>
                    <a:pt x="5844" y="1464"/>
                    <a:pt x="6369" y="1144"/>
                  </a:cubicBezTo>
                  <a:cubicBezTo>
                    <a:pt x="6871" y="848"/>
                    <a:pt x="7396" y="642"/>
                    <a:pt x="7899" y="483"/>
                  </a:cubicBezTo>
                  <a:cubicBezTo>
                    <a:pt x="8658" y="258"/>
                    <a:pt x="9365" y="190"/>
                    <a:pt x="9921" y="190"/>
                  </a:cubicBezTo>
                  <a:cubicBezTo>
                    <a:pt x="10101" y="190"/>
                    <a:pt x="10265" y="197"/>
                    <a:pt x="10409" y="209"/>
                  </a:cubicBezTo>
                  <a:cubicBezTo>
                    <a:pt x="10959" y="228"/>
                    <a:pt x="11289" y="282"/>
                    <a:pt x="11371" y="282"/>
                  </a:cubicBezTo>
                  <a:cubicBezTo>
                    <a:pt x="11384" y="282"/>
                    <a:pt x="11391" y="280"/>
                    <a:pt x="11391" y="277"/>
                  </a:cubicBezTo>
                  <a:cubicBezTo>
                    <a:pt x="11391" y="254"/>
                    <a:pt x="11322" y="231"/>
                    <a:pt x="11140" y="186"/>
                  </a:cubicBezTo>
                  <a:cubicBezTo>
                    <a:pt x="10980" y="163"/>
                    <a:pt x="10752" y="95"/>
                    <a:pt x="10432" y="72"/>
                  </a:cubicBezTo>
                  <a:cubicBezTo>
                    <a:pt x="10165" y="32"/>
                    <a:pt x="9837" y="1"/>
                    <a:pt x="9465" y="1"/>
                  </a:cubicBezTo>
                  <a:close/>
                </a:path>
              </a:pathLst>
            </a:custGeom>
            <a:solidFill>
              <a:srgbClr val="5E83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2" name="Google Shape;5060;p56">
              <a:extLst>
                <a:ext uri="{FF2B5EF4-FFF2-40B4-BE49-F238E27FC236}">
                  <a16:creationId xmlns:a16="http://schemas.microsoft.com/office/drawing/2014/main" id="{183E7BBF-9622-E4F4-E047-3BA0A3F017E0}"/>
                </a:ext>
              </a:extLst>
            </p:cNvPr>
            <p:cNvSpPr/>
            <p:nvPr/>
          </p:nvSpPr>
          <p:spPr>
            <a:xfrm>
              <a:off x="4754675" y="2650050"/>
              <a:ext cx="46800" cy="102775"/>
            </a:xfrm>
            <a:custGeom>
              <a:avLst/>
              <a:gdLst/>
              <a:ahLst/>
              <a:cxnLst/>
              <a:rect l="l" t="t" r="r" b="b"/>
              <a:pathLst>
                <a:path w="1872" h="4111" extrusionOk="0">
                  <a:moveTo>
                    <a:pt x="1393" y="0"/>
                  </a:moveTo>
                  <a:cubicBezTo>
                    <a:pt x="1102" y="0"/>
                    <a:pt x="773" y="426"/>
                    <a:pt x="639" y="960"/>
                  </a:cubicBezTo>
                  <a:cubicBezTo>
                    <a:pt x="525" y="1530"/>
                    <a:pt x="662" y="1987"/>
                    <a:pt x="982" y="2010"/>
                  </a:cubicBezTo>
                  <a:cubicBezTo>
                    <a:pt x="989" y="2010"/>
                    <a:pt x="997" y="2011"/>
                    <a:pt x="1004" y="2011"/>
                  </a:cubicBezTo>
                  <a:cubicBezTo>
                    <a:pt x="1296" y="2011"/>
                    <a:pt x="1624" y="1585"/>
                    <a:pt x="1758" y="1051"/>
                  </a:cubicBezTo>
                  <a:cubicBezTo>
                    <a:pt x="1872" y="503"/>
                    <a:pt x="1735" y="47"/>
                    <a:pt x="1415" y="1"/>
                  </a:cubicBezTo>
                  <a:cubicBezTo>
                    <a:pt x="1408" y="0"/>
                    <a:pt x="1400" y="0"/>
                    <a:pt x="1393" y="0"/>
                  </a:cubicBezTo>
                  <a:close/>
                  <a:moveTo>
                    <a:pt x="639" y="2670"/>
                  </a:moveTo>
                  <a:cubicBezTo>
                    <a:pt x="417" y="2670"/>
                    <a:pt x="180" y="2981"/>
                    <a:pt x="92" y="3356"/>
                  </a:cubicBezTo>
                  <a:cubicBezTo>
                    <a:pt x="0" y="3767"/>
                    <a:pt x="114" y="4087"/>
                    <a:pt x="320" y="4110"/>
                  </a:cubicBezTo>
                  <a:cubicBezTo>
                    <a:pt x="328" y="4110"/>
                    <a:pt x="335" y="4111"/>
                    <a:pt x="343" y="4111"/>
                  </a:cubicBezTo>
                  <a:cubicBezTo>
                    <a:pt x="565" y="4111"/>
                    <a:pt x="802" y="3800"/>
                    <a:pt x="890" y="3425"/>
                  </a:cubicBezTo>
                  <a:cubicBezTo>
                    <a:pt x="982" y="3014"/>
                    <a:pt x="868" y="2694"/>
                    <a:pt x="662" y="2672"/>
                  </a:cubicBezTo>
                  <a:cubicBezTo>
                    <a:pt x="655" y="2671"/>
                    <a:pt x="647" y="2670"/>
                    <a:pt x="639" y="267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3" name="Google Shape;5061;p56">
              <a:extLst>
                <a:ext uri="{FF2B5EF4-FFF2-40B4-BE49-F238E27FC236}">
                  <a16:creationId xmlns:a16="http://schemas.microsoft.com/office/drawing/2014/main" id="{BBD68976-BB29-38C6-CE4A-F23803D767C8}"/>
                </a:ext>
              </a:extLst>
            </p:cNvPr>
            <p:cNvSpPr/>
            <p:nvPr/>
          </p:nvSpPr>
          <p:spPr>
            <a:xfrm>
              <a:off x="4839100" y="2562325"/>
              <a:ext cx="422325" cy="637575"/>
            </a:xfrm>
            <a:custGeom>
              <a:avLst/>
              <a:gdLst/>
              <a:ahLst/>
              <a:cxnLst/>
              <a:rect l="l" t="t" r="r" b="b"/>
              <a:pathLst>
                <a:path w="16893" h="25503" extrusionOk="0">
                  <a:moveTo>
                    <a:pt x="5186" y="0"/>
                  </a:moveTo>
                  <a:cubicBezTo>
                    <a:pt x="4058" y="0"/>
                    <a:pt x="2821" y="698"/>
                    <a:pt x="2238" y="1501"/>
                  </a:cubicBezTo>
                  <a:cubicBezTo>
                    <a:pt x="1439" y="2597"/>
                    <a:pt x="1120" y="4103"/>
                    <a:pt x="1462" y="5405"/>
                  </a:cubicBezTo>
                  <a:cubicBezTo>
                    <a:pt x="2033" y="7596"/>
                    <a:pt x="3334" y="9490"/>
                    <a:pt x="4338" y="11499"/>
                  </a:cubicBezTo>
                  <a:cubicBezTo>
                    <a:pt x="5594" y="14032"/>
                    <a:pt x="6986" y="15562"/>
                    <a:pt x="8447" y="17981"/>
                  </a:cubicBezTo>
                  <a:cubicBezTo>
                    <a:pt x="7054" y="17251"/>
                    <a:pt x="5274" y="16680"/>
                    <a:pt x="3768" y="16155"/>
                  </a:cubicBezTo>
                  <a:cubicBezTo>
                    <a:pt x="3482" y="16058"/>
                    <a:pt x="3196" y="16012"/>
                    <a:pt x="2922" y="16012"/>
                  </a:cubicBezTo>
                  <a:cubicBezTo>
                    <a:pt x="1269" y="16012"/>
                    <a:pt x="1" y="17651"/>
                    <a:pt x="1234" y="19374"/>
                  </a:cubicBezTo>
                  <a:cubicBezTo>
                    <a:pt x="2216" y="20743"/>
                    <a:pt x="3768" y="22021"/>
                    <a:pt x="5114" y="23048"/>
                  </a:cubicBezTo>
                  <a:cubicBezTo>
                    <a:pt x="6873" y="24425"/>
                    <a:pt x="9315" y="25502"/>
                    <a:pt x="11486" y="25502"/>
                  </a:cubicBezTo>
                  <a:cubicBezTo>
                    <a:pt x="13204" y="25502"/>
                    <a:pt x="14752" y="24828"/>
                    <a:pt x="15660" y="23094"/>
                  </a:cubicBezTo>
                  <a:cubicBezTo>
                    <a:pt x="16892" y="20743"/>
                    <a:pt x="15774" y="17433"/>
                    <a:pt x="14998" y="15128"/>
                  </a:cubicBezTo>
                  <a:cubicBezTo>
                    <a:pt x="13742" y="11339"/>
                    <a:pt x="11939" y="7619"/>
                    <a:pt x="9748" y="4218"/>
                  </a:cubicBezTo>
                  <a:cubicBezTo>
                    <a:pt x="9040" y="3099"/>
                    <a:pt x="8287" y="1889"/>
                    <a:pt x="7283" y="976"/>
                  </a:cubicBezTo>
                  <a:cubicBezTo>
                    <a:pt x="7054" y="771"/>
                    <a:pt x="6803" y="566"/>
                    <a:pt x="6529" y="406"/>
                  </a:cubicBezTo>
                  <a:cubicBezTo>
                    <a:pt x="6233" y="223"/>
                    <a:pt x="5936" y="86"/>
                    <a:pt x="5639" y="41"/>
                  </a:cubicBezTo>
                  <a:cubicBezTo>
                    <a:pt x="5492" y="13"/>
                    <a:pt x="5340" y="0"/>
                    <a:pt x="5186" y="0"/>
                  </a:cubicBezTo>
                  <a:close/>
                </a:path>
              </a:pathLst>
            </a:custGeom>
            <a:solidFill>
              <a:srgbClr val="FFB8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4" name="Google Shape;5062;p56">
              <a:extLst>
                <a:ext uri="{FF2B5EF4-FFF2-40B4-BE49-F238E27FC236}">
                  <a16:creationId xmlns:a16="http://schemas.microsoft.com/office/drawing/2014/main" id="{80F85251-E8EB-ABCE-9C21-0EED59CC8A4C}"/>
                </a:ext>
              </a:extLst>
            </p:cNvPr>
            <p:cNvSpPr/>
            <p:nvPr/>
          </p:nvSpPr>
          <p:spPr>
            <a:xfrm>
              <a:off x="5044550" y="3009525"/>
              <a:ext cx="88475" cy="40125"/>
            </a:xfrm>
            <a:custGeom>
              <a:avLst/>
              <a:gdLst/>
              <a:ahLst/>
              <a:cxnLst/>
              <a:rect l="l" t="t" r="r" b="b"/>
              <a:pathLst>
                <a:path w="3539" h="1605" extrusionOk="0">
                  <a:moveTo>
                    <a:pt x="115" y="1"/>
                  </a:moveTo>
                  <a:cubicBezTo>
                    <a:pt x="62" y="1"/>
                    <a:pt x="29" y="8"/>
                    <a:pt x="23" y="25"/>
                  </a:cubicBezTo>
                  <a:cubicBezTo>
                    <a:pt x="1" y="93"/>
                    <a:pt x="457" y="253"/>
                    <a:pt x="914" y="436"/>
                  </a:cubicBezTo>
                  <a:cubicBezTo>
                    <a:pt x="1370" y="618"/>
                    <a:pt x="1804" y="801"/>
                    <a:pt x="1804" y="801"/>
                  </a:cubicBezTo>
                  <a:cubicBezTo>
                    <a:pt x="1804" y="801"/>
                    <a:pt x="1918" y="846"/>
                    <a:pt x="2078" y="915"/>
                  </a:cubicBezTo>
                  <a:cubicBezTo>
                    <a:pt x="2260" y="961"/>
                    <a:pt x="2466" y="1052"/>
                    <a:pt x="2671" y="1143"/>
                  </a:cubicBezTo>
                  <a:cubicBezTo>
                    <a:pt x="2785" y="1189"/>
                    <a:pt x="2877" y="1257"/>
                    <a:pt x="2991" y="1303"/>
                  </a:cubicBezTo>
                  <a:cubicBezTo>
                    <a:pt x="3082" y="1349"/>
                    <a:pt x="3173" y="1394"/>
                    <a:pt x="3242" y="1440"/>
                  </a:cubicBezTo>
                  <a:cubicBezTo>
                    <a:pt x="3361" y="1539"/>
                    <a:pt x="3463" y="1604"/>
                    <a:pt x="3502" y="1604"/>
                  </a:cubicBezTo>
                  <a:cubicBezTo>
                    <a:pt x="3508" y="1604"/>
                    <a:pt x="3513" y="1603"/>
                    <a:pt x="3516" y="1600"/>
                  </a:cubicBezTo>
                  <a:cubicBezTo>
                    <a:pt x="3538" y="1577"/>
                    <a:pt x="3493" y="1463"/>
                    <a:pt x="3379" y="1326"/>
                  </a:cubicBezTo>
                  <a:cubicBezTo>
                    <a:pt x="3310" y="1257"/>
                    <a:pt x="3242" y="1166"/>
                    <a:pt x="3150" y="1098"/>
                  </a:cubicBezTo>
                  <a:cubicBezTo>
                    <a:pt x="3059" y="1029"/>
                    <a:pt x="2968" y="938"/>
                    <a:pt x="2854" y="869"/>
                  </a:cubicBezTo>
                  <a:cubicBezTo>
                    <a:pt x="2648" y="755"/>
                    <a:pt x="2420" y="618"/>
                    <a:pt x="2260" y="527"/>
                  </a:cubicBezTo>
                  <a:cubicBezTo>
                    <a:pt x="2100" y="458"/>
                    <a:pt x="1986" y="413"/>
                    <a:pt x="1986" y="413"/>
                  </a:cubicBezTo>
                  <a:cubicBezTo>
                    <a:pt x="1986" y="413"/>
                    <a:pt x="1507" y="253"/>
                    <a:pt x="1005" y="139"/>
                  </a:cubicBezTo>
                  <a:cubicBezTo>
                    <a:pt x="643" y="70"/>
                    <a:pt x="280" y="1"/>
                    <a:pt x="115"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5" name="Google Shape;5063;p56">
              <a:extLst>
                <a:ext uri="{FF2B5EF4-FFF2-40B4-BE49-F238E27FC236}">
                  <a16:creationId xmlns:a16="http://schemas.microsoft.com/office/drawing/2014/main" id="{9D4FB608-0B1F-B2D5-79C2-383DE784524E}"/>
                </a:ext>
              </a:extLst>
            </p:cNvPr>
            <p:cNvSpPr/>
            <p:nvPr/>
          </p:nvSpPr>
          <p:spPr>
            <a:xfrm>
              <a:off x="5174650" y="3146875"/>
              <a:ext cx="23425" cy="15450"/>
            </a:xfrm>
            <a:custGeom>
              <a:avLst/>
              <a:gdLst/>
              <a:ahLst/>
              <a:cxnLst/>
              <a:rect l="l" t="t" r="r" b="b"/>
              <a:pathLst>
                <a:path w="937" h="618" extrusionOk="0">
                  <a:moveTo>
                    <a:pt x="712" y="0"/>
                  </a:moveTo>
                  <a:cubicBezTo>
                    <a:pt x="674" y="0"/>
                    <a:pt x="634" y="3"/>
                    <a:pt x="594" y="9"/>
                  </a:cubicBezTo>
                  <a:cubicBezTo>
                    <a:pt x="457" y="32"/>
                    <a:pt x="297" y="77"/>
                    <a:pt x="297" y="77"/>
                  </a:cubicBezTo>
                  <a:cubicBezTo>
                    <a:pt x="297" y="77"/>
                    <a:pt x="206" y="191"/>
                    <a:pt x="115" y="306"/>
                  </a:cubicBezTo>
                  <a:cubicBezTo>
                    <a:pt x="46" y="443"/>
                    <a:pt x="1" y="579"/>
                    <a:pt x="46" y="602"/>
                  </a:cubicBezTo>
                  <a:cubicBezTo>
                    <a:pt x="62" y="613"/>
                    <a:pt x="81" y="617"/>
                    <a:pt x="101" y="617"/>
                  </a:cubicBezTo>
                  <a:cubicBezTo>
                    <a:pt x="168" y="617"/>
                    <a:pt x="256" y="569"/>
                    <a:pt x="343" y="534"/>
                  </a:cubicBezTo>
                  <a:cubicBezTo>
                    <a:pt x="457" y="488"/>
                    <a:pt x="571" y="443"/>
                    <a:pt x="571" y="443"/>
                  </a:cubicBezTo>
                  <a:cubicBezTo>
                    <a:pt x="571" y="443"/>
                    <a:pt x="663" y="374"/>
                    <a:pt x="731" y="283"/>
                  </a:cubicBezTo>
                  <a:cubicBezTo>
                    <a:pt x="822" y="214"/>
                    <a:pt x="937" y="123"/>
                    <a:pt x="914" y="77"/>
                  </a:cubicBezTo>
                  <a:cubicBezTo>
                    <a:pt x="914" y="26"/>
                    <a:pt x="824" y="0"/>
                    <a:pt x="712"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6" name="Google Shape;5064;p56">
              <a:extLst>
                <a:ext uri="{FF2B5EF4-FFF2-40B4-BE49-F238E27FC236}">
                  <a16:creationId xmlns:a16="http://schemas.microsoft.com/office/drawing/2014/main" id="{AC3BC020-7872-4ECB-75E9-83393F0B6C86}"/>
                </a:ext>
              </a:extLst>
            </p:cNvPr>
            <p:cNvSpPr/>
            <p:nvPr/>
          </p:nvSpPr>
          <p:spPr>
            <a:xfrm>
              <a:off x="4842550" y="2749925"/>
              <a:ext cx="418875" cy="449975"/>
            </a:xfrm>
            <a:custGeom>
              <a:avLst/>
              <a:gdLst/>
              <a:ahLst/>
              <a:cxnLst/>
              <a:rect l="l" t="t" r="r" b="b"/>
              <a:pathLst>
                <a:path w="16755" h="17999" extrusionOk="0">
                  <a:moveTo>
                    <a:pt x="11550" y="0"/>
                  </a:moveTo>
                  <a:cubicBezTo>
                    <a:pt x="9427" y="1096"/>
                    <a:pt x="5889" y="3105"/>
                    <a:pt x="4223" y="4041"/>
                  </a:cubicBezTo>
                  <a:cubicBezTo>
                    <a:pt x="4634" y="4862"/>
                    <a:pt x="5068" y="5570"/>
                    <a:pt x="5501" y="6255"/>
                  </a:cubicBezTo>
                  <a:cubicBezTo>
                    <a:pt x="6894" y="5501"/>
                    <a:pt x="9085" y="4406"/>
                    <a:pt x="9907" y="4383"/>
                  </a:cubicBezTo>
                  <a:cubicBezTo>
                    <a:pt x="9914" y="4383"/>
                    <a:pt x="9922" y="4382"/>
                    <a:pt x="9930" y="4382"/>
                  </a:cubicBezTo>
                  <a:cubicBezTo>
                    <a:pt x="11137" y="4382"/>
                    <a:pt x="12759" y="7931"/>
                    <a:pt x="12577" y="9564"/>
                  </a:cubicBezTo>
                  <a:cubicBezTo>
                    <a:pt x="12529" y="9974"/>
                    <a:pt x="12115" y="10129"/>
                    <a:pt x="11518" y="10129"/>
                  </a:cubicBezTo>
                  <a:cubicBezTo>
                    <a:pt x="10419" y="10129"/>
                    <a:pt x="8699" y="9605"/>
                    <a:pt x="7487" y="9176"/>
                  </a:cubicBezTo>
                  <a:lnTo>
                    <a:pt x="7487" y="9176"/>
                  </a:lnTo>
                  <a:cubicBezTo>
                    <a:pt x="7761" y="9587"/>
                    <a:pt x="8035" y="10021"/>
                    <a:pt x="8309" y="10477"/>
                  </a:cubicBezTo>
                  <a:cubicBezTo>
                    <a:pt x="7875" y="10249"/>
                    <a:pt x="7396" y="10044"/>
                    <a:pt x="6894" y="9838"/>
                  </a:cubicBezTo>
                  <a:lnTo>
                    <a:pt x="6894" y="9838"/>
                  </a:lnTo>
                  <a:cubicBezTo>
                    <a:pt x="6894" y="9838"/>
                    <a:pt x="11778" y="12532"/>
                    <a:pt x="12349" y="14289"/>
                  </a:cubicBezTo>
                  <a:cubicBezTo>
                    <a:pt x="12651" y="15247"/>
                    <a:pt x="12077" y="15969"/>
                    <a:pt x="10747" y="15969"/>
                  </a:cubicBezTo>
                  <a:cubicBezTo>
                    <a:pt x="9670" y="15969"/>
                    <a:pt x="8097" y="15495"/>
                    <a:pt x="6095" y="14289"/>
                  </a:cubicBezTo>
                  <a:cubicBezTo>
                    <a:pt x="2237" y="11938"/>
                    <a:pt x="3744" y="9541"/>
                    <a:pt x="4200" y="8857"/>
                  </a:cubicBezTo>
                  <a:cubicBezTo>
                    <a:pt x="4109" y="8811"/>
                    <a:pt x="3995" y="8788"/>
                    <a:pt x="3904" y="8743"/>
                  </a:cubicBezTo>
                  <a:cubicBezTo>
                    <a:pt x="3493" y="8697"/>
                    <a:pt x="2899" y="8628"/>
                    <a:pt x="2260" y="8583"/>
                  </a:cubicBezTo>
                  <a:cubicBezTo>
                    <a:pt x="868" y="8879"/>
                    <a:pt x="0" y="10340"/>
                    <a:pt x="1096" y="11870"/>
                  </a:cubicBezTo>
                  <a:cubicBezTo>
                    <a:pt x="2078" y="13239"/>
                    <a:pt x="3630" y="14517"/>
                    <a:pt x="4976" y="15544"/>
                  </a:cubicBezTo>
                  <a:cubicBezTo>
                    <a:pt x="6735" y="16921"/>
                    <a:pt x="9177" y="17998"/>
                    <a:pt x="11348" y="17998"/>
                  </a:cubicBezTo>
                  <a:cubicBezTo>
                    <a:pt x="13066" y="17998"/>
                    <a:pt x="14614" y="17324"/>
                    <a:pt x="15522" y="15590"/>
                  </a:cubicBezTo>
                  <a:cubicBezTo>
                    <a:pt x="16754" y="13239"/>
                    <a:pt x="15636" y="9929"/>
                    <a:pt x="14860" y="7624"/>
                  </a:cubicBezTo>
                  <a:cubicBezTo>
                    <a:pt x="13992" y="5022"/>
                    <a:pt x="12874" y="2443"/>
                    <a:pt x="1155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7" name="Google Shape;5065;p56">
              <a:extLst>
                <a:ext uri="{FF2B5EF4-FFF2-40B4-BE49-F238E27FC236}">
                  <a16:creationId xmlns:a16="http://schemas.microsoft.com/office/drawing/2014/main" id="{80A9942E-4502-4854-7875-4A29D7DFED2A}"/>
                </a:ext>
              </a:extLst>
            </p:cNvPr>
            <p:cNvSpPr/>
            <p:nvPr/>
          </p:nvSpPr>
          <p:spPr>
            <a:xfrm>
              <a:off x="4852825" y="2553950"/>
              <a:ext cx="330425" cy="335800"/>
            </a:xfrm>
            <a:custGeom>
              <a:avLst/>
              <a:gdLst/>
              <a:ahLst/>
              <a:cxnLst/>
              <a:rect l="l" t="t" r="r" b="b"/>
              <a:pathLst>
                <a:path w="13217" h="13432" extrusionOk="0">
                  <a:moveTo>
                    <a:pt x="4800" y="0"/>
                  </a:moveTo>
                  <a:cubicBezTo>
                    <a:pt x="3492" y="0"/>
                    <a:pt x="2124" y="1104"/>
                    <a:pt x="1438" y="2019"/>
                  </a:cubicBezTo>
                  <a:cubicBezTo>
                    <a:pt x="502" y="3252"/>
                    <a:pt x="0" y="4553"/>
                    <a:pt x="388" y="5991"/>
                  </a:cubicBezTo>
                  <a:cubicBezTo>
                    <a:pt x="1050" y="8433"/>
                    <a:pt x="2511" y="10533"/>
                    <a:pt x="3675" y="12770"/>
                  </a:cubicBezTo>
                  <a:cubicBezTo>
                    <a:pt x="3789" y="12998"/>
                    <a:pt x="3926" y="13203"/>
                    <a:pt x="4040" y="13432"/>
                  </a:cubicBezTo>
                  <a:cubicBezTo>
                    <a:pt x="5296" y="12701"/>
                    <a:pt x="8925" y="10830"/>
                    <a:pt x="13216" y="10396"/>
                  </a:cubicBezTo>
                  <a:cubicBezTo>
                    <a:pt x="12235" y="8433"/>
                    <a:pt x="11116" y="6516"/>
                    <a:pt x="9884" y="4667"/>
                  </a:cubicBezTo>
                  <a:cubicBezTo>
                    <a:pt x="9085" y="3411"/>
                    <a:pt x="8217" y="2087"/>
                    <a:pt x="7053" y="1060"/>
                  </a:cubicBezTo>
                  <a:cubicBezTo>
                    <a:pt x="6802" y="855"/>
                    <a:pt x="6505" y="604"/>
                    <a:pt x="6186" y="421"/>
                  </a:cubicBezTo>
                  <a:cubicBezTo>
                    <a:pt x="5866" y="239"/>
                    <a:pt x="5524" y="79"/>
                    <a:pt x="5182" y="33"/>
                  </a:cubicBezTo>
                  <a:cubicBezTo>
                    <a:pt x="5055" y="11"/>
                    <a:pt x="4928" y="0"/>
                    <a:pt x="4800" y="0"/>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8" name="Google Shape;5066;p56">
              <a:extLst>
                <a:ext uri="{FF2B5EF4-FFF2-40B4-BE49-F238E27FC236}">
                  <a16:creationId xmlns:a16="http://schemas.microsoft.com/office/drawing/2014/main" id="{5A24722E-4FD3-263F-398F-9B1418D155B7}"/>
                </a:ext>
              </a:extLst>
            </p:cNvPr>
            <p:cNvSpPr/>
            <p:nvPr/>
          </p:nvSpPr>
          <p:spPr>
            <a:xfrm>
              <a:off x="4942975" y="2773475"/>
              <a:ext cx="208875" cy="69025"/>
            </a:xfrm>
            <a:custGeom>
              <a:avLst/>
              <a:gdLst/>
              <a:ahLst/>
              <a:cxnLst/>
              <a:rect l="l" t="t" r="r" b="b"/>
              <a:pathLst>
                <a:path w="8355" h="2761" extrusionOk="0">
                  <a:moveTo>
                    <a:pt x="7100" y="1"/>
                  </a:moveTo>
                  <a:cubicBezTo>
                    <a:pt x="6780" y="1"/>
                    <a:pt x="6426" y="12"/>
                    <a:pt x="6072" y="40"/>
                  </a:cubicBezTo>
                  <a:cubicBezTo>
                    <a:pt x="5524" y="131"/>
                    <a:pt x="4954" y="177"/>
                    <a:pt x="4520" y="291"/>
                  </a:cubicBezTo>
                  <a:cubicBezTo>
                    <a:pt x="4109" y="382"/>
                    <a:pt x="3835" y="451"/>
                    <a:pt x="3835" y="451"/>
                  </a:cubicBezTo>
                  <a:cubicBezTo>
                    <a:pt x="3835" y="451"/>
                    <a:pt x="3561" y="542"/>
                    <a:pt x="3173" y="702"/>
                  </a:cubicBezTo>
                  <a:cubicBezTo>
                    <a:pt x="2763" y="839"/>
                    <a:pt x="2260" y="1136"/>
                    <a:pt x="1758" y="1387"/>
                  </a:cubicBezTo>
                  <a:cubicBezTo>
                    <a:pt x="800" y="1957"/>
                    <a:pt x="1" y="2733"/>
                    <a:pt x="46" y="2756"/>
                  </a:cubicBezTo>
                  <a:cubicBezTo>
                    <a:pt x="48" y="2759"/>
                    <a:pt x="52" y="2761"/>
                    <a:pt x="58" y="2761"/>
                  </a:cubicBezTo>
                  <a:cubicBezTo>
                    <a:pt x="173" y="2761"/>
                    <a:pt x="1005" y="2116"/>
                    <a:pt x="1941" y="1638"/>
                  </a:cubicBezTo>
                  <a:cubicBezTo>
                    <a:pt x="2443" y="1432"/>
                    <a:pt x="2922" y="1181"/>
                    <a:pt x="3333" y="1090"/>
                  </a:cubicBezTo>
                  <a:cubicBezTo>
                    <a:pt x="3721" y="953"/>
                    <a:pt x="3972" y="862"/>
                    <a:pt x="3972" y="862"/>
                  </a:cubicBezTo>
                  <a:cubicBezTo>
                    <a:pt x="3972" y="862"/>
                    <a:pt x="4246" y="793"/>
                    <a:pt x="4634" y="679"/>
                  </a:cubicBezTo>
                  <a:cubicBezTo>
                    <a:pt x="5022" y="542"/>
                    <a:pt x="5593" y="474"/>
                    <a:pt x="6118" y="359"/>
                  </a:cubicBezTo>
                  <a:cubicBezTo>
                    <a:pt x="7236" y="177"/>
                    <a:pt x="8355" y="154"/>
                    <a:pt x="8355" y="86"/>
                  </a:cubicBezTo>
                  <a:cubicBezTo>
                    <a:pt x="8355" y="54"/>
                    <a:pt x="7812" y="1"/>
                    <a:pt x="7100"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9" name="Google Shape;5067;p56">
              <a:extLst>
                <a:ext uri="{FF2B5EF4-FFF2-40B4-BE49-F238E27FC236}">
                  <a16:creationId xmlns:a16="http://schemas.microsoft.com/office/drawing/2014/main" id="{EA0ABDED-0498-2176-8E25-B98FD8E5135F}"/>
                </a:ext>
              </a:extLst>
            </p:cNvPr>
            <p:cNvSpPr/>
            <p:nvPr/>
          </p:nvSpPr>
          <p:spPr>
            <a:xfrm>
              <a:off x="4901900" y="2553750"/>
              <a:ext cx="281350" cy="336000"/>
            </a:xfrm>
            <a:custGeom>
              <a:avLst/>
              <a:gdLst/>
              <a:ahLst/>
              <a:cxnLst/>
              <a:rect l="l" t="t" r="r" b="b"/>
              <a:pathLst>
                <a:path w="11254" h="13440" extrusionOk="0">
                  <a:moveTo>
                    <a:pt x="2724" y="1"/>
                  </a:moveTo>
                  <a:cubicBezTo>
                    <a:pt x="1771" y="1"/>
                    <a:pt x="737" y="418"/>
                    <a:pt x="0" y="1000"/>
                  </a:cubicBezTo>
                  <a:cubicBezTo>
                    <a:pt x="199" y="938"/>
                    <a:pt x="399" y="908"/>
                    <a:pt x="599" y="908"/>
                  </a:cubicBezTo>
                  <a:cubicBezTo>
                    <a:pt x="3115" y="908"/>
                    <a:pt x="5654" y="5520"/>
                    <a:pt x="5570" y="7254"/>
                  </a:cubicBezTo>
                  <a:cubicBezTo>
                    <a:pt x="5455" y="9034"/>
                    <a:pt x="1826" y="9879"/>
                    <a:pt x="274" y="10153"/>
                  </a:cubicBezTo>
                  <a:cubicBezTo>
                    <a:pt x="594" y="10746"/>
                    <a:pt x="913" y="11317"/>
                    <a:pt x="1233" y="11888"/>
                  </a:cubicBezTo>
                  <a:cubicBezTo>
                    <a:pt x="2212" y="11398"/>
                    <a:pt x="5833" y="9615"/>
                    <a:pt x="7179" y="9615"/>
                  </a:cubicBezTo>
                  <a:cubicBezTo>
                    <a:pt x="7340" y="9615"/>
                    <a:pt x="7468" y="9640"/>
                    <a:pt x="7555" y="9696"/>
                  </a:cubicBezTo>
                  <a:cubicBezTo>
                    <a:pt x="8354" y="10176"/>
                    <a:pt x="3424" y="12412"/>
                    <a:pt x="1895" y="13097"/>
                  </a:cubicBezTo>
                  <a:cubicBezTo>
                    <a:pt x="1940" y="13211"/>
                    <a:pt x="2009" y="13326"/>
                    <a:pt x="2077" y="13440"/>
                  </a:cubicBezTo>
                  <a:cubicBezTo>
                    <a:pt x="3333" y="12709"/>
                    <a:pt x="6962" y="10838"/>
                    <a:pt x="11253" y="10404"/>
                  </a:cubicBezTo>
                  <a:cubicBezTo>
                    <a:pt x="10272" y="8441"/>
                    <a:pt x="9153" y="6524"/>
                    <a:pt x="7921" y="4675"/>
                  </a:cubicBezTo>
                  <a:cubicBezTo>
                    <a:pt x="7122" y="3419"/>
                    <a:pt x="6254" y="2095"/>
                    <a:pt x="5090" y="1068"/>
                  </a:cubicBezTo>
                  <a:cubicBezTo>
                    <a:pt x="4839" y="863"/>
                    <a:pt x="4542" y="612"/>
                    <a:pt x="4223" y="429"/>
                  </a:cubicBezTo>
                  <a:cubicBezTo>
                    <a:pt x="3903" y="247"/>
                    <a:pt x="3561" y="87"/>
                    <a:pt x="3219" y="41"/>
                  </a:cubicBezTo>
                  <a:cubicBezTo>
                    <a:pt x="3058" y="14"/>
                    <a:pt x="2892" y="1"/>
                    <a:pt x="2724"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0" name="Google Shape;5068;p56">
              <a:extLst>
                <a:ext uri="{FF2B5EF4-FFF2-40B4-BE49-F238E27FC236}">
                  <a16:creationId xmlns:a16="http://schemas.microsoft.com/office/drawing/2014/main" id="{40927DA5-F0E1-CC28-A05F-6381DDB5E596}"/>
                </a:ext>
              </a:extLst>
            </p:cNvPr>
            <p:cNvSpPr/>
            <p:nvPr/>
          </p:nvSpPr>
          <p:spPr>
            <a:xfrm>
              <a:off x="4883050" y="2694750"/>
              <a:ext cx="28575" cy="45725"/>
            </a:xfrm>
            <a:custGeom>
              <a:avLst/>
              <a:gdLst/>
              <a:ahLst/>
              <a:cxnLst/>
              <a:rect l="l" t="t" r="r" b="b"/>
              <a:pathLst>
                <a:path w="1143" h="1829" extrusionOk="0">
                  <a:moveTo>
                    <a:pt x="461" y="1"/>
                  </a:moveTo>
                  <a:cubicBezTo>
                    <a:pt x="429" y="1"/>
                    <a:pt x="398" y="6"/>
                    <a:pt x="366" y="16"/>
                  </a:cubicBezTo>
                  <a:cubicBezTo>
                    <a:pt x="115" y="108"/>
                    <a:pt x="1" y="587"/>
                    <a:pt x="115" y="1066"/>
                  </a:cubicBezTo>
                  <a:cubicBezTo>
                    <a:pt x="198" y="1523"/>
                    <a:pt x="451" y="1829"/>
                    <a:pt x="685" y="1829"/>
                  </a:cubicBezTo>
                  <a:cubicBezTo>
                    <a:pt x="708" y="1829"/>
                    <a:pt x="732" y="1826"/>
                    <a:pt x="754" y="1819"/>
                  </a:cubicBezTo>
                  <a:cubicBezTo>
                    <a:pt x="1028" y="1728"/>
                    <a:pt x="1142" y="1249"/>
                    <a:pt x="1028" y="747"/>
                  </a:cubicBezTo>
                  <a:cubicBezTo>
                    <a:pt x="947" y="302"/>
                    <a:pt x="706" y="1"/>
                    <a:pt x="46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1" name="Google Shape;5069;p56">
              <a:extLst>
                <a:ext uri="{FF2B5EF4-FFF2-40B4-BE49-F238E27FC236}">
                  <a16:creationId xmlns:a16="http://schemas.microsoft.com/office/drawing/2014/main" id="{E5619C7E-5F5B-3B4E-5FD2-3D86233474E3}"/>
                </a:ext>
              </a:extLst>
            </p:cNvPr>
            <p:cNvSpPr/>
            <p:nvPr/>
          </p:nvSpPr>
          <p:spPr>
            <a:xfrm>
              <a:off x="4879075" y="2646500"/>
              <a:ext cx="20000" cy="32825"/>
            </a:xfrm>
            <a:custGeom>
              <a:avLst/>
              <a:gdLst/>
              <a:ahLst/>
              <a:cxnLst/>
              <a:rect l="l" t="t" r="r" b="b"/>
              <a:pathLst>
                <a:path w="800" h="1313" extrusionOk="0">
                  <a:moveTo>
                    <a:pt x="321" y="0"/>
                  </a:moveTo>
                  <a:cubicBezTo>
                    <a:pt x="305" y="0"/>
                    <a:pt x="290" y="2"/>
                    <a:pt x="274" y="6"/>
                  </a:cubicBezTo>
                  <a:cubicBezTo>
                    <a:pt x="92" y="75"/>
                    <a:pt x="0" y="417"/>
                    <a:pt x="69" y="782"/>
                  </a:cubicBezTo>
                  <a:cubicBezTo>
                    <a:pt x="131" y="1095"/>
                    <a:pt x="328" y="1313"/>
                    <a:pt x="500" y="1313"/>
                  </a:cubicBezTo>
                  <a:cubicBezTo>
                    <a:pt x="516" y="1313"/>
                    <a:pt x="532" y="1311"/>
                    <a:pt x="548" y="1307"/>
                  </a:cubicBezTo>
                  <a:cubicBezTo>
                    <a:pt x="731" y="1239"/>
                    <a:pt x="799" y="896"/>
                    <a:pt x="731" y="531"/>
                  </a:cubicBezTo>
                  <a:cubicBezTo>
                    <a:pt x="668" y="218"/>
                    <a:pt x="491" y="0"/>
                    <a:pt x="32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2" name="Google Shape;5070;p56">
              <a:extLst>
                <a:ext uri="{FF2B5EF4-FFF2-40B4-BE49-F238E27FC236}">
                  <a16:creationId xmlns:a16="http://schemas.microsoft.com/office/drawing/2014/main" id="{B3D077F4-4E63-279C-089E-7F3C302FB9E7}"/>
                </a:ext>
              </a:extLst>
            </p:cNvPr>
            <p:cNvSpPr/>
            <p:nvPr/>
          </p:nvSpPr>
          <p:spPr>
            <a:xfrm>
              <a:off x="4695125" y="2790700"/>
              <a:ext cx="272975" cy="234475"/>
            </a:xfrm>
            <a:custGeom>
              <a:avLst/>
              <a:gdLst/>
              <a:ahLst/>
              <a:cxnLst/>
              <a:rect l="l" t="t" r="r" b="b"/>
              <a:pathLst>
                <a:path w="10919" h="9379" extrusionOk="0">
                  <a:moveTo>
                    <a:pt x="4430" y="0"/>
                  </a:moveTo>
                  <a:cubicBezTo>
                    <a:pt x="1496" y="0"/>
                    <a:pt x="114" y="2859"/>
                    <a:pt x="77" y="3893"/>
                  </a:cubicBezTo>
                  <a:cubicBezTo>
                    <a:pt x="1" y="5305"/>
                    <a:pt x="1487" y="7083"/>
                    <a:pt x="2830" y="7083"/>
                  </a:cubicBezTo>
                  <a:cubicBezTo>
                    <a:pt x="3094" y="7083"/>
                    <a:pt x="3352" y="7014"/>
                    <a:pt x="3592" y="6860"/>
                  </a:cubicBezTo>
                  <a:cubicBezTo>
                    <a:pt x="3592" y="6860"/>
                    <a:pt x="4710" y="8504"/>
                    <a:pt x="6400" y="9120"/>
                  </a:cubicBezTo>
                  <a:cubicBezTo>
                    <a:pt x="6885" y="9297"/>
                    <a:pt x="7363" y="9378"/>
                    <a:pt x="7794" y="9378"/>
                  </a:cubicBezTo>
                  <a:cubicBezTo>
                    <a:pt x="8864" y="9378"/>
                    <a:pt x="9647" y="8880"/>
                    <a:pt x="9549" y="8116"/>
                  </a:cubicBezTo>
                  <a:cubicBezTo>
                    <a:pt x="9549" y="8116"/>
                    <a:pt x="10919" y="2364"/>
                    <a:pt x="6765" y="538"/>
                  </a:cubicBezTo>
                  <a:cubicBezTo>
                    <a:pt x="5899" y="159"/>
                    <a:pt x="5121" y="0"/>
                    <a:pt x="4430" y="0"/>
                  </a:cubicBezTo>
                  <a:close/>
                </a:path>
              </a:pathLst>
            </a:custGeom>
            <a:solidFill>
              <a:srgbClr val="FFB8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3" name="Google Shape;5071;p56">
              <a:extLst>
                <a:ext uri="{FF2B5EF4-FFF2-40B4-BE49-F238E27FC236}">
                  <a16:creationId xmlns:a16="http://schemas.microsoft.com/office/drawing/2014/main" id="{5E920C35-F081-DB93-B89E-559CFAB95732}"/>
                </a:ext>
              </a:extLst>
            </p:cNvPr>
            <p:cNvSpPr/>
            <p:nvPr/>
          </p:nvSpPr>
          <p:spPr>
            <a:xfrm>
              <a:off x="4698750" y="2800375"/>
              <a:ext cx="81050" cy="69500"/>
            </a:xfrm>
            <a:custGeom>
              <a:avLst/>
              <a:gdLst/>
              <a:ahLst/>
              <a:cxnLst/>
              <a:rect l="l" t="t" r="r" b="b"/>
              <a:pathLst>
                <a:path w="3242" h="2780" extrusionOk="0">
                  <a:moveTo>
                    <a:pt x="3153" y="1"/>
                  </a:moveTo>
                  <a:cubicBezTo>
                    <a:pt x="2985" y="1"/>
                    <a:pt x="2528" y="88"/>
                    <a:pt x="2100" y="311"/>
                  </a:cubicBezTo>
                  <a:cubicBezTo>
                    <a:pt x="1598" y="562"/>
                    <a:pt x="1187" y="950"/>
                    <a:pt x="1187" y="950"/>
                  </a:cubicBezTo>
                  <a:cubicBezTo>
                    <a:pt x="1187" y="950"/>
                    <a:pt x="822" y="1361"/>
                    <a:pt x="525" y="1817"/>
                  </a:cubicBezTo>
                  <a:cubicBezTo>
                    <a:pt x="251" y="2274"/>
                    <a:pt x="0" y="2753"/>
                    <a:pt x="69" y="2776"/>
                  </a:cubicBezTo>
                  <a:cubicBezTo>
                    <a:pt x="71" y="2778"/>
                    <a:pt x="74" y="2779"/>
                    <a:pt x="78" y="2779"/>
                  </a:cubicBezTo>
                  <a:cubicBezTo>
                    <a:pt x="150" y="2779"/>
                    <a:pt x="474" y="2389"/>
                    <a:pt x="799" y="2000"/>
                  </a:cubicBezTo>
                  <a:cubicBezTo>
                    <a:pt x="1142" y="1612"/>
                    <a:pt x="1530" y="1246"/>
                    <a:pt x="1530" y="1246"/>
                  </a:cubicBezTo>
                  <a:cubicBezTo>
                    <a:pt x="1530" y="1246"/>
                    <a:pt x="1872" y="881"/>
                    <a:pt x="2283" y="562"/>
                  </a:cubicBezTo>
                  <a:cubicBezTo>
                    <a:pt x="2717" y="265"/>
                    <a:pt x="3242" y="82"/>
                    <a:pt x="3219" y="14"/>
                  </a:cubicBezTo>
                  <a:cubicBezTo>
                    <a:pt x="3215" y="5"/>
                    <a:pt x="3191" y="1"/>
                    <a:pt x="3153"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4" name="Google Shape;5072;p56">
              <a:extLst>
                <a:ext uri="{FF2B5EF4-FFF2-40B4-BE49-F238E27FC236}">
                  <a16:creationId xmlns:a16="http://schemas.microsoft.com/office/drawing/2014/main" id="{A918007A-E22E-EBFB-B5F3-48A38E5F1111}"/>
                </a:ext>
              </a:extLst>
            </p:cNvPr>
            <p:cNvSpPr/>
            <p:nvPr/>
          </p:nvSpPr>
          <p:spPr>
            <a:xfrm>
              <a:off x="4697025" y="2832100"/>
              <a:ext cx="83350" cy="95375"/>
            </a:xfrm>
            <a:custGeom>
              <a:avLst/>
              <a:gdLst/>
              <a:ahLst/>
              <a:cxnLst/>
              <a:rect l="l" t="t" r="r" b="b"/>
              <a:pathLst>
                <a:path w="3334" h="3815" extrusionOk="0">
                  <a:moveTo>
                    <a:pt x="2854" y="0"/>
                  </a:moveTo>
                  <a:cubicBezTo>
                    <a:pt x="2580" y="0"/>
                    <a:pt x="2192" y="69"/>
                    <a:pt x="1827" y="206"/>
                  </a:cubicBezTo>
                  <a:cubicBezTo>
                    <a:pt x="1462" y="365"/>
                    <a:pt x="1142" y="571"/>
                    <a:pt x="937" y="754"/>
                  </a:cubicBezTo>
                  <a:cubicBezTo>
                    <a:pt x="823" y="845"/>
                    <a:pt x="754" y="936"/>
                    <a:pt x="686" y="1005"/>
                  </a:cubicBezTo>
                  <a:cubicBezTo>
                    <a:pt x="617" y="1050"/>
                    <a:pt x="594" y="1096"/>
                    <a:pt x="594" y="1096"/>
                  </a:cubicBezTo>
                  <a:cubicBezTo>
                    <a:pt x="594" y="1096"/>
                    <a:pt x="572" y="1119"/>
                    <a:pt x="526" y="1187"/>
                  </a:cubicBezTo>
                  <a:cubicBezTo>
                    <a:pt x="480" y="1256"/>
                    <a:pt x="412" y="1370"/>
                    <a:pt x="343" y="1484"/>
                  </a:cubicBezTo>
                  <a:cubicBezTo>
                    <a:pt x="206" y="1735"/>
                    <a:pt x="92" y="2077"/>
                    <a:pt x="47" y="2443"/>
                  </a:cubicBezTo>
                  <a:cubicBezTo>
                    <a:pt x="1" y="2808"/>
                    <a:pt x="47" y="3173"/>
                    <a:pt x="115" y="3424"/>
                  </a:cubicBezTo>
                  <a:cubicBezTo>
                    <a:pt x="201" y="3659"/>
                    <a:pt x="266" y="3814"/>
                    <a:pt x="312" y="3814"/>
                  </a:cubicBezTo>
                  <a:cubicBezTo>
                    <a:pt x="315" y="3814"/>
                    <a:pt x="318" y="3814"/>
                    <a:pt x="320" y="3812"/>
                  </a:cubicBezTo>
                  <a:cubicBezTo>
                    <a:pt x="343" y="3812"/>
                    <a:pt x="320" y="3629"/>
                    <a:pt x="298" y="3401"/>
                  </a:cubicBezTo>
                  <a:cubicBezTo>
                    <a:pt x="298" y="3150"/>
                    <a:pt x="298" y="2808"/>
                    <a:pt x="366" y="2488"/>
                  </a:cubicBezTo>
                  <a:cubicBezTo>
                    <a:pt x="457" y="2169"/>
                    <a:pt x="594" y="1872"/>
                    <a:pt x="731" y="1667"/>
                  </a:cubicBezTo>
                  <a:cubicBezTo>
                    <a:pt x="800" y="1575"/>
                    <a:pt x="868" y="1484"/>
                    <a:pt x="891" y="1438"/>
                  </a:cubicBezTo>
                  <a:cubicBezTo>
                    <a:pt x="937" y="1393"/>
                    <a:pt x="982" y="1347"/>
                    <a:pt x="982" y="1347"/>
                  </a:cubicBezTo>
                  <a:cubicBezTo>
                    <a:pt x="982" y="1347"/>
                    <a:pt x="982" y="1324"/>
                    <a:pt x="1051" y="1256"/>
                  </a:cubicBezTo>
                  <a:cubicBezTo>
                    <a:pt x="1097" y="1210"/>
                    <a:pt x="1142" y="1119"/>
                    <a:pt x="1234" y="1050"/>
                  </a:cubicBezTo>
                  <a:cubicBezTo>
                    <a:pt x="1416" y="868"/>
                    <a:pt x="1667" y="662"/>
                    <a:pt x="1964" y="480"/>
                  </a:cubicBezTo>
                  <a:cubicBezTo>
                    <a:pt x="2283" y="343"/>
                    <a:pt x="2626" y="229"/>
                    <a:pt x="2877" y="160"/>
                  </a:cubicBezTo>
                  <a:cubicBezTo>
                    <a:pt x="3151" y="114"/>
                    <a:pt x="3333" y="114"/>
                    <a:pt x="3333" y="69"/>
                  </a:cubicBezTo>
                  <a:cubicBezTo>
                    <a:pt x="3333" y="46"/>
                    <a:pt x="3151" y="0"/>
                    <a:pt x="2854"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5" name="Google Shape;5073;p56">
              <a:extLst>
                <a:ext uri="{FF2B5EF4-FFF2-40B4-BE49-F238E27FC236}">
                  <a16:creationId xmlns:a16="http://schemas.microsoft.com/office/drawing/2014/main" id="{9CE3D2E9-1520-5429-0666-05D71569A3B0}"/>
                </a:ext>
              </a:extLst>
            </p:cNvPr>
            <p:cNvSpPr/>
            <p:nvPr/>
          </p:nvSpPr>
          <p:spPr>
            <a:xfrm>
              <a:off x="4710725" y="2883275"/>
              <a:ext cx="77075" cy="93325"/>
            </a:xfrm>
            <a:custGeom>
              <a:avLst/>
              <a:gdLst/>
              <a:ahLst/>
              <a:cxnLst/>
              <a:rect l="l" t="t" r="r" b="b"/>
              <a:pathLst>
                <a:path w="3083" h="3733" extrusionOk="0">
                  <a:moveTo>
                    <a:pt x="1963" y="1"/>
                  </a:moveTo>
                  <a:cubicBezTo>
                    <a:pt x="1874" y="1"/>
                    <a:pt x="1767" y="9"/>
                    <a:pt x="1644" y="30"/>
                  </a:cubicBezTo>
                  <a:cubicBezTo>
                    <a:pt x="1279" y="76"/>
                    <a:pt x="822" y="327"/>
                    <a:pt x="503" y="692"/>
                  </a:cubicBezTo>
                  <a:cubicBezTo>
                    <a:pt x="161" y="1058"/>
                    <a:pt x="1" y="1537"/>
                    <a:pt x="46" y="1902"/>
                  </a:cubicBezTo>
                  <a:cubicBezTo>
                    <a:pt x="46" y="2107"/>
                    <a:pt x="92" y="2244"/>
                    <a:pt x="115" y="2359"/>
                  </a:cubicBezTo>
                  <a:cubicBezTo>
                    <a:pt x="161" y="2450"/>
                    <a:pt x="206" y="2518"/>
                    <a:pt x="206" y="2518"/>
                  </a:cubicBezTo>
                  <a:cubicBezTo>
                    <a:pt x="206" y="2518"/>
                    <a:pt x="229" y="2564"/>
                    <a:pt x="275" y="2655"/>
                  </a:cubicBezTo>
                  <a:cubicBezTo>
                    <a:pt x="366" y="2747"/>
                    <a:pt x="457" y="2884"/>
                    <a:pt x="594" y="2998"/>
                  </a:cubicBezTo>
                  <a:cubicBezTo>
                    <a:pt x="868" y="3249"/>
                    <a:pt x="1325" y="3500"/>
                    <a:pt x="1781" y="3637"/>
                  </a:cubicBezTo>
                  <a:cubicBezTo>
                    <a:pt x="1998" y="3676"/>
                    <a:pt x="2198" y="3733"/>
                    <a:pt x="2410" y="3733"/>
                  </a:cubicBezTo>
                  <a:cubicBezTo>
                    <a:pt x="2443" y="3733"/>
                    <a:pt x="2477" y="3731"/>
                    <a:pt x="2512" y="3728"/>
                  </a:cubicBezTo>
                  <a:cubicBezTo>
                    <a:pt x="2648" y="3705"/>
                    <a:pt x="2785" y="3682"/>
                    <a:pt x="2877" y="3614"/>
                  </a:cubicBezTo>
                  <a:cubicBezTo>
                    <a:pt x="2945" y="3568"/>
                    <a:pt x="2968" y="3523"/>
                    <a:pt x="3014" y="3477"/>
                  </a:cubicBezTo>
                  <a:cubicBezTo>
                    <a:pt x="3037" y="3431"/>
                    <a:pt x="3037" y="3386"/>
                    <a:pt x="3059" y="3340"/>
                  </a:cubicBezTo>
                  <a:cubicBezTo>
                    <a:pt x="3082" y="3135"/>
                    <a:pt x="3037" y="2998"/>
                    <a:pt x="2991" y="2906"/>
                  </a:cubicBezTo>
                  <a:cubicBezTo>
                    <a:pt x="2968" y="2815"/>
                    <a:pt x="2922" y="2769"/>
                    <a:pt x="2922" y="2769"/>
                  </a:cubicBezTo>
                  <a:lnTo>
                    <a:pt x="2922" y="2769"/>
                  </a:lnTo>
                  <a:cubicBezTo>
                    <a:pt x="2877" y="2769"/>
                    <a:pt x="2945" y="3020"/>
                    <a:pt x="2877" y="3294"/>
                  </a:cubicBezTo>
                  <a:cubicBezTo>
                    <a:pt x="2843" y="3428"/>
                    <a:pt x="2707" y="3480"/>
                    <a:pt x="2529" y="3480"/>
                  </a:cubicBezTo>
                  <a:cubicBezTo>
                    <a:pt x="2341" y="3480"/>
                    <a:pt x="2106" y="3422"/>
                    <a:pt x="1895" y="3340"/>
                  </a:cubicBezTo>
                  <a:cubicBezTo>
                    <a:pt x="1484" y="3180"/>
                    <a:pt x="1119" y="2952"/>
                    <a:pt x="891" y="2724"/>
                  </a:cubicBezTo>
                  <a:cubicBezTo>
                    <a:pt x="800" y="2610"/>
                    <a:pt x="731" y="2496"/>
                    <a:pt x="686" y="2450"/>
                  </a:cubicBezTo>
                  <a:cubicBezTo>
                    <a:pt x="640" y="2359"/>
                    <a:pt x="617" y="2313"/>
                    <a:pt x="617" y="2313"/>
                  </a:cubicBezTo>
                  <a:cubicBezTo>
                    <a:pt x="617" y="2313"/>
                    <a:pt x="594" y="2290"/>
                    <a:pt x="549" y="2199"/>
                  </a:cubicBezTo>
                  <a:cubicBezTo>
                    <a:pt x="526" y="2130"/>
                    <a:pt x="480" y="2016"/>
                    <a:pt x="480" y="1879"/>
                  </a:cubicBezTo>
                  <a:cubicBezTo>
                    <a:pt x="412" y="1605"/>
                    <a:pt x="526" y="1194"/>
                    <a:pt x="754" y="875"/>
                  </a:cubicBezTo>
                  <a:cubicBezTo>
                    <a:pt x="1005" y="533"/>
                    <a:pt x="1370" y="281"/>
                    <a:pt x="1690" y="190"/>
                  </a:cubicBezTo>
                  <a:cubicBezTo>
                    <a:pt x="2009" y="99"/>
                    <a:pt x="2260" y="99"/>
                    <a:pt x="2260" y="53"/>
                  </a:cubicBezTo>
                  <a:cubicBezTo>
                    <a:pt x="2260" y="38"/>
                    <a:pt x="2154" y="1"/>
                    <a:pt x="1963"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6" name="Google Shape;5074;p56">
              <a:extLst>
                <a:ext uri="{FF2B5EF4-FFF2-40B4-BE49-F238E27FC236}">
                  <a16:creationId xmlns:a16="http://schemas.microsoft.com/office/drawing/2014/main" id="{13B4748F-F7C1-665E-5555-59B8EE4B061F}"/>
                </a:ext>
              </a:extLst>
            </p:cNvPr>
            <p:cNvSpPr/>
            <p:nvPr/>
          </p:nvSpPr>
          <p:spPr>
            <a:xfrm>
              <a:off x="4749525" y="2930725"/>
              <a:ext cx="38275" cy="13700"/>
            </a:xfrm>
            <a:custGeom>
              <a:avLst/>
              <a:gdLst/>
              <a:ahLst/>
              <a:cxnLst/>
              <a:rect l="l" t="t" r="r" b="b"/>
              <a:pathLst>
                <a:path w="1531" h="548" extrusionOk="0">
                  <a:moveTo>
                    <a:pt x="803" y="0"/>
                  </a:moveTo>
                  <a:cubicBezTo>
                    <a:pt x="745" y="0"/>
                    <a:pt x="708" y="4"/>
                    <a:pt x="708" y="4"/>
                  </a:cubicBezTo>
                  <a:cubicBezTo>
                    <a:pt x="708" y="4"/>
                    <a:pt x="480" y="95"/>
                    <a:pt x="320" y="209"/>
                  </a:cubicBezTo>
                  <a:cubicBezTo>
                    <a:pt x="138" y="324"/>
                    <a:pt x="1" y="461"/>
                    <a:pt x="47" y="529"/>
                  </a:cubicBezTo>
                  <a:cubicBezTo>
                    <a:pt x="53" y="542"/>
                    <a:pt x="76" y="548"/>
                    <a:pt x="108" y="548"/>
                  </a:cubicBezTo>
                  <a:cubicBezTo>
                    <a:pt x="188" y="548"/>
                    <a:pt x="328" y="516"/>
                    <a:pt x="457" y="483"/>
                  </a:cubicBezTo>
                  <a:cubicBezTo>
                    <a:pt x="640" y="461"/>
                    <a:pt x="800" y="438"/>
                    <a:pt x="800" y="438"/>
                  </a:cubicBezTo>
                  <a:cubicBezTo>
                    <a:pt x="800" y="438"/>
                    <a:pt x="960" y="392"/>
                    <a:pt x="1119" y="369"/>
                  </a:cubicBezTo>
                  <a:cubicBezTo>
                    <a:pt x="1140" y="366"/>
                    <a:pt x="1162" y="364"/>
                    <a:pt x="1184" y="364"/>
                  </a:cubicBezTo>
                  <a:cubicBezTo>
                    <a:pt x="1270" y="364"/>
                    <a:pt x="1362" y="385"/>
                    <a:pt x="1424" y="385"/>
                  </a:cubicBezTo>
                  <a:cubicBezTo>
                    <a:pt x="1451" y="385"/>
                    <a:pt x="1473" y="381"/>
                    <a:pt x="1485" y="369"/>
                  </a:cubicBezTo>
                  <a:cubicBezTo>
                    <a:pt x="1530" y="324"/>
                    <a:pt x="1416" y="141"/>
                    <a:pt x="1165" y="50"/>
                  </a:cubicBezTo>
                  <a:cubicBezTo>
                    <a:pt x="1028" y="9"/>
                    <a:pt x="891" y="0"/>
                    <a:pt x="803"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7" name="Google Shape;5075;p56">
              <a:extLst>
                <a:ext uri="{FF2B5EF4-FFF2-40B4-BE49-F238E27FC236}">
                  <a16:creationId xmlns:a16="http://schemas.microsoft.com/office/drawing/2014/main" id="{4D1C2C17-4B34-A889-D1A5-71BD2E28B129}"/>
                </a:ext>
              </a:extLst>
            </p:cNvPr>
            <p:cNvSpPr/>
            <p:nvPr/>
          </p:nvSpPr>
          <p:spPr>
            <a:xfrm>
              <a:off x="4773500" y="2938225"/>
              <a:ext cx="83350" cy="72850"/>
            </a:xfrm>
            <a:custGeom>
              <a:avLst/>
              <a:gdLst/>
              <a:ahLst/>
              <a:cxnLst/>
              <a:rect l="l" t="t" r="r" b="b"/>
              <a:pathLst>
                <a:path w="3334" h="2914" extrusionOk="0">
                  <a:moveTo>
                    <a:pt x="73" y="0"/>
                  </a:moveTo>
                  <a:cubicBezTo>
                    <a:pt x="72" y="0"/>
                    <a:pt x="70" y="0"/>
                    <a:pt x="69" y="1"/>
                  </a:cubicBezTo>
                  <a:cubicBezTo>
                    <a:pt x="1" y="1"/>
                    <a:pt x="69" y="594"/>
                    <a:pt x="343" y="1119"/>
                  </a:cubicBezTo>
                  <a:cubicBezTo>
                    <a:pt x="617" y="1644"/>
                    <a:pt x="1028" y="2101"/>
                    <a:pt x="1028" y="2101"/>
                  </a:cubicBezTo>
                  <a:cubicBezTo>
                    <a:pt x="1028" y="2101"/>
                    <a:pt x="1165" y="2192"/>
                    <a:pt x="1347" y="2329"/>
                  </a:cubicBezTo>
                  <a:cubicBezTo>
                    <a:pt x="1530" y="2466"/>
                    <a:pt x="1781" y="2649"/>
                    <a:pt x="2078" y="2763"/>
                  </a:cubicBezTo>
                  <a:cubicBezTo>
                    <a:pt x="2329" y="2852"/>
                    <a:pt x="2580" y="2914"/>
                    <a:pt x="2787" y="2914"/>
                  </a:cubicBezTo>
                  <a:cubicBezTo>
                    <a:pt x="2843" y="2914"/>
                    <a:pt x="2896" y="2909"/>
                    <a:pt x="2945" y="2900"/>
                  </a:cubicBezTo>
                  <a:cubicBezTo>
                    <a:pt x="3196" y="2900"/>
                    <a:pt x="3333" y="2831"/>
                    <a:pt x="3333" y="2808"/>
                  </a:cubicBezTo>
                  <a:cubicBezTo>
                    <a:pt x="3333" y="2763"/>
                    <a:pt x="3173" y="2785"/>
                    <a:pt x="2968" y="2740"/>
                  </a:cubicBezTo>
                  <a:cubicBezTo>
                    <a:pt x="2740" y="2717"/>
                    <a:pt x="2488" y="2603"/>
                    <a:pt x="2237" y="2489"/>
                  </a:cubicBezTo>
                  <a:cubicBezTo>
                    <a:pt x="1986" y="2352"/>
                    <a:pt x="1781" y="2169"/>
                    <a:pt x="1621" y="2032"/>
                  </a:cubicBezTo>
                  <a:cubicBezTo>
                    <a:pt x="1484" y="1895"/>
                    <a:pt x="1370" y="1781"/>
                    <a:pt x="1370" y="1781"/>
                  </a:cubicBezTo>
                  <a:cubicBezTo>
                    <a:pt x="1370" y="1781"/>
                    <a:pt x="959" y="1416"/>
                    <a:pt x="640" y="959"/>
                  </a:cubicBezTo>
                  <a:cubicBezTo>
                    <a:pt x="304" y="513"/>
                    <a:pt x="144" y="0"/>
                    <a:pt x="73"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8" name="Google Shape;5076;p56">
              <a:extLst>
                <a:ext uri="{FF2B5EF4-FFF2-40B4-BE49-F238E27FC236}">
                  <a16:creationId xmlns:a16="http://schemas.microsoft.com/office/drawing/2014/main" id="{6CB3C1AF-7796-E728-3089-D729B8C68AB4}"/>
                </a:ext>
              </a:extLst>
            </p:cNvPr>
            <p:cNvSpPr/>
            <p:nvPr/>
          </p:nvSpPr>
          <p:spPr>
            <a:xfrm>
              <a:off x="4908750" y="2839475"/>
              <a:ext cx="35975" cy="167250"/>
            </a:xfrm>
            <a:custGeom>
              <a:avLst/>
              <a:gdLst/>
              <a:ahLst/>
              <a:cxnLst/>
              <a:rect l="l" t="t" r="r" b="b"/>
              <a:pathLst>
                <a:path w="1439" h="6690" extrusionOk="0">
                  <a:moveTo>
                    <a:pt x="48" y="0"/>
                  </a:moveTo>
                  <a:cubicBezTo>
                    <a:pt x="46" y="0"/>
                    <a:pt x="46" y="1"/>
                    <a:pt x="46" y="2"/>
                  </a:cubicBezTo>
                  <a:cubicBezTo>
                    <a:pt x="0" y="25"/>
                    <a:pt x="137" y="230"/>
                    <a:pt x="274" y="527"/>
                  </a:cubicBezTo>
                  <a:cubicBezTo>
                    <a:pt x="411" y="824"/>
                    <a:pt x="571" y="1257"/>
                    <a:pt x="685" y="1668"/>
                  </a:cubicBezTo>
                  <a:cubicBezTo>
                    <a:pt x="822" y="2102"/>
                    <a:pt x="890" y="2536"/>
                    <a:pt x="936" y="2855"/>
                  </a:cubicBezTo>
                  <a:cubicBezTo>
                    <a:pt x="959" y="3015"/>
                    <a:pt x="959" y="3152"/>
                    <a:pt x="959" y="3266"/>
                  </a:cubicBezTo>
                  <a:cubicBezTo>
                    <a:pt x="959" y="3357"/>
                    <a:pt x="959" y="3403"/>
                    <a:pt x="959" y="3403"/>
                  </a:cubicBezTo>
                  <a:cubicBezTo>
                    <a:pt x="959" y="3403"/>
                    <a:pt x="982" y="3471"/>
                    <a:pt x="982" y="3563"/>
                  </a:cubicBezTo>
                  <a:cubicBezTo>
                    <a:pt x="982" y="3654"/>
                    <a:pt x="1004" y="3791"/>
                    <a:pt x="1004" y="3951"/>
                  </a:cubicBezTo>
                  <a:cubicBezTo>
                    <a:pt x="982" y="4270"/>
                    <a:pt x="982" y="4727"/>
                    <a:pt x="867" y="5138"/>
                  </a:cubicBezTo>
                  <a:cubicBezTo>
                    <a:pt x="753" y="5549"/>
                    <a:pt x="594" y="5959"/>
                    <a:pt x="388" y="6233"/>
                  </a:cubicBezTo>
                  <a:cubicBezTo>
                    <a:pt x="297" y="6370"/>
                    <a:pt x="183" y="6462"/>
                    <a:pt x="114" y="6553"/>
                  </a:cubicBezTo>
                  <a:cubicBezTo>
                    <a:pt x="69" y="6621"/>
                    <a:pt x="23" y="6667"/>
                    <a:pt x="46" y="6690"/>
                  </a:cubicBezTo>
                  <a:cubicBezTo>
                    <a:pt x="46" y="6690"/>
                    <a:pt x="91" y="6667"/>
                    <a:pt x="183" y="6621"/>
                  </a:cubicBezTo>
                  <a:cubicBezTo>
                    <a:pt x="274" y="6553"/>
                    <a:pt x="411" y="6484"/>
                    <a:pt x="525" y="6325"/>
                  </a:cubicBezTo>
                  <a:cubicBezTo>
                    <a:pt x="799" y="6096"/>
                    <a:pt x="1027" y="5663"/>
                    <a:pt x="1187" y="5229"/>
                  </a:cubicBezTo>
                  <a:cubicBezTo>
                    <a:pt x="1347" y="4772"/>
                    <a:pt x="1392" y="4316"/>
                    <a:pt x="1438" y="3951"/>
                  </a:cubicBezTo>
                  <a:cubicBezTo>
                    <a:pt x="1438" y="3791"/>
                    <a:pt x="1438" y="3631"/>
                    <a:pt x="1438" y="3540"/>
                  </a:cubicBezTo>
                  <a:cubicBezTo>
                    <a:pt x="1438" y="3449"/>
                    <a:pt x="1438" y="3380"/>
                    <a:pt x="1438" y="3380"/>
                  </a:cubicBezTo>
                  <a:cubicBezTo>
                    <a:pt x="1438" y="3380"/>
                    <a:pt x="1438" y="3312"/>
                    <a:pt x="1415" y="3220"/>
                  </a:cubicBezTo>
                  <a:cubicBezTo>
                    <a:pt x="1392" y="3129"/>
                    <a:pt x="1392" y="2969"/>
                    <a:pt x="1347" y="2810"/>
                  </a:cubicBezTo>
                  <a:cubicBezTo>
                    <a:pt x="1301" y="2467"/>
                    <a:pt x="1187" y="2011"/>
                    <a:pt x="1004" y="1577"/>
                  </a:cubicBezTo>
                  <a:cubicBezTo>
                    <a:pt x="845" y="1143"/>
                    <a:pt x="639" y="732"/>
                    <a:pt x="434" y="436"/>
                  </a:cubicBezTo>
                  <a:cubicBezTo>
                    <a:pt x="240" y="177"/>
                    <a:pt x="66" y="0"/>
                    <a:pt x="48"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9" name="Google Shape;5077;p56">
              <a:extLst>
                <a:ext uri="{FF2B5EF4-FFF2-40B4-BE49-F238E27FC236}">
                  <a16:creationId xmlns:a16="http://schemas.microsoft.com/office/drawing/2014/main" id="{E9014069-FDB3-0D65-47D5-A554FC471730}"/>
                </a:ext>
              </a:extLst>
            </p:cNvPr>
            <p:cNvSpPr/>
            <p:nvPr/>
          </p:nvSpPr>
          <p:spPr>
            <a:xfrm>
              <a:off x="4931575" y="2966150"/>
              <a:ext cx="14850" cy="37800"/>
            </a:xfrm>
            <a:custGeom>
              <a:avLst/>
              <a:gdLst/>
              <a:ahLst/>
              <a:cxnLst/>
              <a:rect l="l" t="t" r="r" b="b"/>
              <a:pathLst>
                <a:path w="594" h="1512" extrusionOk="0">
                  <a:moveTo>
                    <a:pt x="261" y="0"/>
                  </a:moveTo>
                  <a:cubicBezTo>
                    <a:pt x="257" y="0"/>
                    <a:pt x="254" y="1"/>
                    <a:pt x="251" y="2"/>
                  </a:cubicBezTo>
                  <a:cubicBezTo>
                    <a:pt x="183" y="25"/>
                    <a:pt x="206" y="208"/>
                    <a:pt x="183" y="413"/>
                  </a:cubicBezTo>
                  <a:cubicBezTo>
                    <a:pt x="160" y="596"/>
                    <a:pt x="137" y="755"/>
                    <a:pt x="137" y="755"/>
                  </a:cubicBezTo>
                  <a:cubicBezTo>
                    <a:pt x="137" y="755"/>
                    <a:pt x="137" y="915"/>
                    <a:pt x="114" y="1098"/>
                  </a:cubicBezTo>
                  <a:cubicBezTo>
                    <a:pt x="91" y="1280"/>
                    <a:pt x="0" y="1463"/>
                    <a:pt x="69" y="1509"/>
                  </a:cubicBezTo>
                  <a:cubicBezTo>
                    <a:pt x="72" y="1511"/>
                    <a:pt x="77" y="1512"/>
                    <a:pt x="83" y="1512"/>
                  </a:cubicBezTo>
                  <a:cubicBezTo>
                    <a:pt x="145" y="1512"/>
                    <a:pt x="307" y="1400"/>
                    <a:pt x="411" y="1212"/>
                  </a:cubicBezTo>
                  <a:cubicBezTo>
                    <a:pt x="548" y="1029"/>
                    <a:pt x="594" y="801"/>
                    <a:pt x="594" y="801"/>
                  </a:cubicBezTo>
                  <a:cubicBezTo>
                    <a:pt x="594" y="801"/>
                    <a:pt x="594" y="573"/>
                    <a:pt x="502" y="345"/>
                  </a:cubicBezTo>
                  <a:cubicBezTo>
                    <a:pt x="438" y="152"/>
                    <a:pt x="314" y="0"/>
                    <a:pt x="261"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0" name="Google Shape;5078;p56">
              <a:extLst>
                <a:ext uri="{FF2B5EF4-FFF2-40B4-BE49-F238E27FC236}">
                  <a16:creationId xmlns:a16="http://schemas.microsoft.com/office/drawing/2014/main" id="{B6B80C9A-0A43-6022-5336-11FB868AF480}"/>
                </a:ext>
              </a:extLst>
            </p:cNvPr>
            <p:cNvSpPr/>
            <p:nvPr/>
          </p:nvSpPr>
          <p:spPr>
            <a:xfrm>
              <a:off x="4695125" y="3202004"/>
              <a:ext cx="255875" cy="192500"/>
            </a:xfrm>
            <a:custGeom>
              <a:avLst/>
              <a:gdLst/>
              <a:ahLst/>
              <a:cxnLst/>
              <a:rect l="l" t="t" r="r" b="b"/>
              <a:pathLst>
                <a:path w="10235" h="7700" extrusionOk="0">
                  <a:moveTo>
                    <a:pt x="1081" y="0"/>
                  </a:moveTo>
                  <a:lnTo>
                    <a:pt x="1081" y="0"/>
                  </a:lnTo>
                  <a:cubicBezTo>
                    <a:pt x="419" y="822"/>
                    <a:pt x="100" y="1735"/>
                    <a:pt x="77" y="2214"/>
                  </a:cubicBezTo>
                  <a:cubicBezTo>
                    <a:pt x="1" y="3626"/>
                    <a:pt x="1487" y="5404"/>
                    <a:pt x="2830" y="5404"/>
                  </a:cubicBezTo>
                  <a:cubicBezTo>
                    <a:pt x="3094" y="5404"/>
                    <a:pt x="3352" y="5335"/>
                    <a:pt x="3592" y="5181"/>
                  </a:cubicBezTo>
                  <a:cubicBezTo>
                    <a:pt x="3592" y="5181"/>
                    <a:pt x="4710" y="6825"/>
                    <a:pt x="6400" y="7441"/>
                  </a:cubicBezTo>
                  <a:cubicBezTo>
                    <a:pt x="6885" y="7618"/>
                    <a:pt x="7363" y="7699"/>
                    <a:pt x="7794" y="7699"/>
                  </a:cubicBezTo>
                  <a:cubicBezTo>
                    <a:pt x="8864" y="7699"/>
                    <a:pt x="9647" y="7201"/>
                    <a:pt x="9549" y="6437"/>
                  </a:cubicBezTo>
                  <a:cubicBezTo>
                    <a:pt x="9549" y="6437"/>
                    <a:pt x="10234" y="3584"/>
                    <a:pt x="9184" y="1278"/>
                  </a:cubicBezTo>
                  <a:lnTo>
                    <a:pt x="9184" y="1278"/>
                  </a:lnTo>
                  <a:cubicBezTo>
                    <a:pt x="9458" y="2716"/>
                    <a:pt x="9321" y="4656"/>
                    <a:pt x="8294" y="5524"/>
                  </a:cubicBezTo>
                  <a:cubicBezTo>
                    <a:pt x="7983" y="5785"/>
                    <a:pt x="7666" y="5891"/>
                    <a:pt x="7354" y="5891"/>
                  </a:cubicBezTo>
                  <a:cubicBezTo>
                    <a:pt x="6110" y="5891"/>
                    <a:pt x="4943" y="4195"/>
                    <a:pt x="4505" y="3812"/>
                  </a:cubicBezTo>
                  <a:cubicBezTo>
                    <a:pt x="4313" y="3651"/>
                    <a:pt x="4090" y="3603"/>
                    <a:pt x="3816" y="3603"/>
                  </a:cubicBezTo>
                  <a:cubicBezTo>
                    <a:pt x="3421" y="3603"/>
                    <a:pt x="2920" y="3702"/>
                    <a:pt x="2253" y="3702"/>
                  </a:cubicBezTo>
                  <a:cubicBezTo>
                    <a:pt x="2008" y="3702"/>
                    <a:pt x="1740" y="3689"/>
                    <a:pt x="1446" y="3652"/>
                  </a:cubicBezTo>
                  <a:cubicBezTo>
                    <a:pt x="374" y="3515"/>
                    <a:pt x="762" y="1415"/>
                    <a:pt x="108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771" name="Google Shape;2875;p41">
            <a:extLst>
              <a:ext uri="{FF2B5EF4-FFF2-40B4-BE49-F238E27FC236}">
                <a16:creationId xmlns:a16="http://schemas.microsoft.com/office/drawing/2014/main" id="{737C01A7-FB52-6C14-BD7A-6F8F33064E6C}"/>
              </a:ext>
            </a:extLst>
          </p:cNvPr>
          <p:cNvGrpSpPr/>
          <p:nvPr/>
        </p:nvGrpSpPr>
        <p:grpSpPr>
          <a:xfrm flipH="1">
            <a:off x="299435" y="2126512"/>
            <a:ext cx="1596795" cy="2965560"/>
            <a:chOff x="3776600" y="1130625"/>
            <a:chExt cx="1772425" cy="3441904"/>
          </a:xfrm>
        </p:grpSpPr>
        <p:sp>
          <p:nvSpPr>
            <p:cNvPr id="772" name="Google Shape;2876;p41">
              <a:extLst>
                <a:ext uri="{FF2B5EF4-FFF2-40B4-BE49-F238E27FC236}">
                  <a16:creationId xmlns:a16="http://schemas.microsoft.com/office/drawing/2014/main" id="{928387D4-AF22-DD0C-A96A-55E5EE899E45}"/>
                </a:ext>
              </a:extLst>
            </p:cNvPr>
            <p:cNvSpPr/>
            <p:nvPr/>
          </p:nvSpPr>
          <p:spPr>
            <a:xfrm>
              <a:off x="4930200" y="1317250"/>
              <a:ext cx="618825" cy="520675"/>
            </a:xfrm>
            <a:custGeom>
              <a:avLst/>
              <a:gdLst/>
              <a:ahLst/>
              <a:cxnLst/>
              <a:rect l="l" t="t" r="r" b="b"/>
              <a:pathLst>
                <a:path w="24753" h="20827" extrusionOk="0">
                  <a:moveTo>
                    <a:pt x="10086" y="1"/>
                  </a:moveTo>
                  <a:cubicBezTo>
                    <a:pt x="9843" y="1"/>
                    <a:pt x="9595" y="35"/>
                    <a:pt x="9345" y="107"/>
                  </a:cubicBezTo>
                  <a:cubicBezTo>
                    <a:pt x="8364" y="404"/>
                    <a:pt x="7587" y="1066"/>
                    <a:pt x="7085" y="1956"/>
                  </a:cubicBezTo>
                  <a:cubicBezTo>
                    <a:pt x="6834" y="2390"/>
                    <a:pt x="6674" y="2892"/>
                    <a:pt x="6606" y="3394"/>
                  </a:cubicBezTo>
                  <a:cubicBezTo>
                    <a:pt x="6583" y="3508"/>
                    <a:pt x="6560" y="3737"/>
                    <a:pt x="6560" y="3988"/>
                  </a:cubicBezTo>
                  <a:cubicBezTo>
                    <a:pt x="6560" y="4295"/>
                    <a:pt x="6581" y="4624"/>
                    <a:pt x="6705" y="4729"/>
                  </a:cubicBezTo>
                  <a:lnTo>
                    <a:pt x="6705" y="4729"/>
                  </a:lnTo>
                  <a:cubicBezTo>
                    <a:pt x="6326" y="4442"/>
                    <a:pt x="5946" y="4198"/>
                    <a:pt x="5532" y="4198"/>
                  </a:cubicBezTo>
                  <a:cubicBezTo>
                    <a:pt x="5329" y="4198"/>
                    <a:pt x="5118" y="4257"/>
                    <a:pt x="4894" y="4398"/>
                  </a:cubicBezTo>
                  <a:cubicBezTo>
                    <a:pt x="4187" y="4832"/>
                    <a:pt x="3913" y="5677"/>
                    <a:pt x="4050" y="6453"/>
                  </a:cubicBezTo>
                  <a:cubicBezTo>
                    <a:pt x="4164" y="7000"/>
                    <a:pt x="4756" y="8026"/>
                    <a:pt x="5395" y="8096"/>
                  </a:cubicBezTo>
                  <a:lnTo>
                    <a:pt x="5395" y="8096"/>
                  </a:lnTo>
                  <a:cubicBezTo>
                    <a:pt x="5171" y="8072"/>
                    <a:pt x="4962" y="8060"/>
                    <a:pt x="4767" y="8060"/>
                  </a:cubicBezTo>
                  <a:cubicBezTo>
                    <a:pt x="1" y="8060"/>
                    <a:pt x="3470" y="15030"/>
                    <a:pt x="4917" y="17135"/>
                  </a:cubicBezTo>
                  <a:cubicBezTo>
                    <a:pt x="6306" y="19183"/>
                    <a:pt x="8506" y="20826"/>
                    <a:pt x="10599" y="20826"/>
                  </a:cubicBezTo>
                  <a:cubicBezTo>
                    <a:pt x="11982" y="20826"/>
                    <a:pt x="13318" y="20110"/>
                    <a:pt x="14344" y="18322"/>
                  </a:cubicBezTo>
                  <a:cubicBezTo>
                    <a:pt x="15631" y="19554"/>
                    <a:pt x="17028" y="20049"/>
                    <a:pt x="18281" y="20049"/>
                  </a:cubicBezTo>
                  <a:cubicBezTo>
                    <a:pt x="20139" y="20049"/>
                    <a:pt x="21677" y="18959"/>
                    <a:pt x="22059" y="17569"/>
                  </a:cubicBezTo>
                  <a:cubicBezTo>
                    <a:pt x="22721" y="15240"/>
                    <a:pt x="21237" y="13209"/>
                    <a:pt x="21237" y="13209"/>
                  </a:cubicBezTo>
                  <a:cubicBezTo>
                    <a:pt x="21237" y="13209"/>
                    <a:pt x="24752" y="10036"/>
                    <a:pt x="22355" y="6955"/>
                  </a:cubicBezTo>
                  <a:cubicBezTo>
                    <a:pt x="21362" y="5668"/>
                    <a:pt x="20231" y="5291"/>
                    <a:pt x="19247" y="5291"/>
                  </a:cubicBezTo>
                  <a:cubicBezTo>
                    <a:pt x="17858" y="5291"/>
                    <a:pt x="16763" y="6042"/>
                    <a:pt x="16763" y="6042"/>
                  </a:cubicBezTo>
                  <a:cubicBezTo>
                    <a:pt x="16763" y="6042"/>
                    <a:pt x="19046" y="3326"/>
                    <a:pt x="17334" y="2321"/>
                  </a:cubicBezTo>
                  <a:cubicBezTo>
                    <a:pt x="17078" y="2166"/>
                    <a:pt x="16823" y="2100"/>
                    <a:pt x="16575" y="2100"/>
                  </a:cubicBezTo>
                  <a:cubicBezTo>
                    <a:pt x="15185" y="2100"/>
                    <a:pt x="14001" y="4170"/>
                    <a:pt x="14001" y="4170"/>
                  </a:cubicBezTo>
                  <a:cubicBezTo>
                    <a:pt x="13737" y="2239"/>
                    <a:pt x="12061" y="1"/>
                    <a:pt x="10086"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3" name="Google Shape;2877;p41">
              <a:extLst>
                <a:ext uri="{FF2B5EF4-FFF2-40B4-BE49-F238E27FC236}">
                  <a16:creationId xmlns:a16="http://schemas.microsoft.com/office/drawing/2014/main" id="{9A70F3DC-F2FA-9CF3-BD5A-D7E9C2EE8256}"/>
                </a:ext>
              </a:extLst>
            </p:cNvPr>
            <p:cNvSpPr/>
            <p:nvPr/>
          </p:nvSpPr>
          <p:spPr>
            <a:xfrm>
              <a:off x="4049364" y="4260800"/>
              <a:ext cx="1340425" cy="311729"/>
            </a:xfrm>
            <a:custGeom>
              <a:avLst/>
              <a:gdLst/>
              <a:ahLst/>
              <a:cxnLst/>
              <a:rect l="l" t="t" r="r" b="b"/>
              <a:pathLst>
                <a:path w="53617" h="17074" extrusionOk="0">
                  <a:moveTo>
                    <a:pt x="26820" y="0"/>
                  </a:moveTo>
                  <a:cubicBezTo>
                    <a:pt x="12006" y="0"/>
                    <a:pt x="0" y="3835"/>
                    <a:pt x="0" y="8537"/>
                  </a:cubicBezTo>
                  <a:cubicBezTo>
                    <a:pt x="0" y="13239"/>
                    <a:pt x="12006" y="17073"/>
                    <a:pt x="26820" y="17073"/>
                  </a:cubicBezTo>
                  <a:cubicBezTo>
                    <a:pt x="41611" y="17073"/>
                    <a:pt x="53617" y="13239"/>
                    <a:pt x="53617" y="8537"/>
                  </a:cubicBezTo>
                  <a:cubicBezTo>
                    <a:pt x="53617" y="3835"/>
                    <a:pt x="41611" y="0"/>
                    <a:pt x="2682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4" name="Google Shape;2878;p41">
              <a:extLst>
                <a:ext uri="{FF2B5EF4-FFF2-40B4-BE49-F238E27FC236}">
                  <a16:creationId xmlns:a16="http://schemas.microsoft.com/office/drawing/2014/main" id="{7EF6329B-3C9E-CAE2-0DB7-CFC2D647B34D}"/>
                </a:ext>
              </a:extLst>
            </p:cNvPr>
            <p:cNvSpPr/>
            <p:nvPr/>
          </p:nvSpPr>
          <p:spPr>
            <a:xfrm>
              <a:off x="4289025" y="2384775"/>
              <a:ext cx="998875" cy="963250"/>
            </a:xfrm>
            <a:custGeom>
              <a:avLst/>
              <a:gdLst/>
              <a:ahLst/>
              <a:cxnLst/>
              <a:rect l="l" t="t" r="r" b="b"/>
              <a:pathLst>
                <a:path w="39955" h="38530" extrusionOk="0">
                  <a:moveTo>
                    <a:pt x="15335" y="0"/>
                  </a:moveTo>
                  <a:cubicBezTo>
                    <a:pt x="7356" y="0"/>
                    <a:pt x="5137" y="4152"/>
                    <a:pt x="5137" y="4152"/>
                  </a:cubicBezTo>
                  <a:cubicBezTo>
                    <a:pt x="2831" y="7165"/>
                    <a:pt x="1" y="33232"/>
                    <a:pt x="3744" y="36633"/>
                  </a:cubicBezTo>
                  <a:cubicBezTo>
                    <a:pt x="5268" y="37999"/>
                    <a:pt x="9506" y="38529"/>
                    <a:pt x="14354" y="38529"/>
                  </a:cubicBezTo>
                  <a:cubicBezTo>
                    <a:pt x="21491" y="38529"/>
                    <a:pt x="29948" y="37381"/>
                    <a:pt x="33006" y="36062"/>
                  </a:cubicBezTo>
                  <a:cubicBezTo>
                    <a:pt x="38142" y="33871"/>
                    <a:pt x="35038" y="18190"/>
                    <a:pt x="35038" y="18190"/>
                  </a:cubicBezTo>
                  <a:lnTo>
                    <a:pt x="35038" y="18190"/>
                  </a:lnTo>
                  <a:cubicBezTo>
                    <a:pt x="35242" y="18197"/>
                    <a:pt x="35435" y="18201"/>
                    <a:pt x="35618" y="18201"/>
                  </a:cubicBezTo>
                  <a:cubicBezTo>
                    <a:pt x="39954" y="18201"/>
                    <a:pt x="38437" y="16169"/>
                    <a:pt x="36772" y="14241"/>
                  </a:cubicBezTo>
                  <a:cubicBezTo>
                    <a:pt x="35038" y="12233"/>
                    <a:pt x="33463" y="5796"/>
                    <a:pt x="31728" y="4152"/>
                  </a:cubicBezTo>
                  <a:cubicBezTo>
                    <a:pt x="29993" y="2486"/>
                    <a:pt x="27597" y="1025"/>
                    <a:pt x="17690" y="112"/>
                  </a:cubicBezTo>
                  <a:cubicBezTo>
                    <a:pt x="16854" y="35"/>
                    <a:pt x="16070" y="0"/>
                    <a:pt x="15335" y="0"/>
                  </a:cubicBezTo>
                  <a:close/>
                </a:path>
              </a:pathLst>
            </a:custGeom>
            <a:solidFill>
              <a:srgbClr val="97C98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5" name="Google Shape;2879;p41">
              <a:extLst>
                <a:ext uri="{FF2B5EF4-FFF2-40B4-BE49-F238E27FC236}">
                  <a16:creationId xmlns:a16="http://schemas.microsoft.com/office/drawing/2014/main" id="{99731507-CE8C-450B-9BE6-A7DEAFD21170}"/>
                </a:ext>
              </a:extLst>
            </p:cNvPr>
            <p:cNvSpPr/>
            <p:nvPr/>
          </p:nvSpPr>
          <p:spPr>
            <a:xfrm>
              <a:off x="4288475" y="2438150"/>
              <a:ext cx="873650" cy="909825"/>
            </a:xfrm>
            <a:custGeom>
              <a:avLst/>
              <a:gdLst/>
              <a:ahLst/>
              <a:cxnLst/>
              <a:rect l="l" t="t" r="r" b="b"/>
              <a:pathLst>
                <a:path w="34946" h="36393" extrusionOk="0">
                  <a:moveTo>
                    <a:pt x="13457" y="0"/>
                  </a:moveTo>
                  <a:cubicBezTo>
                    <a:pt x="10864" y="0"/>
                    <a:pt x="8389" y="213"/>
                    <a:pt x="6597" y="420"/>
                  </a:cubicBezTo>
                  <a:cubicBezTo>
                    <a:pt x="5547" y="1287"/>
                    <a:pt x="5159" y="2017"/>
                    <a:pt x="5159" y="2017"/>
                  </a:cubicBezTo>
                  <a:cubicBezTo>
                    <a:pt x="2853" y="5030"/>
                    <a:pt x="0" y="31097"/>
                    <a:pt x="3766" y="34498"/>
                  </a:cubicBezTo>
                  <a:cubicBezTo>
                    <a:pt x="4131" y="34817"/>
                    <a:pt x="4656" y="35091"/>
                    <a:pt x="5295" y="35320"/>
                  </a:cubicBezTo>
                  <a:cubicBezTo>
                    <a:pt x="8149" y="35981"/>
                    <a:pt x="11413" y="36278"/>
                    <a:pt x="14654" y="36392"/>
                  </a:cubicBezTo>
                  <a:cubicBezTo>
                    <a:pt x="21045" y="36369"/>
                    <a:pt x="28440" y="35434"/>
                    <a:pt x="32047" y="34292"/>
                  </a:cubicBezTo>
                  <a:cubicBezTo>
                    <a:pt x="34946" y="30024"/>
                    <a:pt x="31316" y="13248"/>
                    <a:pt x="30654" y="8523"/>
                  </a:cubicBezTo>
                  <a:cubicBezTo>
                    <a:pt x="29924" y="3296"/>
                    <a:pt x="27619" y="2657"/>
                    <a:pt x="20931" y="831"/>
                  </a:cubicBezTo>
                  <a:cubicBezTo>
                    <a:pt x="18687" y="207"/>
                    <a:pt x="16014" y="0"/>
                    <a:pt x="1345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6" name="Google Shape;2880;p41">
              <a:extLst>
                <a:ext uri="{FF2B5EF4-FFF2-40B4-BE49-F238E27FC236}">
                  <a16:creationId xmlns:a16="http://schemas.microsoft.com/office/drawing/2014/main" id="{7E30EDF6-5018-E140-F8AF-E1051FC6EB50}"/>
                </a:ext>
              </a:extLst>
            </p:cNvPr>
            <p:cNvSpPr/>
            <p:nvPr/>
          </p:nvSpPr>
          <p:spPr>
            <a:xfrm>
              <a:off x="4780350" y="2496925"/>
              <a:ext cx="459950" cy="837925"/>
            </a:xfrm>
            <a:custGeom>
              <a:avLst/>
              <a:gdLst/>
              <a:ahLst/>
              <a:cxnLst/>
              <a:rect l="l" t="t" r="r" b="b"/>
              <a:pathLst>
                <a:path w="18398" h="33517" extrusionOk="0">
                  <a:moveTo>
                    <a:pt x="8547" y="0"/>
                  </a:moveTo>
                  <a:cubicBezTo>
                    <a:pt x="7323" y="0"/>
                    <a:pt x="6185" y="590"/>
                    <a:pt x="5250" y="2040"/>
                  </a:cubicBezTo>
                  <a:cubicBezTo>
                    <a:pt x="3721" y="4437"/>
                    <a:pt x="0" y="25710"/>
                    <a:pt x="2808" y="31097"/>
                  </a:cubicBezTo>
                  <a:cubicBezTo>
                    <a:pt x="3242" y="31919"/>
                    <a:pt x="3561" y="32740"/>
                    <a:pt x="3812" y="33516"/>
                  </a:cubicBezTo>
                  <a:cubicBezTo>
                    <a:pt x="4314" y="33471"/>
                    <a:pt x="4817" y="33402"/>
                    <a:pt x="5296" y="33334"/>
                  </a:cubicBezTo>
                  <a:lnTo>
                    <a:pt x="5342" y="33334"/>
                  </a:lnTo>
                  <a:cubicBezTo>
                    <a:pt x="5844" y="33265"/>
                    <a:pt x="6323" y="33197"/>
                    <a:pt x="6780" y="33128"/>
                  </a:cubicBezTo>
                  <a:lnTo>
                    <a:pt x="6802" y="33128"/>
                  </a:lnTo>
                  <a:cubicBezTo>
                    <a:pt x="7031" y="33105"/>
                    <a:pt x="7259" y="33060"/>
                    <a:pt x="7464" y="33037"/>
                  </a:cubicBezTo>
                  <a:cubicBezTo>
                    <a:pt x="7487" y="33037"/>
                    <a:pt x="7487" y="33014"/>
                    <a:pt x="7510" y="33014"/>
                  </a:cubicBezTo>
                  <a:cubicBezTo>
                    <a:pt x="7944" y="32946"/>
                    <a:pt x="8377" y="32877"/>
                    <a:pt x="8788" y="32809"/>
                  </a:cubicBezTo>
                  <a:cubicBezTo>
                    <a:pt x="8811" y="32786"/>
                    <a:pt x="8857" y="32786"/>
                    <a:pt x="8879" y="32786"/>
                  </a:cubicBezTo>
                  <a:cubicBezTo>
                    <a:pt x="9062" y="32740"/>
                    <a:pt x="9245" y="32717"/>
                    <a:pt x="9427" y="32672"/>
                  </a:cubicBezTo>
                  <a:lnTo>
                    <a:pt x="9473" y="32672"/>
                  </a:lnTo>
                  <a:cubicBezTo>
                    <a:pt x="9656" y="32626"/>
                    <a:pt x="9861" y="32581"/>
                    <a:pt x="10044" y="32558"/>
                  </a:cubicBezTo>
                  <a:cubicBezTo>
                    <a:pt x="10066" y="32535"/>
                    <a:pt x="10089" y="32535"/>
                    <a:pt x="10135" y="32535"/>
                  </a:cubicBezTo>
                  <a:cubicBezTo>
                    <a:pt x="10272" y="32489"/>
                    <a:pt x="10432" y="32466"/>
                    <a:pt x="10569" y="32421"/>
                  </a:cubicBezTo>
                  <a:cubicBezTo>
                    <a:pt x="10614" y="32421"/>
                    <a:pt x="10637" y="32421"/>
                    <a:pt x="10683" y="32398"/>
                  </a:cubicBezTo>
                  <a:cubicBezTo>
                    <a:pt x="10865" y="32375"/>
                    <a:pt x="11025" y="32329"/>
                    <a:pt x="11185" y="32284"/>
                  </a:cubicBezTo>
                  <a:lnTo>
                    <a:pt x="11208" y="32284"/>
                  </a:lnTo>
                  <a:cubicBezTo>
                    <a:pt x="11345" y="32238"/>
                    <a:pt x="11504" y="32192"/>
                    <a:pt x="11641" y="32170"/>
                  </a:cubicBezTo>
                  <a:cubicBezTo>
                    <a:pt x="11687" y="32147"/>
                    <a:pt x="11710" y="32147"/>
                    <a:pt x="11755" y="32124"/>
                  </a:cubicBezTo>
                  <a:cubicBezTo>
                    <a:pt x="11870" y="32101"/>
                    <a:pt x="11984" y="32056"/>
                    <a:pt x="12098" y="32033"/>
                  </a:cubicBezTo>
                  <a:cubicBezTo>
                    <a:pt x="12121" y="32010"/>
                    <a:pt x="12166" y="32010"/>
                    <a:pt x="12189" y="32010"/>
                  </a:cubicBezTo>
                  <a:cubicBezTo>
                    <a:pt x="12326" y="31964"/>
                    <a:pt x="12463" y="31919"/>
                    <a:pt x="12577" y="31873"/>
                  </a:cubicBezTo>
                  <a:cubicBezTo>
                    <a:pt x="12600" y="31873"/>
                    <a:pt x="12646" y="31850"/>
                    <a:pt x="12668" y="31850"/>
                  </a:cubicBezTo>
                  <a:cubicBezTo>
                    <a:pt x="12760" y="31827"/>
                    <a:pt x="12851" y="31782"/>
                    <a:pt x="12942" y="31759"/>
                  </a:cubicBezTo>
                  <a:cubicBezTo>
                    <a:pt x="12988" y="31736"/>
                    <a:pt x="13011" y="31736"/>
                    <a:pt x="13034" y="31713"/>
                  </a:cubicBezTo>
                  <a:cubicBezTo>
                    <a:pt x="13148" y="31667"/>
                    <a:pt x="13262" y="31622"/>
                    <a:pt x="13353" y="31576"/>
                  </a:cubicBezTo>
                  <a:cubicBezTo>
                    <a:pt x="13467" y="31531"/>
                    <a:pt x="13581" y="31485"/>
                    <a:pt x="13696" y="31416"/>
                  </a:cubicBezTo>
                  <a:cubicBezTo>
                    <a:pt x="13741" y="31394"/>
                    <a:pt x="13787" y="31371"/>
                    <a:pt x="13810" y="31348"/>
                  </a:cubicBezTo>
                  <a:cubicBezTo>
                    <a:pt x="13833" y="31348"/>
                    <a:pt x="13833" y="31325"/>
                    <a:pt x="13833" y="31325"/>
                  </a:cubicBezTo>
                  <a:cubicBezTo>
                    <a:pt x="15339" y="30321"/>
                    <a:pt x="16001" y="27993"/>
                    <a:pt x="16229" y="25345"/>
                  </a:cubicBezTo>
                  <a:cubicBezTo>
                    <a:pt x="16252" y="24980"/>
                    <a:pt x="16275" y="24637"/>
                    <a:pt x="16298" y="24272"/>
                  </a:cubicBezTo>
                  <a:cubicBezTo>
                    <a:pt x="16298" y="24226"/>
                    <a:pt x="16298" y="24158"/>
                    <a:pt x="16298" y="24090"/>
                  </a:cubicBezTo>
                  <a:cubicBezTo>
                    <a:pt x="16321" y="23793"/>
                    <a:pt x="16321" y="23496"/>
                    <a:pt x="16321" y="23176"/>
                  </a:cubicBezTo>
                  <a:cubicBezTo>
                    <a:pt x="16321" y="23085"/>
                    <a:pt x="16321" y="22994"/>
                    <a:pt x="16321" y="22903"/>
                  </a:cubicBezTo>
                  <a:cubicBezTo>
                    <a:pt x="16321" y="22583"/>
                    <a:pt x="16321" y="22286"/>
                    <a:pt x="16298" y="21990"/>
                  </a:cubicBezTo>
                  <a:cubicBezTo>
                    <a:pt x="16298" y="21921"/>
                    <a:pt x="16298" y="21875"/>
                    <a:pt x="16298" y="21830"/>
                  </a:cubicBezTo>
                  <a:cubicBezTo>
                    <a:pt x="16275" y="21465"/>
                    <a:pt x="16275" y="21122"/>
                    <a:pt x="16252" y="20757"/>
                  </a:cubicBezTo>
                  <a:cubicBezTo>
                    <a:pt x="16252" y="20757"/>
                    <a:pt x="16252" y="20734"/>
                    <a:pt x="16252" y="20734"/>
                  </a:cubicBezTo>
                  <a:cubicBezTo>
                    <a:pt x="16184" y="19502"/>
                    <a:pt x="15727" y="18155"/>
                    <a:pt x="15887" y="16922"/>
                  </a:cubicBezTo>
                  <a:cubicBezTo>
                    <a:pt x="15636" y="15005"/>
                    <a:pt x="15385" y="13704"/>
                    <a:pt x="15385" y="13704"/>
                  </a:cubicBezTo>
                  <a:lnTo>
                    <a:pt x="15385" y="13704"/>
                  </a:lnTo>
                  <a:cubicBezTo>
                    <a:pt x="15566" y="13709"/>
                    <a:pt x="15739" y="13712"/>
                    <a:pt x="15903" y="13712"/>
                  </a:cubicBezTo>
                  <a:cubicBezTo>
                    <a:pt x="17209" y="13712"/>
                    <a:pt x="17992" y="13552"/>
                    <a:pt x="18398" y="13248"/>
                  </a:cubicBezTo>
                  <a:cubicBezTo>
                    <a:pt x="18032" y="12814"/>
                    <a:pt x="17530" y="12426"/>
                    <a:pt x="17302" y="12129"/>
                  </a:cubicBezTo>
                  <a:cubicBezTo>
                    <a:pt x="16572" y="11262"/>
                    <a:pt x="15841" y="10372"/>
                    <a:pt x="15339" y="9322"/>
                  </a:cubicBezTo>
                  <a:cubicBezTo>
                    <a:pt x="13992" y="6423"/>
                    <a:pt x="14312" y="2314"/>
                    <a:pt x="10957" y="648"/>
                  </a:cubicBezTo>
                  <a:cubicBezTo>
                    <a:pt x="10140" y="239"/>
                    <a:pt x="9326" y="0"/>
                    <a:pt x="8547" y="0"/>
                  </a:cubicBezTo>
                  <a:close/>
                </a:path>
              </a:pathLst>
            </a:custGeom>
            <a:solidFill>
              <a:srgbClr val="5E83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7" name="Google Shape;2881;p41">
              <a:extLst>
                <a:ext uri="{FF2B5EF4-FFF2-40B4-BE49-F238E27FC236}">
                  <a16:creationId xmlns:a16="http://schemas.microsoft.com/office/drawing/2014/main" id="{ACB72EA4-A50B-1C2A-F5C7-2801C3F5E321}"/>
                </a:ext>
              </a:extLst>
            </p:cNvPr>
            <p:cNvSpPr/>
            <p:nvPr/>
          </p:nvSpPr>
          <p:spPr>
            <a:xfrm>
              <a:off x="5077075" y="2527950"/>
              <a:ext cx="163225" cy="311750"/>
            </a:xfrm>
            <a:custGeom>
              <a:avLst/>
              <a:gdLst/>
              <a:ahLst/>
              <a:cxnLst/>
              <a:rect l="l" t="t" r="r" b="b"/>
              <a:pathLst>
                <a:path w="6529" h="12470" extrusionOk="0">
                  <a:moveTo>
                    <a:pt x="1" y="0"/>
                  </a:moveTo>
                  <a:lnTo>
                    <a:pt x="1" y="0"/>
                  </a:lnTo>
                  <a:cubicBezTo>
                    <a:pt x="1210" y="1621"/>
                    <a:pt x="2511" y="6894"/>
                    <a:pt x="2694" y="8948"/>
                  </a:cubicBezTo>
                  <a:cubicBezTo>
                    <a:pt x="2808" y="10295"/>
                    <a:pt x="3265" y="11641"/>
                    <a:pt x="3607" y="12463"/>
                  </a:cubicBezTo>
                  <a:cubicBezTo>
                    <a:pt x="3765" y="12468"/>
                    <a:pt x="3917" y="12470"/>
                    <a:pt x="4063" y="12470"/>
                  </a:cubicBezTo>
                  <a:cubicBezTo>
                    <a:pt x="5341" y="12470"/>
                    <a:pt x="6119" y="12293"/>
                    <a:pt x="6529" y="12007"/>
                  </a:cubicBezTo>
                  <a:cubicBezTo>
                    <a:pt x="6163" y="11573"/>
                    <a:pt x="5661" y="11185"/>
                    <a:pt x="5433" y="10888"/>
                  </a:cubicBezTo>
                  <a:cubicBezTo>
                    <a:pt x="4703" y="10021"/>
                    <a:pt x="3972" y="9131"/>
                    <a:pt x="3470" y="8081"/>
                  </a:cubicBezTo>
                  <a:cubicBezTo>
                    <a:pt x="2260" y="5478"/>
                    <a:pt x="2374" y="1918"/>
                    <a:pt x="1"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8" name="Google Shape;2882;p41">
              <a:extLst>
                <a:ext uri="{FF2B5EF4-FFF2-40B4-BE49-F238E27FC236}">
                  <a16:creationId xmlns:a16="http://schemas.microsoft.com/office/drawing/2014/main" id="{773D7D9A-7018-9E1E-7383-21F65182B8A1}"/>
                </a:ext>
              </a:extLst>
            </p:cNvPr>
            <p:cNvSpPr/>
            <p:nvPr/>
          </p:nvSpPr>
          <p:spPr>
            <a:xfrm>
              <a:off x="4129250" y="2765900"/>
              <a:ext cx="291625" cy="313300"/>
            </a:xfrm>
            <a:custGeom>
              <a:avLst/>
              <a:gdLst/>
              <a:ahLst/>
              <a:cxnLst/>
              <a:rect l="l" t="t" r="r" b="b"/>
              <a:pathLst>
                <a:path w="11665" h="12532" extrusionOk="0">
                  <a:moveTo>
                    <a:pt x="4475" y="1"/>
                  </a:moveTo>
                  <a:lnTo>
                    <a:pt x="1" y="9930"/>
                  </a:lnTo>
                  <a:lnTo>
                    <a:pt x="6460" y="12532"/>
                  </a:lnTo>
                  <a:lnTo>
                    <a:pt x="11664" y="1005"/>
                  </a:lnTo>
                  <a:lnTo>
                    <a:pt x="5045" y="1"/>
                  </a:lnTo>
                  <a:close/>
                </a:path>
              </a:pathLst>
            </a:custGeom>
            <a:solidFill>
              <a:srgbClr val="E87B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9" name="Google Shape;2883;p41">
              <a:extLst>
                <a:ext uri="{FF2B5EF4-FFF2-40B4-BE49-F238E27FC236}">
                  <a16:creationId xmlns:a16="http://schemas.microsoft.com/office/drawing/2014/main" id="{C3767A1E-0415-CA2B-FDD4-26F11D0FDA8B}"/>
                </a:ext>
              </a:extLst>
            </p:cNvPr>
            <p:cNvSpPr/>
            <p:nvPr/>
          </p:nvSpPr>
          <p:spPr>
            <a:xfrm>
              <a:off x="4129250" y="2765900"/>
              <a:ext cx="291625" cy="313300"/>
            </a:xfrm>
            <a:custGeom>
              <a:avLst/>
              <a:gdLst/>
              <a:ahLst/>
              <a:cxnLst/>
              <a:rect l="l" t="t" r="r" b="b"/>
              <a:pathLst>
                <a:path w="11665" h="12532" extrusionOk="0">
                  <a:moveTo>
                    <a:pt x="4475" y="1"/>
                  </a:moveTo>
                  <a:lnTo>
                    <a:pt x="1" y="9930"/>
                  </a:lnTo>
                  <a:lnTo>
                    <a:pt x="6460" y="12532"/>
                  </a:lnTo>
                  <a:lnTo>
                    <a:pt x="11664" y="1005"/>
                  </a:lnTo>
                  <a:lnTo>
                    <a:pt x="5045" y="1"/>
                  </a:lnTo>
                  <a:close/>
                </a:path>
              </a:pathLst>
            </a:custGeom>
            <a:solidFill>
              <a:srgbClr val="DF9A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0" name="Google Shape;2884;p41">
              <a:extLst>
                <a:ext uri="{FF2B5EF4-FFF2-40B4-BE49-F238E27FC236}">
                  <a16:creationId xmlns:a16="http://schemas.microsoft.com/office/drawing/2014/main" id="{1BC23FAD-9FFE-0936-58B0-BF3CB42D42E9}"/>
                </a:ext>
              </a:extLst>
            </p:cNvPr>
            <p:cNvSpPr/>
            <p:nvPr/>
          </p:nvSpPr>
          <p:spPr>
            <a:xfrm>
              <a:off x="3776600" y="2809275"/>
              <a:ext cx="789225" cy="680200"/>
            </a:xfrm>
            <a:custGeom>
              <a:avLst/>
              <a:gdLst/>
              <a:ahLst/>
              <a:cxnLst/>
              <a:rect l="l" t="t" r="r" b="b"/>
              <a:pathLst>
                <a:path w="31569" h="27208" extrusionOk="0">
                  <a:moveTo>
                    <a:pt x="10820" y="0"/>
                  </a:moveTo>
                  <a:lnTo>
                    <a:pt x="2101" y="12326"/>
                  </a:lnTo>
                  <a:lnTo>
                    <a:pt x="1" y="17690"/>
                  </a:lnTo>
                  <a:lnTo>
                    <a:pt x="21388" y="27208"/>
                  </a:lnTo>
                  <a:lnTo>
                    <a:pt x="30495" y="15111"/>
                  </a:lnTo>
                  <a:lnTo>
                    <a:pt x="31568" y="9815"/>
                  </a:lnTo>
                  <a:lnTo>
                    <a:pt x="10820" y="0"/>
                  </a:lnTo>
                  <a:close/>
                </a:path>
              </a:pathLst>
            </a:custGeom>
            <a:solidFill>
              <a:srgbClr val="ED8F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1" name="Google Shape;2885;p41">
              <a:extLst>
                <a:ext uri="{FF2B5EF4-FFF2-40B4-BE49-F238E27FC236}">
                  <a16:creationId xmlns:a16="http://schemas.microsoft.com/office/drawing/2014/main" id="{78814C0B-371C-6D28-6444-E3CBA41CD5C9}"/>
                </a:ext>
              </a:extLst>
            </p:cNvPr>
            <p:cNvSpPr/>
            <p:nvPr/>
          </p:nvSpPr>
          <p:spPr>
            <a:xfrm>
              <a:off x="3780025" y="2821825"/>
              <a:ext cx="783500" cy="667650"/>
            </a:xfrm>
            <a:custGeom>
              <a:avLst/>
              <a:gdLst/>
              <a:ahLst/>
              <a:cxnLst/>
              <a:rect l="l" t="t" r="r" b="b"/>
              <a:pathLst>
                <a:path w="31340" h="26706" extrusionOk="0">
                  <a:moveTo>
                    <a:pt x="10637" y="0"/>
                  </a:moveTo>
                  <a:lnTo>
                    <a:pt x="1918" y="12326"/>
                  </a:lnTo>
                  <a:lnTo>
                    <a:pt x="1" y="17233"/>
                  </a:lnTo>
                  <a:lnTo>
                    <a:pt x="21251" y="26706"/>
                  </a:lnTo>
                  <a:lnTo>
                    <a:pt x="30358" y="14609"/>
                  </a:lnTo>
                  <a:lnTo>
                    <a:pt x="31340" y="9792"/>
                  </a:lnTo>
                  <a:lnTo>
                    <a:pt x="10637" y="0"/>
                  </a:ln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2" name="Google Shape;2886;p41">
              <a:extLst>
                <a:ext uri="{FF2B5EF4-FFF2-40B4-BE49-F238E27FC236}">
                  <a16:creationId xmlns:a16="http://schemas.microsoft.com/office/drawing/2014/main" id="{918F1AE2-C053-930A-20C3-56E457C8599D}"/>
                </a:ext>
              </a:extLst>
            </p:cNvPr>
            <p:cNvSpPr/>
            <p:nvPr/>
          </p:nvSpPr>
          <p:spPr>
            <a:xfrm>
              <a:off x="3783450" y="2835525"/>
              <a:ext cx="778375" cy="658525"/>
            </a:xfrm>
            <a:custGeom>
              <a:avLst/>
              <a:gdLst/>
              <a:ahLst/>
              <a:cxnLst/>
              <a:rect l="l" t="t" r="r" b="b"/>
              <a:pathLst>
                <a:path w="31135" h="26341" extrusionOk="0">
                  <a:moveTo>
                    <a:pt x="10432" y="0"/>
                  </a:moveTo>
                  <a:lnTo>
                    <a:pt x="2101" y="11801"/>
                  </a:lnTo>
                  <a:lnTo>
                    <a:pt x="1" y="16640"/>
                  </a:lnTo>
                  <a:lnTo>
                    <a:pt x="21114" y="26341"/>
                  </a:lnTo>
                  <a:lnTo>
                    <a:pt x="30199" y="14243"/>
                  </a:lnTo>
                  <a:lnTo>
                    <a:pt x="31134" y="9792"/>
                  </a:lnTo>
                  <a:lnTo>
                    <a:pt x="10432"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3" name="Google Shape;2887;p41">
              <a:extLst>
                <a:ext uri="{FF2B5EF4-FFF2-40B4-BE49-F238E27FC236}">
                  <a16:creationId xmlns:a16="http://schemas.microsoft.com/office/drawing/2014/main" id="{66F00958-D482-0733-653A-E5515725590F}"/>
                </a:ext>
              </a:extLst>
            </p:cNvPr>
            <p:cNvSpPr/>
            <p:nvPr/>
          </p:nvSpPr>
          <p:spPr>
            <a:xfrm>
              <a:off x="4021400" y="2836100"/>
              <a:ext cx="540425" cy="396025"/>
            </a:xfrm>
            <a:custGeom>
              <a:avLst/>
              <a:gdLst/>
              <a:ahLst/>
              <a:cxnLst/>
              <a:rect l="l" t="t" r="r" b="b"/>
              <a:pathLst>
                <a:path w="21617" h="15841" extrusionOk="0">
                  <a:moveTo>
                    <a:pt x="982" y="0"/>
                  </a:moveTo>
                  <a:lnTo>
                    <a:pt x="1" y="4565"/>
                  </a:lnTo>
                  <a:lnTo>
                    <a:pt x="19494" y="15841"/>
                  </a:lnTo>
                  <a:lnTo>
                    <a:pt x="20681" y="14220"/>
                  </a:lnTo>
                  <a:lnTo>
                    <a:pt x="21616" y="9769"/>
                  </a:lnTo>
                  <a:lnTo>
                    <a:pt x="982" y="0"/>
                  </a:ln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4" name="Google Shape;2888;p41">
              <a:extLst>
                <a:ext uri="{FF2B5EF4-FFF2-40B4-BE49-F238E27FC236}">
                  <a16:creationId xmlns:a16="http://schemas.microsoft.com/office/drawing/2014/main" id="{CF84F239-98EE-F948-2B59-6219AD29CFAF}"/>
                </a:ext>
              </a:extLst>
            </p:cNvPr>
            <p:cNvSpPr/>
            <p:nvPr/>
          </p:nvSpPr>
          <p:spPr>
            <a:xfrm>
              <a:off x="3776600" y="2943375"/>
              <a:ext cx="762975" cy="550675"/>
            </a:xfrm>
            <a:custGeom>
              <a:avLst/>
              <a:gdLst/>
              <a:ahLst/>
              <a:cxnLst/>
              <a:rect l="l" t="t" r="r" b="b"/>
              <a:pathLst>
                <a:path w="30519" h="22027" extrusionOk="0">
                  <a:moveTo>
                    <a:pt x="9793" y="0"/>
                  </a:moveTo>
                  <a:lnTo>
                    <a:pt x="1" y="12508"/>
                  </a:lnTo>
                  <a:lnTo>
                    <a:pt x="21388" y="22027"/>
                  </a:lnTo>
                  <a:lnTo>
                    <a:pt x="30473" y="9929"/>
                  </a:lnTo>
                  <a:lnTo>
                    <a:pt x="30518" y="9815"/>
                  </a:lnTo>
                  <a:lnTo>
                    <a:pt x="9793" y="0"/>
                  </a:lnTo>
                  <a:close/>
                </a:path>
              </a:pathLst>
            </a:custGeom>
            <a:solidFill>
              <a:srgbClr val="ED8F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5" name="Google Shape;2889;p41">
              <a:extLst>
                <a:ext uri="{FF2B5EF4-FFF2-40B4-BE49-F238E27FC236}">
                  <a16:creationId xmlns:a16="http://schemas.microsoft.com/office/drawing/2014/main" id="{1D7C4576-A310-1A9C-4273-C792CFF6A348}"/>
                </a:ext>
              </a:extLst>
            </p:cNvPr>
            <p:cNvSpPr/>
            <p:nvPr/>
          </p:nvSpPr>
          <p:spPr>
            <a:xfrm>
              <a:off x="3786300" y="2959350"/>
              <a:ext cx="745850" cy="534700"/>
            </a:xfrm>
            <a:custGeom>
              <a:avLst/>
              <a:gdLst/>
              <a:ahLst/>
              <a:cxnLst/>
              <a:rect l="l" t="t" r="r" b="b"/>
              <a:pathLst>
                <a:path w="29834" h="21388" extrusionOk="0">
                  <a:moveTo>
                    <a:pt x="9428" y="0"/>
                  </a:moveTo>
                  <a:lnTo>
                    <a:pt x="1" y="12052"/>
                  </a:lnTo>
                  <a:lnTo>
                    <a:pt x="21000" y="21388"/>
                  </a:lnTo>
                  <a:lnTo>
                    <a:pt x="29833" y="9655"/>
                  </a:lnTo>
                  <a:lnTo>
                    <a:pt x="9428" y="0"/>
                  </a:lnTo>
                  <a:close/>
                </a:path>
              </a:pathLst>
            </a:custGeom>
            <a:solidFill>
              <a:srgbClr val="ED8FB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6" name="Google Shape;2890;p41">
              <a:extLst>
                <a:ext uri="{FF2B5EF4-FFF2-40B4-BE49-F238E27FC236}">
                  <a16:creationId xmlns:a16="http://schemas.microsoft.com/office/drawing/2014/main" id="{E2809D35-E65A-56BF-308B-6861D0144817}"/>
                </a:ext>
              </a:extLst>
            </p:cNvPr>
            <p:cNvSpPr/>
            <p:nvPr/>
          </p:nvSpPr>
          <p:spPr>
            <a:xfrm>
              <a:off x="3786300" y="3200725"/>
              <a:ext cx="745850" cy="293325"/>
            </a:xfrm>
            <a:custGeom>
              <a:avLst/>
              <a:gdLst/>
              <a:ahLst/>
              <a:cxnLst/>
              <a:rect l="l" t="t" r="r" b="b"/>
              <a:pathLst>
                <a:path w="29834" h="11733" extrusionOk="0">
                  <a:moveTo>
                    <a:pt x="29833" y="0"/>
                  </a:moveTo>
                  <a:lnTo>
                    <a:pt x="1" y="2397"/>
                  </a:lnTo>
                  <a:lnTo>
                    <a:pt x="21000" y="11733"/>
                  </a:lnTo>
                  <a:lnTo>
                    <a:pt x="29833" y="0"/>
                  </a:ln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7" name="Google Shape;2891;p41">
              <a:extLst>
                <a:ext uri="{FF2B5EF4-FFF2-40B4-BE49-F238E27FC236}">
                  <a16:creationId xmlns:a16="http://schemas.microsoft.com/office/drawing/2014/main" id="{E0A4769A-21E6-DB2F-7EB0-B546D3A86E0D}"/>
                </a:ext>
              </a:extLst>
            </p:cNvPr>
            <p:cNvSpPr/>
            <p:nvPr/>
          </p:nvSpPr>
          <p:spPr>
            <a:xfrm>
              <a:off x="3861625" y="2851500"/>
              <a:ext cx="710475" cy="253375"/>
            </a:xfrm>
            <a:custGeom>
              <a:avLst/>
              <a:gdLst/>
              <a:ahLst/>
              <a:cxnLst/>
              <a:rect l="l" t="t" r="r" b="b"/>
              <a:pathLst>
                <a:path w="28419" h="10135" extrusionOk="0">
                  <a:moveTo>
                    <a:pt x="7191" y="0"/>
                  </a:moveTo>
                  <a:lnTo>
                    <a:pt x="1" y="10135"/>
                  </a:lnTo>
                  <a:lnTo>
                    <a:pt x="7191" y="845"/>
                  </a:lnTo>
                  <a:lnTo>
                    <a:pt x="28418" y="9838"/>
                  </a:lnTo>
                  <a:lnTo>
                    <a:pt x="7191" y="0"/>
                  </a:ln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8" name="Google Shape;2892;p41">
              <a:extLst>
                <a:ext uri="{FF2B5EF4-FFF2-40B4-BE49-F238E27FC236}">
                  <a16:creationId xmlns:a16="http://schemas.microsoft.com/office/drawing/2014/main" id="{A834744D-5CEC-0562-0152-D82716E683DB}"/>
                </a:ext>
              </a:extLst>
            </p:cNvPr>
            <p:cNvSpPr/>
            <p:nvPr/>
          </p:nvSpPr>
          <p:spPr>
            <a:xfrm>
              <a:off x="3921550" y="2888575"/>
              <a:ext cx="451950" cy="160950"/>
            </a:xfrm>
            <a:custGeom>
              <a:avLst/>
              <a:gdLst/>
              <a:ahLst/>
              <a:cxnLst/>
              <a:rect l="l" t="t" r="r" b="b"/>
              <a:pathLst>
                <a:path w="18078" h="6438" extrusionOk="0">
                  <a:moveTo>
                    <a:pt x="4588" y="1"/>
                  </a:moveTo>
                  <a:lnTo>
                    <a:pt x="0" y="6438"/>
                  </a:lnTo>
                  <a:lnTo>
                    <a:pt x="4565" y="526"/>
                  </a:lnTo>
                  <a:lnTo>
                    <a:pt x="18078" y="6255"/>
                  </a:lnTo>
                  <a:lnTo>
                    <a:pt x="4588" y="1"/>
                  </a:ln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9" name="Google Shape;2893;p41">
              <a:extLst>
                <a:ext uri="{FF2B5EF4-FFF2-40B4-BE49-F238E27FC236}">
                  <a16:creationId xmlns:a16="http://schemas.microsoft.com/office/drawing/2014/main" id="{13A8651B-1938-AC47-3CF3-024B41D9631C}"/>
                </a:ext>
              </a:extLst>
            </p:cNvPr>
            <p:cNvSpPr/>
            <p:nvPr/>
          </p:nvSpPr>
          <p:spPr>
            <a:xfrm>
              <a:off x="4063075" y="2939375"/>
              <a:ext cx="482200" cy="235700"/>
            </a:xfrm>
            <a:custGeom>
              <a:avLst/>
              <a:gdLst/>
              <a:ahLst/>
              <a:cxnLst/>
              <a:rect l="l" t="t" r="r" b="b"/>
              <a:pathLst>
                <a:path w="19288" h="9428" extrusionOk="0">
                  <a:moveTo>
                    <a:pt x="0" y="0"/>
                  </a:moveTo>
                  <a:lnTo>
                    <a:pt x="19150" y="9427"/>
                  </a:lnTo>
                  <a:lnTo>
                    <a:pt x="19287" y="8834"/>
                  </a:lnTo>
                  <a:lnTo>
                    <a:pt x="0" y="0"/>
                  </a:ln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0" name="Google Shape;2894;p41">
              <a:extLst>
                <a:ext uri="{FF2B5EF4-FFF2-40B4-BE49-F238E27FC236}">
                  <a16:creationId xmlns:a16="http://schemas.microsoft.com/office/drawing/2014/main" id="{2813757E-6A69-8DA8-5F21-321AA79E7786}"/>
                </a:ext>
              </a:extLst>
            </p:cNvPr>
            <p:cNvSpPr/>
            <p:nvPr/>
          </p:nvSpPr>
          <p:spPr>
            <a:xfrm>
              <a:off x="3813700" y="2982750"/>
              <a:ext cx="657400" cy="258500"/>
            </a:xfrm>
            <a:custGeom>
              <a:avLst/>
              <a:gdLst/>
              <a:ahLst/>
              <a:cxnLst/>
              <a:rect l="l" t="t" r="r" b="b"/>
              <a:pathLst>
                <a:path w="26296" h="10340" extrusionOk="0">
                  <a:moveTo>
                    <a:pt x="8469" y="0"/>
                  </a:moveTo>
                  <a:lnTo>
                    <a:pt x="0" y="10340"/>
                  </a:lnTo>
                  <a:lnTo>
                    <a:pt x="8560" y="1096"/>
                  </a:lnTo>
                  <a:lnTo>
                    <a:pt x="26158" y="8354"/>
                  </a:lnTo>
                  <a:lnTo>
                    <a:pt x="26295" y="8217"/>
                  </a:lnTo>
                  <a:lnTo>
                    <a:pt x="8469" y="0"/>
                  </a:ln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1" name="Google Shape;2895;p41">
              <a:extLst>
                <a:ext uri="{FF2B5EF4-FFF2-40B4-BE49-F238E27FC236}">
                  <a16:creationId xmlns:a16="http://schemas.microsoft.com/office/drawing/2014/main" id="{64C253DD-84E5-9108-E2FF-91AF4EA5227C}"/>
                </a:ext>
              </a:extLst>
            </p:cNvPr>
            <p:cNvSpPr/>
            <p:nvPr/>
          </p:nvSpPr>
          <p:spPr>
            <a:xfrm>
              <a:off x="3980325" y="3302375"/>
              <a:ext cx="296750" cy="175225"/>
            </a:xfrm>
            <a:custGeom>
              <a:avLst/>
              <a:gdLst/>
              <a:ahLst/>
              <a:cxnLst/>
              <a:rect l="l" t="t" r="r" b="b"/>
              <a:pathLst>
                <a:path w="11870" h="7009" extrusionOk="0">
                  <a:moveTo>
                    <a:pt x="7345" y="1"/>
                  </a:moveTo>
                  <a:cubicBezTo>
                    <a:pt x="6475" y="1"/>
                    <a:pt x="5704" y="514"/>
                    <a:pt x="5045" y="1253"/>
                  </a:cubicBezTo>
                  <a:cubicBezTo>
                    <a:pt x="4588" y="1732"/>
                    <a:pt x="4155" y="2280"/>
                    <a:pt x="3812" y="2850"/>
                  </a:cubicBezTo>
                  <a:cubicBezTo>
                    <a:pt x="3616" y="3217"/>
                    <a:pt x="3390" y="3425"/>
                    <a:pt x="3125" y="3425"/>
                  </a:cubicBezTo>
                  <a:cubicBezTo>
                    <a:pt x="2928" y="3425"/>
                    <a:pt x="2709" y="3309"/>
                    <a:pt x="2465" y="3056"/>
                  </a:cubicBezTo>
                  <a:cubicBezTo>
                    <a:pt x="2077" y="2645"/>
                    <a:pt x="1552" y="2189"/>
                    <a:pt x="913" y="2143"/>
                  </a:cubicBezTo>
                  <a:cubicBezTo>
                    <a:pt x="888" y="2141"/>
                    <a:pt x="863" y="2141"/>
                    <a:pt x="838" y="2141"/>
                  </a:cubicBezTo>
                  <a:cubicBezTo>
                    <a:pt x="464" y="2141"/>
                    <a:pt x="179" y="2305"/>
                    <a:pt x="114" y="2691"/>
                  </a:cubicBezTo>
                  <a:cubicBezTo>
                    <a:pt x="0" y="3535"/>
                    <a:pt x="822" y="4403"/>
                    <a:pt x="1347" y="4905"/>
                  </a:cubicBezTo>
                  <a:cubicBezTo>
                    <a:pt x="2077" y="5635"/>
                    <a:pt x="2762" y="6114"/>
                    <a:pt x="3721" y="6480"/>
                  </a:cubicBezTo>
                  <a:cubicBezTo>
                    <a:pt x="4574" y="6787"/>
                    <a:pt x="5561" y="7009"/>
                    <a:pt x="6519" y="7009"/>
                  </a:cubicBezTo>
                  <a:cubicBezTo>
                    <a:pt x="7764" y="7009"/>
                    <a:pt x="8960" y="6635"/>
                    <a:pt x="9747" y="5589"/>
                  </a:cubicBezTo>
                  <a:cubicBezTo>
                    <a:pt x="9747" y="5589"/>
                    <a:pt x="11870" y="2029"/>
                    <a:pt x="8491" y="294"/>
                  </a:cubicBezTo>
                  <a:cubicBezTo>
                    <a:pt x="8093" y="91"/>
                    <a:pt x="7710" y="1"/>
                    <a:pt x="7345" y="1"/>
                  </a:cubicBezTo>
                  <a:close/>
                </a:path>
              </a:pathLst>
            </a:custGeom>
            <a:solidFill>
              <a:srgbClr val="DF9A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2" name="Google Shape;2896;p41">
              <a:extLst>
                <a:ext uri="{FF2B5EF4-FFF2-40B4-BE49-F238E27FC236}">
                  <a16:creationId xmlns:a16="http://schemas.microsoft.com/office/drawing/2014/main" id="{8DF11B80-075F-9454-697B-EDE56C7E527F}"/>
                </a:ext>
              </a:extLst>
            </p:cNvPr>
            <p:cNvSpPr/>
            <p:nvPr/>
          </p:nvSpPr>
          <p:spPr>
            <a:xfrm>
              <a:off x="4055650" y="3303425"/>
              <a:ext cx="115850" cy="121625"/>
            </a:xfrm>
            <a:custGeom>
              <a:avLst/>
              <a:gdLst/>
              <a:ahLst/>
              <a:cxnLst/>
              <a:rect l="l" t="t" r="r" b="b"/>
              <a:pathLst>
                <a:path w="4634" h="4865" extrusionOk="0">
                  <a:moveTo>
                    <a:pt x="3447" y="1"/>
                  </a:moveTo>
                  <a:cubicBezTo>
                    <a:pt x="3241" y="47"/>
                    <a:pt x="3150" y="92"/>
                    <a:pt x="3150" y="92"/>
                  </a:cubicBezTo>
                  <a:cubicBezTo>
                    <a:pt x="3150" y="92"/>
                    <a:pt x="3036" y="138"/>
                    <a:pt x="2899" y="229"/>
                  </a:cubicBezTo>
                  <a:cubicBezTo>
                    <a:pt x="2739" y="343"/>
                    <a:pt x="2557" y="503"/>
                    <a:pt x="2374" y="709"/>
                  </a:cubicBezTo>
                  <a:cubicBezTo>
                    <a:pt x="1963" y="1142"/>
                    <a:pt x="1598" y="1781"/>
                    <a:pt x="1187" y="2375"/>
                  </a:cubicBezTo>
                  <a:cubicBezTo>
                    <a:pt x="936" y="2717"/>
                    <a:pt x="662" y="3128"/>
                    <a:pt x="366" y="3448"/>
                  </a:cubicBezTo>
                  <a:cubicBezTo>
                    <a:pt x="229" y="3585"/>
                    <a:pt x="114" y="3721"/>
                    <a:pt x="0" y="3858"/>
                  </a:cubicBezTo>
                  <a:cubicBezTo>
                    <a:pt x="206" y="3699"/>
                    <a:pt x="434" y="3562"/>
                    <a:pt x="639" y="3425"/>
                  </a:cubicBezTo>
                  <a:cubicBezTo>
                    <a:pt x="845" y="3265"/>
                    <a:pt x="936" y="3037"/>
                    <a:pt x="1119" y="2854"/>
                  </a:cubicBezTo>
                  <a:cubicBezTo>
                    <a:pt x="1279" y="2649"/>
                    <a:pt x="1461" y="2535"/>
                    <a:pt x="1621" y="2329"/>
                  </a:cubicBezTo>
                  <a:cubicBezTo>
                    <a:pt x="1963" y="1873"/>
                    <a:pt x="2260" y="1393"/>
                    <a:pt x="2671" y="1005"/>
                  </a:cubicBezTo>
                  <a:cubicBezTo>
                    <a:pt x="2853" y="823"/>
                    <a:pt x="3036" y="686"/>
                    <a:pt x="3150" y="617"/>
                  </a:cubicBezTo>
                  <a:cubicBezTo>
                    <a:pt x="3264" y="549"/>
                    <a:pt x="3333" y="526"/>
                    <a:pt x="3333" y="526"/>
                  </a:cubicBezTo>
                  <a:cubicBezTo>
                    <a:pt x="3333" y="526"/>
                    <a:pt x="3401" y="480"/>
                    <a:pt x="3515" y="457"/>
                  </a:cubicBezTo>
                  <a:cubicBezTo>
                    <a:pt x="3547" y="451"/>
                    <a:pt x="3580" y="447"/>
                    <a:pt x="3614" y="447"/>
                  </a:cubicBezTo>
                  <a:cubicBezTo>
                    <a:pt x="3705" y="447"/>
                    <a:pt x="3804" y="478"/>
                    <a:pt x="3903" y="594"/>
                  </a:cubicBezTo>
                  <a:cubicBezTo>
                    <a:pt x="4018" y="731"/>
                    <a:pt x="4109" y="1028"/>
                    <a:pt x="4086" y="1348"/>
                  </a:cubicBezTo>
                  <a:cubicBezTo>
                    <a:pt x="4063" y="1667"/>
                    <a:pt x="3995" y="2010"/>
                    <a:pt x="3881" y="2329"/>
                  </a:cubicBezTo>
                  <a:cubicBezTo>
                    <a:pt x="3401" y="3676"/>
                    <a:pt x="2443" y="4840"/>
                    <a:pt x="2488" y="4863"/>
                  </a:cubicBezTo>
                  <a:cubicBezTo>
                    <a:pt x="2489" y="4864"/>
                    <a:pt x="2491" y="4864"/>
                    <a:pt x="2492" y="4864"/>
                  </a:cubicBezTo>
                  <a:cubicBezTo>
                    <a:pt x="2534" y="4864"/>
                    <a:pt x="2799" y="4616"/>
                    <a:pt x="3127" y="4201"/>
                  </a:cubicBezTo>
                  <a:cubicBezTo>
                    <a:pt x="3470" y="3767"/>
                    <a:pt x="3881" y="3151"/>
                    <a:pt x="4177" y="2443"/>
                  </a:cubicBezTo>
                  <a:cubicBezTo>
                    <a:pt x="4474" y="1758"/>
                    <a:pt x="4634" y="937"/>
                    <a:pt x="4223" y="343"/>
                  </a:cubicBezTo>
                  <a:cubicBezTo>
                    <a:pt x="4132" y="184"/>
                    <a:pt x="3972" y="92"/>
                    <a:pt x="3835" y="47"/>
                  </a:cubicBezTo>
                  <a:cubicBezTo>
                    <a:pt x="3675" y="1"/>
                    <a:pt x="3538" y="1"/>
                    <a:pt x="3447"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3" name="Google Shape;2897;p41">
              <a:extLst>
                <a:ext uri="{FF2B5EF4-FFF2-40B4-BE49-F238E27FC236}">
                  <a16:creationId xmlns:a16="http://schemas.microsoft.com/office/drawing/2014/main" id="{0264E3E7-8983-220F-2D8B-931683E0EE07}"/>
                </a:ext>
              </a:extLst>
            </p:cNvPr>
            <p:cNvSpPr/>
            <p:nvPr/>
          </p:nvSpPr>
          <p:spPr>
            <a:xfrm>
              <a:off x="4145225" y="3299725"/>
              <a:ext cx="63950" cy="127100"/>
            </a:xfrm>
            <a:custGeom>
              <a:avLst/>
              <a:gdLst/>
              <a:ahLst/>
              <a:cxnLst/>
              <a:rect l="l" t="t" r="r" b="b"/>
              <a:pathLst>
                <a:path w="2558" h="5084" extrusionOk="0">
                  <a:moveTo>
                    <a:pt x="831" y="0"/>
                  </a:moveTo>
                  <a:cubicBezTo>
                    <a:pt x="680" y="0"/>
                    <a:pt x="538" y="25"/>
                    <a:pt x="412" y="80"/>
                  </a:cubicBezTo>
                  <a:cubicBezTo>
                    <a:pt x="229" y="126"/>
                    <a:pt x="115" y="263"/>
                    <a:pt x="69" y="354"/>
                  </a:cubicBezTo>
                  <a:cubicBezTo>
                    <a:pt x="24" y="446"/>
                    <a:pt x="1" y="491"/>
                    <a:pt x="24" y="514"/>
                  </a:cubicBezTo>
                  <a:cubicBezTo>
                    <a:pt x="25" y="515"/>
                    <a:pt x="26" y="516"/>
                    <a:pt x="28" y="516"/>
                  </a:cubicBezTo>
                  <a:cubicBezTo>
                    <a:pt x="58" y="516"/>
                    <a:pt x="175" y="305"/>
                    <a:pt x="457" y="240"/>
                  </a:cubicBezTo>
                  <a:cubicBezTo>
                    <a:pt x="515" y="227"/>
                    <a:pt x="578" y="221"/>
                    <a:pt x="645" y="221"/>
                  </a:cubicBezTo>
                  <a:cubicBezTo>
                    <a:pt x="920" y="221"/>
                    <a:pt x="1259" y="330"/>
                    <a:pt x="1553" y="514"/>
                  </a:cubicBezTo>
                  <a:cubicBezTo>
                    <a:pt x="1713" y="628"/>
                    <a:pt x="1873" y="788"/>
                    <a:pt x="1964" y="925"/>
                  </a:cubicBezTo>
                  <a:cubicBezTo>
                    <a:pt x="1987" y="948"/>
                    <a:pt x="2010" y="993"/>
                    <a:pt x="2010" y="1016"/>
                  </a:cubicBezTo>
                  <a:cubicBezTo>
                    <a:pt x="2032" y="1062"/>
                    <a:pt x="2032" y="1108"/>
                    <a:pt x="2055" y="1153"/>
                  </a:cubicBezTo>
                  <a:cubicBezTo>
                    <a:pt x="2078" y="1222"/>
                    <a:pt x="2078" y="1313"/>
                    <a:pt x="2078" y="1404"/>
                  </a:cubicBezTo>
                  <a:cubicBezTo>
                    <a:pt x="2124" y="1701"/>
                    <a:pt x="2101" y="1929"/>
                    <a:pt x="2101" y="1929"/>
                  </a:cubicBezTo>
                  <a:cubicBezTo>
                    <a:pt x="2101" y="1929"/>
                    <a:pt x="2101" y="2135"/>
                    <a:pt x="2055" y="2454"/>
                  </a:cubicBezTo>
                  <a:cubicBezTo>
                    <a:pt x="2010" y="2774"/>
                    <a:pt x="1918" y="3208"/>
                    <a:pt x="1758" y="3618"/>
                  </a:cubicBezTo>
                  <a:cubicBezTo>
                    <a:pt x="1599" y="4029"/>
                    <a:pt x="1393" y="4417"/>
                    <a:pt x="1188" y="4668"/>
                  </a:cubicBezTo>
                  <a:cubicBezTo>
                    <a:pt x="982" y="4919"/>
                    <a:pt x="777" y="5056"/>
                    <a:pt x="800" y="5079"/>
                  </a:cubicBezTo>
                  <a:cubicBezTo>
                    <a:pt x="802" y="5082"/>
                    <a:pt x="808" y="5083"/>
                    <a:pt x="816" y="5083"/>
                  </a:cubicBezTo>
                  <a:cubicBezTo>
                    <a:pt x="877" y="5083"/>
                    <a:pt x="1080" y="5004"/>
                    <a:pt x="1302" y="4782"/>
                  </a:cubicBezTo>
                  <a:cubicBezTo>
                    <a:pt x="1576" y="4554"/>
                    <a:pt x="1850" y="4166"/>
                    <a:pt x="2055" y="3755"/>
                  </a:cubicBezTo>
                  <a:cubicBezTo>
                    <a:pt x="2261" y="3322"/>
                    <a:pt x="2398" y="2865"/>
                    <a:pt x="2466" y="2523"/>
                  </a:cubicBezTo>
                  <a:cubicBezTo>
                    <a:pt x="2534" y="2180"/>
                    <a:pt x="2557" y="1929"/>
                    <a:pt x="2557" y="1929"/>
                  </a:cubicBezTo>
                  <a:cubicBezTo>
                    <a:pt x="2557" y="1929"/>
                    <a:pt x="2557" y="1701"/>
                    <a:pt x="2512" y="1336"/>
                  </a:cubicBezTo>
                  <a:cubicBezTo>
                    <a:pt x="2489" y="1245"/>
                    <a:pt x="2466" y="1153"/>
                    <a:pt x="2443" y="1039"/>
                  </a:cubicBezTo>
                  <a:cubicBezTo>
                    <a:pt x="2420" y="993"/>
                    <a:pt x="2398" y="948"/>
                    <a:pt x="2375" y="879"/>
                  </a:cubicBezTo>
                  <a:cubicBezTo>
                    <a:pt x="2352" y="811"/>
                    <a:pt x="2329" y="765"/>
                    <a:pt x="2283" y="697"/>
                  </a:cubicBezTo>
                  <a:cubicBezTo>
                    <a:pt x="2124" y="514"/>
                    <a:pt x="1918" y="354"/>
                    <a:pt x="1713" y="240"/>
                  </a:cubicBezTo>
                  <a:cubicBezTo>
                    <a:pt x="1429" y="91"/>
                    <a:pt x="1116" y="0"/>
                    <a:pt x="831"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4" name="Google Shape;2898;p41">
              <a:extLst>
                <a:ext uri="{FF2B5EF4-FFF2-40B4-BE49-F238E27FC236}">
                  <a16:creationId xmlns:a16="http://schemas.microsoft.com/office/drawing/2014/main" id="{8AA295C6-EA1F-9512-721A-5ACB6BC926A5}"/>
                </a:ext>
              </a:extLst>
            </p:cNvPr>
            <p:cNvSpPr/>
            <p:nvPr/>
          </p:nvSpPr>
          <p:spPr>
            <a:xfrm>
              <a:off x="4196025" y="3317275"/>
              <a:ext cx="42250" cy="110650"/>
            </a:xfrm>
            <a:custGeom>
              <a:avLst/>
              <a:gdLst/>
              <a:ahLst/>
              <a:cxnLst/>
              <a:rect l="l" t="t" r="r" b="b"/>
              <a:pathLst>
                <a:path w="1690" h="4426" extrusionOk="0">
                  <a:moveTo>
                    <a:pt x="94" y="0"/>
                  </a:moveTo>
                  <a:cubicBezTo>
                    <a:pt x="49" y="0"/>
                    <a:pt x="23" y="9"/>
                    <a:pt x="23" y="18"/>
                  </a:cubicBezTo>
                  <a:cubicBezTo>
                    <a:pt x="0" y="63"/>
                    <a:pt x="160" y="109"/>
                    <a:pt x="343" y="246"/>
                  </a:cubicBezTo>
                  <a:cubicBezTo>
                    <a:pt x="525" y="406"/>
                    <a:pt x="731" y="634"/>
                    <a:pt x="913" y="908"/>
                  </a:cubicBezTo>
                  <a:cubicBezTo>
                    <a:pt x="1073" y="1182"/>
                    <a:pt x="1187" y="1456"/>
                    <a:pt x="1210" y="1684"/>
                  </a:cubicBezTo>
                  <a:cubicBezTo>
                    <a:pt x="1256" y="1912"/>
                    <a:pt x="1233" y="2049"/>
                    <a:pt x="1233" y="2049"/>
                  </a:cubicBezTo>
                  <a:cubicBezTo>
                    <a:pt x="1233" y="2049"/>
                    <a:pt x="1233" y="2209"/>
                    <a:pt x="1210" y="2437"/>
                  </a:cubicBezTo>
                  <a:cubicBezTo>
                    <a:pt x="1187" y="2665"/>
                    <a:pt x="1096" y="2962"/>
                    <a:pt x="982" y="3259"/>
                  </a:cubicBezTo>
                  <a:cubicBezTo>
                    <a:pt x="731" y="3852"/>
                    <a:pt x="320" y="4400"/>
                    <a:pt x="388" y="4423"/>
                  </a:cubicBezTo>
                  <a:cubicBezTo>
                    <a:pt x="389" y="4425"/>
                    <a:pt x="392" y="4426"/>
                    <a:pt x="395" y="4426"/>
                  </a:cubicBezTo>
                  <a:cubicBezTo>
                    <a:pt x="459" y="4426"/>
                    <a:pt x="951" y="3984"/>
                    <a:pt x="1256" y="3396"/>
                  </a:cubicBezTo>
                  <a:cubicBezTo>
                    <a:pt x="1438" y="3099"/>
                    <a:pt x="1575" y="2779"/>
                    <a:pt x="1621" y="2506"/>
                  </a:cubicBezTo>
                  <a:cubicBezTo>
                    <a:pt x="1689" y="2232"/>
                    <a:pt x="1689" y="2049"/>
                    <a:pt x="1689" y="2049"/>
                  </a:cubicBezTo>
                  <a:cubicBezTo>
                    <a:pt x="1689" y="2049"/>
                    <a:pt x="1689" y="1866"/>
                    <a:pt x="1621" y="1593"/>
                  </a:cubicBezTo>
                  <a:cubicBezTo>
                    <a:pt x="1575" y="1319"/>
                    <a:pt x="1393" y="999"/>
                    <a:pt x="1164" y="725"/>
                  </a:cubicBezTo>
                  <a:cubicBezTo>
                    <a:pt x="959" y="451"/>
                    <a:pt x="685" y="223"/>
                    <a:pt x="434" y="109"/>
                  </a:cubicBezTo>
                  <a:cubicBezTo>
                    <a:pt x="292" y="24"/>
                    <a:pt x="168" y="0"/>
                    <a:pt x="94"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5" name="Google Shape;2899;p41">
              <a:extLst>
                <a:ext uri="{FF2B5EF4-FFF2-40B4-BE49-F238E27FC236}">
                  <a16:creationId xmlns:a16="http://schemas.microsoft.com/office/drawing/2014/main" id="{C08239EC-DB08-5B50-A7FC-B25940F1788B}"/>
                </a:ext>
              </a:extLst>
            </p:cNvPr>
            <p:cNvSpPr/>
            <p:nvPr/>
          </p:nvSpPr>
          <p:spPr>
            <a:xfrm>
              <a:off x="4176050" y="3351825"/>
              <a:ext cx="73625" cy="121875"/>
            </a:xfrm>
            <a:custGeom>
              <a:avLst/>
              <a:gdLst/>
              <a:ahLst/>
              <a:cxnLst/>
              <a:rect l="l" t="t" r="r" b="b"/>
              <a:pathLst>
                <a:path w="2945" h="4875" extrusionOk="0">
                  <a:moveTo>
                    <a:pt x="2092" y="1"/>
                  </a:moveTo>
                  <a:cubicBezTo>
                    <a:pt x="2085" y="1"/>
                    <a:pt x="2080" y="2"/>
                    <a:pt x="2078" y="5"/>
                  </a:cubicBezTo>
                  <a:cubicBezTo>
                    <a:pt x="2055" y="28"/>
                    <a:pt x="2214" y="165"/>
                    <a:pt x="2351" y="393"/>
                  </a:cubicBezTo>
                  <a:cubicBezTo>
                    <a:pt x="2511" y="621"/>
                    <a:pt x="2625" y="987"/>
                    <a:pt x="2580" y="1329"/>
                  </a:cubicBezTo>
                  <a:cubicBezTo>
                    <a:pt x="2580" y="1694"/>
                    <a:pt x="2443" y="2037"/>
                    <a:pt x="2306" y="2288"/>
                  </a:cubicBezTo>
                  <a:cubicBezTo>
                    <a:pt x="2192" y="2539"/>
                    <a:pt x="2078" y="2698"/>
                    <a:pt x="2078" y="2698"/>
                  </a:cubicBezTo>
                  <a:cubicBezTo>
                    <a:pt x="2078" y="2698"/>
                    <a:pt x="2009" y="2858"/>
                    <a:pt x="1849" y="3087"/>
                  </a:cubicBezTo>
                  <a:cubicBezTo>
                    <a:pt x="1690" y="3338"/>
                    <a:pt x="1461" y="3634"/>
                    <a:pt x="1187" y="3908"/>
                  </a:cubicBezTo>
                  <a:cubicBezTo>
                    <a:pt x="936" y="4182"/>
                    <a:pt x="640" y="4433"/>
                    <a:pt x="411" y="4593"/>
                  </a:cubicBezTo>
                  <a:cubicBezTo>
                    <a:pt x="160" y="4753"/>
                    <a:pt x="0" y="4844"/>
                    <a:pt x="0" y="4867"/>
                  </a:cubicBezTo>
                  <a:cubicBezTo>
                    <a:pt x="0" y="4872"/>
                    <a:pt x="11" y="4875"/>
                    <a:pt x="30" y="4875"/>
                  </a:cubicBezTo>
                  <a:cubicBezTo>
                    <a:pt x="96" y="4875"/>
                    <a:pt x="267" y="4841"/>
                    <a:pt x="480" y="4753"/>
                  </a:cubicBezTo>
                  <a:cubicBezTo>
                    <a:pt x="777" y="4616"/>
                    <a:pt x="1119" y="4410"/>
                    <a:pt x="1416" y="4136"/>
                  </a:cubicBezTo>
                  <a:cubicBezTo>
                    <a:pt x="1735" y="3885"/>
                    <a:pt x="2009" y="3589"/>
                    <a:pt x="2192" y="3338"/>
                  </a:cubicBezTo>
                  <a:cubicBezTo>
                    <a:pt x="2374" y="3109"/>
                    <a:pt x="2488" y="2927"/>
                    <a:pt x="2488" y="2927"/>
                  </a:cubicBezTo>
                  <a:cubicBezTo>
                    <a:pt x="2488" y="2927"/>
                    <a:pt x="2580" y="2744"/>
                    <a:pt x="2694" y="2470"/>
                  </a:cubicBezTo>
                  <a:cubicBezTo>
                    <a:pt x="2808" y="2173"/>
                    <a:pt x="2945" y="1763"/>
                    <a:pt x="2922" y="1352"/>
                  </a:cubicBezTo>
                  <a:cubicBezTo>
                    <a:pt x="2899" y="1124"/>
                    <a:pt x="2854" y="918"/>
                    <a:pt x="2785" y="736"/>
                  </a:cubicBezTo>
                  <a:cubicBezTo>
                    <a:pt x="2694" y="553"/>
                    <a:pt x="2603" y="393"/>
                    <a:pt x="2488" y="279"/>
                  </a:cubicBezTo>
                  <a:cubicBezTo>
                    <a:pt x="2308" y="78"/>
                    <a:pt x="2144" y="1"/>
                    <a:pt x="2092"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6" name="Google Shape;2900;p41">
              <a:extLst>
                <a:ext uri="{FF2B5EF4-FFF2-40B4-BE49-F238E27FC236}">
                  <a16:creationId xmlns:a16="http://schemas.microsoft.com/office/drawing/2014/main" id="{CFAFEEC7-1BC4-9839-B179-49DC856DE167}"/>
                </a:ext>
              </a:extLst>
            </p:cNvPr>
            <p:cNvSpPr/>
            <p:nvPr/>
          </p:nvSpPr>
          <p:spPr>
            <a:xfrm>
              <a:off x="3975750" y="3349375"/>
              <a:ext cx="97600" cy="109375"/>
            </a:xfrm>
            <a:custGeom>
              <a:avLst/>
              <a:gdLst/>
              <a:ahLst/>
              <a:cxnLst/>
              <a:rect l="l" t="t" r="r" b="b"/>
              <a:pathLst>
                <a:path w="3904" h="4375" extrusionOk="0">
                  <a:moveTo>
                    <a:pt x="948" y="0"/>
                  </a:moveTo>
                  <a:cubicBezTo>
                    <a:pt x="868" y="0"/>
                    <a:pt x="788" y="12"/>
                    <a:pt x="708" y="35"/>
                  </a:cubicBezTo>
                  <a:cubicBezTo>
                    <a:pt x="549" y="80"/>
                    <a:pt x="434" y="149"/>
                    <a:pt x="320" y="240"/>
                  </a:cubicBezTo>
                  <a:cubicBezTo>
                    <a:pt x="115" y="423"/>
                    <a:pt x="46" y="674"/>
                    <a:pt x="24" y="834"/>
                  </a:cubicBezTo>
                  <a:cubicBezTo>
                    <a:pt x="1" y="993"/>
                    <a:pt x="24" y="1085"/>
                    <a:pt x="24" y="1085"/>
                  </a:cubicBezTo>
                  <a:cubicBezTo>
                    <a:pt x="24" y="1085"/>
                    <a:pt x="24" y="1153"/>
                    <a:pt x="69" y="1290"/>
                  </a:cubicBezTo>
                  <a:cubicBezTo>
                    <a:pt x="92" y="1427"/>
                    <a:pt x="161" y="1610"/>
                    <a:pt x="252" y="1815"/>
                  </a:cubicBezTo>
                  <a:cubicBezTo>
                    <a:pt x="275" y="1861"/>
                    <a:pt x="297" y="1906"/>
                    <a:pt x="320" y="1975"/>
                  </a:cubicBezTo>
                  <a:cubicBezTo>
                    <a:pt x="343" y="2020"/>
                    <a:pt x="366" y="2089"/>
                    <a:pt x="412" y="2157"/>
                  </a:cubicBezTo>
                  <a:cubicBezTo>
                    <a:pt x="480" y="2271"/>
                    <a:pt x="571" y="2363"/>
                    <a:pt x="663" y="2500"/>
                  </a:cubicBezTo>
                  <a:cubicBezTo>
                    <a:pt x="845" y="2705"/>
                    <a:pt x="1028" y="2888"/>
                    <a:pt x="1233" y="3116"/>
                  </a:cubicBezTo>
                  <a:cubicBezTo>
                    <a:pt x="1621" y="3550"/>
                    <a:pt x="2124" y="3892"/>
                    <a:pt x="2489" y="4098"/>
                  </a:cubicBezTo>
                  <a:cubicBezTo>
                    <a:pt x="2838" y="4282"/>
                    <a:pt x="3095" y="4375"/>
                    <a:pt x="3159" y="4375"/>
                  </a:cubicBezTo>
                  <a:cubicBezTo>
                    <a:pt x="3166" y="4375"/>
                    <a:pt x="3171" y="4374"/>
                    <a:pt x="3173" y="4371"/>
                  </a:cubicBezTo>
                  <a:cubicBezTo>
                    <a:pt x="3173" y="4349"/>
                    <a:pt x="2945" y="4189"/>
                    <a:pt x="2580" y="3961"/>
                  </a:cubicBezTo>
                  <a:cubicBezTo>
                    <a:pt x="2260" y="3709"/>
                    <a:pt x="1804" y="3344"/>
                    <a:pt x="1484" y="2911"/>
                  </a:cubicBezTo>
                  <a:cubicBezTo>
                    <a:pt x="1302" y="2705"/>
                    <a:pt x="1119" y="2454"/>
                    <a:pt x="959" y="2249"/>
                  </a:cubicBezTo>
                  <a:cubicBezTo>
                    <a:pt x="891" y="2135"/>
                    <a:pt x="800" y="2043"/>
                    <a:pt x="754" y="1952"/>
                  </a:cubicBezTo>
                  <a:cubicBezTo>
                    <a:pt x="731" y="1906"/>
                    <a:pt x="708" y="1861"/>
                    <a:pt x="686" y="1815"/>
                  </a:cubicBezTo>
                  <a:cubicBezTo>
                    <a:pt x="686" y="1769"/>
                    <a:pt x="663" y="1701"/>
                    <a:pt x="640" y="1655"/>
                  </a:cubicBezTo>
                  <a:cubicBezTo>
                    <a:pt x="480" y="1267"/>
                    <a:pt x="480" y="1039"/>
                    <a:pt x="480" y="1039"/>
                  </a:cubicBezTo>
                  <a:cubicBezTo>
                    <a:pt x="480" y="1039"/>
                    <a:pt x="389" y="788"/>
                    <a:pt x="617" y="560"/>
                  </a:cubicBezTo>
                  <a:cubicBezTo>
                    <a:pt x="716" y="460"/>
                    <a:pt x="850" y="395"/>
                    <a:pt x="1019" y="395"/>
                  </a:cubicBezTo>
                  <a:cubicBezTo>
                    <a:pt x="1044" y="395"/>
                    <a:pt x="1070" y="397"/>
                    <a:pt x="1096" y="400"/>
                  </a:cubicBezTo>
                  <a:cubicBezTo>
                    <a:pt x="1325" y="445"/>
                    <a:pt x="1576" y="582"/>
                    <a:pt x="1804" y="719"/>
                  </a:cubicBezTo>
                  <a:cubicBezTo>
                    <a:pt x="2260" y="1039"/>
                    <a:pt x="2740" y="1404"/>
                    <a:pt x="3196" y="1495"/>
                  </a:cubicBezTo>
                  <a:cubicBezTo>
                    <a:pt x="3292" y="1524"/>
                    <a:pt x="3384" y="1537"/>
                    <a:pt x="3466" y="1537"/>
                  </a:cubicBezTo>
                  <a:cubicBezTo>
                    <a:pt x="3581" y="1537"/>
                    <a:pt x="3678" y="1512"/>
                    <a:pt x="3744" y="1473"/>
                  </a:cubicBezTo>
                  <a:cubicBezTo>
                    <a:pt x="3858" y="1404"/>
                    <a:pt x="3904" y="1336"/>
                    <a:pt x="3904" y="1336"/>
                  </a:cubicBezTo>
                  <a:cubicBezTo>
                    <a:pt x="3902" y="1331"/>
                    <a:pt x="3897" y="1329"/>
                    <a:pt x="3889" y="1329"/>
                  </a:cubicBezTo>
                  <a:cubicBezTo>
                    <a:pt x="3847" y="1329"/>
                    <a:pt x="3725" y="1398"/>
                    <a:pt x="3542" y="1398"/>
                  </a:cubicBezTo>
                  <a:cubicBezTo>
                    <a:pt x="3455" y="1398"/>
                    <a:pt x="3354" y="1382"/>
                    <a:pt x="3242" y="1336"/>
                  </a:cubicBezTo>
                  <a:cubicBezTo>
                    <a:pt x="2854" y="1199"/>
                    <a:pt x="2443" y="834"/>
                    <a:pt x="1987" y="468"/>
                  </a:cubicBezTo>
                  <a:cubicBezTo>
                    <a:pt x="1758" y="286"/>
                    <a:pt x="1507" y="126"/>
                    <a:pt x="1188" y="35"/>
                  </a:cubicBezTo>
                  <a:cubicBezTo>
                    <a:pt x="1108" y="12"/>
                    <a:pt x="1028" y="0"/>
                    <a:pt x="948"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7" name="Google Shape;2901;p41">
              <a:extLst>
                <a:ext uri="{FF2B5EF4-FFF2-40B4-BE49-F238E27FC236}">
                  <a16:creationId xmlns:a16="http://schemas.microsoft.com/office/drawing/2014/main" id="{4AC17D19-B20A-DF1F-6324-F17BB3221885}"/>
                </a:ext>
              </a:extLst>
            </p:cNvPr>
            <p:cNvSpPr/>
            <p:nvPr/>
          </p:nvSpPr>
          <p:spPr>
            <a:xfrm>
              <a:off x="3981475" y="3369050"/>
              <a:ext cx="263650" cy="108550"/>
            </a:xfrm>
            <a:custGeom>
              <a:avLst/>
              <a:gdLst/>
              <a:ahLst/>
              <a:cxnLst/>
              <a:rect l="l" t="t" r="r" b="b"/>
              <a:pathLst>
                <a:path w="10546" h="4342" extrusionOk="0">
                  <a:moveTo>
                    <a:pt x="10317" y="1"/>
                  </a:moveTo>
                  <a:lnTo>
                    <a:pt x="10317" y="1"/>
                  </a:lnTo>
                  <a:cubicBezTo>
                    <a:pt x="9853" y="1232"/>
                    <a:pt x="8123" y="3069"/>
                    <a:pt x="5583" y="3069"/>
                  </a:cubicBezTo>
                  <a:cubicBezTo>
                    <a:pt x="5250" y="3069"/>
                    <a:pt x="4903" y="3037"/>
                    <a:pt x="4542" y="2968"/>
                  </a:cubicBezTo>
                  <a:cubicBezTo>
                    <a:pt x="1803" y="2443"/>
                    <a:pt x="525" y="708"/>
                    <a:pt x="68" y="115"/>
                  </a:cubicBezTo>
                  <a:lnTo>
                    <a:pt x="68" y="115"/>
                  </a:lnTo>
                  <a:cubicBezTo>
                    <a:pt x="0" y="914"/>
                    <a:pt x="799" y="1736"/>
                    <a:pt x="1301" y="2238"/>
                  </a:cubicBezTo>
                  <a:cubicBezTo>
                    <a:pt x="2031" y="2968"/>
                    <a:pt x="2716" y="3447"/>
                    <a:pt x="3675" y="3813"/>
                  </a:cubicBezTo>
                  <a:cubicBezTo>
                    <a:pt x="4528" y="4120"/>
                    <a:pt x="5515" y="4342"/>
                    <a:pt x="6473" y="4342"/>
                  </a:cubicBezTo>
                  <a:cubicBezTo>
                    <a:pt x="7718" y="4342"/>
                    <a:pt x="8914" y="3968"/>
                    <a:pt x="9701" y="2922"/>
                  </a:cubicBezTo>
                  <a:cubicBezTo>
                    <a:pt x="9701" y="2922"/>
                    <a:pt x="10545" y="1484"/>
                    <a:pt x="1031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8" name="Google Shape;2902;p41">
              <a:extLst>
                <a:ext uri="{FF2B5EF4-FFF2-40B4-BE49-F238E27FC236}">
                  <a16:creationId xmlns:a16="http://schemas.microsoft.com/office/drawing/2014/main" id="{601EB0A9-5215-6E9C-6019-3199C3B44621}"/>
                </a:ext>
              </a:extLst>
            </p:cNvPr>
            <p:cNvSpPr/>
            <p:nvPr/>
          </p:nvSpPr>
          <p:spPr>
            <a:xfrm>
              <a:off x="4189175" y="2498125"/>
              <a:ext cx="281350" cy="355675"/>
            </a:xfrm>
            <a:custGeom>
              <a:avLst/>
              <a:gdLst/>
              <a:ahLst/>
              <a:cxnLst/>
              <a:rect l="l" t="t" r="r" b="b"/>
              <a:pathLst>
                <a:path w="11254" h="14227" extrusionOk="0">
                  <a:moveTo>
                    <a:pt x="8226" y="1"/>
                  </a:moveTo>
                  <a:cubicBezTo>
                    <a:pt x="7457" y="1"/>
                    <a:pt x="6674" y="267"/>
                    <a:pt x="6095" y="714"/>
                  </a:cubicBezTo>
                  <a:cubicBezTo>
                    <a:pt x="4976" y="1559"/>
                    <a:pt x="3949" y="2700"/>
                    <a:pt x="3219" y="3910"/>
                  </a:cubicBezTo>
                  <a:cubicBezTo>
                    <a:pt x="2100" y="5758"/>
                    <a:pt x="936" y="8018"/>
                    <a:pt x="0" y="10050"/>
                  </a:cubicBezTo>
                  <a:cubicBezTo>
                    <a:pt x="1461" y="11054"/>
                    <a:pt x="4725" y="13063"/>
                    <a:pt x="6506" y="14227"/>
                  </a:cubicBezTo>
                  <a:cubicBezTo>
                    <a:pt x="6825" y="13679"/>
                    <a:pt x="7122" y="13108"/>
                    <a:pt x="7419" y="12515"/>
                  </a:cubicBezTo>
                  <a:cubicBezTo>
                    <a:pt x="8514" y="10346"/>
                    <a:pt x="9473" y="8087"/>
                    <a:pt x="10066" y="5736"/>
                  </a:cubicBezTo>
                  <a:cubicBezTo>
                    <a:pt x="10386" y="4457"/>
                    <a:pt x="11253" y="2152"/>
                    <a:pt x="10363" y="988"/>
                  </a:cubicBezTo>
                  <a:cubicBezTo>
                    <a:pt x="10021" y="531"/>
                    <a:pt x="9564" y="258"/>
                    <a:pt x="9085" y="121"/>
                  </a:cubicBezTo>
                  <a:cubicBezTo>
                    <a:pt x="8809" y="39"/>
                    <a:pt x="8518" y="1"/>
                    <a:pt x="8226" y="1"/>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9" name="Google Shape;2903;p41">
              <a:extLst>
                <a:ext uri="{FF2B5EF4-FFF2-40B4-BE49-F238E27FC236}">
                  <a16:creationId xmlns:a16="http://schemas.microsoft.com/office/drawing/2014/main" id="{3E92972F-1641-76C6-EAD0-5415C947E56C}"/>
                </a:ext>
              </a:extLst>
            </p:cNvPr>
            <p:cNvSpPr/>
            <p:nvPr/>
          </p:nvSpPr>
          <p:spPr>
            <a:xfrm>
              <a:off x="4208575" y="2718075"/>
              <a:ext cx="110150" cy="53800"/>
            </a:xfrm>
            <a:custGeom>
              <a:avLst/>
              <a:gdLst/>
              <a:ahLst/>
              <a:cxnLst/>
              <a:rect l="l" t="t" r="r" b="b"/>
              <a:pathLst>
                <a:path w="4406" h="2152" extrusionOk="0">
                  <a:moveTo>
                    <a:pt x="66" y="1"/>
                  </a:moveTo>
                  <a:cubicBezTo>
                    <a:pt x="28" y="1"/>
                    <a:pt x="5" y="7"/>
                    <a:pt x="0" y="19"/>
                  </a:cubicBezTo>
                  <a:cubicBezTo>
                    <a:pt x="0" y="65"/>
                    <a:pt x="548" y="316"/>
                    <a:pt x="1119" y="521"/>
                  </a:cubicBezTo>
                  <a:lnTo>
                    <a:pt x="2192" y="1069"/>
                  </a:lnTo>
                  <a:cubicBezTo>
                    <a:pt x="2192" y="1069"/>
                    <a:pt x="2740" y="1343"/>
                    <a:pt x="3287" y="1617"/>
                  </a:cubicBezTo>
                  <a:cubicBezTo>
                    <a:pt x="3761" y="1884"/>
                    <a:pt x="4252" y="2152"/>
                    <a:pt x="4361" y="2152"/>
                  </a:cubicBezTo>
                  <a:cubicBezTo>
                    <a:pt x="4373" y="2152"/>
                    <a:pt x="4381" y="2149"/>
                    <a:pt x="4383" y="2142"/>
                  </a:cubicBezTo>
                  <a:cubicBezTo>
                    <a:pt x="4406" y="2096"/>
                    <a:pt x="3926" y="1708"/>
                    <a:pt x="3424" y="1343"/>
                  </a:cubicBezTo>
                  <a:cubicBezTo>
                    <a:pt x="2899" y="1001"/>
                    <a:pt x="2374" y="681"/>
                    <a:pt x="2374" y="681"/>
                  </a:cubicBezTo>
                  <a:cubicBezTo>
                    <a:pt x="2374" y="681"/>
                    <a:pt x="1804" y="453"/>
                    <a:pt x="1210" y="247"/>
                  </a:cubicBezTo>
                  <a:cubicBezTo>
                    <a:pt x="724" y="116"/>
                    <a:pt x="238" y="1"/>
                    <a:pt x="66"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0" name="Google Shape;2904;p41">
              <a:extLst>
                <a:ext uri="{FF2B5EF4-FFF2-40B4-BE49-F238E27FC236}">
                  <a16:creationId xmlns:a16="http://schemas.microsoft.com/office/drawing/2014/main" id="{D88372D3-7EF8-5CF4-B2D8-08C505FBECE7}"/>
                </a:ext>
              </a:extLst>
            </p:cNvPr>
            <p:cNvSpPr/>
            <p:nvPr/>
          </p:nvSpPr>
          <p:spPr>
            <a:xfrm>
              <a:off x="4189175" y="2497950"/>
              <a:ext cx="281350" cy="355850"/>
            </a:xfrm>
            <a:custGeom>
              <a:avLst/>
              <a:gdLst/>
              <a:ahLst/>
              <a:cxnLst/>
              <a:rect l="l" t="t" r="r" b="b"/>
              <a:pathLst>
                <a:path w="11254" h="14234" extrusionOk="0">
                  <a:moveTo>
                    <a:pt x="8235" y="1"/>
                  </a:moveTo>
                  <a:cubicBezTo>
                    <a:pt x="7534" y="1"/>
                    <a:pt x="6820" y="235"/>
                    <a:pt x="6255" y="607"/>
                  </a:cubicBezTo>
                  <a:cubicBezTo>
                    <a:pt x="6346" y="858"/>
                    <a:pt x="6346" y="1109"/>
                    <a:pt x="6232" y="1360"/>
                  </a:cubicBezTo>
                  <a:cubicBezTo>
                    <a:pt x="5775" y="2250"/>
                    <a:pt x="3789" y="7569"/>
                    <a:pt x="2671" y="7957"/>
                  </a:cubicBezTo>
                  <a:cubicBezTo>
                    <a:pt x="2580" y="7990"/>
                    <a:pt x="2490" y="8005"/>
                    <a:pt x="2401" y="8005"/>
                  </a:cubicBezTo>
                  <a:cubicBezTo>
                    <a:pt x="1999" y="8005"/>
                    <a:pt x="1623" y="7696"/>
                    <a:pt x="1324" y="7340"/>
                  </a:cubicBezTo>
                  <a:cubicBezTo>
                    <a:pt x="1050" y="7888"/>
                    <a:pt x="776" y="8413"/>
                    <a:pt x="525" y="8938"/>
                  </a:cubicBezTo>
                  <a:cubicBezTo>
                    <a:pt x="1393" y="9440"/>
                    <a:pt x="2648" y="10262"/>
                    <a:pt x="2648" y="10719"/>
                  </a:cubicBezTo>
                  <a:cubicBezTo>
                    <a:pt x="2648" y="10829"/>
                    <a:pt x="2567" y="10875"/>
                    <a:pt x="2431" y="10875"/>
                  </a:cubicBezTo>
                  <a:cubicBezTo>
                    <a:pt x="1950" y="10875"/>
                    <a:pt x="776" y="10293"/>
                    <a:pt x="46" y="9920"/>
                  </a:cubicBezTo>
                  <a:cubicBezTo>
                    <a:pt x="23" y="9965"/>
                    <a:pt x="0" y="10011"/>
                    <a:pt x="0" y="10057"/>
                  </a:cubicBezTo>
                  <a:cubicBezTo>
                    <a:pt x="1461" y="11061"/>
                    <a:pt x="4725" y="13070"/>
                    <a:pt x="6506" y="14234"/>
                  </a:cubicBezTo>
                  <a:cubicBezTo>
                    <a:pt x="6825" y="13686"/>
                    <a:pt x="7122" y="13115"/>
                    <a:pt x="7419" y="12522"/>
                  </a:cubicBezTo>
                  <a:cubicBezTo>
                    <a:pt x="8514" y="10353"/>
                    <a:pt x="9473" y="8094"/>
                    <a:pt x="10066" y="5743"/>
                  </a:cubicBezTo>
                  <a:cubicBezTo>
                    <a:pt x="10386" y="4464"/>
                    <a:pt x="11253" y="2159"/>
                    <a:pt x="10363" y="995"/>
                  </a:cubicBezTo>
                  <a:cubicBezTo>
                    <a:pt x="10021" y="538"/>
                    <a:pt x="9564" y="265"/>
                    <a:pt x="9085" y="128"/>
                  </a:cubicBezTo>
                  <a:cubicBezTo>
                    <a:pt x="8811" y="41"/>
                    <a:pt x="8524" y="1"/>
                    <a:pt x="823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1" name="Google Shape;2905;p41">
              <a:extLst>
                <a:ext uri="{FF2B5EF4-FFF2-40B4-BE49-F238E27FC236}">
                  <a16:creationId xmlns:a16="http://schemas.microsoft.com/office/drawing/2014/main" id="{90A5D01A-7436-4CBD-E8FB-0124517D8940}"/>
                </a:ext>
              </a:extLst>
            </p:cNvPr>
            <p:cNvSpPr/>
            <p:nvPr/>
          </p:nvSpPr>
          <p:spPr>
            <a:xfrm>
              <a:off x="4266200" y="2463300"/>
              <a:ext cx="422300" cy="733675"/>
            </a:xfrm>
            <a:custGeom>
              <a:avLst/>
              <a:gdLst/>
              <a:ahLst/>
              <a:cxnLst/>
              <a:rect l="l" t="t" r="r" b="b"/>
              <a:pathLst>
                <a:path w="16892" h="29347" extrusionOk="0">
                  <a:moveTo>
                    <a:pt x="10350" y="0"/>
                  </a:moveTo>
                  <a:cubicBezTo>
                    <a:pt x="5843" y="0"/>
                    <a:pt x="2084" y="3630"/>
                    <a:pt x="777" y="11032"/>
                  </a:cubicBezTo>
                  <a:cubicBezTo>
                    <a:pt x="1" y="15506"/>
                    <a:pt x="777" y="19158"/>
                    <a:pt x="2557" y="23198"/>
                  </a:cubicBezTo>
                  <a:cubicBezTo>
                    <a:pt x="2945" y="24065"/>
                    <a:pt x="3881" y="24932"/>
                    <a:pt x="4475" y="25663"/>
                  </a:cubicBezTo>
                  <a:cubicBezTo>
                    <a:pt x="6263" y="27892"/>
                    <a:pt x="8884" y="29347"/>
                    <a:pt x="11786" y="29347"/>
                  </a:cubicBezTo>
                  <a:cubicBezTo>
                    <a:pt x="12032" y="29347"/>
                    <a:pt x="12281" y="29336"/>
                    <a:pt x="12532" y="29315"/>
                  </a:cubicBezTo>
                  <a:cubicBezTo>
                    <a:pt x="16892" y="28950"/>
                    <a:pt x="16800" y="26096"/>
                    <a:pt x="16800" y="26096"/>
                  </a:cubicBezTo>
                  <a:lnTo>
                    <a:pt x="13993" y="25914"/>
                  </a:lnTo>
                  <a:cubicBezTo>
                    <a:pt x="13572" y="25986"/>
                    <a:pt x="13169" y="26018"/>
                    <a:pt x="12784" y="26018"/>
                  </a:cubicBezTo>
                  <a:cubicBezTo>
                    <a:pt x="8765" y="26018"/>
                    <a:pt x="6711" y="22444"/>
                    <a:pt x="6711" y="22444"/>
                  </a:cubicBezTo>
                  <a:cubicBezTo>
                    <a:pt x="3425" y="17332"/>
                    <a:pt x="4703" y="8156"/>
                    <a:pt x="7077" y="4641"/>
                  </a:cubicBezTo>
                  <a:cubicBezTo>
                    <a:pt x="8811" y="2107"/>
                    <a:pt x="10204" y="1765"/>
                    <a:pt x="11254" y="1103"/>
                  </a:cubicBezTo>
                  <a:cubicBezTo>
                    <a:pt x="12418" y="920"/>
                    <a:pt x="12966" y="989"/>
                    <a:pt x="13696" y="623"/>
                  </a:cubicBezTo>
                  <a:cubicBezTo>
                    <a:pt x="12553" y="209"/>
                    <a:pt x="11430" y="0"/>
                    <a:pt x="10350" y="0"/>
                  </a:cubicBezTo>
                  <a:close/>
                </a:path>
              </a:pathLst>
            </a:custGeom>
            <a:solidFill>
              <a:srgbClr val="97C98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2" name="Google Shape;2906;p41">
              <a:extLst>
                <a:ext uri="{FF2B5EF4-FFF2-40B4-BE49-F238E27FC236}">
                  <a16:creationId xmlns:a16="http://schemas.microsoft.com/office/drawing/2014/main" id="{7684DF37-7E0C-23A8-C0A0-F44E5CCC5863}"/>
                </a:ext>
              </a:extLst>
            </p:cNvPr>
            <p:cNvSpPr/>
            <p:nvPr/>
          </p:nvSpPr>
          <p:spPr>
            <a:xfrm>
              <a:off x="4340400" y="2491425"/>
              <a:ext cx="346400" cy="670125"/>
            </a:xfrm>
            <a:custGeom>
              <a:avLst/>
              <a:gdLst/>
              <a:ahLst/>
              <a:cxnLst/>
              <a:rect l="l" t="t" r="r" b="b"/>
              <a:pathLst>
                <a:path w="13856" h="26805" extrusionOk="0">
                  <a:moveTo>
                    <a:pt x="8263" y="1"/>
                  </a:moveTo>
                  <a:cubicBezTo>
                    <a:pt x="4679" y="480"/>
                    <a:pt x="1826" y="3790"/>
                    <a:pt x="731" y="10021"/>
                  </a:cubicBezTo>
                  <a:cubicBezTo>
                    <a:pt x="0" y="14107"/>
                    <a:pt x="867" y="17530"/>
                    <a:pt x="2488" y="21228"/>
                  </a:cubicBezTo>
                  <a:cubicBezTo>
                    <a:pt x="2853" y="22027"/>
                    <a:pt x="3287" y="22757"/>
                    <a:pt x="3835" y="23442"/>
                  </a:cubicBezTo>
                  <a:cubicBezTo>
                    <a:pt x="5454" y="25481"/>
                    <a:pt x="7866" y="26804"/>
                    <a:pt x="10520" y="26804"/>
                  </a:cubicBezTo>
                  <a:cubicBezTo>
                    <a:pt x="10747" y="26804"/>
                    <a:pt x="10977" y="26794"/>
                    <a:pt x="11207" y="26775"/>
                  </a:cubicBezTo>
                  <a:cubicBezTo>
                    <a:pt x="12212" y="26706"/>
                    <a:pt x="12942" y="26478"/>
                    <a:pt x="13513" y="26181"/>
                  </a:cubicBezTo>
                  <a:cubicBezTo>
                    <a:pt x="13855" y="25519"/>
                    <a:pt x="13832" y="24971"/>
                    <a:pt x="13832" y="24971"/>
                  </a:cubicBezTo>
                  <a:lnTo>
                    <a:pt x="11025" y="24789"/>
                  </a:lnTo>
                  <a:cubicBezTo>
                    <a:pt x="10604" y="24861"/>
                    <a:pt x="10201" y="24893"/>
                    <a:pt x="9816" y="24893"/>
                  </a:cubicBezTo>
                  <a:cubicBezTo>
                    <a:pt x="5797" y="24893"/>
                    <a:pt x="3743" y="21319"/>
                    <a:pt x="3743" y="21319"/>
                  </a:cubicBezTo>
                  <a:cubicBezTo>
                    <a:pt x="457" y="16207"/>
                    <a:pt x="1735" y="7031"/>
                    <a:pt x="4109" y="3516"/>
                  </a:cubicBezTo>
                  <a:cubicBezTo>
                    <a:pt x="5843" y="982"/>
                    <a:pt x="7236" y="640"/>
                    <a:pt x="826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3" name="Google Shape;2907;p41">
              <a:extLst>
                <a:ext uri="{FF2B5EF4-FFF2-40B4-BE49-F238E27FC236}">
                  <a16:creationId xmlns:a16="http://schemas.microsoft.com/office/drawing/2014/main" id="{82D62768-6753-670E-A931-D95762FDDF1F}"/>
                </a:ext>
              </a:extLst>
            </p:cNvPr>
            <p:cNvSpPr/>
            <p:nvPr/>
          </p:nvSpPr>
          <p:spPr>
            <a:xfrm>
              <a:off x="4364925" y="2506950"/>
              <a:ext cx="195750" cy="599150"/>
            </a:xfrm>
            <a:custGeom>
              <a:avLst/>
              <a:gdLst/>
              <a:ahLst/>
              <a:cxnLst/>
              <a:rect l="l" t="t" r="r" b="b"/>
              <a:pathLst>
                <a:path w="7830" h="23966" extrusionOk="0">
                  <a:moveTo>
                    <a:pt x="6879" y="1"/>
                  </a:moveTo>
                  <a:cubicBezTo>
                    <a:pt x="6500" y="1"/>
                    <a:pt x="6030" y="68"/>
                    <a:pt x="5547" y="293"/>
                  </a:cubicBezTo>
                  <a:cubicBezTo>
                    <a:pt x="4908" y="589"/>
                    <a:pt x="4246" y="1114"/>
                    <a:pt x="3653" y="1753"/>
                  </a:cubicBezTo>
                  <a:cubicBezTo>
                    <a:pt x="3059" y="2415"/>
                    <a:pt x="2534" y="3169"/>
                    <a:pt x="2078" y="3967"/>
                  </a:cubicBezTo>
                  <a:cubicBezTo>
                    <a:pt x="1621" y="4789"/>
                    <a:pt x="1233" y="5634"/>
                    <a:pt x="959" y="6478"/>
                  </a:cubicBezTo>
                  <a:cubicBezTo>
                    <a:pt x="731" y="7323"/>
                    <a:pt x="548" y="8099"/>
                    <a:pt x="411" y="8784"/>
                  </a:cubicBezTo>
                  <a:cubicBezTo>
                    <a:pt x="275" y="9446"/>
                    <a:pt x="206" y="10039"/>
                    <a:pt x="138" y="10427"/>
                  </a:cubicBezTo>
                  <a:cubicBezTo>
                    <a:pt x="115" y="10632"/>
                    <a:pt x="92" y="10792"/>
                    <a:pt x="92" y="10906"/>
                  </a:cubicBezTo>
                  <a:cubicBezTo>
                    <a:pt x="92" y="11020"/>
                    <a:pt x="69" y="11066"/>
                    <a:pt x="69" y="11066"/>
                  </a:cubicBezTo>
                  <a:cubicBezTo>
                    <a:pt x="69" y="11066"/>
                    <a:pt x="69" y="11294"/>
                    <a:pt x="46" y="11705"/>
                  </a:cubicBezTo>
                  <a:cubicBezTo>
                    <a:pt x="1" y="12116"/>
                    <a:pt x="23" y="12710"/>
                    <a:pt x="46" y="13394"/>
                  </a:cubicBezTo>
                  <a:cubicBezTo>
                    <a:pt x="115" y="14102"/>
                    <a:pt x="160" y="14924"/>
                    <a:pt x="389" y="15768"/>
                  </a:cubicBezTo>
                  <a:cubicBezTo>
                    <a:pt x="434" y="15974"/>
                    <a:pt x="480" y="16202"/>
                    <a:pt x="526" y="16407"/>
                  </a:cubicBezTo>
                  <a:cubicBezTo>
                    <a:pt x="617" y="16635"/>
                    <a:pt x="685" y="16841"/>
                    <a:pt x="754" y="17069"/>
                  </a:cubicBezTo>
                  <a:cubicBezTo>
                    <a:pt x="822" y="17275"/>
                    <a:pt x="891" y="17503"/>
                    <a:pt x="959" y="17731"/>
                  </a:cubicBezTo>
                  <a:lnTo>
                    <a:pt x="1256" y="18347"/>
                  </a:lnTo>
                  <a:cubicBezTo>
                    <a:pt x="2009" y="20059"/>
                    <a:pt x="3059" y="21611"/>
                    <a:pt x="4041" y="22593"/>
                  </a:cubicBezTo>
                  <a:cubicBezTo>
                    <a:pt x="4269" y="22844"/>
                    <a:pt x="4543" y="23027"/>
                    <a:pt x="4748" y="23232"/>
                  </a:cubicBezTo>
                  <a:cubicBezTo>
                    <a:pt x="4862" y="23300"/>
                    <a:pt x="4954" y="23392"/>
                    <a:pt x="5045" y="23460"/>
                  </a:cubicBezTo>
                  <a:cubicBezTo>
                    <a:pt x="5159" y="23529"/>
                    <a:pt x="5250" y="23597"/>
                    <a:pt x="5342" y="23666"/>
                  </a:cubicBezTo>
                  <a:cubicBezTo>
                    <a:pt x="5655" y="23854"/>
                    <a:pt x="5835" y="23965"/>
                    <a:pt x="5880" y="23965"/>
                  </a:cubicBezTo>
                  <a:cubicBezTo>
                    <a:pt x="5885" y="23965"/>
                    <a:pt x="5888" y="23964"/>
                    <a:pt x="5890" y="23962"/>
                  </a:cubicBezTo>
                  <a:cubicBezTo>
                    <a:pt x="5935" y="23917"/>
                    <a:pt x="5136" y="23415"/>
                    <a:pt x="4246" y="22410"/>
                  </a:cubicBezTo>
                  <a:cubicBezTo>
                    <a:pt x="3333" y="21406"/>
                    <a:pt x="2374" y="19854"/>
                    <a:pt x="1713" y="18165"/>
                  </a:cubicBezTo>
                  <a:lnTo>
                    <a:pt x="1439" y="17526"/>
                  </a:lnTo>
                  <a:cubicBezTo>
                    <a:pt x="1393" y="17320"/>
                    <a:pt x="1324" y="17115"/>
                    <a:pt x="1256" y="16909"/>
                  </a:cubicBezTo>
                  <a:cubicBezTo>
                    <a:pt x="1188" y="16681"/>
                    <a:pt x="1142" y="16476"/>
                    <a:pt x="1073" y="16270"/>
                  </a:cubicBezTo>
                  <a:cubicBezTo>
                    <a:pt x="1005" y="16065"/>
                    <a:pt x="982" y="15859"/>
                    <a:pt x="936" y="15654"/>
                  </a:cubicBezTo>
                  <a:cubicBezTo>
                    <a:pt x="754" y="14832"/>
                    <a:pt x="731" y="14033"/>
                    <a:pt x="685" y="13371"/>
                  </a:cubicBezTo>
                  <a:cubicBezTo>
                    <a:pt x="685" y="12687"/>
                    <a:pt x="663" y="12139"/>
                    <a:pt x="708" y="11751"/>
                  </a:cubicBezTo>
                  <a:cubicBezTo>
                    <a:pt x="754" y="11340"/>
                    <a:pt x="777" y="11135"/>
                    <a:pt x="777" y="11135"/>
                  </a:cubicBezTo>
                  <a:cubicBezTo>
                    <a:pt x="777" y="11135"/>
                    <a:pt x="777" y="11066"/>
                    <a:pt x="777" y="10975"/>
                  </a:cubicBezTo>
                  <a:cubicBezTo>
                    <a:pt x="777" y="10861"/>
                    <a:pt x="800" y="10701"/>
                    <a:pt x="822" y="10518"/>
                  </a:cubicBezTo>
                  <a:cubicBezTo>
                    <a:pt x="868" y="10130"/>
                    <a:pt x="914" y="9560"/>
                    <a:pt x="1051" y="8898"/>
                  </a:cubicBezTo>
                  <a:cubicBezTo>
                    <a:pt x="1142" y="8236"/>
                    <a:pt x="1324" y="7460"/>
                    <a:pt x="1507" y="6638"/>
                  </a:cubicBezTo>
                  <a:cubicBezTo>
                    <a:pt x="1735" y="5839"/>
                    <a:pt x="2078" y="4995"/>
                    <a:pt x="2489" y="4219"/>
                  </a:cubicBezTo>
                  <a:cubicBezTo>
                    <a:pt x="3333" y="2621"/>
                    <a:pt x="4474" y="1160"/>
                    <a:pt x="5661" y="544"/>
                  </a:cubicBezTo>
                  <a:cubicBezTo>
                    <a:pt x="6255" y="224"/>
                    <a:pt x="6803" y="156"/>
                    <a:pt x="7191" y="156"/>
                  </a:cubicBezTo>
                  <a:cubicBezTo>
                    <a:pt x="7485" y="173"/>
                    <a:pt x="7688" y="217"/>
                    <a:pt x="7768" y="217"/>
                  </a:cubicBezTo>
                  <a:cubicBezTo>
                    <a:pt x="7794" y="217"/>
                    <a:pt x="7807" y="212"/>
                    <a:pt x="7807" y="201"/>
                  </a:cubicBezTo>
                  <a:cubicBezTo>
                    <a:pt x="7830" y="201"/>
                    <a:pt x="7601" y="87"/>
                    <a:pt x="7213" y="19"/>
                  </a:cubicBezTo>
                  <a:cubicBezTo>
                    <a:pt x="7113" y="8"/>
                    <a:pt x="7001" y="1"/>
                    <a:pt x="6879" y="1"/>
                  </a:cubicBezTo>
                  <a:close/>
                </a:path>
              </a:pathLst>
            </a:custGeom>
            <a:solidFill>
              <a:srgbClr val="FF2E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4" name="Google Shape;2908;p41">
              <a:extLst>
                <a:ext uri="{FF2B5EF4-FFF2-40B4-BE49-F238E27FC236}">
                  <a16:creationId xmlns:a16="http://schemas.microsoft.com/office/drawing/2014/main" id="{E1E1167B-C9F2-8877-45B7-E14BA92B0657}"/>
                </a:ext>
              </a:extLst>
            </p:cNvPr>
            <p:cNvSpPr/>
            <p:nvPr/>
          </p:nvSpPr>
          <p:spPr>
            <a:xfrm>
              <a:off x="4267350" y="2464150"/>
              <a:ext cx="379500" cy="738525"/>
            </a:xfrm>
            <a:custGeom>
              <a:avLst/>
              <a:gdLst/>
              <a:ahLst/>
              <a:cxnLst/>
              <a:rect l="l" t="t" r="r" b="b"/>
              <a:pathLst>
                <a:path w="15180" h="29541" extrusionOk="0">
                  <a:moveTo>
                    <a:pt x="9333" y="1"/>
                  </a:moveTo>
                  <a:cubicBezTo>
                    <a:pt x="8849" y="1"/>
                    <a:pt x="8287" y="54"/>
                    <a:pt x="7670" y="201"/>
                  </a:cubicBezTo>
                  <a:cubicBezTo>
                    <a:pt x="7168" y="338"/>
                    <a:pt x="6620" y="544"/>
                    <a:pt x="6072" y="841"/>
                  </a:cubicBezTo>
                  <a:cubicBezTo>
                    <a:pt x="5547" y="1160"/>
                    <a:pt x="4999" y="1525"/>
                    <a:pt x="4520" y="1982"/>
                  </a:cubicBezTo>
                  <a:cubicBezTo>
                    <a:pt x="4041" y="2461"/>
                    <a:pt x="3584" y="2986"/>
                    <a:pt x="3173" y="3557"/>
                  </a:cubicBezTo>
                  <a:cubicBezTo>
                    <a:pt x="2785" y="4127"/>
                    <a:pt x="2420" y="4744"/>
                    <a:pt x="2100" y="5360"/>
                  </a:cubicBezTo>
                  <a:cubicBezTo>
                    <a:pt x="822" y="7916"/>
                    <a:pt x="274" y="10724"/>
                    <a:pt x="92" y="12847"/>
                  </a:cubicBezTo>
                  <a:cubicBezTo>
                    <a:pt x="0" y="13897"/>
                    <a:pt x="23" y="14787"/>
                    <a:pt x="46" y="15426"/>
                  </a:cubicBezTo>
                  <a:cubicBezTo>
                    <a:pt x="69" y="15723"/>
                    <a:pt x="92" y="15974"/>
                    <a:pt x="115" y="16133"/>
                  </a:cubicBezTo>
                  <a:cubicBezTo>
                    <a:pt x="115" y="16293"/>
                    <a:pt x="137" y="16385"/>
                    <a:pt x="137" y="16385"/>
                  </a:cubicBezTo>
                  <a:cubicBezTo>
                    <a:pt x="137" y="16385"/>
                    <a:pt x="137" y="16476"/>
                    <a:pt x="160" y="16636"/>
                  </a:cubicBezTo>
                  <a:cubicBezTo>
                    <a:pt x="183" y="16818"/>
                    <a:pt x="229" y="17046"/>
                    <a:pt x="274" y="17366"/>
                  </a:cubicBezTo>
                  <a:cubicBezTo>
                    <a:pt x="389" y="17982"/>
                    <a:pt x="571" y="18850"/>
                    <a:pt x="891" y="19854"/>
                  </a:cubicBezTo>
                  <a:cubicBezTo>
                    <a:pt x="1210" y="20881"/>
                    <a:pt x="1644" y="22045"/>
                    <a:pt x="2283" y="23232"/>
                  </a:cubicBezTo>
                  <a:cubicBezTo>
                    <a:pt x="2580" y="23826"/>
                    <a:pt x="2968" y="24396"/>
                    <a:pt x="3356" y="24967"/>
                  </a:cubicBezTo>
                  <a:cubicBezTo>
                    <a:pt x="3767" y="25537"/>
                    <a:pt x="4223" y="26108"/>
                    <a:pt x="4725" y="26610"/>
                  </a:cubicBezTo>
                  <a:cubicBezTo>
                    <a:pt x="5227" y="27112"/>
                    <a:pt x="5775" y="27592"/>
                    <a:pt x="6346" y="27980"/>
                  </a:cubicBezTo>
                  <a:cubicBezTo>
                    <a:pt x="6939" y="28368"/>
                    <a:pt x="7556" y="28710"/>
                    <a:pt x="8172" y="28938"/>
                  </a:cubicBezTo>
                  <a:cubicBezTo>
                    <a:pt x="9279" y="29381"/>
                    <a:pt x="10404" y="29540"/>
                    <a:pt x="11375" y="29540"/>
                  </a:cubicBezTo>
                  <a:cubicBezTo>
                    <a:pt x="11504" y="29540"/>
                    <a:pt x="11632" y="29537"/>
                    <a:pt x="11756" y="29532"/>
                  </a:cubicBezTo>
                  <a:cubicBezTo>
                    <a:pt x="12828" y="29486"/>
                    <a:pt x="13696" y="29258"/>
                    <a:pt x="14266" y="29098"/>
                  </a:cubicBezTo>
                  <a:cubicBezTo>
                    <a:pt x="14860" y="28893"/>
                    <a:pt x="15179" y="28756"/>
                    <a:pt x="15179" y="28733"/>
                  </a:cubicBezTo>
                  <a:cubicBezTo>
                    <a:pt x="15178" y="28726"/>
                    <a:pt x="15169" y="28723"/>
                    <a:pt x="15155" y="28723"/>
                  </a:cubicBezTo>
                  <a:cubicBezTo>
                    <a:pt x="14964" y="28723"/>
                    <a:pt x="13685" y="29238"/>
                    <a:pt x="11756" y="29281"/>
                  </a:cubicBezTo>
                  <a:cubicBezTo>
                    <a:pt x="10728" y="29281"/>
                    <a:pt x="9496" y="29098"/>
                    <a:pt x="8332" y="28596"/>
                  </a:cubicBezTo>
                  <a:cubicBezTo>
                    <a:pt x="7738" y="28345"/>
                    <a:pt x="7168" y="28003"/>
                    <a:pt x="6597" y="27615"/>
                  </a:cubicBezTo>
                  <a:cubicBezTo>
                    <a:pt x="6049" y="27227"/>
                    <a:pt x="5547" y="26770"/>
                    <a:pt x="5068" y="26268"/>
                  </a:cubicBezTo>
                  <a:cubicBezTo>
                    <a:pt x="4611" y="25766"/>
                    <a:pt x="4178" y="25218"/>
                    <a:pt x="3789" y="24670"/>
                  </a:cubicBezTo>
                  <a:cubicBezTo>
                    <a:pt x="3424" y="24099"/>
                    <a:pt x="3082" y="23529"/>
                    <a:pt x="2785" y="22958"/>
                  </a:cubicBezTo>
                  <a:cubicBezTo>
                    <a:pt x="2192" y="21817"/>
                    <a:pt x="1781" y="20676"/>
                    <a:pt x="1484" y="19671"/>
                  </a:cubicBezTo>
                  <a:cubicBezTo>
                    <a:pt x="1210" y="18690"/>
                    <a:pt x="1050" y="17845"/>
                    <a:pt x="936" y="17252"/>
                  </a:cubicBezTo>
                  <a:cubicBezTo>
                    <a:pt x="891" y="16955"/>
                    <a:pt x="868" y="16727"/>
                    <a:pt x="845" y="16567"/>
                  </a:cubicBezTo>
                  <a:cubicBezTo>
                    <a:pt x="822" y="16407"/>
                    <a:pt x="822" y="16316"/>
                    <a:pt x="822" y="16316"/>
                  </a:cubicBezTo>
                  <a:cubicBezTo>
                    <a:pt x="822" y="16316"/>
                    <a:pt x="799" y="16225"/>
                    <a:pt x="799" y="16065"/>
                  </a:cubicBezTo>
                  <a:cubicBezTo>
                    <a:pt x="777" y="15905"/>
                    <a:pt x="754" y="15677"/>
                    <a:pt x="731" y="15380"/>
                  </a:cubicBezTo>
                  <a:cubicBezTo>
                    <a:pt x="685" y="14787"/>
                    <a:pt x="662" y="13919"/>
                    <a:pt x="731" y="12892"/>
                  </a:cubicBezTo>
                  <a:cubicBezTo>
                    <a:pt x="868" y="10838"/>
                    <a:pt x="1370" y="8076"/>
                    <a:pt x="2534" y="5588"/>
                  </a:cubicBezTo>
                  <a:cubicBezTo>
                    <a:pt x="2831" y="4972"/>
                    <a:pt x="3173" y="4356"/>
                    <a:pt x="3538" y="3808"/>
                  </a:cubicBezTo>
                  <a:cubicBezTo>
                    <a:pt x="3926" y="3237"/>
                    <a:pt x="4337" y="2735"/>
                    <a:pt x="4794" y="2279"/>
                  </a:cubicBezTo>
                  <a:cubicBezTo>
                    <a:pt x="5250" y="1822"/>
                    <a:pt x="5752" y="1434"/>
                    <a:pt x="6232" y="1137"/>
                  </a:cubicBezTo>
                  <a:cubicBezTo>
                    <a:pt x="6734" y="841"/>
                    <a:pt x="7259" y="612"/>
                    <a:pt x="7738" y="475"/>
                  </a:cubicBezTo>
                  <a:cubicBezTo>
                    <a:pt x="8498" y="251"/>
                    <a:pt x="9178" y="183"/>
                    <a:pt x="9722" y="183"/>
                  </a:cubicBezTo>
                  <a:cubicBezTo>
                    <a:pt x="9897" y="183"/>
                    <a:pt x="10059" y="190"/>
                    <a:pt x="10203" y="201"/>
                  </a:cubicBezTo>
                  <a:cubicBezTo>
                    <a:pt x="10707" y="239"/>
                    <a:pt x="11027" y="276"/>
                    <a:pt x="11128" y="276"/>
                  </a:cubicBezTo>
                  <a:cubicBezTo>
                    <a:pt x="11151" y="276"/>
                    <a:pt x="11162" y="274"/>
                    <a:pt x="11162" y="270"/>
                  </a:cubicBezTo>
                  <a:cubicBezTo>
                    <a:pt x="11162" y="247"/>
                    <a:pt x="11094" y="224"/>
                    <a:pt x="10934" y="201"/>
                  </a:cubicBezTo>
                  <a:cubicBezTo>
                    <a:pt x="10774" y="156"/>
                    <a:pt x="10523" y="87"/>
                    <a:pt x="10226" y="64"/>
                  </a:cubicBezTo>
                  <a:cubicBezTo>
                    <a:pt x="9972" y="27"/>
                    <a:pt x="9672" y="1"/>
                    <a:pt x="9333" y="1"/>
                  </a:cubicBezTo>
                  <a:close/>
                </a:path>
              </a:pathLst>
            </a:custGeom>
            <a:solidFill>
              <a:srgbClr val="5E83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5" name="Google Shape;2909;p41">
              <a:extLst>
                <a:ext uri="{FF2B5EF4-FFF2-40B4-BE49-F238E27FC236}">
                  <a16:creationId xmlns:a16="http://schemas.microsoft.com/office/drawing/2014/main" id="{B1482BA0-CAE5-9D99-3B32-2AC31BC91BBA}"/>
                </a:ext>
              </a:extLst>
            </p:cNvPr>
            <p:cNvSpPr/>
            <p:nvPr/>
          </p:nvSpPr>
          <p:spPr>
            <a:xfrm>
              <a:off x="4364925" y="2506950"/>
              <a:ext cx="195750" cy="599150"/>
            </a:xfrm>
            <a:custGeom>
              <a:avLst/>
              <a:gdLst/>
              <a:ahLst/>
              <a:cxnLst/>
              <a:rect l="l" t="t" r="r" b="b"/>
              <a:pathLst>
                <a:path w="7830" h="23966" extrusionOk="0">
                  <a:moveTo>
                    <a:pt x="6879" y="1"/>
                  </a:moveTo>
                  <a:cubicBezTo>
                    <a:pt x="6500" y="1"/>
                    <a:pt x="6030" y="68"/>
                    <a:pt x="5547" y="293"/>
                  </a:cubicBezTo>
                  <a:cubicBezTo>
                    <a:pt x="4908" y="589"/>
                    <a:pt x="4246" y="1114"/>
                    <a:pt x="3653" y="1753"/>
                  </a:cubicBezTo>
                  <a:cubicBezTo>
                    <a:pt x="3059" y="2415"/>
                    <a:pt x="2534" y="3169"/>
                    <a:pt x="2078" y="3967"/>
                  </a:cubicBezTo>
                  <a:cubicBezTo>
                    <a:pt x="1621" y="4789"/>
                    <a:pt x="1233" y="5634"/>
                    <a:pt x="959" y="6478"/>
                  </a:cubicBezTo>
                  <a:cubicBezTo>
                    <a:pt x="731" y="7323"/>
                    <a:pt x="548" y="8099"/>
                    <a:pt x="411" y="8784"/>
                  </a:cubicBezTo>
                  <a:cubicBezTo>
                    <a:pt x="275" y="9446"/>
                    <a:pt x="206" y="10039"/>
                    <a:pt x="138" y="10427"/>
                  </a:cubicBezTo>
                  <a:cubicBezTo>
                    <a:pt x="115" y="10632"/>
                    <a:pt x="92" y="10792"/>
                    <a:pt x="92" y="10906"/>
                  </a:cubicBezTo>
                  <a:cubicBezTo>
                    <a:pt x="92" y="11020"/>
                    <a:pt x="69" y="11066"/>
                    <a:pt x="69" y="11066"/>
                  </a:cubicBezTo>
                  <a:cubicBezTo>
                    <a:pt x="69" y="11066"/>
                    <a:pt x="69" y="11294"/>
                    <a:pt x="46" y="11705"/>
                  </a:cubicBezTo>
                  <a:cubicBezTo>
                    <a:pt x="1" y="12116"/>
                    <a:pt x="23" y="12710"/>
                    <a:pt x="46" y="13394"/>
                  </a:cubicBezTo>
                  <a:cubicBezTo>
                    <a:pt x="115" y="14102"/>
                    <a:pt x="160" y="14924"/>
                    <a:pt x="389" y="15768"/>
                  </a:cubicBezTo>
                  <a:cubicBezTo>
                    <a:pt x="434" y="15974"/>
                    <a:pt x="480" y="16202"/>
                    <a:pt x="526" y="16407"/>
                  </a:cubicBezTo>
                  <a:cubicBezTo>
                    <a:pt x="617" y="16635"/>
                    <a:pt x="685" y="16841"/>
                    <a:pt x="754" y="17069"/>
                  </a:cubicBezTo>
                  <a:cubicBezTo>
                    <a:pt x="822" y="17275"/>
                    <a:pt x="891" y="17503"/>
                    <a:pt x="959" y="17731"/>
                  </a:cubicBezTo>
                  <a:lnTo>
                    <a:pt x="1256" y="18347"/>
                  </a:lnTo>
                  <a:cubicBezTo>
                    <a:pt x="2009" y="20059"/>
                    <a:pt x="3059" y="21611"/>
                    <a:pt x="4041" y="22593"/>
                  </a:cubicBezTo>
                  <a:cubicBezTo>
                    <a:pt x="4269" y="22844"/>
                    <a:pt x="4543" y="23027"/>
                    <a:pt x="4748" y="23232"/>
                  </a:cubicBezTo>
                  <a:cubicBezTo>
                    <a:pt x="4862" y="23300"/>
                    <a:pt x="4954" y="23392"/>
                    <a:pt x="5045" y="23460"/>
                  </a:cubicBezTo>
                  <a:cubicBezTo>
                    <a:pt x="5159" y="23529"/>
                    <a:pt x="5250" y="23597"/>
                    <a:pt x="5342" y="23666"/>
                  </a:cubicBezTo>
                  <a:cubicBezTo>
                    <a:pt x="5655" y="23854"/>
                    <a:pt x="5835" y="23965"/>
                    <a:pt x="5880" y="23965"/>
                  </a:cubicBezTo>
                  <a:cubicBezTo>
                    <a:pt x="5885" y="23965"/>
                    <a:pt x="5888" y="23964"/>
                    <a:pt x="5890" y="23962"/>
                  </a:cubicBezTo>
                  <a:cubicBezTo>
                    <a:pt x="5935" y="23917"/>
                    <a:pt x="5136" y="23415"/>
                    <a:pt x="4246" y="22410"/>
                  </a:cubicBezTo>
                  <a:cubicBezTo>
                    <a:pt x="3333" y="21406"/>
                    <a:pt x="2374" y="19854"/>
                    <a:pt x="1713" y="18165"/>
                  </a:cubicBezTo>
                  <a:lnTo>
                    <a:pt x="1439" y="17526"/>
                  </a:lnTo>
                  <a:cubicBezTo>
                    <a:pt x="1393" y="17320"/>
                    <a:pt x="1324" y="17115"/>
                    <a:pt x="1256" y="16909"/>
                  </a:cubicBezTo>
                  <a:cubicBezTo>
                    <a:pt x="1188" y="16681"/>
                    <a:pt x="1142" y="16476"/>
                    <a:pt x="1073" y="16270"/>
                  </a:cubicBezTo>
                  <a:cubicBezTo>
                    <a:pt x="1005" y="16065"/>
                    <a:pt x="982" y="15859"/>
                    <a:pt x="936" y="15654"/>
                  </a:cubicBezTo>
                  <a:cubicBezTo>
                    <a:pt x="754" y="14832"/>
                    <a:pt x="731" y="14033"/>
                    <a:pt x="685" y="13371"/>
                  </a:cubicBezTo>
                  <a:cubicBezTo>
                    <a:pt x="685" y="12687"/>
                    <a:pt x="663" y="12139"/>
                    <a:pt x="708" y="11751"/>
                  </a:cubicBezTo>
                  <a:cubicBezTo>
                    <a:pt x="754" y="11340"/>
                    <a:pt x="777" y="11135"/>
                    <a:pt x="777" y="11135"/>
                  </a:cubicBezTo>
                  <a:cubicBezTo>
                    <a:pt x="777" y="11135"/>
                    <a:pt x="777" y="11066"/>
                    <a:pt x="777" y="10975"/>
                  </a:cubicBezTo>
                  <a:cubicBezTo>
                    <a:pt x="777" y="10861"/>
                    <a:pt x="800" y="10701"/>
                    <a:pt x="822" y="10518"/>
                  </a:cubicBezTo>
                  <a:cubicBezTo>
                    <a:pt x="868" y="10130"/>
                    <a:pt x="914" y="9560"/>
                    <a:pt x="1051" y="8898"/>
                  </a:cubicBezTo>
                  <a:cubicBezTo>
                    <a:pt x="1142" y="8236"/>
                    <a:pt x="1324" y="7460"/>
                    <a:pt x="1507" y="6638"/>
                  </a:cubicBezTo>
                  <a:cubicBezTo>
                    <a:pt x="1735" y="5839"/>
                    <a:pt x="2078" y="4995"/>
                    <a:pt x="2489" y="4219"/>
                  </a:cubicBezTo>
                  <a:cubicBezTo>
                    <a:pt x="3333" y="2621"/>
                    <a:pt x="4474" y="1160"/>
                    <a:pt x="5661" y="544"/>
                  </a:cubicBezTo>
                  <a:cubicBezTo>
                    <a:pt x="6255" y="224"/>
                    <a:pt x="6803" y="156"/>
                    <a:pt x="7191" y="156"/>
                  </a:cubicBezTo>
                  <a:cubicBezTo>
                    <a:pt x="7485" y="173"/>
                    <a:pt x="7688" y="217"/>
                    <a:pt x="7768" y="217"/>
                  </a:cubicBezTo>
                  <a:cubicBezTo>
                    <a:pt x="7794" y="217"/>
                    <a:pt x="7807" y="212"/>
                    <a:pt x="7807" y="201"/>
                  </a:cubicBezTo>
                  <a:cubicBezTo>
                    <a:pt x="7830" y="201"/>
                    <a:pt x="7601" y="87"/>
                    <a:pt x="7213" y="19"/>
                  </a:cubicBezTo>
                  <a:cubicBezTo>
                    <a:pt x="7113" y="8"/>
                    <a:pt x="7001" y="1"/>
                    <a:pt x="6879" y="1"/>
                  </a:cubicBezTo>
                  <a:close/>
                </a:path>
              </a:pathLst>
            </a:custGeom>
            <a:solidFill>
              <a:srgbClr val="5E83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6" name="Google Shape;2910;p41">
              <a:extLst>
                <a:ext uri="{FF2B5EF4-FFF2-40B4-BE49-F238E27FC236}">
                  <a16:creationId xmlns:a16="http://schemas.microsoft.com/office/drawing/2014/main" id="{547222A4-ADCB-6D46-F0F5-FB763B4F7A06}"/>
                </a:ext>
              </a:extLst>
            </p:cNvPr>
            <p:cNvSpPr/>
            <p:nvPr/>
          </p:nvSpPr>
          <p:spPr>
            <a:xfrm>
              <a:off x="4267350" y="2464150"/>
              <a:ext cx="379500" cy="738525"/>
            </a:xfrm>
            <a:custGeom>
              <a:avLst/>
              <a:gdLst/>
              <a:ahLst/>
              <a:cxnLst/>
              <a:rect l="l" t="t" r="r" b="b"/>
              <a:pathLst>
                <a:path w="15180" h="29541" extrusionOk="0">
                  <a:moveTo>
                    <a:pt x="9333" y="1"/>
                  </a:moveTo>
                  <a:cubicBezTo>
                    <a:pt x="8849" y="1"/>
                    <a:pt x="8287" y="54"/>
                    <a:pt x="7670" y="201"/>
                  </a:cubicBezTo>
                  <a:cubicBezTo>
                    <a:pt x="7168" y="338"/>
                    <a:pt x="6620" y="544"/>
                    <a:pt x="6072" y="841"/>
                  </a:cubicBezTo>
                  <a:cubicBezTo>
                    <a:pt x="5547" y="1160"/>
                    <a:pt x="4999" y="1525"/>
                    <a:pt x="4520" y="1982"/>
                  </a:cubicBezTo>
                  <a:cubicBezTo>
                    <a:pt x="4041" y="2461"/>
                    <a:pt x="3584" y="2986"/>
                    <a:pt x="3173" y="3557"/>
                  </a:cubicBezTo>
                  <a:cubicBezTo>
                    <a:pt x="2785" y="4127"/>
                    <a:pt x="2420" y="4744"/>
                    <a:pt x="2100" y="5360"/>
                  </a:cubicBezTo>
                  <a:cubicBezTo>
                    <a:pt x="822" y="7916"/>
                    <a:pt x="274" y="10724"/>
                    <a:pt x="92" y="12847"/>
                  </a:cubicBezTo>
                  <a:cubicBezTo>
                    <a:pt x="0" y="13897"/>
                    <a:pt x="23" y="14787"/>
                    <a:pt x="46" y="15426"/>
                  </a:cubicBezTo>
                  <a:cubicBezTo>
                    <a:pt x="69" y="15723"/>
                    <a:pt x="92" y="15974"/>
                    <a:pt x="115" y="16133"/>
                  </a:cubicBezTo>
                  <a:cubicBezTo>
                    <a:pt x="115" y="16293"/>
                    <a:pt x="137" y="16385"/>
                    <a:pt x="137" y="16385"/>
                  </a:cubicBezTo>
                  <a:cubicBezTo>
                    <a:pt x="137" y="16385"/>
                    <a:pt x="137" y="16476"/>
                    <a:pt x="160" y="16636"/>
                  </a:cubicBezTo>
                  <a:cubicBezTo>
                    <a:pt x="183" y="16818"/>
                    <a:pt x="229" y="17046"/>
                    <a:pt x="274" y="17366"/>
                  </a:cubicBezTo>
                  <a:cubicBezTo>
                    <a:pt x="389" y="17982"/>
                    <a:pt x="571" y="18850"/>
                    <a:pt x="891" y="19854"/>
                  </a:cubicBezTo>
                  <a:cubicBezTo>
                    <a:pt x="1210" y="20881"/>
                    <a:pt x="1644" y="22045"/>
                    <a:pt x="2283" y="23232"/>
                  </a:cubicBezTo>
                  <a:cubicBezTo>
                    <a:pt x="2580" y="23826"/>
                    <a:pt x="2968" y="24396"/>
                    <a:pt x="3356" y="24967"/>
                  </a:cubicBezTo>
                  <a:cubicBezTo>
                    <a:pt x="3767" y="25537"/>
                    <a:pt x="4223" y="26108"/>
                    <a:pt x="4725" y="26610"/>
                  </a:cubicBezTo>
                  <a:cubicBezTo>
                    <a:pt x="5227" y="27112"/>
                    <a:pt x="5775" y="27592"/>
                    <a:pt x="6346" y="27980"/>
                  </a:cubicBezTo>
                  <a:cubicBezTo>
                    <a:pt x="6939" y="28368"/>
                    <a:pt x="7556" y="28710"/>
                    <a:pt x="8172" y="28938"/>
                  </a:cubicBezTo>
                  <a:cubicBezTo>
                    <a:pt x="9279" y="29381"/>
                    <a:pt x="10404" y="29540"/>
                    <a:pt x="11375" y="29540"/>
                  </a:cubicBezTo>
                  <a:cubicBezTo>
                    <a:pt x="11504" y="29540"/>
                    <a:pt x="11632" y="29537"/>
                    <a:pt x="11756" y="29532"/>
                  </a:cubicBezTo>
                  <a:cubicBezTo>
                    <a:pt x="12828" y="29486"/>
                    <a:pt x="13696" y="29258"/>
                    <a:pt x="14266" y="29098"/>
                  </a:cubicBezTo>
                  <a:cubicBezTo>
                    <a:pt x="14860" y="28893"/>
                    <a:pt x="15179" y="28756"/>
                    <a:pt x="15179" y="28733"/>
                  </a:cubicBezTo>
                  <a:cubicBezTo>
                    <a:pt x="15178" y="28726"/>
                    <a:pt x="15169" y="28723"/>
                    <a:pt x="15155" y="28723"/>
                  </a:cubicBezTo>
                  <a:cubicBezTo>
                    <a:pt x="14964" y="28723"/>
                    <a:pt x="13685" y="29238"/>
                    <a:pt x="11756" y="29281"/>
                  </a:cubicBezTo>
                  <a:cubicBezTo>
                    <a:pt x="10728" y="29281"/>
                    <a:pt x="9496" y="29098"/>
                    <a:pt x="8332" y="28596"/>
                  </a:cubicBezTo>
                  <a:cubicBezTo>
                    <a:pt x="7738" y="28345"/>
                    <a:pt x="7168" y="28003"/>
                    <a:pt x="6597" y="27615"/>
                  </a:cubicBezTo>
                  <a:cubicBezTo>
                    <a:pt x="6049" y="27227"/>
                    <a:pt x="5547" y="26770"/>
                    <a:pt x="5068" y="26268"/>
                  </a:cubicBezTo>
                  <a:cubicBezTo>
                    <a:pt x="4611" y="25766"/>
                    <a:pt x="4178" y="25218"/>
                    <a:pt x="3789" y="24670"/>
                  </a:cubicBezTo>
                  <a:cubicBezTo>
                    <a:pt x="3424" y="24099"/>
                    <a:pt x="3082" y="23529"/>
                    <a:pt x="2785" y="22958"/>
                  </a:cubicBezTo>
                  <a:cubicBezTo>
                    <a:pt x="2192" y="21817"/>
                    <a:pt x="1781" y="20676"/>
                    <a:pt x="1484" y="19671"/>
                  </a:cubicBezTo>
                  <a:cubicBezTo>
                    <a:pt x="1210" y="18690"/>
                    <a:pt x="1050" y="17845"/>
                    <a:pt x="936" y="17252"/>
                  </a:cubicBezTo>
                  <a:cubicBezTo>
                    <a:pt x="891" y="16955"/>
                    <a:pt x="868" y="16727"/>
                    <a:pt x="845" y="16567"/>
                  </a:cubicBezTo>
                  <a:cubicBezTo>
                    <a:pt x="822" y="16407"/>
                    <a:pt x="822" y="16316"/>
                    <a:pt x="822" y="16316"/>
                  </a:cubicBezTo>
                  <a:cubicBezTo>
                    <a:pt x="822" y="16316"/>
                    <a:pt x="799" y="16225"/>
                    <a:pt x="799" y="16065"/>
                  </a:cubicBezTo>
                  <a:cubicBezTo>
                    <a:pt x="777" y="15905"/>
                    <a:pt x="754" y="15677"/>
                    <a:pt x="731" y="15380"/>
                  </a:cubicBezTo>
                  <a:cubicBezTo>
                    <a:pt x="685" y="14787"/>
                    <a:pt x="662" y="13919"/>
                    <a:pt x="731" y="12892"/>
                  </a:cubicBezTo>
                  <a:cubicBezTo>
                    <a:pt x="868" y="10838"/>
                    <a:pt x="1370" y="8076"/>
                    <a:pt x="2534" y="5588"/>
                  </a:cubicBezTo>
                  <a:cubicBezTo>
                    <a:pt x="2831" y="4972"/>
                    <a:pt x="3173" y="4356"/>
                    <a:pt x="3538" y="3808"/>
                  </a:cubicBezTo>
                  <a:cubicBezTo>
                    <a:pt x="3926" y="3237"/>
                    <a:pt x="4337" y="2735"/>
                    <a:pt x="4794" y="2279"/>
                  </a:cubicBezTo>
                  <a:cubicBezTo>
                    <a:pt x="5250" y="1822"/>
                    <a:pt x="5752" y="1434"/>
                    <a:pt x="6232" y="1137"/>
                  </a:cubicBezTo>
                  <a:cubicBezTo>
                    <a:pt x="6734" y="841"/>
                    <a:pt x="7259" y="612"/>
                    <a:pt x="7738" y="475"/>
                  </a:cubicBezTo>
                  <a:cubicBezTo>
                    <a:pt x="8498" y="251"/>
                    <a:pt x="9178" y="183"/>
                    <a:pt x="9722" y="183"/>
                  </a:cubicBezTo>
                  <a:cubicBezTo>
                    <a:pt x="9897" y="183"/>
                    <a:pt x="10059" y="190"/>
                    <a:pt x="10203" y="201"/>
                  </a:cubicBezTo>
                  <a:cubicBezTo>
                    <a:pt x="10707" y="239"/>
                    <a:pt x="11027" y="276"/>
                    <a:pt x="11128" y="276"/>
                  </a:cubicBezTo>
                  <a:cubicBezTo>
                    <a:pt x="11151" y="276"/>
                    <a:pt x="11162" y="274"/>
                    <a:pt x="11162" y="270"/>
                  </a:cubicBezTo>
                  <a:cubicBezTo>
                    <a:pt x="11162" y="247"/>
                    <a:pt x="11094" y="224"/>
                    <a:pt x="10934" y="201"/>
                  </a:cubicBezTo>
                  <a:cubicBezTo>
                    <a:pt x="10774" y="156"/>
                    <a:pt x="10523" y="87"/>
                    <a:pt x="10226" y="64"/>
                  </a:cubicBezTo>
                  <a:cubicBezTo>
                    <a:pt x="9972" y="27"/>
                    <a:pt x="9672" y="1"/>
                    <a:pt x="933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7" name="Google Shape;2911;p41">
              <a:extLst>
                <a:ext uri="{FF2B5EF4-FFF2-40B4-BE49-F238E27FC236}">
                  <a16:creationId xmlns:a16="http://schemas.microsoft.com/office/drawing/2014/main" id="{B626414D-17A9-B40B-DC22-BABCC678B8B9}"/>
                </a:ext>
              </a:extLst>
            </p:cNvPr>
            <p:cNvSpPr/>
            <p:nvPr/>
          </p:nvSpPr>
          <p:spPr>
            <a:xfrm>
              <a:off x="4352375" y="3569725"/>
              <a:ext cx="323000" cy="661375"/>
            </a:xfrm>
            <a:custGeom>
              <a:avLst/>
              <a:gdLst/>
              <a:ahLst/>
              <a:cxnLst/>
              <a:rect l="l" t="t" r="r" b="b"/>
              <a:pathLst>
                <a:path w="12920" h="26455" extrusionOk="0">
                  <a:moveTo>
                    <a:pt x="4047" y="1"/>
                  </a:moveTo>
                  <a:cubicBezTo>
                    <a:pt x="2383" y="1"/>
                    <a:pt x="1063" y="156"/>
                    <a:pt x="799" y="511"/>
                  </a:cubicBezTo>
                  <a:cubicBezTo>
                    <a:pt x="0" y="1583"/>
                    <a:pt x="6140" y="20939"/>
                    <a:pt x="8674" y="26189"/>
                  </a:cubicBezTo>
                  <a:cubicBezTo>
                    <a:pt x="8674" y="26189"/>
                    <a:pt x="9638" y="26454"/>
                    <a:pt x="10647" y="26454"/>
                  </a:cubicBezTo>
                  <a:cubicBezTo>
                    <a:pt x="11532" y="26454"/>
                    <a:pt x="12452" y="26250"/>
                    <a:pt x="12783" y="25481"/>
                  </a:cubicBezTo>
                  <a:cubicBezTo>
                    <a:pt x="12783" y="25481"/>
                    <a:pt x="12920" y="2884"/>
                    <a:pt x="12486" y="1538"/>
                  </a:cubicBezTo>
                  <a:cubicBezTo>
                    <a:pt x="12196" y="636"/>
                    <a:pt x="7416" y="1"/>
                    <a:pt x="4047" y="1"/>
                  </a:cubicBezTo>
                  <a:close/>
                </a:path>
              </a:pathLst>
            </a:custGeom>
            <a:solidFill>
              <a:srgbClr val="DF9A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8" name="Google Shape;2912;p41">
              <a:extLst>
                <a:ext uri="{FF2B5EF4-FFF2-40B4-BE49-F238E27FC236}">
                  <a16:creationId xmlns:a16="http://schemas.microsoft.com/office/drawing/2014/main" id="{AABF3831-B317-DF63-2641-BE84B1697CF8}"/>
                </a:ext>
              </a:extLst>
            </p:cNvPr>
            <p:cNvSpPr/>
            <p:nvPr/>
          </p:nvSpPr>
          <p:spPr>
            <a:xfrm>
              <a:off x="4370625" y="3569725"/>
              <a:ext cx="301900" cy="661350"/>
            </a:xfrm>
            <a:custGeom>
              <a:avLst/>
              <a:gdLst/>
              <a:ahLst/>
              <a:cxnLst/>
              <a:rect l="l" t="t" r="r" b="b"/>
              <a:pathLst>
                <a:path w="12076" h="26454" extrusionOk="0">
                  <a:moveTo>
                    <a:pt x="3317" y="1"/>
                  </a:moveTo>
                  <a:cubicBezTo>
                    <a:pt x="1653" y="1"/>
                    <a:pt x="333" y="156"/>
                    <a:pt x="69" y="511"/>
                  </a:cubicBezTo>
                  <a:cubicBezTo>
                    <a:pt x="47" y="533"/>
                    <a:pt x="47" y="556"/>
                    <a:pt x="24" y="579"/>
                  </a:cubicBezTo>
                  <a:cubicBezTo>
                    <a:pt x="24" y="579"/>
                    <a:pt x="24" y="602"/>
                    <a:pt x="24" y="602"/>
                  </a:cubicBezTo>
                  <a:cubicBezTo>
                    <a:pt x="24" y="625"/>
                    <a:pt x="1" y="647"/>
                    <a:pt x="1" y="670"/>
                  </a:cubicBezTo>
                  <a:cubicBezTo>
                    <a:pt x="1" y="693"/>
                    <a:pt x="1" y="693"/>
                    <a:pt x="1" y="693"/>
                  </a:cubicBezTo>
                  <a:cubicBezTo>
                    <a:pt x="1" y="739"/>
                    <a:pt x="1" y="762"/>
                    <a:pt x="1" y="807"/>
                  </a:cubicBezTo>
                  <a:cubicBezTo>
                    <a:pt x="1" y="853"/>
                    <a:pt x="1" y="899"/>
                    <a:pt x="1" y="967"/>
                  </a:cubicBezTo>
                  <a:cubicBezTo>
                    <a:pt x="1" y="1195"/>
                    <a:pt x="24" y="1492"/>
                    <a:pt x="92" y="1834"/>
                  </a:cubicBezTo>
                  <a:cubicBezTo>
                    <a:pt x="275" y="2839"/>
                    <a:pt x="594" y="4208"/>
                    <a:pt x="1051" y="5783"/>
                  </a:cubicBezTo>
                  <a:cubicBezTo>
                    <a:pt x="3653" y="6148"/>
                    <a:pt x="6780" y="6011"/>
                    <a:pt x="7533" y="6331"/>
                  </a:cubicBezTo>
                  <a:cubicBezTo>
                    <a:pt x="10044" y="7381"/>
                    <a:pt x="10044" y="15438"/>
                    <a:pt x="9451" y="17492"/>
                  </a:cubicBezTo>
                  <a:cubicBezTo>
                    <a:pt x="9116" y="18653"/>
                    <a:pt x="8323" y="19067"/>
                    <a:pt x="7414" y="19067"/>
                  </a:cubicBezTo>
                  <a:cubicBezTo>
                    <a:pt x="6589" y="19067"/>
                    <a:pt x="5669" y="18726"/>
                    <a:pt x="4908" y="18291"/>
                  </a:cubicBezTo>
                  <a:lnTo>
                    <a:pt x="4908" y="18291"/>
                  </a:lnTo>
                  <a:cubicBezTo>
                    <a:pt x="6050" y="21624"/>
                    <a:pt x="7168" y="24568"/>
                    <a:pt x="7944" y="26189"/>
                  </a:cubicBezTo>
                  <a:cubicBezTo>
                    <a:pt x="7944" y="26189"/>
                    <a:pt x="8905" y="26453"/>
                    <a:pt x="9912" y="26453"/>
                  </a:cubicBezTo>
                  <a:cubicBezTo>
                    <a:pt x="10682" y="26453"/>
                    <a:pt x="11478" y="26299"/>
                    <a:pt x="11893" y="25755"/>
                  </a:cubicBezTo>
                  <a:cubicBezTo>
                    <a:pt x="11939" y="25664"/>
                    <a:pt x="12007" y="25573"/>
                    <a:pt x="12053" y="25481"/>
                  </a:cubicBezTo>
                  <a:cubicBezTo>
                    <a:pt x="12053" y="25481"/>
                    <a:pt x="12053" y="25367"/>
                    <a:pt x="12053" y="25185"/>
                  </a:cubicBezTo>
                  <a:cubicBezTo>
                    <a:pt x="12053" y="25116"/>
                    <a:pt x="12053" y="25048"/>
                    <a:pt x="12053" y="24956"/>
                  </a:cubicBezTo>
                  <a:cubicBezTo>
                    <a:pt x="12053" y="24934"/>
                    <a:pt x="12053" y="24934"/>
                    <a:pt x="12053" y="24911"/>
                  </a:cubicBezTo>
                  <a:cubicBezTo>
                    <a:pt x="12053" y="24819"/>
                    <a:pt x="12053" y="24705"/>
                    <a:pt x="12053" y="24591"/>
                  </a:cubicBezTo>
                  <a:cubicBezTo>
                    <a:pt x="12053" y="24272"/>
                    <a:pt x="12053" y="23884"/>
                    <a:pt x="12053" y="23404"/>
                  </a:cubicBezTo>
                  <a:cubicBezTo>
                    <a:pt x="12053" y="23381"/>
                    <a:pt x="12053" y="23336"/>
                    <a:pt x="12053" y="23290"/>
                  </a:cubicBezTo>
                  <a:cubicBezTo>
                    <a:pt x="12053" y="23062"/>
                    <a:pt x="12053" y="22834"/>
                    <a:pt x="12053" y="22583"/>
                  </a:cubicBezTo>
                  <a:cubicBezTo>
                    <a:pt x="12053" y="22514"/>
                    <a:pt x="12053" y="22446"/>
                    <a:pt x="12053" y="22377"/>
                  </a:cubicBezTo>
                  <a:cubicBezTo>
                    <a:pt x="12053" y="22126"/>
                    <a:pt x="12053" y="21875"/>
                    <a:pt x="12075" y="21624"/>
                  </a:cubicBezTo>
                  <a:cubicBezTo>
                    <a:pt x="12075" y="21578"/>
                    <a:pt x="12075" y="21555"/>
                    <a:pt x="12075" y="21510"/>
                  </a:cubicBezTo>
                  <a:cubicBezTo>
                    <a:pt x="12075" y="21350"/>
                    <a:pt x="12075" y="21190"/>
                    <a:pt x="12075" y="21030"/>
                  </a:cubicBezTo>
                  <a:lnTo>
                    <a:pt x="12075" y="21008"/>
                  </a:lnTo>
                  <a:cubicBezTo>
                    <a:pt x="12075" y="20871"/>
                    <a:pt x="12075" y="20711"/>
                    <a:pt x="12075" y="20551"/>
                  </a:cubicBezTo>
                  <a:cubicBezTo>
                    <a:pt x="12075" y="20505"/>
                    <a:pt x="12075" y="20460"/>
                    <a:pt x="12075" y="20414"/>
                  </a:cubicBezTo>
                  <a:cubicBezTo>
                    <a:pt x="12075" y="20277"/>
                    <a:pt x="12075" y="20163"/>
                    <a:pt x="12075" y="20026"/>
                  </a:cubicBezTo>
                  <a:cubicBezTo>
                    <a:pt x="12075" y="19980"/>
                    <a:pt x="12075" y="19912"/>
                    <a:pt x="12075" y="19843"/>
                  </a:cubicBezTo>
                  <a:cubicBezTo>
                    <a:pt x="12075" y="19113"/>
                    <a:pt x="12075" y="18360"/>
                    <a:pt x="12075" y="17561"/>
                  </a:cubicBezTo>
                  <a:lnTo>
                    <a:pt x="12075" y="17538"/>
                  </a:lnTo>
                  <a:cubicBezTo>
                    <a:pt x="12075" y="17127"/>
                    <a:pt x="12075" y="16716"/>
                    <a:pt x="12075" y="16306"/>
                  </a:cubicBezTo>
                  <a:lnTo>
                    <a:pt x="12075" y="16283"/>
                  </a:lnTo>
                  <a:cubicBezTo>
                    <a:pt x="12075" y="15849"/>
                    <a:pt x="12075" y="15438"/>
                    <a:pt x="12075" y="15005"/>
                  </a:cubicBezTo>
                  <a:cubicBezTo>
                    <a:pt x="12075" y="14982"/>
                    <a:pt x="12075" y="14959"/>
                    <a:pt x="12075" y="14936"/>
                  </a:cubicBezTo>
                  <a:cubicBezTo>
                    <a:pt x="12075" y="14731"/>
                    <a:pt x="12075" y="14525"/>
                    <a:pt x="12075" y="14343"/>
                  </a:cubicBezTo>
                  <a:cubicBezTo>
                    <a:pt x="12075" y="14320"/>
                    <a:pt x="12075" y="14320"/>
                    <a:pt x="12075" y="14297"/>
                  </a:cubicBezTo>
                  <a:cubicBezTo>
                    <a:pt x="12075" y="14114"/>
                    <a:pt x="12075" y="13932"/>
                    <a:pt x="12075" y="13726"/>
                  </a:cubicBezTo>
                  <a:cubicBezTo>
                    <a:pt x="12075" y="13704"/>
                    <a:pt x="12075" y="13658"/>
                    <a:pt x="12075" y="13612"/>
                  </a:cubicBezTo>
                  <a:cubicBezTo>
                    <a:pt x="12075" y="13430"/>
                    <a:pt x="12075" y="13224"/>
                    <a:pt x="12053" y="13019"/>
                  </a:cubicBezTo>
                  <a:cubicBezTo>
                    <a:pt x="12053" y="13019"/>
                    <a:pt x="12053" y="12996"/>
                    <a:pt x="12053" y="12996"/>
                  </a:cubicBezTo>
                  <a:cubicBezTo>
                    <a:pt x="12053" y="12562"/>
                    <a:pt x="12053" y="12151"/>
                    <a:pt x="12053" y="11718"/>
                  </a:cubicBezTo>
                  <a:cubicBezTo>
                    <a:pt x="12053" y="11695"/>
                    <a:pt x="12053" y="11649"/>
                    <a:pt x="12053" y="11604"/>
                  </a:cubicBezTo>
                  <a:cubicBezTo>
                    <a:pt x="12053" y="11444"/>
                    <a:pt x="12053" y="11261"/>
                    <a:pt x="12053" y="11101"/>
                  </a:cubicBezTo>
                  <a:cubicBezTo>
                    <a:pt x="12053" y="11056"/>
                    <a:pt x="12053" y="11010"/>
                    <a:pt x="12053" y="10964"/>
                  </a:cubicBezTo>
                  <a:cubicBezTo>
                    <a:pt x="12053" y="10805"/>
                    <a:pt x="12053" y="10645"/>
                    <a:pt x="12053" y="10462"/>
                  </a:cubicBezTo>
                  <a:cubicBezTo>
                    <a:pt x="12053" y="10439"/>
                    <a:pt x="12053" y="10417"/>
                    <a:pt x="12053" y="10394"/>
                  </a:cubicBezTo>
                  <a:cubicBezTo>
                    <a:pt x="11939" y="9412"/>
                    <a:pt x="11984" y="8408"/>
                    <a:pt x="11961" y="7381"/>
                  </a:cubicBezTo>
                  <a:cubicBezTo>
                    <a:pt x="11961" y="6879"/>
                    <a:pt x="11961" y="6331"/>
                    <a:pt x="11984" y="5783"/>
                  </a:cubicBezTo>
                  <a:cubicBezTo>
                    <a:pt x="11984" y="5760"/>
                    <a:pt x="11984" y="5737"/>
                    <a:pt x="11984" y="5715"/>
                  </a:cubicBezTo>
                  <a:cubicBezTo>
                    <a:pt x="11984" y="5509"/>
                    <a:pt x="11984" y="5304"/>
                    <a:pt x="11961" y="5098"/>
                  </a:cubicBezTo>
                  <a:cubicBezTo>
                    <a:pt x="11961" y="5098"/>
                    <a:pt x="11961" y="5076"/>
                    <a:pt x="11961" y="5076"/>
                  </a:cubicBezTo>
                  <a:cubicBezTo>
                    <a:pt x="11961" y="4847"/>
                    <a:pt x="11961" y="4642"/>
                    <a:pt x="11961" y="4436"/>
                  </a:cubicBezTo>
                  <a:cubicBezTo>
                    <a:pt x="11961" y="4436"/>
                    <a:pt x="11961" y="4414"/>
                    <a:pt x="11961" y="4414"/>
                  </a:cubicBezTo>
                  <a:cubicBezTo>
                    <a:pt x="11939" y="4208"/>
                    <a:pt x="11939" y="4003"/>
                    <a:pt x="11939" y="3820"/>
                  </a:cubicBezTo>
                  <a:cubicBezTo>
                    <a:pt x="11916" y="3432"/>
                    <a:pt x="11893" y="3090"/>
                    <a:pt x="11893" y="2793"/>
                  </a:cubicBezTo>
                  <a:cubicBezTo>
                    <a:pt x="11870" y="2337"/>
                    <a:pt x="11824" y="1994"/>
                    <a:pt x="11802" y="1766"/>
                  </a:cubicBezTo>
                  <a:cubicBezTo>
                    <a:pt x="11779" y="1697"/>
                    <a:pt x="11779" y="1629"/>
                    <a:pt x="11756" y="1538"/>
                  </a:cubicBezTo>
                  <a:cubicBezTo>
                    <a:pt x="11466" y="636"/>
                    <a:pt x="6686" y="1"/>
                    <a:pt x="331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9" name="Google Shape;2913;p41">
              <a:extLst>
                <a:ext uri="{FF2B5EF4-FFF2-40B4-BE49-F238E27FC236}">
                  <a16:creationId xmlns:a16="http://schemas.microsoft.com/office/drawing/2014/main" id="{5263FDE9-D6F6-91DA-6090-BA6AC93C4C73}"/>
                </a:ext>
              </a:extLst>
            </p:cNvPr>
            <p:cNvSpPr/>
            <p:nvPr/>
          </p:nvSpPr>
          <p:spPr>
            <a:xfrm>
              <a:off x="4516725" y="4086925"/>
              <a:ext cx="154075" cy="135825"/>
            </a:xfrm>
            <a:custGeom>
              <a:avLst/>
              <a:gdLst/>
              <a:ahLst/>
              <a:cxnLst/>
              <a:rect l="l" t="t" r="r" b="b"/>
              <a:pathLst>
                <a:path w="6163" h="5433" extrusionOk="0">
                  <a:moveTo>
                    <a:pt x="6163" y="0"/>
                  </a:moveTo>
                  <a:cubicBezTo>
                    <a:pt x="5166" y="249"/>
                    <a:pt x="4105" y="354"/>
                    <a:pt x="3115" y="354"/>
                  </a:cubicBezTo>
                  <a:cubicBezTo>
                    <a:pt x="2926" y="354"/>
                    <a:pt x="2739" y="350"/>
                    <a:pt x="2557" y="342"/>
                  </a:cubicBezTo>
                  <a:cubicBezTo>
                    <a:pt x="1735" y="297"/>
                    <a:pt x="868" y="251"/>
                    <a:pt x="0" y="114"/>
                  </a:cubicBezTo>
                  <a:lnTo>
                    <a:pt x="0" y="114"/>
                  </a:lnTo>
                  <a:cubicBezTo>
                    <a:pt x="776" y="2237"/>
                    <a:pt x="1507" y="4040"/>
                    <a:pt x="2054" y="5159"/>
                  </a:cubicBezTo>
                  <a:cubicBezTo>
                    <a:pt x="2054" y="5159"/>
                    <a:pt x="3021" y="5433"/>
                    <a:pt x="4029" y="5433"/>
                  </a:cubicBezTo>
                  <a:cubicBezTo>
                    <a:pt x="4905" y="5433"/>
                    <a:pt x="5811" y="5226"/>
                    <a:pt x="6140" y="4451"/>
                  </a:cubicBezTo>
                  <a:cubicBezTo>
                    <a:pt x="6140" y="4451"/>
                    <a:pt x="6163" y="2648"/>
                    <a:pt x="6163" y="0"/>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0" name="Google Shape;2914;p41">
              <a:extLst>
                <a:ext uri="{FF2B5EF4-FFF2-40B4-BE49-F238E27FC236}">
                  <a16:creationId xmlns:a16="http://schemas.microsoft.com/office/drawing/2014/main" id="{E5DF65B8-8772-6A9F-433B-758CF95C2C51}"/>
                </a:ext>
              </a:extLst>
            </p:cNvPr>
            <p:cNvSpPr/>
            <p:nvPr/>
          </p:nvSpPr>
          <p:spPr>
            <a:xfrm>
              <a:off x="4358075" y="4198175"/>
              <a:ext cx="312175" cy="164375"/>
            </a:xfrm>
            <a:custGeom>
              <a:avLst/>
              <a:gdLst/>
              <a:ahLst/>
              <a:cxnLst/>
              <a:rect l="l" t="t" r="r" b="b"/>
              <a:pathLst>
                <a:path w="12487" h="6575" extrusionOk="0">
                  <a:moveTo>
                    <a:pt x="12486" y="1"/>
                  </a:moveTo>
                  <a:lnTo>
                    <a:pt x="12486" y="1"/>
                  </a:lnTo>
                  <a:cubicBezTo>
                    <a:pt x="11762" y="690"/>
                    <a:pt x="10945" y="915"/>
                    <a:pt x="10190" y="915"/>
                  </a:cubicBezTo>
                  <a:cubicBezTo>
                    <a:pt x="9493" y="915"/>
                    <a:pt x="8849" y="723"/>
                    <a:pt x="8378" y="526"/>
                  </a:cubicBezTo>
                  <a:lnTo>
                    <a:pt x="8378" y="526"/>
                  </a:lnTo>
                  <a:cubicBezTo>
                    <a:pt x="8378" y="640"/>
                    <a:pt x="8400" y="709"/>
                    <a:pt x="8400" y="709"/>
                  </a:cubicBezTo>
                  <a:cubicBezTo>
                    <a:pt x="8400" y="709"/>
                    <a:pt x="1" y="3744"/>
                    <a:pt x="389" y="5662"/>
                  </a:cubicBezTo>
                  <a:cubicBezTo>
                    <a:pt x="520" y="6276"/>
                    <a:pt x="1649" y="6574"/>
                    <a:pt x="3172" y="6574"/>
                  </a:cubicBezTo>
                  <a:cubicBezTo>
                    <a:pt x="6397" y="6574"/>
                    <a:pt x="11387" y="5237"/>
                    <a:pt x="12395" y="2740"/>
                  </a:cubicBezTo>
                  <a:cubicBezTo>
                    <a:pt x="12463" y="1827"/>
                    <a:pt x="12463" y="914"/>
                    <a:pt x="12486"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1" name="Google Shape;2915;p41">
              <a:extLst>
                <a:ext uri="{FF2B5EF4-FFF2-40B4-BE49-F238E27FC236}">
                  <a16:creationId xmlns:a16="http://schemas.microsoft.com/office/drawing/2014/main" id="{E33D6EF2-575C-B5E6-C2A3-C5BB26CAA2AA}"/>
                </a:ext>
              </a:extLst>
            </p:cNvPr>
            <p:cNvSpPr/>
            <p:nvPr/>
          </p:nvSpPr>
          <p:spPr>
            <a:xfrm>
              <a:off x="4701025" y="3616525"/>
              <a:ext cx="323575" cy="661025"/>
            </a:xfrm>
            <a:custGeom>
              <a:avLst/>
              <a:gdLst/>
              <a:ahLst/>
              <a:cxnLst/>
              <a:rect l="l" t="t" r="r" b="b"/>
              <a:pathLst>
                <a:path w="12943" h="26441" extrusionOk="0">
                  <a:moveTo>
                    <a:pt x="4048" y="0"/>
                  </a:moveTo>
                  <a:cubicBezTo>
                    <a:pt x="2383" y="0"/>
                    <a:pt x="1064" y="155"/>
                    <a:pt x="800" y="510"/>
                  </a:cubicBezTo>
                  <a:cubicBezTo>
                    <a:pt x="1" y="1560"/>
                    <a:pt x="6164" y="20916"/>
                    <a:pt x="8697" y="26166"/>
                  </a:cubicBezTo>
                  <a:cubicBezTo>
                    <a:pt x="8697" y="26166"/>
                    <a:pt x="9671" y="26440"/>
                    <a:pt x="10681" y="26440"/>
                  </a:cubicBezTo>
                  <a:cubicBezTo>
                    <a:pt x="11559" y="26440"/>
                    <a:pt x="12465" y="26233"/>
                    <a:pt x="12783" y="25458"/>
                  </a:cubicBezTo>
                  <a:cubicBezTo>
                    <a:pt x="12783" y="25458"/>
                    <a:pt x="12943" y="2884"/>
                    <a:pt x="12509" y="1537"/>
                  </a:cubicBezTo>
                  <a:cubicBezTo>
                    <a:pt x="12203" y="636"/>
                    <a:pt x="7419" y="0"/>
                    <a:pt x="4048" y="0"/>
                  </a:cubicBezTo>
                  <a:close/>
                </a:path>
              </a:pathLst>
            </a:custGeom>
            <a:solidFill>
              <a:srgbClr val="DF9A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2" name="Google Shape;2916;p41">
              <a:extLst>
                <a:ext uri="{FF2B5EF4-FFF2-40B4-BE49-F238E27FC236}">
                  <a16:creationId xmlns:a16="http://schemas.microsoft.com/office/drawing/2014/main" id="{C13262DA-C2D0-0529-FB2C-CEFEC8428B50}"/>
                </a:ext>
              </a:extLst>
            </p:cNvPr>
            <p:cNvSpPr/>
            <p:nvPr/>
          </p:nvSpPr>
          <p:spPr>
            <a:xfrm>
              <a:off x="4719300" y="3616525"/>
              <a:ext cx="301875" cy="661100"/>
            </a:xfrm>
            <a:custGeom>
              <a:avLst/>
              <a:gdLst/>
              <a:ahLst/>
              <a:cxnLst/>
              <a:rect l="l" t="t" r="r" b="b"/>
              <a:pathLst>
                <a:path w="12075" h="26444" extrusionOk="0">
                  <a:moveTo>
                    <a:pt x="3317" y="0"/>
                  </a:moveTo>
                  <a:cubicBezTo>
                    <a:pt x="1652" y="0"/>
                    <a:pt x="333" y="155"/>
                    <a:pt x="69" y="510"/>
                  </a:cubicBezTo>
                  <a:cubicBezTo>
                    <a:pt x="69" y="510"/>
                    <a:pt x="46" y="533"/>
                    <a:pt x="46" y="556"/>
                  </a:cubicBezTo>
                  <a:cubicBezTo>
                    <a:pt x="46" y="579"/>
                    <a:pt x="46" y="579"/>
                    <a:pt x="46" y="579"/>
                  </a:cubicBezTo>
                  <a:cubicBezTo>
                    <a:pt x="23" y="601"/>
                    <a:pt x="23" y="624"/>
                    <a:pt x="23" y="670"/>
                  </a:cubicBezTo>
                  <a:cubicBezTo>
                    <a:pt x="23" y="670"/>
                    <a:pt x="23" y="670"/>
                    <a:pt x="23" y="693"/>
                  </a:cubicBezTo>
                  <a:cubicBezTo>
                    <a:pt x="0" y="716"/>
                    <a:pt x="0" y="761"/>
                    <a:pt x="0" y="784"/>
                  </a:cubicBezTo>
                  <a:cubicBezTo>
                    <a:pt x="0" y="807"/>
                    <a:pt x="0" y="807"/>
                    <a:pt x="0" y="807"/>
                  </a:cubicBezTo>
                  <a:cubicBezTo>
                    <a:pt x="0" y="853"/>
                    <a:pt x="0" y="898"/>
                    <a:pt x="0" y="944"/>
                  </a:cubicBezTo>
                  <a:cubicBezTo>
                    <a:pt x="0" y="944"/>
                    <a:pt x="0" y="944"/>
                    <a:pt x="0" y="967"/>
                  </a:cubicBezTo>
                  <a:cubicBezTo>
                    <a:pt x="0" y="1172"/>
                    <a:pt x="46" y="1469"/>
                    <a:pt x="91" y="1834"/>
                  </a:cubicBezTo>
                  <a:cubicBezTo>
                    <a:pt x="274" y="2816"/>
                    <a:pt x="616" y="4185"/>
                    <a:pt x="1050" y="5783"/>
                  </a:cubicBezTo>
                  <a:cubicBezTo>
                    <a:pt x="3652" y="6148"/>
                    <a:pt x="6802" y="6011"/>
                    <a:pt x="7555" y="6331"/>
                  </a:cubicBezTo>
                  <a:cubicBezTo>
                    <a:pt x="10043" y="7381"/>
                    <a:pt x="10066" y="15415"/>
                    <a:pt x="9450" y="17469"/>
                  </a:cubicBezTo>
                  <a:cubicBezTo>
                    <a:pt x="9114" y="18646"/>
                    <a:pt x="8317" y="19064"/>
                    <a:pt x="7404" y="19064"/>
                  </a:cubicBezTo>
                  <a:cubicBezTo>
                    <a:pt x="6582" y="19064"/>
                    <a:pt x="5665" y="18724"/>
                    <a:pt x="4908" y="18291"/>
                  </a:cubicBezTo>
                  <a:lnTo>
                    <a:pt x="4908" y="18291"/>
                  </a:lnTo>
                  <a:cubicBezTo>
                    <a:pt x="6072" y="21624"/>
                    <a:pt x="7190" y="24568"/>
                    <a:pt x="7966" y="26166"/>
                  </a:cubicBezTo>
                  <a:cubicBezTo>
                    <a:pt x="7966" y="26166"/>
                    <a:pt x="8943" y="26444"/>
                    <a:pt x="9956" y="26444"/>
                  </a:cubicBezTo>
                  <a:cubicBezTo>
                    <a:pt x="10710" y="26444"/>
                    <a:pt x="11483" y="26290"/>
                    <a:pt x="11892" y="25755"/>
                  </a:cubicBezTo>
                  <a:cubicBezTo>
                    <a:pt x="11961" y="25664"/>
                    <a:pt x="12006" y="25572"/>
                    <a:pt x="12052" y="25458"/>
                  </a:cubicBezTo>
                  <a:cubicBezTo>
                    <a:pt x="12052" y="25458"/>
                    <a:pt x="12052" y="25367"/>
                    <a:pt x="12052" y="25161"/>
                  </a:cubicBezTo>
                  <a:cubicBezTo>
                    <a:pt x="12052" y="25093"/>
                    <a:pt x="12052" y="25025"/>
                    <a:pt x="12052" y="24933"/>
                  </a:cubicBezTo>
                  <a:cubicBezTo>
                    <a:pt x="12052" y="24933"/>
                    <a:pt x="12052" y="24910"/>
                    <a:pt x="12052" y="24888"/>
                  </a:cubicBezTo>
                  <a:cubicBezTo>
                    <a:pt x="12052" y="24796"/>
                    <a:pt x="12052" y="24705"/>
                    <a:pt x="12052" y="24591"/>
                  </a:cubicBezTo>
                  <a:cubicBezTo>
                    <a:pt x="12075" y="24271"/>
                    <a:pt x="12075" y="23860"/>
                    <a:pt x="12075" y="23404"/>
                  </a:cubicBezTo>
                  <a:cubicBezTo>
                    <a:pt x="12075" y="23358"/>
                    <a:pt x="12075" y="23313"/>
                    <a:pt x="12075" y="23267"/>
                  </a:cubicBezTo>
                  <a:cubicBezTo>
                    <a:pt x="12075" y="23062"/>
                    <a:pt x="12075" y="22833"/>
                    <a:pt x="12075" y="22582"/>
                  </a:cubicBezTo>
                  <a:cubicBezTo>
                    <a:pt x="12075" y="22514"/>
                    <a:pt x="12075" y="22445"/>
                    <a:pt x="12075" y="22377"/>
                  </a:cubicBezTo>
                  <a:cubicBezTo>
                    <a:pt x="12075" y="22126"/>
                    <a:pt x="12075" y="21875"/>
                    <a:pt x="12075" y="21601"/>
                  </a:cubicBezTo>
                  <a:cubicBezTo>
                    <a:pt x="12075" y="21578"/>
                    <a:pt x="12075" y="21532"/>
                    <a:pt x="12075" y="21509"/>
                  </a:cubicBezTo>
                  <a:cubicBezTo>
                    <a:pt x="12075" y="21350"/>
                    <a:pt x="12075" y="21190"/>
                    <a:pt x="12075" y="21030"/>
                  </a:cubicBezTo>
                  <a:lnTo>
                    <a:pt x="12075" y="21007"/>
                  </a:lnTo>
                  <a:cubicBezTo>
                    <a:pt x="12075" y="20847"/>
                    <a:pt x="12075" y="20711"/>
                    <a:pt x="12075" y="20551"/>
                  </a:cubicBezTo>
                  <a:cubicBezTo>
                    <a:pt x="12075" y="20505"/>
                    <a:pt x="12075" y="20437"/>
                    <a:pt x="12075" y="20391"/>
                  </a:cubicBezTo>
                  <a:cubicBezTo>
                    <a:pt x="12075" y="20277"/>
                    <a:pt x="12075" y="20140"/>
                    <a:pt x="12075" y="20026"/>
                  </a:cubicBezTo>
                  <a:cubicBezTo>
                    <a:pt x="12075" y="19957"/>
                    <a:pt x="12075" y="19912"/>
                    <a:pt x="12075" y="19843"/>
                  </a:cubicBezTo>
                  <a:cubicBezTo>
                    <a:pt x="12075" y="19113"/>
                    <a:pt x="12075" y="18337"/>
                    <a:pt x="12075" y="17538"/>
                  </a:cubicBezTo>
                  <a:lnTo>
                    <a:pt x="12075" y="16282"/>
                  </a:lnTo>
                  <a:lnTo>
                    <a:pt x="12075" y="16260"/>
                  </a:lnTo>
                  <a:cubicBezTo>
                    <a:pt x="12075" y="15849"/>
                    <a:pt x="12075" y="15415"/>
                    <a:pt x="12075" y="14981"/>
                  </a:cubicBezTo>
                  <a:cubicBezTo>
                    <a:pt x="12075" y="14959"/>
                    <a:pt x="12075" y="14936"/>
                    <a:pt x="12075" y="14913"/>
                  </a:cubicBezTo>
                  <a:cubicBezTo>
                    <a:pt x="12075" y="14707"/>
                    <a:pt x="12075" y="14525"/>
                    <a:pt x="12075" y="14319"/>
                  </a:cubicBezTo>
                  <a:cubicBezTo>
                    <a:pt x="12075" y="14319"/>
                    <a:pt x="12075" y="14297"/>
                    <a:pt x="12075" y="14297"/>
                  </a:cubicBezTo>
                  <a:cubicBezTo>
                    <a:pt x="12075" y="14091"/>
                    <a:pt x="12075" y="13909"/>
                    <a:pt x="12075" y="13726"/>
                  </a:cubicBezTo>
                  <a:cubicBezTo>
                    <a:pt x="12075" y="13680"/>
                    <a:pt x="12075" y="13635"/>
                    <a:pt x="12075" y="13612"/>
                  </a:cubicBezTo>
                  <a:cubicBezTo>
                    <a:pt x="12075" y="13406"/>
                    <a:pt x="12075" y="13224"/>
                    <a:pt x="12075" y="13018"/>
                  </a:cubicBezTo>
                  <a:cubicBezTo>
                    <a:pt x="12075" y="13018"/>
                    <a:pt x="12075" y="12996"/>
                    <a:pt x="12075" y="12996"/>
                  </a:cubicBezTo>
                  <a:cubicBezTo>
                    <a:pt x="12075" y="12562"/>
                    <a:pt x="12075" y="12128"/>
                    <a:pt x="12075" y="11717"/>
                  </a:cubicBezTo>
                  <a:cubicBezTo>
                    <a:pt x="12075" y="11672"/>
                    <a:pt x="12075" y="11626"/>
                    <a:pt x="12075" y="11580"/>
                  </a:cubicBezTo>
                  <a:cubicBezTo>
                    <a:pt x="12075" y="11421"/>
                    <a:pt x="12075" y="11261"/>
                    <a:pt x="12075" y="11101"/>
                  </a:cubicBezTo>
                  <a:cubicBezTo>
                    <a:pt x="12075" y="11055"/>
                    <a:pt x="12052" y="11010"/>
                    <a:pt x="12052" y="10964"/>
                  </a:cubicBezTo>
                  <a:cubicBezTo>
                    <a:pt x="12052" y="10804"/>
                    <a:pt x="12052" y="10622"/>
                    <a:pt x="12052" y="10462"/>
                  </a:cubicBezTo>
                  <a:cubicBezTo>
                    <a:pt x="12052" y="10439"/>
                    <a:pt x="12052" y="10416"/>
                    <a:pt x="12052" y="10394"/>
                  </a:cubicBezTo>
                  <a:cubicBezTo>
                    <a:pt x="11938" y="9389"/>
                    <a:pt x="11983" y="8385"/>
                    <a:pt x="11961" y="7381"/>
                  </a:cubicBezTo>
                  <a:cubicBezTo>
                    <a:pt x="11961" y="6878"/>
                    <a:pt x="11983" y="6331"/>
                    <a:pt x="12006" y="5783"/>
                  </a:cubicBezTo>
                  <a:cubicBezTo>
                    <a:pt x="12006" y="5737"/>
                    <a:pt x="12006" y="5714"/>
                    <a:pt x="12006" y="5692"/>
                  </a:cubicBezTo>
                  <a:cubicBezTo>
                    <a:pt x="11983" y="5486"/>
                    <a:pt x="11983" y="5281"/>
                    <a:pt x="11983" y="5098"/>
                  </a:cubicBezTo>
                  <a:cubicBezTo>
                    <a:pt x="11983" y="5075"/>
                    <a:pt x="11983" y="5075"/>
                    <a:pt x="11983" y="5052"/>
                  </a:cubicBezTo>
                  <a:cubicBezTo>
                    <a:pt x="11983" y="4847"/>
                    <a:pt x="11961" y="4642"/>
                    <a:pt x="11961" y="4436"/>
                  </a:cubicBezTo>
                  <a:lnTo>
                    <a:pt x="11961" y="4390"/>
                  </a:lnTo>
                  <a:cubicBezTo>
                    <a:pt x="11961" y="4185"/>
                    <a:pt x="11961" y="4002"/>
                    <a:pt x="11938" y="3820"/>
                  </a:cubicBezTo>
                  <a:cubicBezTo>
                    <a:pt x="11938" y="3432"/>
                    <a:pt x="11915" y="3089"/>
                    <a:pt x="11892" y="2793"/>
                  </a:cubicBezTo>
                  <a:cubicBezTo>
                    <a:pt x="11869" y="2336"/>
                    <a:pt x="11846" y="1994"/>
                    <a:pt x="11824" y="1766"/>
                  </a:cubicBezTo>
                  <a:cubicBezTo>
                    <a:pt x="11801" y="1697"/>
                    <a:pt x="11778" y="1606"/>
                    <a:pt x="11778" y="1537"/>
                  </a:cubicBezTo>
                  <a:cubicBezTo>
                    <a:pt x="11472" y="636"/>
                    <a:pt x="6688" y="0"/>
                    <a:pt x="331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3" name="Google Shape;2917;p41">
              <a:extLst>
                <a:ext uri="{FF2B5EF4-FFF2-40B4-BE49-F238E27FC236}">
                  <a16:creationId xmlns:a16="http://schemas.microsoft.com/office/drawing/2014/main" id="{D4257361-8B3D-ECBB-A55B-D5892A3B5899}"/>
                </a:ext>
              </a:extLst>
            </p:cNvPr>
            <p:cNvSpPr/>
            <p:nvPr/>
          </p:nvSpPr>
          <p:spPr>
            <a:xfrm>
              <a:off x="4865950" y="4133700"/>
              <a:ext cx="154100" cy="135625"/>
            </a:xfrm>
            <a:custGeom>
              <a:avLst/>
              <a:gdLst/>
              <a:ahLst/>
              <a:cxnLst/>
              <a:rect l="l" t="t" r="r" b="b"/>
              <a:pathLst>
                <a:path w="6164" h="5425" extrusionOk="0">
                  <a:moveTo>
                    <a:pt x="6163" y="1"/>
                  </a:moveTo>
                  <a:cubicBezTo>
                    <a:pt x="5175" y="243"/>
                    <a:pt x="4156" y="333"/>
                    <a:pt x="3182" y="333"/>
                  </a:cubicBezTo>
                  <a:cubicBezTo>
                    <a:pt x="2963" y="333"/>
                    <a:pt x="2747" y="329"/>
                    <a:pt x="2534" y="320"/>
                  </a:cubicBezTo>
                  <a:cubicBezTo>
                    <a:pt x="1735" y="297"/>
                    <a:pt x="868" y="229"/>
                    <a:pt x="0" y="92"/>
                  </a:cubicBezTo>
                  <a:lnTo>
                    <a:pt x="0" y="92"/>
                  </a:lnTo>
                  <a:cubicBezTo>
                    <a:pt x="776" y="2215"/>
                    <a:pt x="1484" y="4018"/>
                    <a:pt x="2032" y="5159"/>
                  </a:cubicBezTo>
                  <a:cubicBezTo>
                    <a:pt x="2032" y="5159"/>
                    <a:pt x="2996" y="5425"/>
                    <a:pt x="4004" y="5425"/>
                  </a:cubicBezTo>
                  <a:cubicBezTo>
                    <a:pt x="4890" y="5425"/>
                    <a:pt x="5809" y="5220"/>
                    <a:pt x="6140" y="4452"/>
                  </a:cubicBezTo>
                  <a:cubicBezTo>
                    <a:pt x="6140" y="4452"/>
                    <a:pt x="6140" y="2626"/>
                    <a:pt x="6163" y="1"/>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4" name="Google Shape;2918;p41">
              <a:extLst>
                <a:ext uri="{FF2B5EF4-FFF2-40B4-BE49-F238E27FC236}">
                  <a16:creationId xmlns:a16="http://schemas.microsoft.com/office/drawing/2014/main" id="{B9A1194B-5D6D-DF04-3B56-9990F518218C}"/>
                </a:ext>
              </a:extLst>
            </p:cNvPr>
            <p:cNvSpPr/>
            <p:nvPr/>
          </p:nvSpPr>
          <p:spPr>
            <a:xfrm>
              <a:off x="4318700" y="2483400"/>
              <a:ext cx="753275" cy="1333750"/>
            </a:xfrm>
            <a:custGeom>
              <a:avLst/>
              <a:gdLst/>
              <a:ahLst/>
              <a:cxnLst/>
              <a:rect l="l" t="t" r="r" b="b"/>
              <a:pathLst>
                <a:path w="30131" h="53350" extrusionOk="0">
                  <a:moveTo>
                    <a:pt x="13237" y="1"/>
                  </a:moveTo>
                  <a:cubicBezTo>
                    <a:pt x="7690" y="1"/>
                    <a:pt x="5547" y="1737"/>
                    <a:pt x="5547" y="1737"/>
                  </a:cubicBezTo>
                  <a:cubicBezTo>
                    <a:pt x="2968" y="3403"/>
                    <a:pt x="3173" y="9109"/>
                    <a:pt x="3082" y="11757"/>
                  </a:cubicBezTo>
                  <a:cubicBezTo>
                    <a:pt x="3014" y="13423"/>
                    <a:pt x="2922" y="15181"/>
                    <a:pt x="3059" y="16847"/>
                  </a:cubicBezTo>
                  <a:cubicBezTo>
                    <a:pt x="3082" y="16961"/>
                    <a:pt x="3105" y="17075"/>
                    <a:pt x="3128" y="17167"/>
                  </a:cubicBezTo>
                  <a:cubicBezTo>
                    <a:pt x="2991" y="17189"/>
                    <a:pt x="2922" y="17212"/>
                    <a:pt x="2922" y="17212"/>
                  </a:cubicBezTo>
                  <a:lnTo>
                    <a:pt x="3219" y="17463"/>
                  </a:lnTo>
                  <a:cubicBezTo>
                    <a:pt x="3219" y="17486"/>
                    <a:pt x="3242" y="17486"/>
                    <a:pt x="3242" y="17509"/>
                  </a:cubicBezTo>
                  <a:cubicBezTo>
                    <a:pt x="3105" y="18125"/>
                    <a:pt x="183" y="27415"/>
                    <a:pt x="92" y="33669"/>
                  </a:cubicBezTo>
                  <a:cubicBezTo>
                    <a:pt x="1" y="39992"/>
                    <a:pt x="1667" y="47730"/>
                    <a:pt x="1667" y="47730"/>
                  </a:cubicBezTo>
                  <a:cubicBezTo>
                    <a:pt x="1667" y="47730"/>
                    <a:pt x="822" y="48369"/>
                    <a:pt x="1096" y="49213"/>
                  </a:cubicBezTo>
                  <a:cubicBezTo>
                    <a:pt x="1393" y="50058"/>
                    <a:pt x="1393" y="51907"/>
                    <a:pt x="2215" y="52477"/>
                  </a:cubicBezTo>
                  <a:cubicBezTo>
                    <a:pt x="2766" y="52835"/>
                    <a:pt x="7243" y="53154"/>
                    <a:pt x="10670" y="53154"/>
                  </a:cubicBezTo>
                  <a:cubicBezTo>
                    <a:pt x="12489" y="53154"/>
                    <a:pt x="14012" y="53064"/>
                    <a:pt x="14495" y="52843"/>
                  </a:cubicBezTo>
                  <a:cubicBezTo>
                    <a:pt x="14495" y="52843"/>
                    <a:pt x="17394" y="53116"/>
                    <a:pt x="22415" y="53299"/>
                  </a:cubicBezTo>
                  <a:cubicBezTo>
                    <a:pt x="23318" y="53332"/>
                    <a:pt x="24116" y="53350"/>
                    <a:pt x="24818" y="53350"/>
                  </a:cubicBezTo>
                  <a:cubicBezTo>
                    <a:pt x="28022" y="53350"/>
                    <a:pt x="29234" y="52974"/>
                    <a:pt x="29308" y="51907"/>
                  </a:cubicBezTo>
                  <a:cubicBezTo>
                    <a:pt x="29400" y="50606"/>
                    <a:pt x="30130" y="46041"/>
                    <a:pt x="29012" y="46041"/>
                  </a:cubicBezTo>
                  <a:cubicBezTo>
                    <a:pt x="29012" y="46041"/>
                    <a:pt x="29582" y="39901"/>
                    <a:pt x="28464" y="35244"/>
                  </a:cubicBezTo>
                  <a:cubicBezTo>
                    <a:pt x="27642" y="31889"/>
                    <a:pt x="26478" y="28579"/>
                    <a:pt x="25177" y="25384"/>
                  </a:cubicBezTo>
                  <a:cubicBezTo>
                    <a:pt x="24561" y="23900"/>
                    <a:pt x="23922" y="22439"/>
                    <a:pt x="23214" y="21001"/>
                  </a:cubicBezTo>
                  <a:cubicBezTo>
                    <a:pt x="22643" y="19837"/>
                    <a:pt x="21867" y="18513"/>
                    <a:pt x="22415" y="17212"/>
                  </a:cubicBezTo>
                  <a:cubicBezTo>
                    <a:pt x="23762" y="13971"/>
                    <a:pt x="23922" y="10639"/>
                    <a:pt x="24013" y="7215"/>
                  </a:cubicBezTo>
                  <a:cubicBezTo>
                    <a:pt x="24036" y="6074"/>
                    <a:pt x="24538" y="3494"/>
                    <a:pt x="23899" y="2467"/>
                  </a:cubicBezTo>
                  <a:cubicBezTo>
                    <a:pt x="23420" y="1668"/>
                    <a:pt x="20110" y="413"/>
                    <a:pt x="15225" y="71"/>
                  </a:cubicBezTo>
                  <a:cubicBezTo>
                    <a:pt x="14519" y="22"/>
                    <a:pt x="13857" y="1"/>
                    <a:pt x="13237"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5" name="Google Shape;2919;p41">
              <a:extLst>
                <a:ext uri="{FF2B5EF4-FFF2-40B4-BE49-F238E27FC236}">
                  <a16:creationId xmlns:a16="http://schemas.microsoft.com/office/drawing/2014/main" id="{572917EE-EEF1-7464-6631-803CEE296EFC}"/>
                </a:ext>
              </a:extLst>
            </p:cNvPr>
            <p:cNvSpPr/>
            <p:nvPr/>
          </p:nvSpPr>
          <p:spPr>
            <a:xfrm>
              <a:off x="4321550" y="3169900"/>
              <a:ext cx="123850" cy="281925"/>
            </a:xfrm>
            <a:custGeom>
              <a:avLst/>
              <a:gdLst/>
              <a:ahLst/>
              <a:cxnLst/>
              <a:rect l="l" t="t" r="r" b="b"/>
              <a:pathLst>
                <a:path w="4954" h="11277" extrusionOk="0">
                  <a:moveTo>
                    <a:pt x="3105" y="1"/>
                  </a:moveTo>
                  <a:cubicBezTo>
                    <a:pt x="3105" y="1"/>
                    <a:pt x="3105" y="5000"/>
                    <a:pt x="2352" y="7351"/>
                  </a:cubicBezTo>
                  <a:cubicBezTo>
                    <a:pt x="2067" y="8295"/>
                    <a:pt x="1365" y="8572"/>
                    <a:pt x="625" y="8572"/>
                  </a:cubicBezTo>
                  <a:cubicBezTo>
                    <a:pt x="417" y="8572"/>
                    <a:pt x="206" y="8550"/>
                    <a:pt x="1" y="8515"/>
                  </a:cubicBezTo>
                  <a:lnTo>
                    <a:pt x="1" y="8515"/>
                  </a:lnTo>
                  <a:cubicBezTo>
                    <a:pt x="47" y="9428"/>
                    <a:pt x="115" y="10364"/>
                    <a:pt x="183" y="11277"/>
                  </a:cubicBezTo>
                  <a:cubicBezTo>
                    <a:pt x="1325" y="10957"/>
                    <a:pt x="2626" y="9953"/>
                    <a:pt x="3356" y="9040"/>
                  </a:cubicBezTo>
                  <a:cubicBezTo>
                    <a:pt x="4954" y="6985"/>
                    <a:pt x="3105" y="1"/>
                    <a:pt x="3105"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6" name="Google Shape;2920;p41">
              <a:extLst>
                <a:ext uri="{FF2B5EF4-FFF2-40B4-BE49-F238E27FC236}">
                  <a16:creationId xmlns:a16="http://schemas.microsoft.com/office/drawing/2014/main" id="{2BC325D9-0CA4-566B-D5FF-C29DB2A37F02}"/>
                </a:ext>
              </a:extLst>
            </p:cNvPr>
            <p:cNvSpPr/>
            <p:nvPr/>
          </p:nvSpPr>
          <p:spPr>
            <a:xfrm>
              <a:off x="4391750" y="2497125"/>
              <a:ext cx="136975" cy="441900"/>
            </a:xfrm>
            <a:custGeom>
              <a:avLst/>
              <a:gdLst/>
              <a:ahLst/>
              <a:cxnLst/>
              <a:rect l="l" t="t" r="r" b="b"/>
              <a:pathLst>
                <a:path w="5479" h="17676" extrusionOk="0">
                  <a:moveTo>
                    <a:pt x="5478" y="1"/>
                  </a:moveTo>
                  <a:lnTo>
                    <a:pt x="5478" y="1"/>
                  </a:lnTo>
                  <a:cubicBezTo>
                    <a:pt x="5296" y="47"/>
                    <a:pt x="5113" y="92"/>
                    <a:pt x="4953" y="138"/>
                  </a:cubicBezTo>
                  <a:cubicBezTo>
                    <a:pt x="4109" y="1507"/>
                    <a:pt x="2808" y="3744"/>
                    <a:pt x="2534" y="4931"/>
                  </a:cubicBezTo>
                  <a:cubicBezTo>
                    <a:pt x="2100" y="6734"/>
                    <a:pt x="2146" y="14244"/>
                    <a:pt x="1279" y="15294"/>
                  </a:cubicBezTo>
                  <a:cubicBezTo>
                    <a:pt x="1186" y="15411"/>
                    <a:pt x="1085" y="15463"/>
                    <a:pt x="978" y="15463"/>
                  </a:cubicBezTo>
                  <a:cubicBezTo>
                    <a:pt x="692" y="15463"/>
                    <a:pt x="368" y="15085"/>
                    <a:pt x="69" y="14586"/>
                  </a:cubicBezTo>
                  <a:lnTo>
                    <a:pt x="69" y="14586"/>
                  </a:lnTo>
                  <a:cubicBezTo>
                    <a:pt x="69" y="15157"/>
                    <a:pt x="92" y="15727"/>
                    <a:pt x="137" y="16298"/>
                  </a:cubicBezTo>
                  <a:cubicBezTo>
                    <a:pt x="160" y="16412"/>
                    <a:pt x="183" y="16526"/>
                    <a:pt x="206" y="16618"/>
                  </a:cubicBezTo>
                  <a:cubicBezTo>
                    <a:pt x="69" y="16640"/>
                    <a:pt x="0" y="16663"/>
                    <a:pt x="0" y="16663"/>
                  </a:cubicBezTo>
                  <a:lnTo>
                    <a:pt x="297" y="16914"/>
                  </a:lnTo>
                  <a:cubicBezTo>
                    <a:pt x="297" y="16937"/>
                    <a:pt x="320" y="16937"/>
                    <a:pt x="320" y="16960"/>
                  </a:cubicBezTo>
                  <a:cubicBezTo>
                    <a:pt x="297" y="17006"/>
                    <a:pt x="274" y="17143"/>
                    <a:pt x="206" y="17348"/>
                  </a:cubicBezTo>
                  <a:cubicBezTo>
                    <a:pt x="509" y="17585"/>
                    <a:pt x="831" y="17676"/>
                    <a:pt x="1135" y="17676"/>
                  </a:cubicBezTo>
                  <a:cubicBezTo>
                    <a:pt x="1566" y="17676"/>
                    <a:pt x="1961" y="17493"/>
                    <a:pt x="2214" y="17280"/>
                  </a:cubicBezTo>
                  <a:cubicBezTo>
                    <a:pt x="3082" y="16526"/>
                    <a:pt x="3013" y="11687"/>
                    <a:pt x="3082" y="11505"/>
                  </a:cubicBezTo>
                  <a:cubicBezTo>
                    <a:pt x="3127" y="11345"/>
                    <a:pt x="4862" y="2945"/>
                    <a:pt x="547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7" name="Google Shape;2921;p41">
              <a:extLst>
                <a:ext uri="{FF2B5EF4-FFF2-40B4-BE49-F238E27FC236}">
                  <a16:creationId xmlns:a16="http://schemas.microsoft.com/office/drawing/2014/main" id="{4BA5724F-63E1-6DF8-7BC2-5831D67BBD5B}"/>
                </a:ext>
              </a:extLst>
            </p:cNvPr>
            <p:cNvSpPr/>
            <p:nvPr/>
          </p:nvSpPr>
          <p:spPr>
            <a:xfrm>
              <a:off x="4344950" y="2610800"/>
              <a:ext cx="727025" cy="1206800"/>
            </a:xfrm>
            <a:custGeom>
              <a:avLst/>
              <a:gdLst/>
              <a:ahLst/>
              <a:cxnLst/>
              <a:rect l="l" t="t" r="r" b="b"/>
              <a:pathLst>
                <a:path w="29081" h="48272" extrusionOk="0">
                  <a:moveTo>
                    <a:pt x="18627" y="1"/>
                  </a:moveTo>
                  <a:cubicBezTo>
                    <a:pt x="18488" y="1"/>
                    <a:pt x="18358" y="22"/>
                    <a:pt x="18238" y="65"/>
                  </a:cubicBezTo>
                  <a:cubicBezTo>
                    <a:pt x="14632" y="1434"/>
                    <a:pt x="14312" y="14992"/>
                    <a:pt x="15065" y="17343"/>
                  </a:cubicBezTo>
                  <a:cubicBezTo>
                    <a:pt x="15796" y="19694"/>
                    <a:pt x="18512" y="23917"/>
                    <a:pt x="18763" y="24282"/>
                  </a:cubicBezTo>
                  <a:cubicBezTo>
                    <a:pt x="18991" y="24647"/>
                    <a:pt x="25953" y="27546"/>
                    <a:pt x="25953" y="27546"/>
                  </a:cubicBezTo>
                  <a:cubicBezTo>
                    <a:pt x="25953" y="27546"/>
                    <a:pt x="25679" y="30719"/>
                    <a:pt x="22506" y="31472"/>
                  </a:cubicBezTo>
                  <a:cubicBezTo>
                    <a:pt x="22378" y="31502"/>
                    <a:pt x="22250" y="31516"/>
                    <a:pt x="22124" y="31516"/>
                  </a:cubicBezTo>
                  <a:cubicBezTo>
                    <a:pt x="19156" y="31516"/>
                    <a:pt x="16846" y="23621"/>
                    <a:pt x="16846" y="23620"/>
                  </a:cubicBezTo>
                  <a:lnTo>
                    <a:pt x="16846" y="23620"/>
                  </a:lnTo>
                  <a:cubicBezTo>
                    <a:pt x="16846" y="23621"/>
                    <a:pt x="16549" y="25218"/>
                    <a:pt x="17896" y="29715"/>
                  </a:cubicBezTo>
                  <a:cubicBezTo>
                    <a:pt x="19608" y="35307"/>
                    <a:pt x="23625" y="33983"/>
                    <a:pt x="23808" y="34531"/>
                  </a:cubicBezTo>
                  <a:cubicBezTo>
                    <a:pt x="23990" y="35101"/>
                    <a:pt x="24926" y="40671"/>
                    <a:pt x="21685" y="41880"/>
                  </a:cubicBezTo>
                  <a:cubicBezTo>
                    <a:pt x="21264" y="42036"/>
                    <a:pt x="20846" y="42104"/>
                    <a:pt x="20437" y="42104"/>
                  </a:cubicBezTo>
                  <a:cubicBezTo>
                    <a:pt x="17677" y="42104"/>
                    <a:pt x="15340" y="39005"/>
                    <a:pt x="15339" y="39004"/>
                  </a:cubicBezTo>
                  <a:lnTo>
                    <a:pt x="15339" y="39004"/>
                  </a:lnTo>
                  <a:cubicBezTo>
                    <a:pt x="15339" y="39005"/>
                    <a:pt x="16245" y="41700"/>
                    <a:pt x="14948" y="41700"/>
                  </a:cubicBezTo>
                  <a:cubicBezTo>
                    <a:pt x="14927" y="41700"/>
                    <a:pt x="14905" y="41699"/>
                    <a:pt x="14883" y="41698"/>
                  </a:cubicBezTo>
                  <a:cubicBezTo>
                    <a:pt x="13490" y="41607"/>
                    <a:pt x="12829" y="37224"/>
                    <a:pt x="12829" y="37224"/>
                  </a:cubicBezTo>
                  <a:lnTo>
                    <a:pt x="10523" y="36311"/>
                  </a:lnTo>
                  <a:cubicBezTo>
                    <a:pt x="10523" y="36311"/>
                    <a:pt x="10226" y="41036"/>
                    <a:pt x="6780" y="41607"/>
                  </a:cubicBezTo>
                  <a:cubicBezTo>
                    <a:pt x="6584" y="41638"/>
                    <a:pt x="6393" y="41652"/>
                    <a:pt x="6206" y="41652"/>
                  </a:cubicBezTo>
                  <a:cubicBezTo>
                    <a:pt x="3119" y="41652"/>
                    <a:pt x="1393" y="37613"/>
                    <a:pt x="1393" y="37612"/>
                  </a:cubicBezTo>
                  <a:lnTo>
                    <a:pt x="1393" y="37612"/>
                  </a:lnTo>
                  <a:cubicBezTo>
                    <a:pt x="1393" y="37613"/>
                    <a:pt x="2032" y="41036"/>
                    <a:pt x="1210" y="41127"/>
                  </a:cubicBezTo>
                  <a:cubicBezTo>
                    <a:pt x="1202" y="41128"/>
                    <a:pt x="1193" y="41129"/>
                    <a:pt x="1184" y="41129"/>
                  </a:cubicBezTo>
                  <a:cubicBezTo>
                    <a:pt x="866" y="41129"/>
                    <a:pt x="423" y="40347"/>
                    <a:pt x="1" y="39370"/>
                  </a:cubicBezTo>
                  <a:lnTo>
                    <a:pt x="1" y="39370"/>
                  </a:lnTo>
                  <a:cubicBezTo>
                    <a:pt x="24" y="39461"/>
                    <a:pt x="46" y="39552"/>
                    <a:pt x="46" y="39644"/>
                  </a:cubicBezTo>
                  <a:cubicBezTo>
                    <a:pt x="69" y="39689"/>
                    <a:pt x="69" y="39712"/>
                    <a:pt x="69" y="39758"/>
                  </a:cubicBezTo>
                  <a:cubicBezTo>
                    <a:pt x="92" y="39826"/>
                    <a:pt x="92" y="39917"/>
                    <a:pt x="115" y="40009"/>
                  </a:cubicBezTo>
                  <a:cubicBezTo>
                    <a:pt x="115" y="40054"/>
                    <a:pt x="138" y="40100"/>
                    <a:pt x="138" y="40146"/>
                  </a:cubicBezTo>
                  <a:cubicBezTo>
                    <a:pt x="161" y="40214"/>
                    <a:pt x="161" y="40283"/>
                    <a:pt x="183" y="40351"/>
                  </a:cubicBezTo>
                  <a:cubicBezTo>
                    <a:pt x="183" y="40397"/>
                    <a:pt x="183" y="40442"/>
                    <a:pt x="206" y="40488"/>
                  </a:cubicBezTo>
                  <a:cubicBezTo>
                    <a:pt x="206" y="40557"/>
                    <a:pt x="229" y="40625"/>
                    <a:pt x="229" y="40694"/>
                  </a:cubicBezTo>
                  <a:cubicBezTo>
                    <a:pt x="252" y="40762"/>
                    <a:pt x="252" y="40808"/>
                    <a:pt x="275" y="40876"/>
                  </a:cubicBezTo>
                  <a:cubicBezTo>
                    <a:pt x="275" y="40945"/>
                    <a:pt x="297" y="41013"/>
                    <a:pt x="320" y="41104"/>
                  </a:cubicBezTo>
                  <a:cubicBezTo>
                    <a:pt x="320" y="41150"/>
                    <a:pt x="343" y="41219"/>
                    <a:pt x="343" y="41287"/>
                  </a:cubicBezTo>
                  <a:cubicBezTo>
                    <a:pt x="366" y="41333"/>
                    <a:pt x="366" y="41378"/>
                    <a:pt x="366" y="41401"/>
                  </a:cubicBezTo>
                  <a:cubicBezTo>
                    <a:pt x="389" y="41470"/>
                    <a:pt x="389" y="41515"/>
                    <a:pt x="389" y="41561"/>
                  </a:cubicBezTo>
                  <a:cubicBezTo>
                    <a:pt x="412" y="41607"/>
                    <a:pt x="412" y="41629"/>
                    <a:pt x="412" y="41675"/>
                  </a:cubicBezTo>
                  <a:cubicBezTo>
                    <a:pt x="434" y="41721"/>
                    <a:pt x="434" y="41766"/>
                    <a:pt x="457" y="41812"/>
                  </a:cubicBezTo>
                  <a:cubicBezTo>
                    <a:pt x="457" y="41835"/>
                    <a:pt x="457" y="41880"/>
                    <a:pt x="457" y="41903"/>
                  </a:cubicBezTo>
                  <a:cubicBezTo>
                    <a:pt x="480" y="41949"/>
                    <a:pt x="480" y="42017"/>
                    <a:pt x="503" y="42063"/>
                  </a:cubicBezTo>
                  <a:cubicBezTo>
                    <a:pt x="503" y="42063"/>
                    <a:pt x="503" y="42086"/>
                    <a:pt x="503" y="42109"/>
                  </a:cubicBezTo>
                  <a:cubicBezTo>
                    <a:pt x="526" y="42154"/>
                    <a:pt x="526" y="42223"/>
                    <a:pt x="549" y="42268"/>
                  </a:cubicBezTo>
                  <a:cubicBezTo>
                    <a:pt x="549" y="42291"/>
                    <a:pt x="549" y="42314"/>
                    <a:pt x="549" y="42314"/>
                  </a:cubicBezTo>
                  <a:cubicBezTo>
                    <a:pt x="549" y="42360"/>
                    <a:pt x="571" y="42383"/>
                    <a:pt x="571" y="42428"/>
                  </a:cubicBezTo>
                  <a:cubicBezTo>
                    <a:pt x="571" y="42428"/>
                    <a:pt x="571" y="42451"/>
                    <a:pt x="571" y="42451"/>
                  </a:cubicBezTo>
                  <a:cubicBezTo>
                    <a:pt x="594" y="42474"/>
                    <a:pt x="594" y="42497"/>
                    <a:pt x="594" y="42520"/>
                  </a:cubicBezTo>
                  <a:cubicBezTo>
                    <a:pt x="594" y="42542"/>
                    <a:pt x="594" y="42542"/>
                    <a:pt x="594" y="42565"/>
                  </a:cubicBezTo>
                  <a:cubicBezTo>
                    <a:pt x="617" y="42611"/>
                    <a:pt x="617" y="42634"/>
                    <a:pt x="617" y="42634"/>
                  </a:cubicBezTo>
                  <a:cubicBezTo>
                    <a:pt x="617" y="42634"/>
                    <a:pt x="571" y="42656"/>
                    <a:pt x="503" y="42725"/>
                  </a:cubicBezTo>
                  <a:cubicBezTo>
                    <a:pt x="2580" y="43752"/>
                    <a:pt x="8241" y="44117"/>
                    <a:pt x="8560" y="44688"/>
                  </a:cubicBezTo>
                  <a:cubicBezTo>
                    <a:pt x="8948" y="45350"/>
                    <a:pt x="4748" y="45601"/>
                    <a:pt x="4748" y="45601"/>
                  </a:cubicBezTo>
                  <a:cubicBezTo>
                    <a:pt x="4748" y="45601"/>
                    <a:pt x="4805" y="45599"/>
                    <a:pt x="4903" y="45599"/>
                  </a:cubicBezTo>
                  <a:cubicBezTo>
                    <a:pt x="5503" y="45599"/>
                    <a:pt x="7650" y="45667"/>
                    <a:pt x="7807" y="46628"/>
                  </a:cubicBezTo>
                  <a:cubicBezTo>
                    <a:pt x="7857" y="46906"/>
                    <a:pt x="7371" y="47011"/>
                    <a:pt x="6615" y="47011"/>
                  </a:cubicBezTo>
                  <a:cubicBezTo>
                    <a:pt x="4951" y="47011"/>
                    <a:pt x="1978" y="46507"/>
                    <a:pt x="503" y="46240"/>
                  </a:cubicBezTo>
                  <a:lnTo>
                    <a:pt x="503" y="46240"/>
                  </a:lnTo>
                  <a:cubicBezTo>
                    <a:pt x="526" y="46354"/>
                    <a:pt x="571" y="46468"/>
                    <a:pt x="617" y="46582"/>
                  </a:cubicBezTo>
                  <a:cubicBezTo>
                    <a:pt x="617" y="46582"/>
                    <a:pt x="617" y="46582"/>
                    <a:pt x="617" y="46605"/>
                  </a:cubicBezTo>
                  <a:cubicBezTo>
                    <a:pt x="663" y="46697"/>
                    <a:pt x="708" y="46788"/>
                    <a:pt x="754" y="46879"/>
                  </a:cubicBezTo>
                  <a:cubicBezTo>
                    <a:pt x="754" y="46902"/>
                    <a:pt x="754" y="46902"/>
                    <a:pt x="777" y="46902"/>
                  </a:cubicBezTo>
                  <a:cubicBezTo>
                    <a:pt x="822" y="46993"/>
                    <a:pt x="868" y="47085"/>
                    <a:pt x="937" y="47153"/>
                  </a:cubicBezTo>
                  <a:cubicBezTo>
                    <a:pt x="937" y="47153"/>
                    <a:pt x="959" y="47176"/>
                    <a:pt x="959" y="47199"/>
                  </a:cubicBezTo>
                  <a:cubicBezTo>
                    <a:pt x="1028" y="47267"/>
                    <a:pt x="1096" y="47313"/>
                    <a:pt x="1165" y="47381"/>
                  </a:cubicBezTo>
                  <a:cubicBezTo>
                    <a:pt x="1188" y="47381"/>
                    <a:pt x="1233" y="47404"/>
                    <a:pt x="1279" y="47427"/>
                  </a:cubicBezTo>
                  <a:cubicBezTo>
                    <a:pt x="1279" y="47427"/>
                    <a:pt x="1302" y="47427"/>
                    <a:pt x="1325" y="47450"/>
                  </a:cubicBezTo>
                  <a:cubicBezTo>
                    <a:pt x="1347" y="47450"/>
                    <a:pt x="1393" y="47473"/>
                    <a:pt x="1416" y="47473"/>
                  </a:cubicBezTo>
                  <a:cubicBezTo>
                    <a:pt x="1439" y="47473"/>
                    <a:pt x="1484" y="47495"/>
                    <a:pt x="1507" y="47495"/>
                  </a:cubicBezTo>
                  <a:cubicBezTo>
                    <a:pt x="1530" y="47495"/>
                    <a:pt x="1576" y="47518"/>
                    <a:pt x="1621" y="47518"/>
                  </a:cubicBezTo>
                  <a:cubicBezTo>
                    <a:pt x="1644" y="47518"/>
                    <a:pt x="1690" y="47541"/>
                    <a:pt x="1713" y="47541"/>
                  </a:cubicBezTo>
                  <a:cubicBezTo>
                    <a:pt x="1758" y="47541"/>
                    <a:pt x="1804" y="47564"/>
                    <a:pt x="1850" y="47564"/>
                  </a:cubicBezTo>
                  <a:cubicBezTo>
                    <a:pt x="1895" y="47587"/>
                    <a:pt x="1918" y="47587"/>
                    <a:pt x="1964" y="47587"/>
                  </a:cubicBezTo>
                  <a:cubicBezTo>
                    <a:pt x="2009" y="47610"/>
                    <a:pt x="2055" y="47610"/>
                    <a:pt x="2123" y="47610"/>
                  </a:cubicBezTo>
                  <a:cubicBezTo>
                    <a:pt x="2169" y="47632"/>
                    <a:pt x="2215" y="47632"/>
                    <a:pt x="2260" y="47632"/>
                  </a:cubicBezTo>
                  <a:cubicBezTo>
                    <a:pt x="2306" y="47655"/>
                    <a:pt x="2375" y="47655"/>
                    <a:pt x="2420" y="47655"/>
                  </a:cubicBezTo>
                  <a:cubicBezTo>
                    <a:pt x="2466" y="47678"/>
                    <a:pt x="2534" y="47678"/>
                    <a:pt x="2580" y="47678"/>
                  </a:cubicBezTo>
                  <a:cubicBezTo>
                    <a:pt x="2648" y="47678"/>
                    <a:pt x="2694" y="47701"/>
                    <a:pt x="2763" y="47701"/>
                  </a:cubicBezTo>
                  <a:cubicBezTo>
                    <a:pt x="2808" y="47701"/>
                    <a:pt x="2877" y="47724"/>
                    <a:pt x="2945" y="47724"/>
                  </a:cubicBezTo>
                  <a:cubicBezTo>
                    <a:pt x="2991" y="47724"/>
                    <a:pt x="3059" y="47747"/>
                    <a:pt x="3128" y="47747"/>
                  </a:cubicBezTo>
                  <a:cubicBezTo>
                    <a:pt x="3196" y="47747"/>
                    <a:pt x="3265" y="47769"/>
                    <a:pt x="3333" y="47769"/>
                  </a:cubicBezTo>
                  <a:cubicBezTo>
                    <a:pt x="3379" y="47769"/>
                    <a:pt x="3447" y="47769"/>
                    <a:pt x="3493" y="47792"/>
                  </a:cubicBezTo>
                  <a:cubicBezTo>
                    <a:pt x="3584" y="47792"/>
                    <a:pt x="3653" y="47792"/>
                    <a:pt x="3744" y="47815"/>
                  </a:cubicBezTo>
                  <a:lnTo>
                    <a:pt x="3881" y="47815"/>
                  </a:lnTo>
                  <a:cubicBezTo>
                    <a:pt x="3972" y="47815"/>
                    <a:pt x="4086" y="47838"/>
                    <a:pt x="4178" y="47838"/>
                  </a:cubicBezTo>
                  <a:cubicBezTo>
                    <a:pt x="4201" y="47838"/>
                    <a:pt x="4246" y="47838"/>
                    <a:pt x="4269" y="47861"/>
                  </a:cubicBezTo>
                  <a:cubicBezTo>
                    <a:pt x="5885" y="47985"/>
                    <a:pt x="7868" y="48062"/>
                    <a:pt x="9588" y="48062"/>
                  </a:cubicBezTo>
                  <a:cubicBezTo>
                    <a:pt x="11026" y="48062"/>
                    <a:pt x="12282" y="48008"/>
                    <a:pt x="12988" y="47883"/>
                  </a:cubicBezTo>
                  <a:cubicBezTo>
                    <a:pt x="13080" y="47085"/>
                    <a:pt x="12966" y="46217"/>
                    <a:pt x="12897" y="45852"/>
                  </a:cubicBezTo>
                  <a:cubicBezTo>
                    <a:pt x="12760" y="45144"/>
                    <a:pt x="13011" y="43935"/>
                    <a:pt x="13673" y="43752"/>
                  </a:cubicBezTo>
                  <a:cubicBezTo>
                    <a:pt x="13764" y="43723"/>
                    <a:pt x="13972" y="43709"/>
                    <a:pt x="14265" y="43709"/>
                  </a:cubicBezTo>
                  <a:cubicBezTo>
                    <a:pt x="16020" y="43709"/>
                    <a:pt x="20830" y="44196"/>
                    <a:pt x="21867" y="44665"/>
                  </a:cubicBezTo>
                  <a:cubicBezTo>
                    <a:pt x="23077" y="45236"/>
                    <a:pt x="19402" y="46217"/>
                    <a:pt x="19402" y="46217"/>
                  </a:cubicBezTo>
                  <a:cubicBezTo>
                    <a:pt x="19402" y="46217"/>
                    <a:pt x="21571" y="46537"/>
                    <a:pt x="23077" y="47085"/>
                  </a:cubicBezTo>
                  <a:cubicBezTo>
                    <a:pt x="24561" y="47655"/>
                    <a:pt x="13468" y="47724"/>
                    <a:pt x="13468" y="47724"/>
                  </a:cubicBezTo>
                  <a:lnTo>
                    <a:pt x="13490" y="47747"/>
                  </a:lnTo>
                  <a:cubicBezTo>
                    <a:pt x="13559" y="47747"/>
                    <a:pt x="13947" y="47792"/>
                    <a:pt x="14632" y="47838"/>
                  </a:cubicBezTo>
                  <a:lnTo>
                    <a:pt x="14655" y="47838"/>
                  </a:lnTo>
                  <a:cubicBezTo>
                    <a:pt x="14769" y="47861"/>
                    <a:pt x="14883" y="47861"/>
                    <a:pt x="15020" y="47861"/>
                  </a:cubicBezTo>
                  <a:cubicBezTo>
                    <a:pt x="15043" y="47883"/>
                    <a:pt x="15065" y="47883"/>
                    <a:pt x="15065" y="47883"/>
                  </a:cubicBezTo>
                  <a:cubicBezTo>
                    <a:pt x="15202" y="47883"/>
                    <a:pt x="15339" y="47883"/>
                    <a:pt x="15476" y="47906"/>
                  </a:cubicBezTo>
                  <a:lnTo>
                    <a:pt x="15568" y="47906"/>
                  </a:lnTo>
                  <a:cubicBezTo>
                    <a:pt x="15705" y="47929"/>
                    <a:pt x="15841" y="47929"/>
                    <a:pt x="15978" y="47929"/>
                  </a:cubicBezTo>
                  <a:cubicBezTo>
                    <a:pt x="16024" y="47952"/>
                    <a:pt x="16070" y="47952"/>
                    <a:pt x="16115" y="47952"/>
                  </a:cubicBezTo>
                  <a:cubicBezTo>
                    <a:pt x="16252" y="47952"/>
                    <a:pt x="16389" y="47975"/>
                    <a:pt x="16549" y="47975"/>
                  </a:cubicBezTo>
                  <a:lnTo>
                    <a:pt x="16709" y="47975"/>
                  </a:lnTo>
                  <a:cubicBezTo>
                    <a:pt x="16846" y="47998"/>
                    <a:pt x="17006" y="47998"/>
                    <a:pt x="17165" y="48020"/>
                  </a:cubicBezTo>
                  <a:lnTo>
                    <a:pt x="17348" y="48020"/>
                  </a:lnTo>
                  <a:cubicBezTo>
                    <a:pt x="17508" y="48020"/>
                    <a:pt x="17668" y="48043"/>
                    <a:pt x="17827" y="48043"/>
                  </a:cubicBezTo>
                  <a:cubicBezTo>
                    <a:pt x="17919" y="48043"/>
                    <a:pt x="17987" y="48066"/>
                    <a:pt x="18056" y="48066"/>
                  </a:cubicBezTo>
                  <a:cubicBezTo>
                    <a:pt x="18215" y="48066"/>
                    <a:pt x="18375" y="48089"/>
                    <a:pt x="18558" y="48089"/>
                  </a:cubicBezTo>
                  <a:cubicBezTo>
                    <a:pt x="18649" y="48089"/>
                    <a:pt x="18717" y="48089"/>
                    <a:pt x="18809" y="48112"/>
                  </a:cubicBezTo>
                  <a:cubicBezTo>
                    <a:pt x="18969" y="48112"/>
                    <a:pt x="19151" y="48112"/>
                    <a:pt x="19334" y="48135"/>
                  </a:cubicBezTo>
                  <a:lnTo>
                    <a:pt x="19608" y="48135"/>
                  </a:lnTo>
                  <a:cubicBezTo>
                    <a:pt x="19813" y="48157"/>
                    <a:pt x="19996" y="48157"/>
                    <a:pt x="20201" y="48157"/>
                  </a:cubicBezTo>
                  <a:cubicBezTo>
                    <a:pt x="20292" y="48157"/>
                    <a:pt x="20384" y="48180"/>
                    <a:pt x="20475" y="48180"/>
                  </a:cubicBezTo>
                  <a:cubicBezTo>
                    <a:pt x="20749" y="48180"/>
                    <a:pt x="21046" y="48203"/>
                    <a:pt x="21365" y="48203"/>
                  </a:cubicBezTo>
                  <a:cubicBezTo>
                    <a:pt x="21639" y="48226"/>
                    <a:pt x="21890" y="48226"/>
                    <a:pt x="22141" y="48226"/>
                  </a:cubicBezTo>
                  <a:cubicBezTo>
                    <a:pt x="22233" y="48249"/>
                    <a:pt x="22301" y="48249"/>
                    <a:pt x="22392" y="48249"/>
                  </a:cubicBezTo>
                  <a:lnTo>
                    <a:pt x="23374" y="48249"/>
                  </a:lnTo>
                  <a:cubicBezTo>
                    <a:pt x="23465" y="48249"/>
                    <a:pt x="23556" y="48272"/>
                    <a:pt x="23648" y="48272"/>
                  </a:cubicBezTo>
                  <a:cubicBezTo>
                    <a:pt x="23785" y="48272"/>
                    <a:pt x="23922" y="48272"/>
                    <a:pt x="24036" y="48249"/>
                  </a:cubicBezTo>
                  <a:lnTo>
                    <a:pt x="24972" y="48249"/>
                  </a:lnTo>
                  <a:cubicBezTo>
                    <a:pt x="25086" y="48226"/>
                    <a:pt x="25200" y="48226"/>
                    <a:pt x="25337" y="48226"/>
                  </a:cubicBezTo>
                  <a:cubicBezTo>
                    <a:pt x="26159" y="48020"/>
                    <a:pt x="27003" y="47838"/>
                    <a:pt x="27779" y="47655"/>
                  </a:cubicBezTo>
                  <a:cubicBezTo>
                    <a:pt x="27916" y="47541"/>
                    <a:pt x="28030" y="47427"/>
                    <a:pt x="28122" y="47290"/>
                  </a:cubicBezTo>
                  <a:cubicBezTo>
                    <a:pt x="28144" y="47222"/>
                    <a:pt x="28190" y="47153"/>
                    <a:pt x="28190" y="47085"/>
                  </a:cubicBezTo>
                  <a:cubicBezTo>
                    <a:pt x="28213" y="47085"/>
                    <a:pt x="28213" y="47062"/>
                    <a:pt x="28213" y="47062"/>
                  </a:cubicBezTo>
                  <a:cubicBezTo>
                    <a:pt x="28236" y="46970"/>
                    <a:pt x="28236" y="46902"/>
                    <a:pt x="28258" y="46811"/>
                  </a:cubicBezTo>
                  <a:cubicBezTo>
                    <a:pt x="28350" y="45510"/>
                    <a:pt x="29080" y="40945"/>
                    <a:pt x="27962" y="40945"/>
                  </a:cubicBezTo>
                  <a:cubicBezTo>
                    <a:pt x="27962" y="40945"/>
                    <a:pt x="28532" y="34805"/>
                    <a:pt x="27414" y="30148"/>
                  </a:cubicBezTo>
                  <a:cubicBezTo>
                    <a:pt x="26592" y="26793"/>
                    <a:pt x="25428" y="23483"/>
                    <a:pt x="24127" y="20288"/>
                  </a:cubicBezTo>
                  <a:cubicBezTo>
                    <a:pt x="23511" y="18804"/>
                    <a:pt x="22872" y="17343"/>
                    <a:pt x="22164" y="15905"/>
                  </a:cubicBezTo>
                  <a:cubicBezTo>
                    <a:pt x="21593" y="14741"/>
                    <a:pt x="20817" y="13417"/>
                    <a:pt x="21365" y="12116"/>
                  </a:cubicBezTo>
                  <a:cubicBezTo>
                    <a:pt x="21457" y="11911"/>
                    <a:pt x="21525" y="11728"/>
                    <a:pt x="21593" y="11523"/>
                  </a:cubicBezTo>
                  <a:cubicBezTo>
                    <a:pt x="21616" y="11454"/>
                    <a:pt x="21639" y="11386"/>
                    <a:pt x="21662" y="11340"/>
                  </a:cubicBezTo>
                  <a:cubicBezTo>
                    <a:pt x="21708" y="11203"/>
                    <a:pt x="21753" y="11089"/>
                    <a:pt x="21799" y="10952"/>
                  </a:cubicBezTo>
                  <a:cubicBezTo>
                    <a:pt x="21822" y="10861"/>
                    <a:pt x="21845" y="10792"/>
                    <a:pt x="21867" y="10701"/>
                  </a:cubicBezTo>
                  <a:cubicBezTo>
                    <a:pt x="21913" y="10587"/>
                    <a:pt x="21936" y="10473"/>
                    <a:pt x="21982" y="10359"/>
                  </a:cubicBezTo>
                  <a:cubicBezTo>
                    <a:pt x="22004" y="10290"/>
                    <a:pt x="22027" y="10199"/>
                    <a:pt x="22050" y="10108"/>
                  </a:cubicBezTo>
                  <a:cubicBezTo>
                    <a:pt x="22073" y="9994"/>
                    <a:pt x="22118" y="9902"/>
                    <a:pt x="22141" y="9788"/>
                  </a:cubicBezTo>
                  <a:cubicBezTo>
                    <a:pt x="22164" y="9697"/>
                    <a:pt x="22187" y="9606"/>
                    <a:pt x="22210" y="9514"/>
                  </a:cubicBezTo>
                  <a:cubicBezTo>
                    <a:pt x="22233" y="9400"/>
                    <a:pt x="22255" y="9309"/>
                    <a:pt x="22278" y="9195"/>
                  </a:cubicBezTo>
                  <a:cubicBezTo>
                    <a:pt x="22301" y="9103"/>
                    <a:pt x="22324" y="9012"/>
                    <a:pt x="22347" y="8921"/>
                  </a:cubicBezTo>
                  <a:cubicBezTo>
                    <a:pt x="22370" y="8807"/>
                    <a:pt x="22370" y="8715"/>
                    <a:pt x="22392" y="8624"/>
                  </a:cubicBezTo>
                  <a:cubicBezTo>
                    <a:pt x="22415" y="8510"/>
                    <a:pt x="22438" y="8419"/>
                    <a:pt x="22461" y="8327"/>
                  </a:cubicBezTo>
                  <a:cubicBezTo>
                    <a:pt x="22461" y="8236"/>
                    <a:pt x="22484" y="8122"/>
                    <a:pt x="22506" y="8031"/>
                  </a:cubicBezTo>
                  <a:cubicBezTo>
                    <a:pt x="22529" y="7939"/>
                    <a:pt x="22529" y="7825"/>
                    <a:pt x="22552" y="7734"/>
                  </a:cubicBezTo>
                  <a:cubicBezTo>
                    <a:pt x="22575" y="7643"/>
                    <a:pt x="22575" y="7551"/>
                    <a:pt x="22598" y="7460"/>
                  </a:cubicBezTo>
                  <a:cubicBezTo>
                    <a:pt x="22598" y="7346"/>
                    <a:pt x="22621" y="7232"/>
                    <a:pt x="22643" y="7118"/>
                  </a:cubicBezTo>
                  <a:cubicBezTo>
                    <a:pt x="22643" y="7049"/>
                    <a:pt x="22666" y="6981"/>
                    <a:pt x="22666" y="6912"/>
                  </a:cubicBezTo>
                  <a:cubicBezTo>
                    <a:pt x="22712" y="6456"/>
                    <a:pt x="22758" y="5976"/>
                    <a:pt x="22803" y="5497"/>
                  </a:cubicBezTo>
                  <a:cubicBezTo>
                    <a:pt x="22803" y="5474"/>
                    <a:pt x="22803" y="5428"/>
                    <a:pt x="22803" y="5383"/>
                  </a:cubicBezTo>
                  <a:cubicBezTo>
                    <a:pt x="22826" y="5246"/>
                    <a:pt x="22826" y="5086"/>
                    <a:pt x="22849" y="4949"/>
                  </a:cubicBezTo>
                  <a:cubicBezTo>
                    <a:pt x="22849" y="4904"/>
                    <a:pt x="22849" y="4835"/>
                    <a:pt x="22849" y="4789"/>
                  </a:cubicBezTo>
                  <a:cubicBezTo>
                    <a:pt x="22872" y="4652"/>
                    <a:pt x="22872" y="4515"/>
                    <a:pt x="22872" y="4356"/>
                  </a:cubicBezTo>
                  <a:cubicBezTo>
                    <a:pt x="22872" y="4310"/>
                    <a:pt x="22895" y="4264"/>
                    <a:pt x="22895" y="4196"/>
                  </a:cubicBezTo>
                  <a:cubicBezTo>
                    <a:pt x="22895" y="4059"/>
                    <a:pt x="22895" y="3899"/>
                    <a:pt x="22917" y="3762"/>
                  </a:cubicBezTo>
                  <a:cubicBezTo>
                    <a:pt x="22917" y="3717"/>
                    <a:pt x="22917" y="3671"/>
                    <a:pt x="22917" y="3602"/>
                  </a:cubicBezTo>
                  <a:cubicBezTo>
                    <a:pt x="22917" y="3466"/>
                    <a:pt x="22917" y="3306"/>
                    <a:pt x="22940" y="3146"/>
                  </a:cubicBezTo>
                  <a:cubicBezTo>
                    <a:pt x="22940" y="3146"/>
                    <a:pt x="22940" y="3123"/>
                    <a:pt x="22940" y="3100"/>
                  </a:cubicBezTo>
                  <a:cubicBezTo>
                    <a:pt x="21207" y="1186"/>
                    <a:pt x="19670" y="1"/>
                    <a:pt x="1862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8" name="Google Shape;2922;p41">
              <a:extLst>
                <a:ext uri="{FF2B5EF4-FFF2-40B4-BE49-F238E27FC236}">
                  <a16:creationId xmlns:a16="http://schemas.microsoft.com/office/drawing/2014/main" id="{8213FC78-5013-8822-8C21-356BAAD8D351}"/>
                </a:ext>
              </a:extLst>
            </p:cNvPr>
            <p:cNvSpPr/>
            <p:nvPr/>
          </p:nvSpPr>
          <p:spPr>
            <a:xfrm>
              <a:off x="4452325" y="2947350"/>
              <a:ext cx="239600" cy="163225"/>
            </a:xfrm>
            <a:custGeom>
              <a:avLst/>
              <a:gdLst/>
              <a:ahLst/>
              <a:cxnLst/>
              <a:rect l="l" t="t" r="r" b="b"/>
              <a:pathLst>
                <a:path w="9584" h="6529" extrusionOk="0">
                  <a:moveTo>
                    <a:pt x="2713" y="1"/>
                  </a:moveTo>
                  <a:cubicBezTo>
                    <a:pt x="2530" y="1"/>
                    <a:pt x="6981" y="252"/>
                    <a:pt x="6981" y="252"/>
                  </a:cubicBezTo>
                  <a:cubicBezTo>
                    <a:pt x="6981" y="252"/>
                    <a:pt x="7369" y="4155"/>
                    <a:pt x="4699" y="4657"/>
                  </a:cubicBezTo>
                  <a:cubicBezTo>
                    <a:pt x="4547" y="4686"/>
                    <a:pt x="4399" y="4699"/>
                    <a:pt x="4254" y="4699"/>
                  </a:cubicBezTo>
                  <a:cubicBezTo>
                    <a:pt x="1842" y="4699"/>
                    <a:pt x="339" y="983"/>
                    <a:pt x="339" y="982"/>
                  </a:cubicBezTo>
                  <a:lnTo>
                    <a:pt x="339" y="982"/>
                  </a:lnTo>
                  <a:cubicBezTo>
                    <a:pt x="0" y="2797"/>
                    <a:pt x="2205" y="6529"/>
                    <a:pt x="5005" y="6529"/>
                  </a:cubicBezTo>
                  <a:cubicBezTo>
                    <a:pt x="5410" y="6529"/>
                    <a:pt x="5827" y="6451"/>
                    <a:pt x="6251" y="6278"/>
                  </a:cubicBezTo>
                  <a:cubicBezTo>
                    <a:pt x="9584" y="4908"/>
                    <a:pt x="9104" y="206"/>
                    <a:pt x="9104" y="206"/>
                  </a:cubicBezTo>
                  <a:cubicBezTo>
                    <a:pt x="9104" y="206"/>
                    <a:pt x="2896" y="1"/>
                    <a:pt x="271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9" name="Google Shape;2923;p41">
              <a:extLst>
                <a:ext uri="{FF2B5EF4-FFF2-40B4-BE49-F238E27FC236}">
                  <a16:creationId xmlns:a16="http://schemas.microsoft.com/office/drawing/2014/main" id="{092D23CD-5082-A7EB-9745-B73FA774A8A0}"/>
                </a:ext>
              </a:extLst>
            </p:cNvPr>
            <p:cNvSpPr/>
            <p:nvPr/>
          </p:nvSpPr>
          <p:spPr>
            <a:xfrm>
              <a:off x="4383200" y="2761325"/>
              <a:ext cx="84475" cy="187900"/>
            </a:xfrm>
            <a:custGeom>
              <a:avLst/>
              <a:gdLst/>
              <a:ahLst/>
              <a:cxnLst/>
              <a:rect l="l" t="t" r="r" b="b"/>
              <a:pathLst>
                <a:path w="3379" h="7516" extrusionOk="0">
                  <a:moveTo>
                    <a:pt x="3127" y="1"/>
                  </a:moveTo>
                  <a:cubicBezTo>
                    <a:pt x="3036" y="1"/>
                    <a:pt x="2990" y="1256"/>
                    <a:pt x="2922" y="2512"/>
                  </a:cubicBezTo>
                  <a:lnTo>
                    <a:pt x="2853" y="5023"/>
                  </a:lnTo>
                  <a:cubicBezTo>
                    <a:pt x="2853" y="5023"/>
                    <a:pt x="2853" y="5114"/>
                    <a:pt x="2853" y="5228"/>
                  </a:cubicBezTo>
                  <a:cubicBezTo>
                    <a:pt x="2853" y="5365"/>
                    <a:pt x="2853" y="5570"/>
                    <a:pt x="2830" y="5776"/>
                  </a:cubicBezTo>
                  <a:cubicBezTo>
                    <a:pt x="2808" y="6209"/>
                    <a:pt x="2602" y="6757"/>
                    <a:pt x="2100" y="7054"/>
                  </a:cubicBezTo>
                  <a:cubicBezTo>
                    <a:pt x="1938" y="7144"/>
                    <a:pt x="1706" y="7205"/>
                    <a:pt x="1492" y="7205"/>
                  </a:cubicBezTo>
                  <a:cubicBezTo>
                    <a:pt x="1434" y="7205"/>
                    <a:pt x="1378" y="7201"/>
                    <a:pt x="1324" y="7191"/>
                  </a:cubicBezTo>
                  <a:cubicBezTo>
                    <a:pt x="1050" y="7145"/>
                    <a:pt x="799" y="7054"/>
                    <a:pt x="616" y="6940"/>
                  </a:cubicBezTo>
                  <a:cubicBezTo>
                    <a:pt x="245" y="6699"/>
                    <a:pt x="62" y="6459"/>
                    <a:pt x="27" y="6459"/>
                  </a:cubicBezTo>
                  <a:cubicBezTo>
                    <a:pt x="25" y="6459"/>
                    <a:pt x="24" y="6460"/>
                    <a:pt x="23" y="6460"/>
                  </a:cubicBezTo>
                  <a:cubicBezTo>
                    <a:pt x="0" y="6460"/>
                    <a:pt x="114" y="6780"/>
                    <a:pt x="502" y="7100"/>
                  </a:cubicBezTo>
                  <a:cubicBezTo>
                    <a:pt x="752" y="7318"/>
                    <a:pt x="1174" y="7516"/>
                    <a:pt x="1635" y="7516"/>
                  </a:cubicBezTo>
                  <a:cubicBezTo>
                    <a:pt x="1847" y="7516"/>
                    <a:pt x="2067" y="7474"/>
                    <a:pt x="2283" y="7374"/>
                  </a:cubicBezTo>
                  <a:cubicBezTo>
                    <a:pt x="2420" y="7282"/>
                    <a:pt x="2579" y="7214"/>
                    <a:pt x="2716" y="7077"/>
                  </a:cubicBezTo>
                  <a:cubicBezTo>
                    <a:pt x="2762" y="7008"/>
                    <a:pt x="2830" y="6963"/>
                    <a:pt x="2876" y="6894"/>
                  </a:cubicBezTo>
                  <a:cubicBezTo>
                    <a:pt x="2922" y="6826"/>
                    <a:pt x="2990" y="6757"/>
                    <a:pt x="3036" y="6689"/>
                  </a:cubicBezTo>
                  <a:cubicBezTo>
                    <a:pt x="3127" y="6552"/>
                    <a:pt x="3150" y="6392"/>
                    <a:pt x="3218" y="6255"/>
                  </a:cubicBezTo>
                  <a:cubicBezTo>
                    <a:pt x="3241" y="6118"/>
                    <a:pt x="3287" y="5981"/>
                    <a:pt x="3310" y="5844"/>
                  </a:cubicBezTo>
                  <a:cubicBezTo>
                    <a:pt x="3355" y="5593"/>
                    <a:pt x="3355" y="5388"/>
                    <a:pt x="3378" y="5251"/>
                  </a:cubicBezTo>
                  <a:cubicBezTo>
                    <a:pt x="3378" y="5114"/>
                    <a:pt x="3378" y="5023"/>
                    <a:pt x="3378" y="5023"/>
                  </a:cubicBezTo>
                  <a:cubicBezTo>
                    <a:pt x="3378" y="5023"/>
                    <a:pt x="3333" y="3767"/>
                    <a:pt x="3310" y="2512"/>
                  </a:cubicBezTo>
                  <a:cubicBezTo>
                    <a:pt x="3264" y="1256"/>
                    <a:pt x="3196" y="1"/>
                    <a:pt x="3127"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0" name="Google Shape;2924;p41">
              <a:extLst>
                <a:ext uri="{FF2B5EF4-FFF2-40B4-BE49-F238E27FC236}">
                  <a16:creationId xmlns:a16="http://schemas.microsoft.com/office/drawing/2014/main" id="{E8A57E48-1D11-50F1-C75F-48810F4627AE}"/>
                </a:ext>
              </a:extLst>
            </p:cNvPr>
            <p:cNvSpPr/>
            <p:nvPr/>
          </p:nvSpPr>
          <p:spPr>
            <a:xfrm>
              <a:off x="4460225" y="2945650"/>
              <a:ext cx="219725" cy="171225"/>
            </a:xfrm>
            <a:custGeom>
              <a:avLst/>
              <a:gdLst/>
              <a:ahLst/>
              <a:cxnLst/>
              <a:rect l="l" t="t" r="r" b="b"/>
              <a:pathLst>
                <a:path w="8789" h="6849" extrusionOk="0">
                  <a:moveTo>
                    <a:pt x="4520" y="1"/>
                  </a:moveTo>
                  <a:cubicBezTo>
                    <a:pt x="4520" y="1"/>
                    <a:pt x="274" y="115"/>
                    <a:pt x="274" y="274"/>
                  </a:cubicBezTo>
                  <a:cubicBezTo>
                    <a:pt x="274" y="411"/>
                    <a:pt x="4520" y="525"/>
                    <a:pt x="4520" y="525"/>
                  </a:cubicBezTo>
                  <a:cubicBezTo>
                    <a:pt x="4520" y="525"/>
                    <a:pt x="7715" y="434"/>
                    <a:pt x="8583" y="320"/>
                  </a:cubicBezTo>
                  <a:lnTo>
                    <a:pt x="8583" y="320"/>
                  </a:lnTo>
                  <a:cubicBezTo>
                    <a:pt x="8537" y="480"/>
                    <a:pt x="8514" y="936"/>
                    <a:pt x="8423" y="1575"/>
                  </a:cubicBezTo>
                  <a:cubicBezTo>
                    <a:pt x="8355" y="1963"/>
                    <a:pt x="8286" y="2420"/>
                    <a:pt x="8149" y="2876"/>
                  </a:cubicBezTo>
                  <a:cubicBezTo>
                    <a:pt x="8035" y="3356"/>
                    <a:pt x="7852" y="3835"/>
                    <a:pt x="7601" y="4292"/>
                  </a:cubicBezTo>
                  <a:cubicBezTo>
                    <a:pt x="7373" y="4748"/>
                    <a:pt x="7076" y="5159"/>
                    <a:pt x="6711" y="5479"/>
                  </a:cubicBezTo>
                  <a:cubicBezTo>
                    <a:pt x="6369" y="5775"/>
                    <a:pt x="5981" y="6004"/>
                    <a:pt x="5638" y="6118"/>
                  </a:cubicBezTo>
                  <a:cubicBezTo>
                    <a:pt x="5296" y="6232"/>
                    <a:pt x="4976" y="6300"/>
                    <a:pt x="4771" y="6300"/>
                  </a:cubicBezTo>
                  <a:cubicBezTo>
                    <a:pt x="4657" y="6300"/>
                    <a:pt x="4566" y="6323"/>
                    <a:pt x="4520" y="6323"/>
                  </a:cubicBezTo>
                  <a:lnTo>
                    <a:pt x="4429" y="6323"/>
                  </a:lnTo>
                  <a:cubicBezTo>
                    <a:pt x="4429" y="6323"/>
                    <a:pt x="4314" y="6300"/>
                    <a:pt x="4086" y="6300"/>
                  </a:cubicBezTo>
                  <a:cubicBezTo>
                    <a:pt x="3881" y="6277"/>
                    <a:pt x="3584" y="6232"/>
                    <a:pt x="3242" y="6095"/>
                  </a:cubicBezTo>
                  <a:cubicBezTo>
                    <a:pt x="2534" y="5844"/>
                    <a:pt x="1758" y="5136"/>
                    <a:pt x="1233" y="4246"/>
                  </a:cubicBezTo>
                  <a:cubicBezTo>
                    <a:pt x="708" y="3356"/>
                    <a:pt x="388" y="2329"/>
                    <a:pt x="229" y="1575"/>
                  </a:cubicBezTo>
                  <a:cubicBezTo>
                    <a:pt x="229" y="1484"/>
                    <a:pt x="206" y="1393"/>
                    <a:pt x="183" y="1302"/>
                  </a:cubicBezTo>
                  <a:cubicBezTo>
                    <a:pt x="183" y="1210"/>
                    <a:pt x="183" y="1119"/>
                    <a:pt x="183" y="1050"/>
                  </a:cubicBezTo>
                  <a:cubicBezTo>
                    <a:pt x="183" y="891"/>
                    <a:pt x="160" y="754"/>
                    <a:pt x="183" y="640"/>
                  </a:cubicBezTo>
                  <a:cubicBezTo>
                    <a:pt x="183" y="411"/>
                    <a:pt x="183" y="274"/>
                    <a:pt x="160" y="274"/>
                  </a:cubicBezTo>
                  <a:cubicBezTo>
                    <a:pt x="159" y="273"/>
                    <a:pt x="157" y="272"/>
                    <a:pt x="155" y="272"/>
                  </a:cubicBezTo>
                  <a:cubicBezTo>
                    <a:pt x="134" y="272"/>
                    <a:pt x="111" y="405"/>
                    <a:pt x="69" y="617"/>
                  </a:cubicBezTo>
                  <a:cubicBezTo>
                    <a:pt x="46" y="731"/>
                    <a:pt x="23" y="891"/>
                    <a:pt x="23" y="1050"/>
                  </a:cubicBezTo>
                  <a:cubicBezTo>
                    <a:pt x="23" y="1119"/>
                    <a:pt x="23" y="1210"/>
                    <a:pt x="0" y="1302"/>
                  </a:cubicBezTo>
                  <a:cubicBezTo>
                    <a:pt x="23" y="1416"/>
                    <a:pt x="23" y="1484"/>
                    <a:pt x="46" y="1598"/>
                  </a:cubicBezTo>
                  <a:cubicBezTo>
                    <a:pt x="115" y="2397"/>
                    <a:pt x="388" y="3470"/>
                    <a:pt x="913" y="4429"/>
                  </a:cubicBezTo>
                  <a:cubicBezTo>
                    <a:pt x="1416" y="5387"/>
                    <a:pt x="2237" y="6209"/>
                    <a:pt x="3036" y="6529"/>
                  </a:cubicBezTo>
                  <a:cubicBezTo>
                    <a:pt x="3424" y="6711"/>
                    <a:pt x="3789" y="6780"/>
                    <a:pt x="4041" y="6802"/>
                  </a:cubicBezTo>
                  <a:cubicBezTo>
                    <a:pt x="4292" y="6825"/>
                    <a:pt x="4429" y="6848"/>
                    <a:pt x="4429" y="6848"/>
                  </a:cubicBezTo>
                  <a:lnTo>
                    <a:pt x="4520" y="6848"/>
                  </a:lnTo>
                  <a:cubicBezTo>
                    <a:pt x="4588" y="6825"/>
                    <a:pt x="4702" y="6825"/>
                    <a:pt x="4817" y="6802"/>
                  </a:cubicBezTo>
                  <a:cubicBezTo>
                    <a:pt x="5068" y="6802"/>
                    <a:pt x="5410" y="6711"/>
                    <a:pt x="5798" y="6574"/>
                  </a:cubicBezTo>
                  <a:cubicBezTo>
                    <a:pt x="6209" y="6437"/>
                    <a:pt x="6620" y="6141"/>
                    <a:pt x="7008" y="5798"/>
                  </a:cubicBezTo>
                  <a:cubicBezTo>
                    <a:pt x="7396" y="5433"/>
                    <a:pt x="7693" y="4954"/>
                    <a:pt x="7944" y="4451"/>
                  </a:cubicBezTo>
                  <a:cubicBezTo>
                    <a:pt x="8172" y="3972"/>
                    <a:pt x="8332" y="3447"/>
                    <a:pt x="8446" y="2945"/>
                  </a:cubicBezTo>
                  <a:cubicBezTo>
                    <a:pt x="8537" y="2466"/>
                    <a:pt x="8606" y="1986"/>
                    <a:pt x="8628" y="1598"/>
                  </a:cubicBezTo>
                  <a:cubicBezTo>
                    <a:pt x="8674" y="936"/>
                    <a:pt x="8651" y="457"/>
                    <a:pt x="8606" y="320"/>
                  </a:cubicBezTo>
                  <a:cubicBezTo>
                    <a:pt x="8720" y="297"/>
                    <a:pt x="8788" y="274"/>
                    <a:pt x="8788" y="274"/>
                  </a:cubicBezTo>
                  <a:cubicBezTo>
                    <a:pt x="8788" y="115"/>
                    <a:pt x="4520" y="1"/>
                    <a:pt x="4520"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1" name="Google Shape;2925;p41">
              <a:extLst>
                <a:ext uri="{FF2B5EF4-FFF2-40B4-BE49-F238E27FC236}">
                  <a16:creationId xmlns:a16="http://schemas.microsoft.com/office/drawing/2014/main" id="{D18CE4D9-A3C9-EEBA-2175-599EFD006C45}"/>
                </a:ext>
              </a:extLst>
            </p:cNvPr>
            <p:cNvSpPr/>
            <p:nvPr/>
          </p:nvSpPr>
          <p:spPr>
            <a:xfrm>
              <a:off x="4748975" y="3173900"/>
              <a:ext cx="307575" cy="487350"/>
            </a:xfrm>
            <a:custGeom>
              <a:avLst/>
              <a:gdLst/>
              <a:ahLst/>
              <a:cxnLst/>
              <a:rect l="l" t="t" r="r" b="b"/>
              <a:pathLst>
                <a:path w="12303" h="19494" extrusionOk="0">
                  <a:moveTo>
                    <a:pt x="23" y="1"/>
                  </a:moveTo>
                  <a:cubicBezTo>
                    <a:pt x="0" y="23"/>
                    <a:pt x="69" y="92"/>
                    <a:pt x="160" y="252"/>
                  </a:cubicBezTo>
                  <a:cubicBezTo>
                    <a:pt x="205" y="320"/>
                    <a:pt x="274" y="389"/>
                    <a:pt x="365" y="503"/>
                  </a:cubicBezTo>
                  <a:cubicBezTo>
                    <a:pt x="434" y="594"/>
                    <a:pt x="525" y="685"/>
                    <a:pt x="639" y="777"/>
                  </a:cubicBezTo>
                  <a:cubicBezTo>
                    <a:pt x="662" y="822"/>
                    <a:pt x="708" y="845"/>
                    <a:pt x="730" y="868"/>
                  </a:cubicBezTo>
                  <a:cubicBezTo>
                    <a:pt x="708" y="936"/>
                    <a:pt x="708" y="1005"/>
                    <a:pt x="685" y="1096"/>
                  </a:cubicBezTo>
                  <a:cubicBezTo>
                    <a:pt x="662" y="1370"/>
                    <a:pt x="616" y="1758"/>
                    <a:pt x="594" y="2215"/>
                  </a:cubicBezTo>
                  <a:cubicBezTo>
                    <a:pt x="548" y="3128"/>
                    <a:pt x="594" y="4383"/>
                    <a:pt x="845" y="5593"/>
                  </a:cubicBezTo>
                  <a:cubicBezTo>
                    <a:pt x="913" y="5890"/>
                    <a:pt x="959" y="6209"/>
                    <a:pt x="1050" y="6506"/>
                  </a:cubicBezTo>
                  <a:cubicBezTo>
                    <a:pt x="1141" y="6780"/>
                    <a:pt x="1233" y="7076"/>
                    <a:pt x="1324" y="7350"/>
                  </a:cubicBezTo>
                  <a:cubicBezTo>
                    <a:pt x="1438" y="7624"/>
                    <a:pt x="1552" y="7875"/>
                    <a:pt x="1666" y="8126"/>
                  </a:cubicBezTo>
                  <a:cubicBezTo>
                    <a:pt x="1712" y="8241"/>
                    <a:pt x="1780" y="8377"/>
                    <a:pt x="1826" y="8492"/>
                  </a:cubicBezTo>
                  <a:cubicBezTo>
                    <a:pt x="1895" y="8583"/>
                    <a:pt x="1963" y="8697"/>
                    <a:pt x="2009" y="8788"/>
                  </a:cubicBezTo>
                  <a:cubicBezTo>
                    <a:pt x="2260" y="9199"/>
                    <a:pt x="2465" y="9542"/>
                    <a:pt x="2625" y="9747"/>
                  </a:cubicBezTo>
                  <a:cubicBezTo>
                    <a:pt x="2785" y="9975"/>
                    <a:pt x="2876" y="10089"/>
                    <a:pt x="2876" y="10089"/>
                  </a:cubicBezTo>
                  <a:cubicBezTo>
                    <a:pt x="2876" y="10089"/>
                    <a:pt x="2990" y="10204"/>
                    <a:pt x="3173" y="10432"/>
                  </a:cubicBezTo>
                  <a:cubicBezTo>
                    <a:pt x="3264" y="10523"/>
                    <a:pt x="3378" y="10637"/>
                    <a:pt x="3515" y="10797"/>
                  </a:cubicBezTo>
                  <a:cubicBezTo>
                    <a:pt x="3629" y="10934"/>
                    <a:pt x="3812" y="11071"/>
                    <a:pt x="3994" y="11231"/>
                  </a:cubicBezTo>
                  <a:cubicBezTo>
                    <a:pt x="4383" y="11505"/>
                    <a:pt x="4862" y="11847"/>
                    <a:pt x="5478" y="11961"/>
                  </a:cubicBezTo>
                  <a:cubicBezTo>
                    <a:pt x="5732" y="12020"/>
                    <a:pt x="5999" y="12049"/>
                    <a:pt x="6270" y="12049"/>
                  </a:cubicBezTo>
                  <a:cubicBezTo>
                    <a:pt x="6631" y="12049"/>
                    <a:pt x="6998" y="11997"/>
                    <a:pt x="7350" y="11893"/>
                  </a:cubicBezTo>
                  <a:cubicBezTo>
                    <a:pt x="7966" y="11710"/>
                    <a:pt x="8537" y="11368"/>
                    <a:pt x="8970" y="10934"/>
                  </a:cubicBezTo>
                  <a:cubicBezTo>
                    <a:pt x="9085" y="10843"/>
                    <a:pt x="9176" y="10728"/>
                    <a:pt x="9267" y="10614"/>
                  </a:cubicBezTo>
                  <a:cubicBezTo>
                    <a:pt x="9336" y="10500"/>
                    <a:pt x="9427" y="10409"/>
                    <a:pt x="9518" y="10295"/>
                  </a:cubicBezTo>
                  <a:cubicBezTo>
                    <a:pt x="9632" y="10044"/>
                    <a:pt x="9792" y="9838"/>
                    <a:pt x="9861" y="9610"/>
                  </a:cubicBezTo>
                  <a:cubicBezTo>
                    <a:pt x="9906" y="9519"/>
                    <a:pt x="9952" y="9405"/>
                    <a:pt x="9998" y="9313"/>
                  </a:cubicBezTo>
                  <a:lnTo>
                    <a:pt x="10020" y="9245"/>
                  </a:lnTo>
                  <a:lnTo>
                    <a:pt x="10043" y="9176"/>
                  </a:lnTo>
                  <a:cubicBezTo>
                    <a:pt x="10066" y="9131"/>
                    <a:pt x="10089" y="9085"/>
                    <a:pt x="10112" y="9039"/>
                  </a:cubicBezTo>
                  <a:cubicBezTo>
                    <a:pt x="10180" y="8857"/>
                    <a:pt x="10203" y="8697"/>
                    <a:pt x="10226" y="8560"/>
                  </a:cubicBezTo>
                  <a:cubicBezTo>
                    <a:pt x="10271" y="8286"/>
                    <a:pt x="10271" y="8126"/>
                    <a:pt x="10249" y="8126"/>
                  </a:cubicBezTo>
                  <a:lnTo>
                    <a:pt x="10249" y="8126"/>
                  </a:lnTo>
                  <a:cubicBezTo>
                    <a:pt x="10249" y="8126"/>
                    <a:pt x="10203" y="8286"/>
                    <a:pt x="10134" y="8537"/>
                  </a:cubicBezTo>
                  <a:cubicBezTo>
                    <a:pt x="10089" y="8651"/>
                    <a:pt x="10043" y="8811"/>
                    <a:pt x="9975" y="8971"/>
                  </a:cubicBezTo>
                  <a:cubicBezTo>
                    <a:pt x="9952" y="9017"/>
                    <a:pt x="9929" y="9062"/>
                    <a:pt x="9906" y="9085"/>
                  </a:cubicBezTo>
                  <a:cubicBezTo>
                    <a:pt x="9883" y="9131"/>
                    <a:pt x="9861" y="9199"/>
                    <a:pt x="9838" y="9245"/>
                  </a:cubicBezTo>
                  <a:cubicBezTo>
                    <a:pt x="9792" y="9336"/>
                    <a:pt x="9724" y="9427"/>
                    <a:pt x="9678" y="9542"/>
                  </a:cubicBezTo>
                  <a:cubicBezTo>
                    <a:pt x="9313" y="10340"/>
                    <a:pt x="8400" y="11253"/>
                    <a:pt x="7258" y="11527"/>
                  </a:cubicBezTo>
                  <a:cubicBezTo>
                    <a:pt x="6984" y="11604"/>
                    <a:pt x="6704" y="11639"/>
                    <a:pt x="6432" y="11639"/>
                  </a:cubicBezTo>
                  <a:cubicBezTo>
                    <a:pt x="6138" y="11639"/>
                    <a:pt x="5853" y="11598"/>
                    <a:pt x="5592" y="11527"/>
                  </a:cubicBezTo>
                  <a:cubicBezTo>
                    <a:pt x="5044" y="11436"/>
                    <a:pt x="4634" y="11117"/>
                    <a:pt x="4291" y="10843"/>
                  </a:cubicBezTo>
                  <a:cubicBezTo>
                    <a:pt x="4131" y="10706"/>
                    <a:pt x="3994" y="10569"/>
                    <a:pt x="3858" y="10432"/>
                  </a:cubicBezTo>
                  <a:cubicBezTo>
                    <a:pt x="3743" y="10295"/>
                    <a:pt x="3629" y="10181"/>
                    <a:pt x="3561" y="10089"/>
                  </a:cubicBezTo>
                  <a:cubicBezTo>
                    <a:pt x="3401" y="9884"/>
                    <a:pt x="3310" y="9770"/>
                    <a:pt x="3310" y="9770"/>
                  </a:cubicBezTo>
                  <a:cubicBezTo>
                    <a:pt x="3310" y="9770"/>
                    <a:pt x="3196" y="9656"/>
                    <a:pt x="3036" y="9450"/>
                  </a:cubicBezTo>
                  <a:cubicBezTo>
                    <a:pt x="2876" y="9222"/>
                    <a:pt x="2671" y="8925"/>
                    <a:pt x="2442" y="8537"/>
                  </a:cubicBezTo>
                  <a:cubicBezTo>
                    <a:pt x="2374" y="8446"/>
                    <a:pt x="2305" y="8355"/>
                    <a:pt x="2237" y="8263"/>
                  </a:cubicBezTo>
                  <a:cubicBezTo>
                    <a:pt x="2191" y="8149"/>
                    <a:pt x="2123" y="8035"/>
                    <a:pt x="2077" y="7921"/>
                  </a:cubicBezTo>
                  <a:cubicBezTo>
                    <a:pt x="1963" y="7693"/>
                    <a:pt x="1826" y="7442"/>
                    <a:pt x="1735" y="7191"/>
                  </a:cubicBezTo>
                  <a:cubicBezTo>
                    <a:pt x="1621" y="6939"/>
                    <a:pt x="1529" y="6666"/>
                    <a:pt x="1438" y="6369"/>
                  </a:cubicBezTo>
                  <a:cubicBezTo>
                    <a:pt x="1324" y="6095"/>
                    <a:pt x="1278" y="5798"/>
                    <a:pt x="1187" y="5502"/>
                  </a:cubicBezTo>
                  <a:cubicBezTo>
                    <a:pt x="730" y="3607"/>
                    <a:pt x="799" y="1621"/>
                    <a:pt x="799" y="936"/>
                  </a:cubicBezTo>
                  <a:lnTo>
                    <a:pt x="799" y="936"/>
                  </a:lnTo>
                  <a:cubicBezTo>
                    <a:pt x="1210" y="1324"/>
                    <a:pt x="1803" y="1735"/>
                    <a:pt x="2420" y="2078"/>
                  </a:cubicBezTo>
                  <a:cubicBezTo>
                    <a:pt x="3104" y="2489"/>
                    <a:pt x="3789" y="2854"/>
                    <a:pt x="4314" y="3128"/>
                  </a:cubicBezTo>
                  <a:cubicBezTo>
                    <a:pt x="4839" y="3424"/>
                    <a:pt x="5181" y="3607"/>
                    <a:pt x="5181" y="3607"/>
                  </a:cubicBezTo>
                  <a:cubicBezTo>
                    <a:pt x="5181" y="3607"/>
                    <a:pt x="5547" y="3767"/>
                    <a:pt x="6094" y="4018"/>
                  </a:cubicBezTo>
                  <a:cubicBezTo>
                    <a:pt x="6642" y="4246"/>
                    <a:pt x="7373" y="4566"/>
                    <a:pt x="8126" y="4794"/>
                  </a:cubicBezTo>
                  <a:cubicBezTo>
                    <a:pt x="8879" y="5045"/>
                    <a:pt x="9678" y="5228"/>
                    <a:pt x="10249" y="5319"/>
                  </a:cubicBezTo>
                  <a:cubicBezTo>
                    <a:pt x="10271" y="5342"/>
                    <a:pt x="10271" y="5342"/>
                    <a:pt x="10271" y="5342"/>
                  </a:cubicBezTo>
                  <a:cubicBezTo>
                    <a:pt x="10317" y="5479"/>
                    <a:pt x="10363" y="5638"/>
                    <a:pt x="10386" y="5775"/>
                  </a:cubicBezTo>
                  <a:cubicBezTo>
                    <a:pt x="10477" y="6072"/>
                    <a:pt x="10545" y="6369"/>
                    <a:pt x="10614" y="6666"/>
                  </a:cubicBezTo>
                  <a:cubicBezTo>
                    <a:pt x="10477" y="6894"/>
                    <a:pt x="10340" y="7122"/>
                    <a:pt x="10203" y="7282"/>
                  </a:cubicBezTo>
                  <a:cubicBezTo>
                    <a:pt x="10043" y="7464"/>
                    <a:pt x="9952" y="7579"/>
                    <a:pt x="9952" y="7579"/>
                  </a:cubicBezTo>
                  <a:cubicBezTo>
                    <a:pt x="9952" y="7579"/>
                    <a:pt x="9587" y="8058"/>
                    <a:pt x="9153" y="8514"/>
                  </a:cubicBezTo>
                  <a:cubicBezTo>
                    <a:pt x="8719" y="8948"/>
                    <a:pt x="8240" y="9382"/>
                    <a:pt x="8263" y="9427"/>
                  </a:cubicBezTo>
                  <a:cubicBezTo>
                    <a:pt x="8267" y="9434"/>
                    <a:pt x="8276" y="9437"/>
                    <a:pt x="8288" y="9437"/>
                  </a:cubicBezTo>
                  <a:cubicBezTo>
                    <a:pt x="8413" y="9437"/>
                    <a:pt x="8927" y="9141"/>
                    <a:pt x="9404" y="8788"/>
                  </a:cubicBezTo>
                  <a:cubicBezTo>
                    <a:pt x="9906" y="8400"/>
                    <a:pt x="10363" y="7898"/>
                    <a:pt x="10363" y="7898"/>
                  </a:cubicBezTo>
                  <a:cubicBezTo>
                    <a:pt x="10363" y="7898"/>
                    <a:pt x="10454" y="7761"/>
                    <a:pt x="10591" y="7556"/>
                  </a:cubicBezTo>
                  <a:cubicBezTo>
                    <a:pt x="10659" y="7487"/>
                    <a:pt x="10705" y="7373"/>
                    <a:pt x="10774" y="7259"/>
                  </a:cubicBezTo>
                  <a:cubicBezTo>
                    <a:pt x="10911" y="7853"/>
                    <a:pt x="11047" y="8423"/>
                    <a:pt x="11139" y="8880"/>
                  </a:cubicBezTo>
                  <a:cubicBezTo>
                    <a:pt x="11230" y="9313"/>
                    <a:pt x="11299" y="9679"/>
                    <a:pt x="11344" y="9930"/>
                  </a:cubicBezTo>
                  <a:cubicBezTo>
                    <a:pt x="11390" y="10181"/>
                    <a:pt x="11413" y="10318"/>
                    <a:pt x="11413" y="10318"/>
                  </a:cubicBezTo>
                  <a:cubicBezTo>
                    <a:pt x="11413" y="10318"/>
                    <a:pt x="11436" y="10455"/>
                    <a:pt x="11481" y="10706"/>
                  </a:cubicBezTo>
                  <a:cubicBezTo>
                    <a:pt x="11527" y="10957"/>
                    <a:pt x="11595" y="11322"/>
                    <a:pt x="11641" y="11733"/>
                  </a:cubicBezTo>
                  <a:cubicBezTo>
                    <a:pt x="11778" y="12600"/>
                    <a:pt x="11892" y="13764"/>
                    <a:pt x="11869" y="14906"/>
                  </a:cubicBezTo>
                  <a:cubicBezTo>
                    <a:pt x="11869" y="16070"/>
                    <a:pt x="11755" y="17234"/>
                    <a:pt x="11595" y="18101"/>
                  </a:cubicBezTo>
                  <a:cubicBezTo>
                    <a:pt x="11436" y="18946"/>
                    <a:pt x="11139" y="19448"/>
                    <a:pt x="11184" y="19493"/>
                  </a:cubicBezTo>
                  <a:cubicBezTo>
                    <a:pt x="11207" y="19493"/>
                    <a:pt x="11276" y="19379"/>
                    <a:pt x="11413" y="19151"/>
                  </a:cubicBezTo>
                  <a:cubicBezTo>
                    <a:pt x="11550" y="18923"/>
                    <a:pt x="11687" y="18558"/>
                    <a:pt x="11778" y="18147"/>
                  </a:cubicBezTo>
                  <a:cubicBezTo>
                    <a:pt x="12006" y="17279"/>
                    <a:pt x="12189" y="16115"/>
                    <a:pt x="12234" y="14928"/>
                  </a:cubicBezTo>
                  <a:cubicBezTo>
                    <a:pt x="12303" y="13741"/>
                    <a:pt x="12234" y="12555"/>
                    <a:pt x="12120" y="11687"/>
                  </a:cubicBezTo>
                  <a:cubicBezTo>
                    <a:pt x="12097" y="11231"/>
                    <a:pt x="12029" y="10865"/>
                    <a:pt x="11983" y="10614"/>
                  </a:cubicBezTo>
                  <a:cubicBezTo>
                    <a:pt x="11961" y="10363"/>
                    <a:pt x="11938" y="10226"/>
                    <a:pt x="11938" y="10226"/>
                  </a:cubicBezTo>
                  <a:cubicBezTo>
                    <a:pt x="11938" y="10226"/>
                    <a:pt x="11892" y="10067"/>
                    <a:pt x="11846" y="9815"/>
                  </a:cubicBezTo>
                  <a:cubicBezTo>
                    <a:pt x="11778" y="9564"/>
                    <a:pt x="11709" y="9199"/>
                    <a:pt x="11618" y="8788"/>
                  </a:cubicBezTo>
                  <a:cubicBezTo>
                    <a:pt x="11458" y="8172"/>
                    <a:pt x="11276" y="7442"/>
                    <a:pt x="11047" y="6666"/>
                  </a:cubicBezTo>
                  <a:cubicBezTo>
                    <a:pt x="11253" y="6072"/>
                    <a:pt x="11253" y="5456"/>
                    <a:pt x="11184" y="5456"/>
                  </a:cubicBezTo>
                  <a:cubicBezTo>
                    <a:pt x="11139" y="5456"/>
                    <a:pt x="11047" y="5775"/>
                    <a:pt x="10888" y="6141"/>
                  </a:cubicBezTo>
                  <a:cubicBezTo>
                    <a:pt x="10842" y="5981"/>
                    <a:pt x="10796" y="5844"/>
                    <a:pt x="10751" y="5684"/>
                  </a:cubicBezTo>
                  <a:cubicBezTo>
                    <a:pt x="10728" y="5570"/>
                    <a:pt x="10682" y="5479"/>
                    <a:pt x="10659" y="5387"/>
                  </a:cubicBezTo>
                  <a:lnTo>
                    <a:pt x="10659" y="5387"/>
                  </a:lnTo>
                  <a:cubicBezTo>
                    <a:pt x="10918" y="5404"/>
                    <a:pt x="11107" y="5420"/>
                    <a:pt x="11196" y="5420"/>
                  </a:cubicBezTo>
                  <a:cubicBezTo>
                    <a:pt x="11233" y="5420"/>
                    <a:pt x="11253" y="5417"/>
                    <a:pt x="11253" y="5410"/>
                  </a:cubicBezTo>
                  <a:cubicBezTo>
                    <a:pt x="11253" y="5365"/>
                    <a:pt x="11002" y="5296"/>
                    <a:pt x="10614" y="5205"/>
                  </a:cubicBezTo>
                  <a:cubicBezTo>
                    <a:pt x="10294" y="4246"/>
                    <a:pt x="9998" y="3333"/>
                    <a:pt x="9769" y="2626"/>
                  </a:cubicBezTo>
                  <a:cubicBezTo>
                    <a:pt x="9501" y="1798"/>
                    <a:pt x="9320" y="1255"/>
                    <a:pt x="9270" y="1255"/>
                  </a:cubicBezTo>
                  <a:cubicBezTo>
                    <a:pt x="9269" y="1255"/>
                    <a:pt x="9268" y="1256"/>
                    <a:pt x="9267" y="1256"/>
                  </a:cubicBezTo>
                  <a:cubicBezTo>
                    <a:pt x="9244" y="1256"/>
                    <a:pt x="9358" y="1827"/>
                    <a:pt x="9564" y="2671"/>
                  </a:cubicBezTo>
                  <a:cubicBezTo>
                    <a:pt x="9746" y="3356"/>
                    <a:pt x="9975" y="4200"/>
                    <a:pt x="10203" y="5113"/>
                  </a:cubicBezTo>
                  <a:cubicBezTo>
                    <a:pt x="9655" y="4954"/>
                    <a:pt x="8948" y="4725"/>
                    <a:pt x="8263" y="4452"/>
                  </a:cubicBezTo>
                  <a:cubicBezTo>
                    <a:pt x="7532" y="4178"/>
                    <a:pt x="6825" y="3835"/>
                    <a:pt x="6300" y="3584"/>
                  </a:cubicBezTo>
                  <a:cubicBezTo>
                    <a:pt x="5775" y="3310"/>
                    <a:pt x="5410" y="3128"/>
                    <a:pt x="5410" y="3128"/>
                  </a:cubicBezTo>
                  <a:cubicBezTo>
                    <a:pt x="5410" y="3128"/>
                    <a:pt x="3994" y="2443"/>
                    <a:pt x="2602" y="1758"/>
                  </a:cubicBezTo>
                  <a:cubicBezTo>
                    <a:pt x="1895" y="1416"/>
                    <a:pt x="1233" y="1005"/>
                    <a:pt x="776" y="640"/>
                  </a:cubicBezTo>
                  <a:cubicBezTo>
                    <a:pt x="662" y="548"/>
                    <a:pt x="548" y="457"/>
                    <a:pt x="457" y="389"/>
                  </a:cubicBezTo>
                  <a:cubicBezTo>
                    <a:pt x="388" y="297"/>
                    <a:pt x="297" y="229"/>
                    <a:pt x="251" y="183"/>
                  </a:cubicBezTo>
                  <a:cubicBezTo>
                    <a:pt x="114" y="46"/>
                    <a:pt x="46" y="1"/>
                    <a:pt x="23"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2" name="Google Shape;2926;p41">
              <a:extLst>
                <a:ext uri="{FF2B5EF4-FFF2-40B4-BE49-F238E27FC236}">
                  <a16:creationId xmlns:a16="http://schemas.microsoft.com/office/drawing/2014/main" id="{1D166F7C-5ADB-3212-7BA9-38DBE8587C60}"/>
                </a:ext>
              </a:extLst>
            </p:cNvPr>
            <p:cNvSpPr/>
            <p:nvPr/>
          </p:nvSpPr>
          <p:spPr>
            <a:xfrm>
              <a:off x="4549250" y="3481900"/>
              <a:ext cx="188325" cy="56725"/>
            </a:xfrm>
            <a:custGeom>
              <a:avLst/>
              <a:gdLst/>
              <a:ahLst/>
              <a:cxnLst/>
              <a:rect l="l" t="t" r="r" b="b"/>
              <a:pathLst>
                <a:path w="7533" h="2269" extrusionOk="0">
                  <a:moveTo>
                    <a:pt x="1495" y="0"/>
                  </a:moveTo>
                  <a:cubicBezTo>
                    <a:pt x="687" y="0"/>
                    <a:pt x="19" y="41"/>
                    <a:pt x="0" y="98"/>
                  </a:cubicBezTo>
                  <a:cubicBezTo>
                    <a:pt x="0" y="166"/>
                    <a:pt x="1005" y="257"/>
                    <a:pt x="2009" y="371"/>
                  </a:cubicBezTo>
                  <a:cubicBezTo>
                    <a:pt x="2488" y="440"/>
                    <a:pt x="2990" y="508"/>
                    <a:pt x="3356" y="577"/>
                  </a:cubicBezTo>
                  <a:cubicBezTo>
                    <a:pt x="3721" y="645"/>
                    <a:pt x="3949" y="691"/>
                    <a:pt x="3949" y="691"/>
                  </a:cubicBezTo>
                  <a:cubicBezTo>
                    <a:pt x="3949" y="691"/>
                    <a:pt x="4017" y="714"/>
                    <a:pt x="4109" y="714"/>
                  </a:cubicBezTo>
                  <a:cubicBezTo>
                    <a:pt x="4223" y="737"/>
                    <a:pt x="4383" y="759"/>
                    <a:pt x="4542" y="828"/>
                  </a:cubicBezTo>
                  <a:cubicBezTo>
                    <a:pt x="4908" y="896"/>
                    <a:pt x="5364" y="1056"/>
                    <a:pt x="5821" y="1239"/>
                  </a:cubicBezTo>
                  <a:cubicBezTo>
                    <a:pt x="6277" y="1444"/>
                    <a:pt x="6688" y="1695"/>
                    <a:pt x="6985" y="1924"/>
                  </a:cubicBezTo>
                  <a:cubicBezTo>
                    <a:pt x="7262" y="2116"/>
                    <a:pt x="7460" y="2268"/>
                    <a:pt x="7503" y="2268"/>
                  </a:cubicBezTo>
                  <a:cubicBezTo>
                    <a:pt x="7506" y="2268"/>
                    <a:pt x="7508" y="2267"/>
                    <a:pt x="7510" y="2266"/>
                  </a:cubicBezTo>
                  <a:cubicBezTo>
                    <a:pt x="7533" y="2243"/>
                    <a:pt x="7396" y="2038"/>
                    <a:pt x="7122" y="1764"/>
                  </a:cubicBezTo>
                  <a:cubicBezTo>
                    <a:pt x="6848" y="1490"/>
                    <a:pt x="6437" y="1170"/>
                    <a:pt x="5980" y="919"/>
                  </a:cubicBezTo>
                  <a:cubicBezTo>
                    <a:pt x="5524" y="668"/>
                    <a:pt x="5045" y="463"/>
                    <a:pt x="4679" y="349"/>
                  </a:cubicBezTo>
                  <a:cubicBezTo>
                    <a:pt x="4497" y="280"/>
                    <a:pt x="4337" y="257"/>
                    <a:pt x="4223" y="212"/>
                  </a:cubicBezTo>
                  <a:cubicBezTo>
                    <a:pt x="4109" y="189"/>
                    <a:pt x="4063" y="166"/>
                    <a:pt x="4063" y="166"/>
                  </a:cubicBezTo>
                  <a:cubicBezTo>
                    <a:pt x="4063" y="166"/>
                    <a:pt x="3812" y="143"/>
                    <a:pt x="3424" y="98"/>
                  </a:cubicBezTo>
                  <a:cubicBezTo>
                    <a:pt x="3036" y="52"/>
                    <a:pt x="2534" y="6"/>
                    <a:pt x="2032" y="6"/>
                  </a:cubicBezTo>
                  <a:cubicBezTo>
                    <a:pt x="1850" y="2"/>
                    <a:pt x="1669" y="0"/>
                    <a:pt x="1495"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3" name="Google Shape;2927;p41">
              <a:extLst>
                <a:ext uri="{FF2B5EF4-FFF2-40B4-BE49-F238E27FC236}">
                  <a16:creationId xmlns:a16="http://schemas.microsoft.com/office/drawing/2014/main" id="{C9361A67-0412-1AD2-EEDF-1B9AEFEB7F34}"/>
                </a:ext>
              </a:extLst>
            </p:cNvPr>
            <p:cNvSpPr/>
            <p:nvPr/>
          </p:nvSpPr>
          <p:spPr>
            <a:xfrm>
              <a:off x="4580050" y="3516025"/>
              <a:ext cx="105025" cy="33775"/>
            </a:xfrm>
            <a:custGeom>
              <a:avLst/>
              <a:gdLst/>
              <a:ahLst/>
              <a:cxnLst/>
              <a:rect l="l" t="t" r="r" b="b"/>
              <a:pathLst>
                <a:path w="4201" h="1351" extrusionOk="0">
                  <a:moveTo>
                    <a:pt x="186" y="1"/>
                  </a:moveTo>
                  <a:cubicBezTo>
                    <a:pt x="84" y="1"/>
                    <a:pt x="24" y="11"/>
                    <a:pt x="24" y="34"/>
                  </a:cubicBezTo>
                  <a:cubicBezTo>
                    <a:pt x="1" y="102"/>
                    <a:pt x="526" y="285"/>
                    <a:pt x="1028" y="467"/>
                  </a:cubicBezTo>
                  <a:cubicBezTo>
                    <a:pt x="1553" y="650"/>
                    <a:pt x="2055" y="810"/>
                    <a:pt x="2055" y="810"/>
                  </a:cubicBezTo>
                  <a:cubicBezTo>
                    <a:pt x="2055" y="810"/>
                    <a:pt x="2580" y="969"/>
                    <a:pt x="3105" y="1084"/>
                  </a:cubicBezTo>
                  <a:cubicBezTo>
                    <a:pt x="3525" y="1217"/>
                    <a:pt x="3977" y="1351"/>
                    <a:pt x="4127" y="1351"/>
                  </a:cubicBezTo>
                  <a:cubicBezTo>
                    <a:pt x="4156" y="1351"/>
                    <a:pt x="4174" y="1346"/>
                    <a:pt x="4178" y="1335"/>
                  </a:cubicBezTo>
                  <a:cubicBezTo>
                    <a:pt x="4201" y="1266"/>
                    <a:pt x="3721" y="992"/>
                    <a:pt x="3219" y="741"/>
                  </a:cubicBezTo>
                  <a:cubicBezTo>
                    <a:pt x="2717" y="513"/>
                    <a:pt x="2215" y="307"/>
                    <a:pt x="2215" y="307"/>
                  </a:cubicBezTo>
                  <a:cubicBezTo>
                    <a:pt x="2215" y="307"/>
                    <a:pt x="1667" y="193"/>
                    <a:pt x="1119" y="102"/>
                  </a:cubicBezTo>
                  <a:cubicBezTo>
                    <a:pt x="754" y="41"/>
                    <a:pt x="389" y="1"/>
                    <a:pt x="186"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4" name="Google Shape;2928;p41">
              <a:extLst>
                <a:ext uri="{FF2B5EF4-FFF2-40B4-BE49-F238E27FC236}">
                  <a16:creationId xmlns:a16="http://schemas.microsoft.com/office/drawing/2014/main" id="{4EE8D4BD-08C9-7215-5F84-9E869128573F}"/>
                </a:ext>
              </a:extLst>
            </p:cNvPr>
            <p:cNvSpPr/>
            <p:nvPr/>
          </p:nvSpPr>
          <p:spPr>
            <a:xfrm>
              <a:off x="5013725" y="3631525"/>
              <a:ext cx="45675" cy="169375"/>
            </a:xfrm>
            <a:custGeom>
              <a:avLst/>
              <a:gdLst/>
              <a:ahLst/>
              <a:cxnLst/>
              <a:rect l="l" t="t" r="r" b="b"/>
              <a:pathLst>
                <a:path w="1827" h="6775" extrusionOk="0">
                  <a:moveTo>
                    <a:pt x="1169" y="1"/>
                  </a:moveTo>
                  <a:cubicBezTo>
                    <a:pt x="1167" y="1"/>
                    <a:pt x="1166" y="1"/>
                    <a:pt x="1165" y="1"/>
                  </a:cubicBezTo>
                  <a:cubicBezTo>
                    <a:pt x="1097" y="24"/>
                    <a:pt x="1279" y="549"/>
                    <a:pt x="1325" y="1074"/>
                  </a:cubicBezTo>
                  <a:cubicBezTo>
                    <a:pt x="1348" y="1348"/>
                    <a:pt x="1325" y="1599"/>
                    <a:pt x="1279" y="1782"/>
                  </a:cubicBezTo>
                  <a:cubicBezTo>
                    <a:pt x="1234" y="1964"/>
                    <a:pt x="1188" y="2079"/>
                    <a:pt x="1188" y="2079"/>
                  </a:cubicBezTo>
                  <a:cubicBezTo>
                    <a:pt x="1188" y="2079"/>
                    <a:pt x="1165" y="2193"/>
                    <a:pt x="1097" y="2352"/>
                  </a:cubicBezTo>
                  <a:cubicBezTo>
                    <a:pt x="1005" y="2535"/>
                    <a:pt x="891" y="2763"/>
                    <a:pt x="731" y="2969"/>
                  </a:cubicBezTo>
                  <a:cubicBezTo>
                    <a:pt x="412" y="3402"/>
                    <a:pt x="1" y="3790"/>
                    <a:pt x="47" y="3836"/>
                  </a:cubicBezTo>
                  <a:cubicBezTo>
                    <a:pt x="49" y="3843"/>
                    <a:pt x="57" y="3847"/>
                    <a:pt x="69" y="3847"/>
                  </a:cubicBezTo>
                  <a:cubicBezTo>
                    <a:pt x="177" y="3847"/>
                    <a:pt x="637" y="3588"/>
                    <a:pt x="1005" y="3220"/>
                  </a:cubicBezTo>
                  <a:cubicBezTo>
                    <a:pt x="1211" y="3014"/>
                    <a:pt x="1393" y="2786"/>
                    <a:pt x="1530" y="2581"/>
                  </a:cubicBezTo>
                  <a:cubicBezTo>
                    <a:pt x="1530" y="2535"/>
                    <a:pt x="1553" y="2512"/>
                    <a:pt x="1576" y="2489"/>
                  </a:cubicBezTo>
                  <a:lnTo>
                    <a:pt x="1576" y="2489"/>
                  </a:lnTo>
                  <a:cubicBezTo>
                    <a:pt x="1530" y="2718"/>
                    <a:pt x="1462" y="3037"/>
                    <a:pt x="1439" y="3334"/>
                  </a:cubicBezTo>
                  <a:cubicBezTo>
                    <a:pt x="1371" y="3950"/>
                    <a:pt x="1279" y="4567"/>
                    <a:pt x="1279" y="4567"/>
                  </a:cubicBezTo>
                  <a:cubicBezTo>
                    <a:pt x="1279" y="4567"/>
                    <a:pt x="1256" y="4703"/>
                    <a:pt x="1234" y="4932"/>
                  </a:cubicBezTo>
                  <a:cubicBezTo>
                    <a:pt x="1211" y="5160"/>
                    <a:pt x="1188" y="5457"/>
                    <a:pt x="1097" y="5753"/>
                  </a:cubicBezTo>
                  <a:cubicBezTo>
                    <a:pt x="1028" y="6027"/>
                    <a:pt x="914" y="6301"/>
                    <a:pt x="777" y="6461"/>
                  </a:cubicBezTo>
                  <a:cubicBezTo>
                    <a:pt x="731" y="6552"/>
                    <a:pt x="663" y="6621"/>
                    <a:pt x="617" y="6666"/>
                  </a:cubicBezTo>
                  <a:cubicBezTo>
                    <a:pt x="549" y="6712"/>
                    <a:pt x="526" y="6735"/>
                    <a:pt x="549" y="6758"/>
                  </a:cubicBezTo>
                  <a:cubicBezTo>
                    <a:pt x="549" y="6769"/>
                    <a:pt x="560" y="6775"/>
                    <a:pt x="580" y="6775"/>
                  </a:cubicBezTo>
                  <a:cubicBezTo>
                    <a:pt x="600" y="6775"/>
                    <a:pt x="629" y="6769"/>
                    <a:pt x="663" y="6758"/>
                  </a:cubicBezTo>
                  <a:cubicBezTo>
                    <a:pt x="731" y="6735"/>
                    <a:pt x="823" y="6689"/>
                    <a:pt x="937" y="6621"/>
                  </a:cubicBezTo>
                  <a:cubicBezTo>
                    <a:pt x="1142" y="6461"/>
                    <a:pt x="1325" y="6164"/>
                    <a:pt x="1462" y="5868"/>
                  </a:cubicBezTo>
                  <a:cubicBezTo>
                    <a:pt x="1599" y="5571"/>
                    <a:pt x="1667" y="5251"/>
                    <a:pt x="1713" y="5023"/>
                  </a:cubicBezTo>
                  <a:cubicBezTo>
                    <a:pt x="1759" y="4772"/>
                    <a:pt x="1781" y="4612"/>
                    <a:pt x="1781" y="4612"/>
                  </a:cubicBezTo>
                  <a:cubicBezTo>
                    <a:pt x="1781" y="4612"/>
                    <a:pt x="1827" y="3973"/>
                    <a:pt x="1804" y="3357"/>
                  </a:cubicBezTo>
                  <a:cubicBezTo>
                    <a:pt x="1781" y="2741"/>
                    <a:pt x="1781" y="2124"/>
                    <a:pt x="1713" y="2101"/>
                  </a:cubicBezTo>
                  <a:cubicBezTo>
                    <a:pt x="1736" y="2033"/>
                    <a:pt x="1736" y="1964"/>
                    <a:pt x="1759" y="1850"/>
                  </a:cubicBezTo>
                  <a:cubicBezTo>
                    <a:pt x="1781" y="1622"/>
                    <a:pt x="1759" y="1303"/>
                    <a:pt x="1690" y="1029"/>
                  </a:cubicBezTo>
                  <a:cubicBezTo>
                    <a:pt x="1534" y="449"/>
                    <a:pt x="1226" y="1"/>
                    <a:pt x="1169"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5" name="Google Shape;2929;p41">
              <a:extLst>
                <a:ext uri="{FF2B5EF4-FFF2-40B4-BE49-F238E27FC236}">
                  <a16:creationId xmlns:a16="http://schemas.microsoft.com/office/drawing/2014/main" id="{20EF058B-EEF3-4AAE-F841-CD335144B350}"/>
                </a:ext>
              </a:extLst>
            </p:cNvPr>
            <p:cNvSpPr/>
            <p:nvPr/>
          </p:nvSpPr>
          <p:spPr>
            <a:xfrm>
              <a:off x="4717000" y="3735250"/>
              <a:ext cx="327575" cy="42400"/>
            </a:xfrm>
            <a:custGeom>
              <a:avLst/>
              <a:gdLst/>
              <a:ahLst/>
              <a:cxnLst/>
              <a:rect l="l" t="t" r="r" b="b"/>
              <a:pathLst>
                <a:path w="13103" h="1696" extrusionOk="0">
                  <a:moveTo>
                    <a:pt x="13056" y="0"/>
                  </a:moveTo>
                  <a:cubicBezTo>
                    <a:pt x="12851" y="0"/>
                    <a:pt x="11375" y="438"/>
                    <a:pt x="9839" y="737"/>
                  </a:cubicBezTo>
                  <a:cubicBezTo>
                    <a:pt x="9040" y="874"/>
                    <a:pt x="8218" y="988"/>
                    <a:pt x="7602" y="1057"/>
                  </a:cubicBezTo>
                  <a:cubicBezTo>
                    <a:pt x="7305" y="1102"/>
                    <a:pt x="7054" y="1102"/>
                    <a:pt x="6871" y="1125"/>
                  </a:cubicBezTo>
                  <a:cubicBezTo>
                    <a:pt x="6689" y="1125"/>
                    <a:pt x="6575" y="1148"/>
                    <a:pt x="6575" y="1148"/>
                  </a:cubicBezTo>
                  <a:cubicBezTo>
                    <a:pt x="6575" y="1148"/>
                    <a:pt x="6186" y="1194"/>
                    <a:pt x="5570" y="1216"/>
                  </a:cubicBezTo>
                  <a:cubicBezTo>
                    <a:pt x="5251" y="1216"/>
                    <a:pt x="4885" y="1239"/>
                    <a:pt x="4520" y="1239"/>
                  </a:cubicBezTo>
                  <a:cubicBezTo>
                    <a:pt x="4132" y="1239"/>
                    <a:pt x="3721" y="1239"/>
                    <a:pt x="3311" y="1216"/>
                  </a:cubicBezTo>
                  <a:cubicBezTo>
                    <a:pt x="2512" y="1125"/>
                    <a:pt x="1667" y="965"/>
                    <a:pt x="1028" y="965"/>
                  </a:cubicBezTo>
                  <a:cubicBezTo>
                    <a:pt x="412" y="965"/>
                    <a:pt x="1" y="1102"/>
                    <a:pt x="1" y="1125"/>
                  </a:cubicBezTo>
                  <a:cubicBezTo>
                    <a:pt x="1" y="1139"/>
                    <a:pt x="37" y="1142"/>
                    <a:pt x="104" y="1142"/>
                  </a:cubicBezTo>
                  <a:cubicBezTo>
                    <a:pt x="175" y="1142"/>
                    <a:pt x="281" y="1138"/>
                    <a:pt x="415" y="1138"/>
                  </a:cubicBezTo>
                  <a:cubicBezTo>
                    <a:pt x="581" y="1138"/>
                    <a:pt x="789" y="1144"/>
                    <a:pt x="1028" y="1171"/>
                  </a:cubicBezTo>
                  <a:cubicBezTo>
                    <a:pt x="1644" y="1239"/>
                    <a:pt x="2443" y="1445"/>
                    <a:pt x="3265" y="1582"/>
                  </a:cubicBezTo>
                  <a:cubicBezTo>
                    <a:pt x="3699" y="1650"/>
                    <a:pt x="4109" y="1650"/>
                    <a:pt x="4497" y="1673"/>
                  </a:cubicBezTo>
                  <a:cubicBezTo>
                    <a:pt x="4885" y="1696"/>
                    <a:pt x="5251" y="1696"/>
                    <a:pt x="5570" y="1696"/>
                  </a:cubicBezTo>
                  <a:cubicBezTo>
                    <a:pt x="6209" y="1696"/>
                    <a:pt x="6620" y="1650"/>
                    <a:pt x="6620" y="1650"/>
                  </a:cubicBezTo>
                  <a:cubicBezTo>
                    <a:pt x="6620" y="1650"/>
                    <a:pt x="6734" y="1650"/>
                    <a:pt x="6917" y="1627"/>
                  </a:cubicBezTo>
                  <a:cubicBezTo>
                    <a:pt x="7100" y="1604"/>
                    <a:pt x="7351" y="1582"/>
                    <a:pt x="7670" y="1536"/>
                  </a:cubicBezTo>
                  <a:cubicBezTo>
                    <a:pt x="8286" y="1445"/>
                    <a:pt x="9108" y="1285"/>
                    <a:pt x="9930" y="1079"/>
                  </a:cubicBezTo>
                  <a:cubicBezTo>
                    <a:pt x="10752" y="897"/>
                    <a:pt x="11550" y="623"/>
                    <a:pt x="12121" y="418"/>
                  </a:cubicBezTo>
                  <a:cubicBezTo>
                    <a:pt x="12715" y="189"/>
                    <a:pt x="13103" y="29"/>
                    <a:pt x="13080" y="7"/>
                  </a:cubicBezTo>
                  <a:cubicBezTo>
                    <a:pt x="13078" y="2"/>
                    <a:pt x="13070" y="0"/>
                    <a:pt x="13056"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6" name="Google Shape;2930;p41">
              <a:extLst>
                <a:ext uri="{FF2B5EF4-FFF2-40B4-BE49-F238E27FC236}">
                  <a16:creationId xmlns:a16="http://schemas.microsoft.com/office/drawing/2014/main" id="{FB3B374C-5F65-33A7-A561-53879700FE9E}"/>
                </a:ext>
              </a:extLst>
            </p:cNvPr>
            <p:cNvSpPr/>
            <p:nvPr/>
          </p:nvSpPr>
          <p:spPr>
            <a:xfrm>
              <a:off x="4346675" y="3558500"/>
              <a:ext cx="685350" cy="267100"/>
            </a:xfrm>
            <a:custGeom>
              <a:avLst/>
              <a:gdLst/>
              <a:ahLst/>
              <a:cxnLst/>
              <a:rect l="l" t="t" r="r" b="b"/>
              <a:pathLst>
                <a:path w="27414" h="10684" extrusionOk="0">
                  <a:moveTo>
                    <a:pt x="12463" y="1"/>
                  </a:moveTo>
                  <a:cubicBezTo>
                    <a:pt x="12394" y="1"/>
                    <a:pt x="12486" y="1370"/>
                    <a:pt x="12668" y="2717"/>
                  </a:cubicBezTo>
                  <a:cubicBezTo>
                    <a:pt x="12714" y="3082"/>
                    <a:pt x="12805" y="3402"/>
                    <a:pt x="12828" y="3676"/>
                  </a:cubicBezTo>
                  <a:cubicBezTo>
                    <a:pt x="12828" y="3767"/>
                    <a:pt x="12828" y="3835"/>
                    <a:pt x="12828" y="3904"/>
                  </a:cubicBezTo>
                  <a:cubicBezTo>
                    <a:pt x="12828" y="3972"/>
                    <a:pt x="12805" y="4041"/>
                    <a:pt x="12805" y="4087"/>
                  </a:cubicBezTo>
                  <a:cubicBezTo>
                    <a:pt x="12782" y="4224"/>
                    <a:pt x="12737" y="4292"/>
                    <a:pt x="12691" y="4406"/>
                  </a:cubicBezTo>
                  <a:cubicBezTo>
                    <a:pt x="12577" y="4589"/>
                    <a:pt x="12440" y="4794"/>
                    <a:pt x="12372" y="4931"/>
                  </a:cubicBezTo>
                  <a:cubicBezTo>
                    <a:pt x="12303" y="5091"/>
                    <a:pt x="12280" y="5205"/>
                    <a:pt x="12280" y="5205"/>
                  </a:cubicBezTo>
                  <a:cubicBezTo>
                    <a:pt x="12257" y="5228"/>
                    <a:pt x="12257" y="5342"/>
                    <a:pt x="12257" y="5525"/>
                  </a:cubicBezTo>
                  <a:cubicBezTo>
                    <a:pt x="12212" y="5525"/>
                    <a:pt x="12143" y="5525"/>
                    <a:pt x="12075" y="5547"/>
                  </a:cubicBezTo>
                  <a:cubicBezTo>
                    <a:pt x="11915" y="5570"/>
                    <a:pt x="11687" y="5616"/>
                    <a:pt x="11413" y="5639"/>
                  </a:cubicBezTo>
                  <a:cubicBezTo>
                    <a:pt x="11159" y="5665"/>
                    <a:pt x="10850" y="5676"/>
                    <a:pt x="10518" y="5676"/>
                  </a:cubicBezTo>
                  <a:cubicBezTo>
                    <a:pt x="10284" y="5676"/>
                    <a:pt x="10038" y="5671"/>
                    <a:pt x="9792" y="5662"/>
                  </a:cubicBezTo>
                  <a:cubicBezTo>
                    <a:pt x="9906" y="5525"/>
                    <a:pt x="9998" y="5410"/>
                    <a:pt x="10089" y="5319"/>
                  </a:cubicBezTo>
                  <a:cubicBezTo>
                    <a:pt x="10180" y="5228"/>
                    <a:pt x="10249" y="5159"/>
                    <a:pt x="10249" y="5159"/>
                  </a:cubicBezTo>
                  <a:cubicBezTo>
                    <a:pt x="10249" y="5159"/>
                    <a:pt x="10454" y="4840"/>
                    <a:pt x="10660" y="4497"/>
                  </a:cubicBezTo>
                  <a:cubicBezTo>
                    <a:pt x="10888" y="4178"/>
                    <a:pt x="11093" y="3835"/>
                    <a:pt x="11025" y="3790"/>
                  </a:cubicBezTo>
                  <a:cubicBezTo>
                    <a:pt x="11021" y="3786"/>
                    <a:pt x="11016" y="3784"/>
                    <a:pt x="11009" y="3784"/>
                  </a:cubicBezTo>
                  <a:cubicBezTo>
                    <a:pt x="10932" y="3784"/>
                    <a:pt x="10659" y="4017"/>
                    <a:pt x="10386" y="4269"/>
                  </a:cubicBezTo>
                  <a:cubicBezTo>
                    <a:pt x="10089" y="4543"/>
                    <a:pt x="9838" y="4817"/>
                    <a:pt x="9838" y="4817"/>
                  </a:cubicBezTo>
                  <a:cubicBezTo>
                    <a:pt x="9838" y="4817"/>
                    <a:pt x="9769" y="4908"/>
                    <a:pt x="9701" y="5045"/>
                  </a:cubicBezTo>
                  <a:cubicBezTo>
                    <a:pt x="9632" y="5159"/>
                    <a:pt x="9518" y="5342"/>
                    <a:pt x="9427" y="5502"/>
                  </a:cubicBezTo>
                  <a:cubicBezTo>
                    <a:pt x="9404" y="5547"/>
                    <a:pt x="9381" y="5593"/>
                    <a:pt x="9381" y="5639"/>
                  </a:cubicBezTo>
                  <a:cubicBezTo>
                    <a:pt x="8651" y="5570"/>
                    <a:pt x="7943" y="5502"/>
                    <a:pt x="7396" y="5479"/>
                  </a:cubicBezTo>
                  <a:cubicBezTo>
                    <a:pt x="6848" y="5456"/>
                    <a:pt x="6483" y="5433"/>
                    <a:pt x="6483" y="5433"/>
                  </a:cubicBezTo>
                  <a:cubicBezTo>
                    <a:pt x="6483" y="5433"/>
                    <a:pt x="6377" y="5437"/>
                    <a:pt x="6194" y="5437"/>
                  </a:cubicBezTo>
                  <a:cubicBezTo>
                    <a:pt x="5920" y="5437"/>
                    <a:pt x="5474" y="5429"/>
                    <a:pt x="4953" y="5388"/>
                  </a:cubicBezTo>
                  <a:cubicBezTo>
                    <a:pt x="5113" y="5365"/>
                    <a:pt x="5204" y="5296"/>
                    <a:pt x="5204" y="5273"/>
                  </a:cubicBezTo>
                  <a:cubicBezTo>
                    <a:pt x="5182" y="5228"/>
                    <a:pt x="5045" y="5251"/>
                    <a:pt x="4839" y="5205"/>
                  </a:cubicBezTo>
                  <a:cubicBezTo>
                    <a:pt x="4634" y="5205"/>
                    <a:pt x="4383" y="5091"/>
                    <a:pt x="4154" y="4954"/>
                  </a:cubicBezTo>
                  <a:cubicBezTo>
                    <a:pt x="3926" y="4817"/>
                    <a:pt x="3744" y="4612"/>
                    <a:pt x="3607" y="4475"/>
                  </a:cubicBezTo>
                  <a:cubicBezTo>
                    <a:pt x="3538" y="4383"/>
                    <a:pt x="3492" y="4338"/>
                    <a:pt x="3447" y="4292"/>
                  </a:cubicBezTo>
                  <a:cubicBezTo>
                    <a:pt x="3424" y="4246"/>
                    <a:pt x="3401" y="4201"/>
                    <a:pt x="3401" y="4201"/>
                  </a:cubicBezTo>
                  <a:cubicBezTo>
                    <a:pt x="3401" y="4201"/>
                    <a:pt x="3378" y="4178"/>
                    <a:pt x="3333" y="4132"/>
                  </a:cubicBezTo>
                  <a:cubicBezTo>
                    <a:pt x="3287" y="4087"/>
                    <a:pt x="3219" y="4041"/>
                    <a:pt x="3173" y="3950"/>
                  </a:cubicBezTo>
                  <a:cubicBezTo>
                    <a:pt x="3013" y="3790"/>
                    <a:pt x="2853" y="3562"/>
                    <a:pt x="2694" y="3333"/>
                  </a:cubicBezTo>
                  <a:cubicBezTo>
                    <a:pt x="2359" y="2887"/>
                    <a:pt x="2046" y="2420"/>
                    <a:pt x="1968" y="2420"/>
                  </a:cubicBezTo>
                  <a:cubicBezTo>
                    <a:pt x="1966" y="2420"/>
                    <a:pt x="1965" y="2420"/>
                    <a:pt x="1963" y="2420"/>
                  </a:cubicBezTo>
                  <a:cubicBezTo>
                    <a:pt x="1918" y="2466"/>
                    <a:pt x="2100" y="3014"/>
                    <a:pt x="2374" y="3539"/>
                  </a:cubicBezTo>
                  <a:cubicBezTo>
                    <a:pt x="2511" y="3790"/>
                    <a:pt x="2648" y="4064"/>
                    <a:pt x="2785" y="4246"/>
                  </a:cubicBezTo>
                  <a:cubicBezTo>
                    <a:pt x="2831" y="4338"/>
                    <a:pt x="2899" y="4406"/>
                    <a:pt x="2922" y="4475"/>
                  </a:cubicBezTo>
                  <a:cubicBezTo>
                    <a:pt x="2967" y="4520"/>
                    <a:pt x="2990" y="4543"/>
                    <a:pt x="2990" y="4543"/>
                  </a:cubicBezTo>
                  <a:cubicBezTo>
                    <a:pt x="2990" y="4543"/>
                    <a:pt x="3013" y="4589"/>
                    <a:pt x="3059" y="4634"/>
                  </a:cubicBezTo>
                  <a:cubicBezTo>
                    <a:pt x="3127" y="4680"/>
                    <a:pt x="3196" y="4748"/>
                    <a:pt x="3264" y="4817"/>
                  </a:cubicBezTo>
                  <a:cubicBezTo>
                    <a:pt x="3447" y="4977"/>
                    <a:pt x="3698" y="5159"/>
                    <a:pt x="3995" y="5273"/>
                  </a:cubicBezTo>
                  <a:cubicBezTo>
                    <a:pt x="4013" y="5292"/>
                    <a:pt x="4048" y="5311"/>
                    <a:pt x="4072" y="5317"/>
                  </a:cubicBezTo>
                  <a:lnTo>
                    <a:pt x="4072" y="5317"/>
                  </a:lnTo>
                  <a:cubicBezTo>
                    <a:pt x="3917" y="5295"/>
                    <a:pt x="3761" y="5273"/>
                    <a:pt x="3584" y="5251"/>
                  </a:cubicBezTo>
                  <a:cubicBezTo>
                    <a:pt x="2853" y="5159"/>
                    <a:pt x="2169" y="5000"/>
                    <a:pt x="1621" y="4863"/>
                  </a:cubicBezTo>
                  <a:cubicBezTo>
                    <a:pt x="1176" y="4747"/>
                    <a:pt x="862" y="4647"/>
                    <a:pt x="763" y="4647"/>
                  </a:cubicBezTo>
                  <a:cubicBezTo>
                    <a:pt x="745" y="4647"/>
                    <a:pt x="734" y="4650"/>
                    <a:pt x="731" y="4657"/>
                  </a:cubicBezTo>
                  <a:cubicBezTo>
                    <a:pt x="708" y="4680"/>
                    <a:pt x="1050" y="4863"/>
                    <a:pt x="1552" y="5068"/>
                  </a:cubicBezTo>
                  <a:cubicBezTo>
                    <a:pt x="2077" y="5251"/>
                    <a:pt x="2785" y="5479"/>
                    <a:pt x="3515" y="5616"/>
                  </a:cubicBezTo>
                  <a:cubicBezTo>
                    <a:pt x="3881" y="5707"/>
                    <a:pt x="4246" y="5753"/>
                    <a:pt x="4588" y="5798"/>
                  </a:cubicBezTo>
                  <a:cubicBezTo>
                    <a:pt x="4953" y="5844"/>
                    <a:pt x="5273" y="5890"/>
                    <a:pt x="5547" y="5913"/>
                  </a:cubicBezTo>
                  <a:cubicBezTo>
                    <a:pt x="5821" y="5935"/>
                    <a:pt x="6049" y="5935"/>
                    <a:pt x="6209" y="5958"/>
                  </a:cubicBezTo>
                  <a:lnTo>
                    <a:pt x="7396" y="5958"/>
                  </a:lnTo>
                  <a:cubicBezTo>
                    <a:pt x="7875" y="5958"/>
                    <a:pt x="8537" y="5981"/>
                    <a:pt x="9222" y="6004"/>
                  </a:cubicBezTo>
                  <a:cubicBezTo>
                    <a:pt x="9153" y="6141"/>
                    <a:pt x="9130" y="6255"/>
                    <a:pt x="9176" y="6278"/>
                  </a:cubicBezTo>
                  <a:cubicBezTo>
                    <a:pt x="9178" y="6279"/>
                    <a:pt x="9180" y="6280"/>
                    <a:pt x="9183" y="6280"/>
                  </a:cubicBezTo>
                  <a:cubicBezTo>
                    <a:pt x="9219" y="6280"/>
                    <a:pt x="9348" y="6152"/>
                    <a:pt x="9496" y="6004"/>
                  </a:cubicBezTo>
                  <a:cubicBezTo>
                    <a:pt x="10203" y="6004"/>
                    <a:pt x="10934" y="5958"/>
                    <a:pt x="11459" y="5844"/>
                  </a:cubicBezTo>
                  <a:cubicBezTo>
                    <a:pt x="11732" y="5798"/>
                    <a:pt x="11938" y="5707"/>
                    <a:pt x="12098" y="5639"/>
                  </a:cubicBezTo>
                  <a:cubicBezTo>
                    <a:pt x="12166" y="5616"/>
                    <a:pt x="12235" y="5593"/>
                    <a:pt x="12257" y="5570"/>
                  </a:cubicBezTo>
                  <a:cubicBezTo>
                    <a:pt x="12280" y="5730"/>
                    <a:pt x="12303" y="5935"/>
                    <a:pt x="12372" y="6164"/>
                  </a:cubicBezTo>
                  <a:cubicBezTo>
                    <a:pt x="12486" y="6689"/>
                    <a:pt x="12760" y="7305"/>
                    <a:pt x="12828" y="7944"/>
                  </a:cubicBezTo>
                  <a:cubicBezTo>
                    <a:pt x="12851" y="8264"/>
                    <a:pt x="12851" y="8606"/>
                    <a:pt x="12897" y="8948"/>
                  </a:cubicBezTo>
                  <a:cubicBezTo>
                    <a:pt x="12942" y="9268"/>
                    <a:pt x="13102" y="9610"/>
                    <a:pt x="13353" y="9770"/>
                  </a:cubicBezTo>
                  <a:cubicBezTo>
                    <a:pt x="13353" y="9793"/>
                    <a:pt x="13376" y="9793"/>
                    <a:pt x="13399" y="9816"/>
                  </a:cubicBezTo>
                  <a:cubicBezTo>
                    <a:pt x="13353" y="9861"/>
                    <a:pt x="13285" y="9907"/>
                    <a:pt x="13216" y="9930"/>
                  </a:cubicBezTo>
                  <a:cubicBezTo>
                    <a:pt x="13148" y="9953"/>
                    <a:pt x="13073" y="9958"/>
                    <a:pt x="12994" y="9958"/>
                  </a:cubicBezTo>
                  <a:cubicBezTo>
                    <a:pt x="12914" y="9958"/>
                    <a:pt x="12828" y="9953"/>
                    <a:pt x="12737" y="9953"/>
                  </a:cubicBezTo>
                  <a:cubicBezTo>
                    <a:pt x="12394" y="9930"/>
                    <a:pt x="12006" y="9770"/>
                    <a:pt x="11527" y="9724"/>
                  </a:cubicBezTo>
                  <a:cubicBezTo>
                    <a:pt x="11276" y="9702"/>
                    <a:pt x="11048" y="9679"/>
                    <a:pt x="10797" y="9656"/>
                  </a:cubicBezTo>
                  <a:cubicBezTo>
                    <a:pt x="10568" y="9633"/>
                    <a:pt x="10317" y="9633"/>
                    <a:pt x="10066" y="9633"/>
                  </a:cubicBezTo>
                  <a:cubicBezTo>
                    <a:pt x="9085" y="9633"/>
                    <a:pt x="8103" y="9702"/>
                    <a:pt x="7373" y="9747"/>
                  </a:cubicBezTo>
                  <a:cubicBezTo>
                    <a:pt x="7008" y="9770"/>
                    <a:pt x="6711" y="9770"/>
                    <a:pt x="6505" y="9770"/>
                  </a:cubicBezTo>
                  <a:lnTo>
                    <a:pt x="6186" y="9770"/>
                  </a:lnTo>
                  <a:cubicBezTo>
                    <a:pt x="6186" y="9770"/>
                    <a:pt x="5973" y="9780"/>
                    <a:pt x="5614" y="9780"/>
                  </a:cubicBezTo>
                  <a:cubicBezTo>
                    <a:pt x="5435" y="9780"/>
                    <a:pt x="5220" y="9778"/>
                    <a:pt x="4976" y="9770"/>
                  </a:cubicBezTo>
                  <a:cubicBezTo>
                    <a:pt x="4269" y="9702"/>
                    <a:pt x="3310" y="9633"/>
                    <a:pt x="2374" y="9382"/>
                  </a:cubicBezTo>
                  <a:cubicBezTo>
                    <a:pt x="1918" y="9245"/>
                    <a:pt x="1484" y="9085"/>
                    <a:pt x="1119" y="8834"/>
                  </a:cubicBezTo>
                  <a:cubicBezTo>
                    <a:pt x="753" y="8606"/>
                    <a:pt x="480" y="8286"/>
                    <a:pt x="343" y="7990"/>
                  </a:cubicBezTo>
                  <a:cubicBezTo>
                    <a:pt x="69" y="7351"/>
                    <a:pt x="183" y="6826"/>
                    <a:pt x="114" y="6826"/>
                  </a:cubicBezTo>
                  <a:cubicBezTo>
                    <a:pt x="92" y="6826"/>
                    <a:pt x="69" y="6940"/>
                    <a:pt x="46" y="7168"/>
                  </a:cubicBezTo>
                  <a:cubicBezTo>
                    <a:pt x="0" y="7373"/>
                    <a:pt x="23" y="7693"/>
                    <a:pt x="137" y="8058"/>
                  </a:cubicBezTo>
                  <a:cubicBezTo>
                    <a:pt x="297" y="8423"/>
                    <a:pt x="571" y="8789"/>
                    <a:pt x="959" y="9085"/>
                  </a:cubicBezTo>
                  <a:cubicBezTo>
                    <a:pt x="1347" y="9359"/>
                    <a:pt x="1803" y="9565"/>
                    <a:pt x="2283" y="9724"/>
                  </a:cubicBezTo>
                  <a:cubicBezTo>
                    <a:pt x="3219" y="10044"/>
                    <a:pt x="4200" y="10158"/>
                    <a:pt x="4930" y="10249"/>
                  </a:cubicBezTo>
                  <a:cubicBezTo>
                    <a:pt x="5382" y="10290"/>
                    <a:pt x="5744" y="10299"/>
                    <a:pt x="5961" y="10299"/>
                  </a:cubicBezTo>
                  <a:cubicBezTo>
                    <a:pt x="6106" y="10299"/>
                    <a:pt x="6186" y="10295"/>
                    <a:pt x="6186" y="10295"/>
                  </a:cubicBezTo>
                  <a:lnTo>
                    <a:pt x="6528" y="10295"/>
                  </a:lnTo>
                  <a:cubicBezTo>
                    <a:pt x="6734" y="10272"/>
                    <a:pt x="7053" y="10249"/>
                    <a:pt x="7418" y="10227"/>
                  </a:cubicBezTo>
                  <a:cubicBezTo>
                    <a:pt x="8149" y="10158"/>
                    <a:pt x="9108" y="10044"/>
                    <a:pt x="10066" y="9998"/>
                  </a:cubicBezTo>
                  <a:cubicBezTo>
                    <a:pt x="10317" y="9998"/>
                    <a:pt x="10568" y="9975"/>
                    <a:pt x="10797" y="9975"/>
                  </a:cubicBezTo>
                  <a:cubicBezTo>
                    <a:pt x="11025" y="9998"/>
                    <a:pt x="11253" y="9998"/>
                    <a:pt x="11481" y="9998"/>
                  </a:cubicBezTo>
                  <a:cubicBezTo>
                    <a:pt x="11915" y="10044"/>
                    <a:pt x="12349" y="10158"/>
                    <a:pt x="12737" y="10158"/>
                  </a:cubicBezTo>
                  <a:cubicBezTo>
                    <a:pt x="12919" y="10158"/>
                    <a:pt x="13102" y="10135"/>
                    <a:pt x="13262" y="10067"/>
                  </a:cubicBezTo>
                  <a:cubicBezTo>
                    <a:pt x="13376" y="10021"/>
                    <a:pt x="13467" y="9953"/>
                    <a:pt x="13513" y="9861"/>
                  </a:cubicBezTo>
                  <a:cubicBezTo>
                    <a:pt x="13673" y="9953"/>
                    <a:pt x="13832" y="9975"/>
                    <a:pt x="13946" y="9998"/>
                  </a:cubicBezTo>
                  <a:cubicBezTo>
                    <a:pt x="14000" y="10006"/>
                    <a:pt x="14045" y="10008"/>
                    <a:pt x="14083" y="10008"/>
                  </a:cubicBezTo>
                  <a:cubicBezTo>
                    <a:pt x="14157" y="10008"/>
                    <a:pt x="14198" y="9998"/>
                    <a:pt x="14198" y="9998"/>
                  </a:cubicBezTo>
                  <a:cubicBezTo>
                    <a:pt x="14198" y="9953"/>
                    <a:pt x="14083" y="9930"/>
                    <a:pt x="13901" y="9861"/>
                  </a:cubicBezTo>
                  <a:lnTo>
                    <a:pt x="13901" y="9861"/>
                  </a:lnTo>
                  <a:cubicBezTo>
                    <a:pt x="14083" y="9884"/>
                    <a:pt x="14312" y="9907"/>
                    <a:pt x="14586" y="9953"/>
                  </a:cubicBezTo>
                  <a:cubicBezTo>
                    <a:pt x="14745" y="9975"/>
                    <a:pt x="14928" y="9975"/>
                    <a:pt x="15133" y="9998"/>
                  </a:cubicBezTo>
                  <a:cubicBezTo>
                    <a:pt x="15316" y="10021"/>
                    <a:pt x="15499" y="10021"/>
                    <a:pt x="15704" y="10067"/>
                  </a:cubicBezTo>
                  <a:cubicBezTo>
                    <a:pt x="16092" y="10135"/>
                    <a:pt x="16503" y="10249"/>
                    <a:pt x="16937" y="10364"/>
                  </a:cubicBezTo>
                  <a:cubicBezTo>
                    <a:pt x="17781" y="10637"/>
                    <a:pt x="18717" y="10660"/>
                    <a:pt x="19356" y="10660"/>
                  </a:cubicBezTo>
                  <a:cubicBezTo>
                    <a:pt x="20018" y="10683"/>
                    <a:pt x="20452" y="10683"/>
                    <a:pt x="20452" y="10683"/>
                  </a:cubicBezTo>
                  <a:cubicBezTo>
                    <a:pt x="20452" y="10683"/>
                    <a:pt x="20908" y="10660"/>
                    <a:pt x="21570" y="10637"/>
                  </a:cubicBezTo>
                  <a:cubicBezTo>
                    <a:pt x="22209" y="10592"/>
                    <a:pt x="23122" y="10478"/>
                    <a:pt x="23967" y="10386"/>
                  </a:cubicBezTo>
                  <a:cubicBezTo>
                    <a:pt x="24834" y="10318"/>
                    <a:pt x="25724" y="10272"/>
                    <a:pt x="26386" y="10112"/>
                  </a:cubicBezTo>
                  <a:cubicBezTo>
                    <a:pt x="27048" y="9953"/>
                    <a:pt x="27413" y="9702"/>
                    <a:pt x="27413" y="9679"/>
                  </a:cubicBezTo>
                  <a:cubicBezTo>
                    <a:pt x="27411" y="9674"/>
                    <a:pt x="27405" y="9672"/>
                    <a:pt x="27396" y="9672"/>
                  </a:cubicBezTo>
                  <a:cubicBezTo>
                    <a:pt x="27308" y="9672"/>
                    <a:pt x="26917" y="9845"/>
                    <a:pt x="26341" y="9907"/>
                  </a:cubicBezTo>
                  <a:cubicBezTo>
                    <a:pt x="25702" y="10021"/>
                    <a:pt x="24834" y="9998"/>
                    <a:pt x="23944" y="10021"/>
                  </a:cubicBezTo>
                  <a:cubicBezTo>
                    <a:pt x="23054" y="10067"/>
                    <a:pt x="22209" y="10135"/>
                    <a:pt x="21547" y="10135"/>
                  </a:cubicBezTo>
                  <a:cubicBezTo>
                    <a:pt x="20885" y="10158"/>
                    <a:pt x="20452" y="10158"/>
                    <a:pt x="20452" y="10158"/>
                  </a:cubicBezTo>
                  <a:cubicBezTo>
                    <a:pt x="20452" y="10158"/>
                    <a:pt x="20018" y="10181"/>
                    <a:pt x="19356" y="10181"/>
                  </a:cubicBezTo>
                  <a:cubicBezTo>
                    <a:pt x="19191" y="10187"/>
                    <a:pt x="19014" y="10191"/>
                    <a:pt x="18829" y="10191"/>
                  </a:cubicBezTo>
                  <a:cubicBezTo>
                    <a:pt x="18273" y="10191"/>
                    <a:pt x="17644" y="10152"/>
                    <a:pt x="17028" y="9998"/>
                  </a:cubicBezTo>
                  <a:cubicBezTo>
                    <a:pt x="16594" y="9907"/>
                    <a:pt x="16161" y="9816"/>
                    <a:pt x="15727" y="9770"/>
                  </a:cubicBezTo>
                  <a:cubicBezTo>
                    <a:pt x="15521" y="9747"/>
                    <a:pt x="15316" y="9747"/>
                    <a:pt x="15133" y="9747"/>
                  </a:cubicBezTo>
                  <a:lnTo>
                    <a:pt x="14608" y="9747"/>
                  </a:lnTo>
                  <a:cubicBezTo>
                    <a:pt x="14467" y="9738"/>
                    <a:pt x="14337" y="9732"/>
                    <a:pt x="14220" y="9732"/>
                  </a:cubicBezTo>
                  <a:cubicBezTo>
                    <a:pt x="14055" y="9732"/>
                    <a:pt x="13916" y="9743"/>
                    <a:pt x="13810" y="9770"/>
                  </a:cubicBezTo>
                  <a:lnTo>
                    <a:pt x="13718" y="9770"/>
                  </a:lnTo>
                  <a:cubicBezTo>
                    <a:pt x="13673" y="9747"/>
                    <a:pt x="13627" y="9724"/>
                    <a:pt x="13581" y="9702"/>
                  </a:cubicBezTo>
                  <a:cubicBezTo>
                    <a:pt x="13604" y="9633"/>
                    <a:pt x="13604" y="9565"/>
                    <a:pt x="13604" y="9519"/>
                  </a:cubicBezTo>
                  <a:cubicBezTo>
                    <a:pt x="13581" y="9473"/>
                    <a:pt x="13581" y="9428"/>
                    <a:pt x="13581" y="9428"/>
                  </a:cubicBezTo>
                  <a:cubicBezTo>
                    <a:pt x="13558" y="9428"/>
                    <a:pt x="13558" y="9519"/>
                    <a:pt x="13513" y="9633"/>
                  </a:cubicBezTo>
                  <a:cubicBezTo>
                    <a:pt x="13490" y="9633"/>
                    <a:pt x="13490" y="9633"/>
                    <a:pt x="13467" y="9610"/>
                  </a:cubicBezTo>
                  <a:cubicBezTo>
                    <a:pt x="13307" y="9473"/>
                    <a:pt x="13216" y="9199"/>
                    <a:pt x="13193" y="8903"/>
                  </a:cubicBezTo>
                  <a:cubicBezTo>
                    <a:pt x="13170" y="8606"/>
                    <a:pt x="13193" y="8286"/>
                    <a:pt x="13193" y="7921"/>
                  </a:cubicBezTo>
                  <a:cubicBezTo>
                    <a:pt x="13193" y="7488"/>
                    <a:pt x="13079" y="7077"/>
                    <a:pt x="12988" y="6711"/>
                  </a:cubicBezTo>
                  <a:lnTo>
                    <a:pt x="12988" y="6711"/>
                  </a:lnTo>
                  <a:cubicBezTo>
                    <a:pt x="13056" y="6757"/>
                    <a:pt x="13125" y="6803"/>
                    <a:pt x="13216" y="6848"/>
                  </a:cubicBezTo>
                  <a:cubicBezTo>
                    <a:pt x="13581" y="7054"/>
                    <a:pt x="13992" y="7168"/>
                    <a:pt x="14289" y="7259"/>
                  </a:cubicBezTo>
                  <a:cubicBezTo>
                    <a:pt x="14608" y="7351"/>
                    <a:pt x="14814" y="7373"/>
                    <a:pt x="14814" y="7373"/>
                  </a:cubicBezTo>
                  <a:cubicBezTo>
                    <a:pt x="14814" y="7373"/>
                    <a:pt x="15019" y="7396"/>
                    <a:pt x="15316" y="7442"/>
                  </a:cubicBezTo>
                  <a:cubicBezTo>
                    <a:pt x="15636" y="7465"/>
                    <a:pt x="16046" y="7488"/>
                    <a:pt x="16457" y="7488"/>
                  </a:cubicBezTo>
                  <a:cubicBezTo>
                    <a:pt x="16758" y="7496"/>
                    <a:pt x="17059" y="7501"/>
                    <a:pt x="17319" y="7501"/>
                  </a:cubicBezTo>
                  <a:cubicBezTo>
                    <a:pt x="17770" y="7501"/>
                    <a:pt x="18101" y="7485"/>
                    <a:pt x="18101" y="7442"/>
                  </a:cubicBezTo>
                  <a:cubicBezTo>
                    <a:pt x="18124" y="7351"/>
                    <a:pt x="17302" y="7236"/>
                    <a:pt x="16480" y="7122"/>
                  </a:cubicBezTo>
                  <a:cubicBezTo>
                    <a:pt x="16092" y="7077"/>
                    <a:pt x="15681" y="7008"/>
                    <a:pt x="15384" y="6963"/>
                  </a:cubicBezTo>
                  <a:cubicBezTo>
                    <a:pt x="15088" y="6894"/>
                    <a:pt x="14905" y="6871"/>
                    <a:pt x="14905" y="6871"/>
                  </a:cubicBezTo>
                  <a:cubicBezTo>
                    <a:pt x="14905" y="6871"/>
                    <a:pt x="14700" y="6848"/>
                    <a:pt x="14403" y="6780"/>
                  </a:cubicBezTo>
                  <a:cubicBezTo>
                    <a:pt x="14106" y="6734"/>
                    <a:pt x="13718" y="6666"/>
                    <a:pt x="13376" y="6506"/>
                  </a:cubicBezTo>
                  <a:cubicBezTo>
                    <a:pt x="13170" y="6438"/>
                    <a:pt x="13011" y="6323"/>
                    <a:pt x="12874" y="6209"/>
                  </a:cubicBezTo>
                  <a:cubicBezTo>
                    <a:pt x="12851" y="6164"/>
                    <a:pt x="12851" y="6095"/>
                    <a:pt x="12828" y="6050"/>
                  </a:cubicBezTo>
                  <a:cubicBezTo>
                    <a:pt x="12740" y="5589"/>
                    <a:pt x="12779" y="5318"/>
                    <a:pt x="12782" y="5318"/>
                  </a:cubicBezTo>
                  <a:lnTo>
                    <a:pt x="12782" y="5318"/>
                  </a:lnTo>
                  <a:cubicBezTo>
                    <a:pt x="12782" y="5318"/>
                    <a:pt x="12782" y="5318"/>
                    <a:pt x="12782" y="5319"/>
                  </a:cubicBezTo>
                  <a:cubicBezTo>
                    <a:pt x="12782" y="5319"/>
                    <a:pt x="12805" y="5273"/>
                    <a:pt x="12851" y="5159"/>
                  </a:cubicBezTo>
                  <a:cubicBezTo>
                    <a:pt x="12897" y="5045"/>
                    <a:pt x="12988" y="4885"/>
                    <a:pt x="13125" y="4634"/>
                  </a:cubicBezTo>
                  <a:cubicBezTo>
                    <a:pt x="13125" y="4612"/>
                    <a:pt x="13125" y="4612"/>
                    <a:pt x="13125" y="4589"/>
                  </a:cubicBezTo>
                  <a:cubicBezTo>
                    <a:pt x="13148" y="4612"/>
                    <a:pt x="13170" y="4634"/>
                    <a:pt x="13193" y="4657"/>
                  </a:cubicBezTo>
                  <a:cubicBezTo>
                    <a:pt x="13285" y="4794"/>
                    <a:pt x="13444" y="4885"/>
                    <a:pt x="13604" y="4954"/>
                  </a:cubicBezTo>
                  <a:cubicBezTo>
                    <a:pt x="14061" y="5137"/>
                    <a:pt x="14639" y="5187"/>
                    <a:pt x="15251" y="5187"/>
                  </a:cubicBezTo>
                  <a:cubicBezTo>
                    <a:pt x="15557" y="5187"/>
                    <a:pt x="15871" y="5175"/>
                    <a:pt x="16183" y="5159"/>
                  </a:cubicBezTo>
                  <a:cubicBezTo>
                    <a:pt x="16412" y="5137"/>
                    <a:pt x="16640" y="5137"/>
                    <a:pt x="16868" y="5114"/>
                  </a:cubicBezTo>
                  <a:cubicBezTo>
                    <a:pt x="17051" y="5114"/>
                    <a:pt x="17302" y="5137"/>
                    <a:pt x="17507" y="5159"/>
                  </a:cubicBezTo>
                  <a:cubicBezTo>
                    <a:pt x="17918" y="5205"/>
                    <a:pt x="18306" y="5273"/>
                    <a:pt x="18648" y="5342"/>
                  </a:cubicBezTo>
                  <a:cubicBezTo>
                    <a:pt x="19333" y="5479"/>
                    <a:pt x="19813" y="5547"/>
                    <a:pt x="19813" y="5547"/>
                  </a:cubicBezTo>
                  <a:cubicBezTo>
                    <a:pt x="19813" y="5547"/>
                    <a:pt x="19927" y="5547"/>
                    <a:pt x="20132" y="5570"/>
                  </a:cubicBezTo>
                  <a:cubicBezTo>
                    <a:pt x="20223" y="5570"/>
                    <a:pt x="20360" y="5593"/>
                    <a:pt x="20497" y="5593"/>
                  </a:cubicBezTo>
                  <a:cubicBezTo>
                    <a:pt x="20657" y="5593"/>
                    <a:pt x="20817" y="5593"/>
                    <a:pt x="20999" y="5570"/>
                  </a:cubicBezTo>
                  <a:cubicBezTo>
                    <a:pt x="21684" y="5547"/>
                    <a:pt x="22620" y="5502"/>
                    <a:pt x="23556" y="5388"/>
                  </a:cubicBezTo>
                  <a:cubicBezTo>
                    <a:pt x="24492" y="5296"/>
                    <a:pt x="25405" y="5137"/>
                    <a:pt x="26090" y="4931"/>
                  </a:cubicBezTo>
                  <a:cubicBezTo>
                    <a:pt x="26409" y="4817"/>
                    <a:pt x="26683" y="4703"/>
                    <a:pt x="26866" y="4634"/>
                  </a:cubicBezTo>
                  <a:cubicBezTo>
                    <a:pt x="27071" y="4543"/>
                    <a:pt x="27162" y="4497"/>
                    <a:pt x="27162" y="4475"/>
                  </a:cubicBezTo>
                  <a:cubicBezTo>
                    <a:pt x="27156" y="4468"/>
                    <a:pt x="27144" y="4466"/>
                    <a:pt x="27125" y="4466"/>
                  </a:cubicBezTo>
                  <a:cubicBezTo>
                    <a:pt x="27073" y="4466"/>
                    <a:pt x="26976" y="4487"/>
                    <a:pt x="26843" y="4520"/>
                  </a:cubicBezTo>
                  <a:cubicBezTo>
                    <a:pt x="26637" y="4589"/>
                    <a:pt x="26363" y="4657"/>
                    <a:pt x="26021" y="4726"/>
                  </a:cubicBezTo>
                  <a:cubicBezTo>
                    <a:pt x="25359" y="4863"/>
                    <a:pt x="24446" y="4977"/>
                    <a:pt x="23533" y="5022"/>
                  </a:cubicBezTo>
                  <a:cubicBezTo>
                    <a:pt x="22597" y="5068"/>
                    <a:pt x="21684" y="5091"/>
                    <a:pt x="20977" y="5091"/>
                  </a:cubicBezTo>
                  <a:lnTo>
                    <a:pt x="20520" y="5091"/>
                  </a:lnTo>
                  <a:cubicBezTo>
                    <a:pt x="20383" y="5068"/>
                    <a:pt x="20269" y="5068"/>
                    <a:pt x="20178" y="5045"/>
                  </a:cubicBezTo>
                  <a:cubicBezTo>
                    <a:pt x="19972" y="5045"/>
                    <a:pt x="19858" y="5022"/>
                    <a:pt x="19858" y="5022"/>
                  </a:cubicBezTo>
                  <a:cubicBezTo>
                    <a:pt x="19858" y="5022"/>
                    <a:pt x="19721" y="5000"/>
                    <a:pt x="19493" y="4977"/>
                  </a:cubicBezTo>
                  <a:cubicBezTo>
                    <a:pt x="19447" y="4954"/>
                    <a:pt x="19379" y="4908"/>
                    <a:pt x="19333" y="4885"/>
                  </a:cubicBezTo>
                  <a:cubicBezTo>
                    <a:pt x="19196" y="4817"/>
                    <a:pt x="19037" y="4748"/>
                    <a:pt x="18900" y="4657"/>
                  </a:cubicBezTo>
                  <a:cubicBezTo>
                    <a:pt x="18626" y="4475"/>
                    <a:pt x="18352" y="4315"/>
                    <a:pt x="18146" y="4178"/>
                  </a:cubicBezTo>
                  <a:cubicBezTo>
                    <a:pt x="17941" y="4018"/>
                    <a:pt x="17804" y="3927"/>
                    <a:pt x="17804" y="3927"/>
                  </a:cubicBezTo>
                  <a:cubicBezTo>
                    <a:pt x="17804" y="3927"/>
                    <a:pt x="17667" y="3835"/>
                    <a:pt x="17462" y="3699"/>
                  </a:cubicBezTo>
                  <a:cubicBezTo>
                    <a:pt x="17256" y="3584"/>
                    <a:pt x="17005" y="3379"/>
                    <a:pt x="16731" y="3174"/>
                  </a:cubicBezTo>
                  <a:cubicBezTo>
                    <a:pt x="16617" y="3082"/>
                    <a:pt x="16503" y="2968"/>
                    <a:pt x="16366" y="2854"/>
                  </a:cubicBezTo>
                  <a:cubicBezTo>
                    <a:pt x="16252" y="2763"/>
                    <a:pt x="16138" y="2671"/>
                    <a:pt x="16069" y="2580"/>
                  </a:cubicBezTo>
                  <a:cubicBezTo>
                    <a:pt x="15923" y="2413"/>
                    <a:pt x="15796" y="2303"/>
                    <a:pt x="15758" y="2303"/>
                  </a:cubicBezTo>
                  <a:cubicBezTo>
                    <a:pt x="15754" y="2303"/>
                    <a:pt x="15752" y="2304"/>
                    <a:pt x="15750" y="2306"/>
                  </a:cubicBezTo>
                  <a:cubicBezTo>
                    <a:pt x="15704" y="2329"/>
                    <a:pt x="15772" y="2466"/>
                    <a:pt x="15909" y="2694"/>
                  </a:cubicBezTo>
                  <a:cubicBezTo>
                    <a:pt x="15978" y="2831"/>
                    <a:pt x="16069" y="2945"/>
                    <a:pt x="16161" y="3059"/>
                  </a:cubicBezTo>
                  <a:cubicBezTo>
                    <a:pt x="16275" y="3196"/>
                    <a:pt x="16366" y="3333"/>
                    <a:pt x="16480" y="3447"/>
                  </a:cubicBezTo>
                  <a:cubicBezTo>
                    <a:pt x="16731" y="3699"/>
                    <a:pt x="16982" y="3950"/>
                    <a:pt x="17188" y="4087"/>
                  </a:cubicBezTo>
                  <a:cubicBezTo>
                    <a:pt x="17393" y="4246"/>
                    <a:pt x="17507" y="4360"/>
                    <a:pt x="17507" y="4360"/>
                  </a:cubicBezTo>
                  <a:cubicBezTo>
                    <a:pt x="17507" y="4360"/>
                    <a:pt x="17667" y="4452"/>
                    <a:pt x="17895" y="4589"/>
                  </a:cubicBezTo>
                  <a:cubicBezTo>
                    <a:pt x="18009" y="4657"/>
                    <a:pt x="18169" y="4726"/>
                    <a:pt x="18329" y="4817"/>
                  </a:cubicBezTo>
                  <a:cubicBezTo>
                    <a:pt x="18078" y="4771"/>
                    <a:pt x="17827" y="4748"/>
                    <a:pt x="17530" y="4726"/>
                  </a:cubicBezTo>
                  <a:cubicBezTo>
                    <a:pt x="17302" y="4703"/>
                    <a:pt x="17096" y="4703"/>
                    <a:pt x="16845" y="4703"/>
                  </a:cubicBezTo>
                  <a:cubicBezTo>
                    <a:pt x="16617" y="4726"/>
                    <a:pt x="16389" y="4771"/>
                    <a:pt x="16161" y="4794"/>
                  </a:cubicBezTo>
                  <a:cubicBezTo>
                    <a:pt x="15667" y="4843"/>
                    <a:pt x="15167" y="4886"/>
                    <a:pt x="14711" y="4886"/>
                  </a:cubicBezTo>
                  <a:cubicBezTo>
                    <a:pt x="14323" y="4886"/>
                    <a:pt x="13966" y="4855"/>
                    <a:pt x="13673" y="4771"/>
                  </a:cubicBezTo>
                  <a:cubicBezTo>
                    <a:pt x="13444" y="4703"/>
                    <a:pt x="13285" y="4566"/>
                    <a:pt x="13193" y="4429"/>
                  </a:cubicBezTo>
                  <a:cubicBezTo>
                    <a:pt x="13239" y="4338"/>
                    <a:pt x="13262" y="4246"/>
                    <a:pt x="13262" y="4155"/>
                  </a:cubicBezTo>
                  <a:cubicBezTo>
                    <a:pt x="13285" y="3995"/>
                    <a:pt x="13262" y="3813"/>
                    <a:pt x="13262" y="3653"/>
                  </a:cubicBezTo>
                  <a:cubicBezTo>
                    <a:pt x="13216" y="3311"/>
                    <a:pt x="13102" y="2968"/>
                    <a:pt x="13033" y="2649"/>
                  </a:cubicBezTo>
                  <a:cubicBezTo>
                    <a:pt x="12760" y="1325"/>
                    <a:pt x="12531" y="1"/>
                    <a:pt x="12463"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7" name="Google Shape;2931;p41">
              <a:extLst>
                <a:ext uri="{FF2B5EF4-FFF2-40B4-BE49-F238E27FC236}">
                  <a16:creationId xmlns:a16="http://schemas.microsoft.com/office/drawing/2014/main" id="{CB298FE1-812B-6B2F-693F-BEE55B1A5EE5}"/>
                </a:ext>
              </a:extLst>
            </p:cNvPr>
            <p:cNvSpPr/>
            <p:nvPr/>
          </p:nvSpPr>
          <p:spPr>
            <a:xfrm>
              <a:off x="4307300" y="3169650"/>
              <a:ext cx="113575" cy="502450"/>
            </a:xfrm>
            <a:custGeom>
              <a:avLst/>
              <a:gdLst/>
              <a:ahLst/>
              <a:cxnLst/>
              <a:rect l="l" t="t" r="r" b="b"/>
              <a:pathLst>
                <a:path w="4543" h="20098" extrusionOk="0">
                  <a:moveTo>
                    <a:pt x="3852" y="1"/>
                  </a:moveTo>
                  <a:cubicBezTo>
                    <a:pt x="3845" y="1"/>
                    <a:pt x="3835" y="11"/>
                    <a:pt x="3835" y="11"/>
                  </a:cubicBezTo>
                  <a:lnTo>
                    <a:pt x="3675" y="11"/>
                  </a:lnTo>
                  <a:cubicBezTo>
                    <a:pt x="3447" y="34"/>
                    <a:pt x="3356" y="56"/>
                    <a:pt x="3219" y="102"/>
                  </a:cubicBezTo>
                  <a:cubicBezTo>
                    <a:pt x="2739" y="216"/>
                    <a:pt x="2328" y="399"/>
                    <a:pt x="1963" y="581"/>
                  </a:cubicBezTo>
                  <a:cubicBezTo>
                    <a:pt x="1278" y="924"/>
                    <a:pt x="799" y="1129"/>
                    <a:pt x="822" y="1175"/>
                  </a:cubicBezTo>
                  <a:cubicBezTo>
                    <a:pt x="822" y="1176"/>
                    <a:pt x="824" y="1177"/>
                    <a:pt x="828" y="1177"/>
                  </a:cubicBezTo>
                  <a:cubicBezTo>
                    <a:pt x="886" y="1177"/>
                    <a:pt x="1370" y="1021"/>
                    <a:pt x="2055" y="764"/>
                  </a:cubicBezTo>
                  <a:cubicBezTo>
                    <a:pt x="2397" y="627"/>
                    <a:pt x="2831" y="467"/>
                    <a:pt x="3287" y="376"/>
                  </a:cubicBezTo>
                  <a:cubicBezTo>
                    <a:pt x="3401" y="353"/>
                    <a:pt x="3538" y="353"/>
                    <a:pt x="3561" y="353"/>
                  </a:cubicBezTo>
                  <a:cubicBezTo>
                    <a:pt x="3572" y="353"/>
                    <a:pt x="3584" y="348"/>
                    <a:pt x="3592" y="348"/>
                  </a:cubicBezTo>
                  <a:cubicBezTo>
                    <a:pt x="3601" y="348"/>
                    <a:pt x="3607" y="353"/>
                    <a:pt x="3607" y="376"/>
                  </a:cubicBezTo>
                  <a:lnTo>
                    <a:pt x="3629" y="467"/>
                  </a:lnTo>
                  <a:cubicBezTo>
                    <a:pt x="3675" y="718"/>
                    <a:pt x="3698" y="969"/>
                    <a:pt x="3744" y="1221"/>
                  </a:cubicBezTo>
                  <a:cubicBezTo>
                    <a:pt x="3903" y="2225"/>
                    <a:pt x="3972" y="3252"/>
                    <a:pt x="3995" y="4028"/>
                  </a:cubicBezTo>
                  <a:cubicBezTo>
                    <a:pt x="4040" y="4781"/>
                    <a:pt x="4018" y="5306"/>
                    <a:pt x="4018" y="5306"/>
                  </a:cubicBezTo>
                  <a:cubicBezTo>
                    <a:pt x="4018" y="5306"/>
                    <a:pt x="4018" y="5808"/>
                    <a:pt x="3972" y="6562"/>
                  </a:cubicBezTo>
                  <a:cubicBezTo>
                    <a:pt x="3903" y="7315"/>
                    <a:pt x="3766" y="8342"/>
                    <a:pt x="3333" y="9255"/>
                  </a:cubicBezTo>
                  <a:cubicBezTo>
                    <a:pt x="3127" y="9689"/>
                    <a:pt x="2808" y="10100"/>
                    <a:pt x="2443" y="10351"/>
                  </a:cubicBezTo>
                  <a:cubicBezTo>
                    <a:pt x="2077" y="10647"/>
                    <a:pt x="1667" y="10762"/>
                    <a:pt x="1278" y="10830"/>
                  </a:cubicBezTo>
                  <a:lnTo>
                    <a:pt x="1187" y="10830"/>
                  </a:lnTo>
                  <a:cubicBezTo>
                    <a:pt x="1119" y="10351"/>
                    <a:pt x="1050" y="9826"/>
                    <a:pt x="959" y="9278"/>
                  </a:cubicBezTo>
                  <a:cubicBezTo>
                    <a:pt x="731" y="7498"/>
                    <a:pt x="662" y="5694"/>
                    <a:pt x="571" y="5694"/>
                  </a:cubicBezTo>
                  <a:cubicBezTo>
                    <a:pt x="525" y="5694"/>
                    <a:pt x="502" y="6151"/>
                    <a:pt x="502" y="6836"/>
                  </a:cubicBezTo>
                  <a:cubicBezTo>
                    <a:pt x="480" y="7520"/>
                    <a:pt x="548" y="8411"/>
                    <a:pt x="594" y="9324"/>
                  </a:cubicBezTo>
                  <a:cubicBezTo>
                    <a:pt x="639" y="9849"/>
                    <a:pt x="685" y="10374"/>
                    <a:pt x="753" y="10853"/>
                  </a:cubicBezTo>
                  <a:cubicBezTo>
                    <a:pt x="685" y="10856"/>
                    <a:pt x="620" y="10858"/>
                    <a:pt x="560" y="10858"/>
                  </a:cubicBezTo>
                  <a:cubicBezTo>
                    <a:pt x="325" y="10858"/>
                    <a:pt x="156" y="10837"/>
                    <a:pt x="68" y="10837"/>
                  </a:cubicBezTo>
                  <a:cubicBezTo>
                    <a:pt x="29" y="10837"/>
                    <a:pt x="6" y="10841"/>
                    <a:pt x="0" y="10853"/>
                  </a:cubicBezTo>
                  <a:cubicBezTo>
                    <a:pt x="0" y="10853"/>
                    <a:pt x="137" y="10898"/>
                    <a:pt x="365" y="10944"/>
                  </a:cubicBezTo>
                  <a:cubicBezTo>
                    <a:pt x="457" y="10990"/>
                    <a:pt x="594" y="11013"/>
                    <a:pt x="776" y="11013"/>
                  </a:cubicBezTo>
                  <a:cubicBezTo>
                    <a:pt x="799" y="11309"/>
                    <a:pt x="822" y="11560"/>
                    <a:pt x="868" y="11811"/>
                  </a:cubicBezTo>
                  <a:cubicBezTo>
                    <a:pt x="959" y="12473"/>
                    <a:pt x="1005" y="12930"/>
                    <a:pt x="1005" y="12930"/>
                  </a:cubicBezTo>
                  <a:cubicBezTo>
                    <a:pt x="1005" y="12930"/>
                    <a:pt x="1073" y="13386"/>
                    <a:pt x="1164" y="14048"/>
                  </a:cubicBezTo>
                  <a:cubicBezTo>
                    <a:pt x="1301" y="14710"/>
                    <a:pt x="1347" y="15600"/>
                    <a:pt x="1438" y="16514"/>
                  </a:cubicBezTo>
                  <a:cubicBezTo>
                    <a:pt x="1552" y="17449"/>
                    <a:pt x="1781" y="18317"/>
                    <a:pt x="1940" y="18979"/>
                  </a:cubicBezTo>
                  <a:cubicBezTo>
                    <a:pt x="2077" y="19641"/>
                    <a:pt x="2146" y="20097"/>
                    <a:pt x="2191" y="20097"/>
                  </a:cubicBezTo>
                  <a:cubicBezTo>
                    <a:pt x="2214" y="20097"/>
                    <a:pt x="2214" y="19618"/>
                    <a:pt x="2146" y="18956"/>
                  </a:cubicBezTo>
                  <a:cubicBezTo>
                    <a:pt x="2055" y="18271"/>
                    <a:pt x="1872" y="17381"/>
                    <a:pt x="1826" y="16491"/>
                  </a:cubicBezTo>
                  <a:cubicBezTo>
                    <a:pt x="1758" y="15578"/>
                    <a:pt x="1735" y="14665"/>
                    <a:pt x="1644" y="13980"/>
                  </a:cubicBezTo>
                  <a:cubicBezTo>
                    <a:pt x="1575" y="13318"/>
                    <a:pt x="1530" y="12861"/>
                    <a:pt x="1530" y="12861"/>
                  </a:cubicBezTo>
                  <a:cubicBezTo>
                    <a:pt x="1530" y="12861"/>
                    <a:pt x="1461" y="12405"/>
                    <a:pt x="1347" y="11743"/>
                  </a:cubicBezTo>
                  <a:cubicBezTo>
                    <a:pt x="1301" y="11515"/>
                    <a:pt x="1256" y="11287"/>
                    <a:pt x="1233" y="11035"/>
                  </a:cubicBezTo>
                  <a:lnTo>
                    <a:pt x="1301" y="11035"/>
                  </a:lnTo>
                  <a:cubicBezTo>
                    <a:pt x="1712" y="11013"/>
                    <a:pt x="2191" y="10898"/>
                    <a:pt x="2602" y="10602"/>
                  </a:cubicBezTo>
                  <a:cubicBezTo>
                    <a:pt x="3036" y="10328"/>
                    <a:pt x="3401" y="9894"/>
                    <a:pt x="3675" y="9415"/>
                  </a:cubicBezTo>
                  <a:cubicBezTo>
                    <a:pt x="4177" y="8456"/>
                    <a:pt x="4360" y="7406"/>
                    <a:pt x="4451" y="6607"/>
                  </a:cubicBezTo>
                  <a:cubicBezTo>
                    <a:pt x="4542" y="5831"/>
                    <a:pt x="4542" y="5306"/>
                    <a:pt x="4542" y="5306"/>
                  </a:cubicBezTo>
                  <a:cubicBezTo>
                    <a:pt x="4542" y="5306"/>
                    <a:pt x="4542" y="4781"/>
                    <a:pt x="4497" y="4005"/>
                  </a:cubicBezTo>
                  <a:cubicBezTo>
                    <a:pt x="4428" y="3206"/>
                    <a:pt x="4314" y="2179"/>
                    <a:pt x="4109" y="1152"/>
                  </a:cubicBezTo>
                  <a:cubicBezTo>
                    <a:pt x="4063" y="901"/>
                    <a:pt x="4018" y="650"/>
                    <a:pt x="3949" y="399"/>
                  </a:cubicBezTo>
                  <a:lnTo>
                    <a:pt x="3881" y="125"/>
                  </a:lnTo>
                  <a:lnTo>
                    <a:pt x="3881" y="34"/>
                  </a:lnTo>
                  <a:lnTo>
                    <a:pt x="3858" y="11"/>
                  </a:lnTo>
                  <a:cubicBezTo>
                    <a:pt x="3858" y="3"/>
                    <a:pt x="3855" y="1"/>
                    <a:pt x="3852"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8" name="Google Shape;2932;p41">
              <a:extLst>
                <a:ext uri="{FF2B5EF4-FFF2-40B4-BE49-F238E27FC236}">
                  <a16:creationId xmlns:a16="http://schemas.microsoft.com/office/drawing/2014/main" id="{AD71AED7-A52D-E20D-92B5-E8CAC665D1FB}"/>
                </a:ext>
              </a:extLst>
            </p:cNvPr>
            <p:cNvSpPr/>
            <p:nvPr/>
          </p:nvSpPr>
          <p:spPr>
            <a:xfrm>
              <a:off x="4359225" y="3679475"/>
              <a:ext cx="78775" cy="55200"/>
            </a:xfrm>
            <a:custGeom>
              <a:avLst/>
              <a:gdLst/>
              <a:ahLst/>
              <a:cxnLst/>
              <a:rect l="l" t="t" r="r" b="b"/>
              <a:pathLst>
                <a:path w="3151" h="2208" extrusionOk="0">
                  <a:moveTo>
                    <a:pt x="46" y="1"/>
                  </a:moveTo>
                  <a:cubicBezTo>
                    <a:pt x="0" y="1"/>
                    <a:pt x="0" y="138"/>
                    <a:pt x="46" y="343"/>
                  </a:cubicBezTo>
                  <a:cubicBezTo>
                    <a:pt x="69" y="549"/>
                    <a:pt x="183" y="800"/>
                    <a:pt x="320" y="1028"/>
                  </a:cubicBezTo>
                  <a:cubicBezTo>
                    <a:pt x="480" y="1256"/>
                    <a:pt x="662" y="1439"/>
                    <a:pt x="822" y="1576"/>
                  </a:cubicBezTo>
                  <a:cubicBezTo>
                    <a:pt x="982" y="1713"/>
                    <a:pt x="1096" y="1804"/>
                    <a:pt x="1096" y="1804"/>
                  </a:cubicBezTo>
                  <a:cubicBezTo>
                    <a:pt x="1096" y="1804"/>
                    <a:pt x="1575" y="2055"/>
                    <a:pt x="2100" y="2146"/>
                  </a:cubicBezTo>
                  <a:cubicBezTo>
                    <a:pt x="2304" y="2191"/>
                    <a:pt x="2507" y="2207"/>
                    <a:pt x="2680" y="2207"/>
                  </a:cubicBezTo>
                  <a:cubicBezTo>
                    <a:pt x="2953" y="2207"/>
                    <a:pt x="3150" y="2165"/>
                    <a:pt x="3150" y="2124"/>
                  </a:cubicBezTo>
                  <a:cubicBezTo>
                    <a:pt x="3150" y="2032"/>
                    <a:pt x="2648" y="1987"/>
                    <a:pt x="2192" y="1804"/>
                  </a:cubicBezTo>
                  <a:cubicBezTo>
                    <a:pt x="1735" y="1621"/>
                    <a:pt x="1370" y="1347"/>
                    <a:pt x="1370" y="1347"/>
                  </a:cubicBezTo>
                  <a:cubicBezTo>
                    <a:pt x="1370" y="1347"/>
                    <a:pt x="1256" y="1302"/>
                    <a:pt x="1119" y="1211"/>
                  </a:cubicBezTo>
                  <a:cubicBezTo>
                    <a:pt x="959" y="1096"/>
                    <a:pt x="776" y="959"/>
                    <a:pt x="617" y="800"/>
                  </a:cubicBezTo>
                  <a:cubicBezTo>
                    <a:pt x="457" y="617"/>
                    <a:pt x="320" y="434"/>
                    <a:pt x="229" y="275"/>
                  </a:cubicBezTo>
                  <a:cubicBezTo>
                    <a:pt x="137" y="115"/>
                    <a:pt x="92" y="1"/>
                    <a:pt x="46"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9" name="Google Shape;2933;p41">
              <a:extLst>
                <a:ext uri="{FF2B5EF4-FFF2-40B4-BE49-F238E27FC236}">
                  <a16:creationId xmlns:a16="http://schemas.microsoft.com/office/drawing/2014/main" id="{C415DE4D-B2F9-C73C-6D78-40EEE1690DC2}"/>
                </a:ext>
              </a:extLst>
            </p:cNvPr>
            <p:cNvSpPr/>
            <p:nvPr/>
          </p:nvSpPr>
          <p:spPr>
            <a:xfrm>
              <a:off x="4336975" y="3677625"/>
              <a:ext cx="111850" cy="94375"/>
            </a:xfrm>
            <a:custGeom>
              <a:avLst/>
              <a:gdLst/>
              <a:ahLst/>
              <a:cxnLst/>
              <a:rect l="l" t="t" r="r" b="b"/>
              <a:pathLst>
                <a:path w="4474" h="3775" extrusionOk="0">
                  <a:moveTo>
                    <a:pt x="852" y="1"/>
                  </a:moveTo>
                  <a:cubicBezTo>
                    <a:pt x="796" y="1"/>
                    <a:pt x="600" y="57"/>
                    <a:pt x="388" y="212"/>
                  </a:cubicBezTo>
                  <a:cubicBezTo>
                    <a:pt x="251" y="303"/>
                    <a:pt x="91" y="486"/>
                    <a:pt x="46" y="714"/>
                  </a:cubicBezTo>
                  <a:cubicBezTo>
                    <a:pt x="0" y="965"/>
                    <a:pt x="69" y="1193"/>
                    <a:pt x="183" y="1399"/>
                  </a:cubicBezTo>
                  <a:cubicBezTo>
                    <a:pt x="388" y="1810"/>
                    <a:pt x="708" y="2106"/>
                    <a:pt x="936" y="2312"/>
                  </a:cubicBezTo>
                  <a:cubicBezTo>
                    <a:pt x="1187" y="2517"/>
                    <a:pt x="1347" y="2654"/>
                    <a:pt x="1347" y="2654"/>
                  </a:cubicBezTo>
                  <a:cubicBezTo>
                    <a:pt x="1347" y="2654"/>
                    <a:pt x="1529" y="2768"/>
                    <a:pt x="1803" y="2905"/>
                  </a:cubicBezTo>
                  <a:cubicBezTo>
                    <a:pt x="2077" y="3065"/>
                    <a:pt x="2465" y="3248"/>
                    <a:pt x="2853" y="3407"/>
                  </a:cubicBezTo>
                  <a:cubicBezTo>
                    <a:pt x="3241" y="3567"/>
                    <a:pt x="3629" y="3681"/>
                    <a:pt x="3949" y="3750"/>
                  </a:cubicBezTo>
                  <a:cubicBezTo>
                    <a:pt x="4062" y="3767"/>
                    <a:pt x="4166" y="3775"/>
                    <a:pt x="4250" y="3775"/>
                  </a:cubicBezTo>
                  <a:cubicBezTo>
                    <a:pt x="4387" y="3775"/>
                    <a:pt x="4474" y="3755"/>
                    <a:pt x="4474" y="3727"/>
                  </a:cubicBezTo>
                  <a:cubicBezTo>
                    <a:pt x="4474" y="3704"/>
                    <a:pt x="4269" y="3658"/>
                    <a:pt x="3995" y="3544"/>
                  </a:cubicBezTo>
                  <a:cubicBezTo>
                    <a:pt x="3721" y="3430"/>
                    <a:pt x="3355" y="3248"/>
                    <a:pt x="3013" y="3065"/>
                  </a:cubicBezTo>
                  <a:cubicBezTo>
                    <a:pt x="2648" y="2882"/>
                    <a:pt x="2306" y="2677"/>
                    <a:pt x="2054" y="2494"/>
                  </a:cubicBezTo>
                  <a:cubicBezTo>
                    <a:pt x="1803" y="2334"/>
                    <a:pt x="1644" y="2220"/>
                    <a:pt x="1644" y="2220"/>
                  </a:cubicBezTo>
                  <a:cubicBezTo>
                    <a:pt x="1644" y="2220"/>
                    <a:pt x="1484" y="2106"/>
                    <a:pt x="1256" y="1946"/>
                  </a:cubicBezTo>
                  <a:cubicBezTo>
                    <a:pt x="1027" y="1764"/>
                    <a:pt x="708" y="1513"/>
                    <a:pt x="502" y="1216"/>
                  </a:cubicBezTo>
                  <a:cubicBezTo>
                    <a:pt x="411" y="1079"/>
                    <a:pt x="343" y="919"/>
                    <a:pt x="343" y="760"/>
                  </a:cubicBezTo>
                  <a:cubicBezTo>
                    <a:pt x="343" y="623"/>
                    <a:pt x="411" y="463"/>
                    <a:pt x="525" y="372"/>
                  </a:cubicBezTo>
                  <a:cubicBezTo>
                    <a:pt x="708" y="166"/>
                    <a:pt x="890" y="52"/>
                    <a:pt x="868" y="6"/>
                  </a:cubicBezTo>
                  <a:cubicBezTo>
                    <a:pt x="868" y="3"/>
                    <a:pt x="862" y="1"/>
                    <a:pt x="852"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0" name="Google Shape;2934;p41">
              <a:extLst>
                <a:ext uri="{FF2B5EF4-FFF2-40B4-BE49-F238E27FC236}">
                  <a16:creationId xmlns:a16="http://schemas.microsoft.com/office/drawing/2014/main" id="{AE5E9B39-2F79-F1F3-0EA2-4F440D7C48A9}"/>
                </a:ext>
              </a:extLst>
            </p:cNvPr>
            <p:cNvSpPr/>
            <p:nvPr/>
          </p:nvSpPr>
          <p:spPr>
            <a:xfrm>
              <a:off x="4468775" y="3728875"/>
              <a:ext cx="191200" cy="29950"/>
            </a:xfrm>
            <a:custGeom>
              <a:avLst/>
              <a:gdLst/>
              <a:ahLst/>
              <a:cxnLst/>
              <a:rect l="l" t="t" r="r" b="b"/>
              <a:pathLst>
                <a:path w="7648" h="1198" extrusionOk="0">
                  <a:moveTo>
                    <a:pt x="7608" y="0"/>
                  </a:moveTo>
                  <a:cubicBezTo>
                    <a:pt x="7549" y="0"/>
                    <a:pt x="7339" y="93"/>
                    <a:pt x="7031" y="170"/>
                  </a:cubicBezTo>
                  <a:cubicBezTo>
                    <a:pt x="6689" y="284"/>
                    <a:pt x="6232" y="399"/>
                    <a:pt x="5753" y="467"/>
                  </a:cubicBezTo>
                  <a:cubicBezTo>
                    <a:pt x="5273" y="558"/>
                    <a:pt x="4794" y="604"/>
                    <a:pt x="4429" y="627"/>
                  </a:cubicBezTo>
                  <a:cubicBezTo>
                    <a:pt x="4064" y="650"/>
                    <a:pt x="3835" y="673"/>
                    <a:pt x="3835" y="673"/>
                  </a:cubicBezTo>
                  <a:cubicBezTo>
                    <a:pt x="3835" y="673"/>
                    <a:pt x="3584" y="695"/>
                    <a:pt x="3242" y="718"/>
                  </a:cubicBezTo>
                  <a:cubicBezTo>
                    <a:pt x="2999" y="718"/>
                    <a:pt x="2704" y="728"/>
                    <a:pt x="2393" y="728"/>
                  </a:cubicBezTo>
                  <a:cubicBezTo>
                    <a:pt x="2238" y="728"/>
                    <a:pt x="2078" y="726"/>
                    <a:pt x="1918" y="718"/>
                  </a:cubicBezTo>
                  <a:cubicBezTo>
                    <a:pt x="1439" y="673"/>
                    <a:pt x="959" y="627"/>
                    <a:pt x="617" y="558"/>
                  </a:cubicBezTo>
                  <a:cubicBezTo>
                    <a:pt x="320" y="503"/>
                    <a:pt x="114" y="432"/>
                    <a:pt x="35" y="432"/>
                  </a:cubicBezTo>
                  <a:cubicBezTo>
                    <a:pt x="17" y="432"/>
                    <a:pt x="5" y="436"/>
                    <a:pt x="1" y="444"/>
                  </a:cubicBezTo>
                  <a:cubicBezTo>
                    <a:pt x="1" y="467"/>
                    <a:pt x="206" y="627"/>
                    <a:pt x="549" y="741"/>
                  </a:cubicBezTo>
                  <a:cubicBezTo>
                    <a:pt x="891" y="901"/>
                    <a:pt x="1393" y="1015"/>
                    <a:pt x="1872" y="1083"/>
                  </a:cubicBezTo>
                  <a:cubicBezTo>
                    <a:pt x="2375" y="1152"/>
                    <a:pt x="2877" y="1175"/>
                    <a:pt x="3242" y="1198"/>
                  </a:cubicBezTo>
                  <a:lnTo>
                    <a:pt x="3858" y="1198"/>
                  </a:lnTo>
                  <a:cubicBezTo>
                    <a:pt x="3858" y="1198"/>
                    <a:pt x="4109" y="1152"/>
                    <a:pt x="4497" y="1106"/>
                  </a:cubicBezTo>
                  <a:cubicBezTo>
                    <a:pt x="4863" y="1061"/>
                    <a:pt x="5342" y="969"/>
                    <a:pt x="5821" y="832"/>
                  </a:cubicBezTo>
                  <a:cubicBezTo>
                    <a:pt x="6301" y="695"/>
                    <a:pt x="6780" y="536"/>
                    <a:pt x="7122" y="353"/>
                  </a:cubicBezTo>
                  <a:cubicBezTo>
                    <a:pt x="7442" y="193"/>
                    <a:pt x="7647" y="33"/>
                    <a:pt x="7624" y="11"/>
                  </a:cubicBezTo>
                  <a:cubicBezTo>
                    <a:pt x="7624" y="3"/>
                    <a:pt x="7619" y="0"/>
                    <a:pt x="7608"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1" name="Google Shape;2935;p41">
              <a:extLst>
                <a:ext uri="{FF2B5EF4-FFF2-40B4-BE49-F238E27FC236}">
                  <a16:creationId xmlns:a16="http://schemas.microsoft.com/office/drawing/2014/main" id="{995B3401-6137-42B1-3FF0-E6BF01C6CA5F}"/>
                </a:ext>
              </a:extLst>
            </p:cNvPr>
            <p:cNvSpPr/>
            <p:nvPr/>
          </p:nvSpPr>
          <p:spPr>
            <a:xfrm>
              <a:off x="4570925" y="3755200"/>
              <a:ext cx="82200" cy="22050"/>
            </a:xfrm>
            <a:custGeom>
              <a:avLst/>
              <a:gdLst/>
              <a:ahLst/>
              <a:cxnLst/>
              <a:rect l="l" t="t" r="r" b="b"/>
              <a:pathLst>
                <a:path w="3288" h="882" extrusionOk="0">
                  <a:moveTo>
                    <a:pt x="3216" y="0"/>
                  </a:moveTo>
                  <a:cubicBezTo>
                    <a:pt x="3117" y="0"/>
                    <a:pt x="2789" y="154"/>
                    <a:pt x="2443" y="236"/>
                  </a:cubicBezTo>
                  <a:cubicBezTo>
                    <a:pt x="2032" y="304"/>
                    <a:pt x="1644" y="350"/>
                    <a:pt x="1644" y="350"/>
                  </a:cubicBezTo>
                  <a:cubicBezTo>
                    <a:pt x="1644" y="350"/>
                    <a:pt x="1233" y="418"/>
                    <a:pt x="822" y="510"/>
                  </a:cubicBezTo>
                  <a:cubicBezTo>
                    <a:pt x="411" y="578"/>
                    <a:pt x="1" y="692"/>
                    <a:pt x="23" y="761"/>
                  </a:cubicBezTo>
                  <a:cubicBezTo>
                    <a:pt x="23" y="829"/>
                    <a:pt x="434" y="852"/>
                    <a:pt x="868" y="875"/>
                  </a:cubicBezTo>
                  <a:cubicBezTo>
                    <a:pt x="950" y="879"/>
                    <a:pt x="1033" y="881"/>
                    <a:pt x="1114" y="881"/>
                  </a:cubicBezTo>
                  <a:cubicBezTo>
                    <a:pt x="1435" y="881"/>
                    <a:pt x="1712" y="852"/>
                    <a:pt x="1712" y="852"/>
                  </a:cubicBezTo>
                  <a:cubicBezTo>
                    <a:pt x="1712" y="852"/>
                    <a:pt x="2146" y="761"/>
                    <a:pt x="2557" y="578"/>
                  </a:cubicBezTo>
                  <a:cubicBezTo>
                    <a:pt x="2968" y="373"/>
                    <a:pt x="3287" y="76"/>
                    <a:pt x="3242" y="8"/>
                  </a:cubicBezTo>
                  <a:cubicBezTo>
                    <a:pt x="3237" y="3"/>
                    <a:pt x="3228" y="0"/>
                    <a:pt x="3216"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2" name="Google Shape;2936;p41">
              <a:extLst>
                <a:ext uri="{FF2B5EF4-FFF2-40B4-BE49-F238E27FC236}">
                  <a16:creationId xmlns:a16="http://schemas.microsoft.com/office/drawing/2014/main" id="{4F90C47D-0E50-5C3F-1917-0D3EFEAFB024}"/>
                </a:ext>
              </a:extLst>
            </p:cNvPr>
            <p:cNvSpPr/>
            <p:nvPr/>
          </p:nvSpPr>
          <p:spPr>
            <a:xfrm>
              <a:off x="4944125" y="3603500"/>
              <a:ext cx="67350" cy="77925"/>
            </a:xfrm>
            <a:custGeom>
              <a:avLst/>
              <a:gdLst/>
              <a:ahLst/>
              <a:cxnLst/>
              <a:rect l="l" t="t" r="r" b="b"/>
              <a:pathLst>
                <a:path w="2694" h="3117" extrusionOk="0">
                  <a:moveTo>
                    <a:pt x="2636" y="1"/>
                  </a:moveTo>
                  <a:cubicBezTo>
                    <a:pt x="2548" y="1"/>
                    <a:pt x="2246" y="412"/>
                    <a:pt x="1963" y="803"/>
                  </a:cubicBezTo>
                  <a:cubicBezTo>
                    <a:pt x="1667" y="1237"/>
                    <a:pt x="1370" y="1625"/>
                    <a:pt x="1370" y="1625"/>
                  </a:cubicBezTo>
                  <a:cubicBezTo>
                    <a:pt x="1370" y="1625"/>
                    <a:pt x="1096" y="2035"/>
                    <a:pt x="776" y="2401"/>
                  </a:cubicBezTo>
                  <a:cubicBezTo>
                    <a:pt x="434" y="2766"/>
                    <a:pt x="0" y="3040"/>
                    <a:pt x="23" y="3108"/>
                  </a:cubicBezTo>
                  <a:cubicBezTo>
                    <a:pt x="26" y="3114"/>
                    <a:pt x="37" y="3117"/>
                    <a:pt x="54" y="3117"/>
                  </a:cubicBezTo>
                  <a:cubicBezTo>
                    <a:pt x="175" y="3117"/>
                    <a:pt x="628" y="2975"/>
                    <a:pt x="1027" y="2675"/>
                  </a:cubicBezTo>
                  <a:cubicBezTo>
                    <a:pt x="1461" y="2355"/>
                    <a:pt x="1781" y="1921"/>
                    <a:pt x="1781" y="1921"/>
                  </a:cubicBezTo>
                  <a:cubicBezTo>
                    <a:pt x="1781" y="1921"/>
                    <a:pt x="2077" y="1465"/>
                    <a:pt x="2283" y="986"/>
                  </a:cubicBezTo>
                  <a:cubicBezTo>
                    <a:pt x="2488" y="506"/>
                    <a:pt x="2694" y="50"/>
                    <a:pt x="2648" y="4"/>
                  </a:cubicBezTo>
                  <a:cubicBezTo>
                    <a:pt x="2645" y="2"/>
                    <a:pt x="2641" y="1"/>
                    <a:pt x="2636"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3" name="Google Shape;2937;p41">
              <a:extLst>
                <a:ext uri="{FF2B5EF4-FFF2-40B4-BE49-F238E27FC236}">
                  <a16:creationId xmlns:a16="http://schemas.microsoft.com/office/drawing/2014/main" id="{0F61E4A9-9A2D-F684-860B-9B33C9A5E6B8}"/>
                </a:ext>
              </a:extLst>
            </p:cNvPr>
            <p:cNvSpPr/>
            <p:nvPr/>
          </p:nvSpPr>
          <p:spPr>
            <a:xfrm>
              <a:off x="4461375" y="2483450"/>
              <a:ext cx="382350" cy="316725"/>
            </a:xfrm>
            <a:custGeom>
              <a:avLst/>
              <a:gdLst/>
              <a:ahLst/>
              <a:cxnLst/>
              <a:rect l="l" t="t" r="r" b="b"/>
              <a:pathLst>
                <a:path w="15294" h="12669" extrusionOk="0">
                  <a:moveTo>
                    <a:pt x="7542" y="0"/>
                  </a:moveTo>
                  <a:cubicBezTo>
                    <a:pt x="5760" y="0"/>
                    <a:pt x="4333" y="179"/>
                    <a:pt x="3196" y="434"/>
                  </a:cubicBezTo>
                  <a:cubicBezTo>
                    <a:pt x="2465" y="890"/>
                    <a:pt x="206" y="3059"/>
                    <a:pt x="0" y="12303"/>
                  </a:cubicBezTo>
                  <a:lnTo>
                    <a:pt x="11162" y="12668"/>
                  </a:lnTo>
                  <a:cubicBezTo>
                    <a:pt x="11162" y="12668"/>
                    <a:pt x="9518" y="5592"/>
                    <a:pt x="15293" y="1027"/>
                  </a:cubicBezTo>
                  <a:cubicBezTo>
                    <a:pt x="13809" y="616"/>
                    <a:pt x="11846" y="228"/>
                    <a:pt x="9518" y="69"/>
                  </a:cubicBezTo>
                  <a:cubicBezTo>
                    <a:pt x="8815" y="22"/>
                    <a:pt x="8158" y="0"/>
                    <a:pt x="7542" y="0"/>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4" name="Google Shape;2938;p41">
              <a:extLst>
                <a:ext uri="{FF2B5EF4-FFF2-40B4-BE49-F238E27FC236}">
                  <a16:creationId xmlns:a16="http://schemas.microsoft.com/office/drawing/2014/main" id="{28D985AF-E108-F45A-C06B-4A43B6BD9054}"/>
                </a:ext>
              </a:extLst>
            </p:cNvPr>
            <p:cNvSpPr/>
            <p:nvPr/>
          </p:nvSpPr>
          <p:spPr>
            <a:xfrm>
              <a:off x="4461375" y="2483450"/>
              <a:ext cx="382350" cy="316725"/>
            </a:xfrm>
            <a:custGeom>
              <a:avLst/>
              <a:gdLst/>
              <a:ahLst/>
              <a:cxnLst/>
              <a:rect l="l" t="t" r="r" b="b"/>
              <a:pathLst>
                <a:path w="15294" h="12669" extrusionOk="0">
                  <a:moveTo>
                    <a:pt x="7542" y="0"/>
                  </a:moveTo>
                  <a:cubicBezTo>
                    <a:pt x="5760" y="0"/>
                    <a:pt x="4333" y="179"/>
                    <a:pt x="3196" y="434"/>
                  </a:cubicBezTo>
                  <a:cubicBezTo>
                    <a:pt x="3082" y="502"/>
                    <a:pt x="2945" y="616"/>
                    <a:pt x="2762" y="776"/>
                  </a:cubicBezTo>
                  <a:cubicBezTo>
                    <a:pt x="2534" y="2305"/>
                    <a:pt x="8879" y="2648"/>
                    <a:pt x="9176" y="3127"/>
                  </a:cubicBezTo>
                  <a:cubicBezTo>
                    <a:pt x="9526" y="3717"/>
                    <a:pt x="6860" y="10862"/>
                    <a:pt x="3044" y="10862"/>
                  </a:cubicBezTo>
                  <a:cubicBezTo>
                    <a:pt x="2876" y="10862"/>
                    <a:pt x="2706" y="10848"/>
                    <a:pt x="2534" y="10819"/>
                  </a:cubicBezTo>
                  <a:cubicBezTo>
                    <a:pt x="548" y="10477"/>
                    <a:pt x="320" y="8103"/>
                    <a:pt x="639" y="5775"/>
                  </a:cubicBezTo>
                  <a:lnTo>
                    <a:pt x="639" y="5775"/>
                  </a:lnTo>
                  <a:cubicBezTo>
                    <a:pt x="297" y="7418"/>
                    <a:pt x="46" y="9541"/>
                    <a:pt x="0" y="12303"/>
                  </a:cubicBezTo>
                  <a:lnTo>
                    <a:pt x="11162" y="12668"/>
                  </a:lnTo>
                  <a:cubicBezTo>
                    <a:pt x="11162" y="12668"/>
                    <a:pt x="9518" y="5592"/>
                    <a:pt x="15293" y="1027"/>
                  </a:cubicBezTo>
                  <a:cubicBezTo>
                    <a:pt x="13809" y="616"/>
                    <a:pt x="11846" y="228"/>
                    <a:pt x="9518" y="69"/>
                  </a:cubicBezTo>
                  <a:cubicBezTo>
                    <a:pt x="8815" y="22"/>
                    <a:pt x="8158" y="0"/>
                    <a:pt x="754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5" name="Google Shape;2939;p41">
              <a:extLst>
                <a:ext uri="{FF2B5EF4-FFF2-40B4-BE49-F238E27FC236}">
                  <a16:creationId xmlns:a16="http://schemas.microsoft.com/office/drawing/2014/main" id="{91B7D898-1822-1DFE-62C6-78E9C3FDE818}"/>
                </a:ext>
              </a:extLst>
            </p:cNvPr>
            <p:cNvSpPr/>
            <p:nvPr/>
          </p:nvSpPr>
          <p:spPr>
            <a:xfrm>
              <a:off x="4549250" y="2520350"/>
              <a:ext cx="214575" cy="43575"/>
            </a:xfrm>
            <a:custGeom>
              <a:avLst/>
              <a:gdLst/>
              <a:ahLst/>
              <a:cxnLst/>
              <a:rect l="l" t="t" r="r" b="b"/>
              <a:pathLst>
                <a:path w="8583" h="1743" extrusionOk="0">
                  <a:moveTo>
                    <a:pt x="8562" y="1"/>
                  </a:moveTo>
                  <a:cubicBezTo>
                    <a:pt x="8487" y="1"/>
                    <a:pt x="8270" y="166"/>
                    <a:pt x="7943" y="350"/>
                  </a:cubicBezTo>
                  <a:cubicBezTo>
                    <a:pt x="7578" y="555"/>
                    <a:pt x="7053" y="784"/>
                    <a:pt x="6528" y="944"/>
                  </a:cubicBezTo>
                  <a:cubicBezTo>
                    <a:pt x="5980" y="1080"/>
                    <a:pt x="5433" y="1172"/>
                    <a:pt x="5022" y="1195"/>
                  </a:cubicBezTo>
                  <a:cubicBezTo>
                    <a:pt x="4794" y="1217"/>
                    <a:pt x="4634" y="1217"/>
                    <a:pt x="4497" y="1217"/>
                  </a:cubicBezTo>
                  <a:lnTo>
                    <a:pt x="4132" y="1217"/>
                  </a:lnTo>
                  <a:cubicBezTo>
                    <a:pt x="4040" y="1217"/>
                    <a:pt x="3939" y="1228"/>
                    <a:pt x="3820" y="1228"/>
                  </a:cubicBezTo>
                  <a:cubicBezTo>
                    <a:pt x="3761" y="1228"/>
                    <a:pt x="3698" y="1225"/>
                    <a:pt x="3629" y="1217"/>
                  </a:cubicBezTo>
                  <a:cubicBezTo>
                    <a:pt x="3196" y="1195"/>
                    <a:pt x="2648" y="1126"/>
                    <a:pt x="2100" y="1012"/>
                  </a:cubicBezTo>
                  <a:cubicBezTo>
                    <a:pt x="1575" y="875"/>
                    <a:pt x="1027" y="670"/>
                    <a:pt x="662" y="487"/>
                  </a:cubicBezTo>
                  <a:cubicBezTo>
                    <a:pt x="320" y="326"/>
                    <a:pt x="102" y="182"/>
                    <a:pt x="24" y="182"/>
                  </a:cubicBezTo>
                  <a:cubicBezTo>
                    <a:pt x="13" y="182"/>
                    <a:pt x="6" y="185"/>
                    <a:pt x="0" y="190"/>
                  </a:cubicBezTo>
                  <a:cubicBezTo>
                    <a:pt x="0" y="213"/>
                    <a:pt x="206" y="419"/>
                    <a:pt x="548" y="670"/>
                  </a:cubicBezTo>
                  <a:cubicBezTo>
                    <a:pt x="913" y="921"/>
                    <a:pt x="1461" y="1172"/>
                    <a:pt x="2009" y="1354"/>
                  </a:cubicBezTo>
                  <a:cubicBezTo>
                    <a:pt x="2557" y="1560"/>
                    <a:pt x="3150" y="1651"/>
                    <a:pt x="3584" y="1697"/>
                  </a:cubicBezTo>
                  <a:cubicBezTo>
                    <a:pt x="3812" y="1742"/>
                    <a:pt x="3995" y="1720"/>
                    <a:pt x="4132" y="1742"/>
                  </a:cubicBezTo>
                  <a:lnTo>
                    <a:pt x="4520" y="1742"/>
                  </a:lnTo>
                  <a:cubicBezTo>
                    <a:pt x="4657" y="1720"/>
                    <a:pt x="4839" y="1720"/>
                    <a:pt x="5067" y="1674"/>
                  </a:cubicBezTo>
                  <a:cubicBezTo>
                    <a:pt x="5501" y="1628"/>
                    <a:pt x="6095" y="1491"/>
                    <a:pt x="6642" y="1286"/>
                  </a:cubicBezTo>
                  <a:cubicBezTo>
                    <a:pt x="7190" y="1080"/>
                    <a:pt x="7715" y="784"/>
                    <a:pt x="8058" y="510"/>
                  </a:cubicBezTo>
                  <a:cubicBezTo>
                    <a:pt x="8400" y="236"/>
                    <a:pt x="8583" y="31"/>
                    <a:pt x="8583" y="8"/>
                  </a:cubicBezTo>
                  <a:cubicBezTo>
                    <a:pt x="8578" y="3"/>
                    <a:pt x="8571" y="1"/>
                    <a:pt x="8562"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6" name="Google Shape;2940;p41">
              <a:extLst>
                <a:ext uri="{FF2B5EF4-FFF2-40B4-BE49-F238E27FC236}">
                  <a16:creationId xmlns:a16="http://schemas.microsoft.com/office/drawing/2014/main" id="{DD24C5B1-04F4-8B39-C0B6-3FC53C0531BB}"/>
                </a:ext>
              </a:extLst>
            </p:cNvPr>
            <p:cNvSpPr/>
            <p:nvPr/>
          </p:nvSpPr>
          <p:spPr>
            <a:xfrm>
              <a:off x="4650825" y="2469350"/>
              <a:ext cx="422275" cy="733900"/>
            </a:xfrm>
            <a:custGeom>
              <a:avLst/>
              <a:gdLst/>
              <a:ahLst/>
              <a:cxnLst/>
              <a:rect l="l" t="t" r="r" b="b"/>
              <a:pathLst>
                <a:path w="16891" h="29356" extrusionOk="0">
                  <a:moveTo>
                    <a:pt x="10326" y="1"/>
                  </a:moveTo>
                  <a:cubicBezTo>
                    <a:pt x="5835" y="1"/>
                    <a:pt x="2082" y="3645"/>
                    <a:pt x="776" y="11041"/>
                  </a:cubicBezTo>
                  <a:cubicBezTo>
                    <a:pt x="0" y="15515"/>
                    <a:pt x="776" y="19167"/>
                    <a:pt x="2557" y="23207"/>
                  </a:cubicBezTo>
                  <a:cubicBezTo>
                    <a:pt x="2922" y="24074"/>
                    <a:pt x="3880" y="24941"/>
                    <a:pt x="4474" y="25672"/>
                  </a:cubicBezTo>
                  <a:cubicBezTo>
                    <a:pt x="6241" y="27902"/>
                    <a:pt x="8880" y="29356"/>
                    <a:pt x="11767" y="29356"/>
                  </a:cubicBezTo>
                  <a:cubicBezTo>
                    <a:pt x="12012" y="29356"/>
                    <a:pt x="12260" y="29345"/>
                    <a:pt x="12508" y="29324"/>
                  </a:cubicBezTo>
                  <a:cubicBezTo>
                    <a:pt x="16891" y="28959"/>
                    <a:pt x="16800" y="26106"/>
                    <a:pt x="16800" y="26106"/>
                  </a:cubicBezTo>
                  <a:lnTo>
                    <a:pt x="13992" y="25923"/>
                  </a:lnTo>
                  <a:cubicBezTo>
                    <a:pt x="13569" y="25995"/>
                    <a:pt x="13165" y="26027"/>
                    <a:pt x="12778" y="26027"/>
                  </a:cubicBezTo>
                  <a:cubicBezTo>
                    <a:pt x="8745" y="26027"/>
                    <a:pt x="6711" y="22453"/>
                    <a:pt x="6711" y="22453"/>
                  </a:cubicBezTo>
                  <a:cubicBezTo>
                    <a:pt x="3401" y="17341"/>
                    <a:pt x="4702" y="8165"/>
                    <a:pt x="7076" y="4650"/>
                  </a:cubicBezTo>
                  <a:cubicBezTo>
                    <a:pt x="8811" y="2093"/>
                    <a:pt x="10203" y="1774"/>
                    <a:pt x="11230" y="1112"/>
                  </a:cubicBezTo>
                  <a:cubicBezTo>
                    <a:pt x="12394" y="929"/>
                    <a:pt x="12965" y="998"/>
                    <a:pt x="13672" y="633"/>
                  </a:cubicBezTo>
                  <a:cubicBezTo>
                    <a:pt x="12530" y="212"/>
                    <a:pt x="11407" y="1"/>
                    <a:pt x="10326" y="1"/>
                  </a:cubicBezTo>
                  <a:close/>
                </a:path>
              </a:pathLst>
            </a:custGeom>
            <a:solidFill>
              <a:srgbClr val="97C98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7" name="Google Shape;2941;p41">
              <a:extLst>
                <a:ext uri="{FF2B5EF4-FFF2-40B4-BE49-F238E27FC236}">
                  <a16:creationId xmlns:a16="http://schemas.microsoft.com/office/drawing/2014/main" id="{E6CFF387-1E0D-CB06-51A7-4039B9681981}"/>
                </a:ext>
              </a:extLst>
            </p:cNvPr>
            <p:cNvSpPr/>
            <p:nvPr/>
          </p:nvSpPr>
          <p:spPr>
            <a:xfrm>
              <a:off x="4725000" y="2497125"/>
              <a:ext cx="346400" cy="670675"/>
            </a:xfrm>
            <a:custGeom>
              <a:avLst/>
              <a:gdLst/>
              <a:ahLst/>
              <a:cxnLst/>
              <a:rect l="l" t="t" r="r" b="b"/>
              <a:pathLst>
                <a:path w="13856" h="26827" extrusionOk="0">
                  <a:moveTo>
                    <a:pt x="8263" y="1"/>
                  </a:moveTo>
                  <a:cubicBezTo>
                    <a:pt x="4657" y="503"/>
                    <a:pt x="1826" y="3813"/>
                    <a:pt x="731" y="10044"/>
                  </a:cubicBezTo>
                  <a:cubicBezTo>
                    <a:pt x="0" y="14130"/>
                    <a:pt x="868" y="17531"/>
                    <a:pt x="2488" y="21251"/>
                  </a:cubicBezTo>
                  <a:cubicBezTo>
                    <a:pt x="2831" y="22050"/>
                    <a:pt x="3287" y="22780"/>
                    <a:pt x="3812" y="23442"/>
                  </a:cubicBezTo>
                  <a:cubicBezTo>
                    <a:pt x="5454" y="25484"/>
                    <a:pt x="7872" y="26827"/>
                    <a:pt x="10529" y="26827"/>
                  </a:cubicBezTo>
                  <a:cubicBezTo>
                    <a:pt x="10754" y="26827"/>
                    <a:pt x="10980" y="26817"/>
                    <a:pt x="11208" y="26798"/>
                  </a:cubicBezTo>
                  <a:cubicBezTo>
                    <a:pt x="12189" y="26706"/>
                    <a:pt x="12942" y="26478"/>
                    <a:pt x="13490" y="26204"/>
                  </a:cubicBezTo>
                  <a:cubicBezTo>
                    <a:pt x="13855" y="25542"/>
                    <a:pt x="13833" y="24995"/>
                    <a:pt x="13833" y="24995"/>
                  </a:cubicBezTo>
                  <a:lnTo>
                    <a:pt x="11025" y="24812"/>
                  </a:lnTo>
                  <a:cubicBezTo>
                    <a:pt x="10602" y="24884"/>
                    <a:pt x="10198" y="24916"/>
                    <a:pt x="9811" y="24916"/>
                  </a:cubicBezTo>
                  <a:cubicBezTo>
                    <a:pt x="5778" y="24916"/>
                    <a:pt x="3744" y="21342"/>
                    <a:pt x="3744" y="21342"/>
                  </a:cubicBezTo>
                  <a:cubicBezTo>
                    <a:pt x="434" y="16230"/>
                    <a:pt x="1735" y="7054"/>
                    <a:pt x="4109" y="3539"/>
                  </a:cubicBezTo>
                  <a:cubicBezTo>
                    <a:pt x="5844" y="1005"/>
                    <a:pt x="7213" y="663"/>
                    <a:pt x="826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8" name="Google Shape;2942;p41">
              <a:extLst>
                <a:ext uri="{FF2B5EF4-FFF2-40B4-BE49-F238E27FC236}">
                  <a16:creationId xmlns:a16="http://schemas.microsoft.com/office/drawing/2014/main" id="{6126290E-D2B6-DB39-2399-E7CAB517492F}"/>
                </a:ext>
              </a:extLst>
            </p:cNvPr>
            <p:cNvSpPr/>
            <p:nvPr/>
          </p:nvSpPr>
          <p:spPr>
            <a:xfrm>
              <a:off x="4748975" y="2512975"/>
              <a:ext cx="195750" cy="599400"/>
            </a:xfrm>
            <a:custGeom>
              <a:avLst/>
              <a:gdLst/>
              <a:ahLst/>
              <a:cxnLst/>
              <a:rect l="l" t="t" r="r" b="b"/>
              <a:pathLst>
                <a:path w="7830" h="23976" extrusionOk="0">
                  <a:moveTo>
                    <a:pt x="6868" y="1"/>
                  </a:moveTo>
                  <a:cubicBezTo>
                    <a:pt x="6502" y="1"/>
                    <a:pt x="6037" y="83"/>
                    <a:pt x="5547" y="303"/>
                  </a:cubicBezTo>
                  <a:cubicBezTo>
                    <a:pt x="4907" y="599"/>
                    <a:pt x="4246" y="1124"/>
                    <a:pt x="3675" y="1764"/>
                  </a:cubicBezTo>
                  <a:cubicBezTo>
                    <a:pt x="3081" y="2403"/>
                    <a:pt x="2534" y="3179"/>
                    <a:pt x="2077" y="3978"/>
                  </a:cubicBezTo>
                  <a:cubicBezTo>
                    <a:pt x="1621" y="4799"/>
                    <a:pt x="1233" y="5621"/>
                    <a:pt x="959" y="6488"/>
                  </a:cubicBezTo>
                  <a:cubicBezTo>
                    <a:pt x="753" y="7333"/>
                    <a:pt x="571" y="8109"/>
                    <a:pt x="434" y="8794"/>
                  </a:cubicBezTo>
                  <a:cubicBezTo>
                    <a:pt x="274" y="9456"/>
                    <a:pt x="228" y="10049"/>
                    <a:pt x="160" y="10437"/>
                  </a:cubicBezTo>
                  <a:cubicBezTo>
                    <a:pt x="137" y="10643"/>
                    <a:pt x="114" y="10802"/>
                    <a:pt x="114" y="10916"/>
                  </a:cubicBezTo>
                  <a:cubicBezTo>
                    <a:pt x="91" y="11008"/>
                    <a:pt x="91" y="11076"/>
                    <a:pt x="91" y="11076"/>
                  </a:cubicBezTo>
                  <a:cubicBezTo>
                    <a:pt x="91" y="11076"/>
                    <a:pt x="69" y="11304"/>
                    <a:pt x="46" y="11715"/>
                  </a:cubicBezTo>
                  <a:cubicBezTo>
                    <a:pt x="0" y="12126"/>
                    <a:pt x="46" y="12697"/>
                    <a:pt x="46" y="13404"/>
                  </a:cubicBezTo>
                  <a:cubicBezTo>
                    <a:pt x="114" y="14089"/>
                    <a:pt x="183" y="14911"/>
                    <a:pt x="388" y="15778"/>
                  </a:cubicBezTo>
                  <a:cubicBezTo>
                    <a:pt x="457" y="15984"/>
                    <a:pt x="479" y="16212"/>
                    <a:pt x="548" y="16417"/>
                  </a:cubicBezTo>
                  <a:cubicBezTo>
                    <a:pt x="616" y="16623"/>
                    <a:pt x="685" y="16851"/>
                    <a:pt x="753" y="17079"/>
                  </a:cubicBezTo>
                  <a:cubicBezTo>
                    <a:pt x="845" y="17285"/>
                    <a:pt x="913" y="17513"/>
                    <a:pt x="982" y="17718"/>
                  </a:cubicBezTo>
                  <a:lnTo>
                    <a:pt x="1255" y="18357"/>
                  </a:lnTo>
                  <a:cubicBezTo>
                    <a:pt x="2009" y="20047"/>
                    <a:pt x="3059" y="21621"/>
                    <a:pt x="4063" y="22603"/>
                  </a:cubicBezTo>
                  <a:cubicBezTo>
                    <a:pt x="4291" y="22854"/>
                    <a:pt x="4542" y="23037"/>
                    <a:pt x="4771" y="23219"/>
                  </a:cubicBezTo>
                  <a:cubicBezTo>
                    <a:pt x="4862" y="23311"/>
                    <a:pt x="4976" y="23402"/>
                    <a:pt x="5067" y="23470"/>
                  </a:cubicBezTo>
                  <a:cubicBezTo>
                    <a:pt x="5181" y="23539"/>
                    <a:pt x="5273" y="23607"/>
                    <a:pt x="5341" y="23653"/>
                  </a:cubicBezTo>
                  <a:cubicBezTo>
                    <a:pt x="5655" y="23862"/>
                    <a:pt x="5854" y="23975"/>
                    <a:pt x="5902" y="23975"/>
                  </a:cubicBezTo>
                  <a:cubicBezTo>
                    <a:pt x="5907" y="23975"/>
                    <a:pt x="5910" y="23974"/>
                    <a:pt x="5912" y="23972"/>
                  </a:cubicBezTo>
                  <a:cubicBezTo>
                    <a:pt x="5935" y="23904"/>
                    <a:pt x="5159" y="23425"/>
                    <a:pt x="4246" y="22420"/>
                  </a:cubicBezTo>
                  <a:cubicBezTo>
                    <a:pt x="3355" y="21393"/>
                    <a:pt x="2397" y="19841"/>
                    <a:pt x="1712" y="18175"/>
                  </a:cubicBezTo>
                  <a:lnTo>
                    <a:pt x="1461" y="17536"/>
                  </a:lnTo>
                  <a:cubicBezTo>
                    <a:pt x="1392" y="17330"/>
                    <a:pt x="1324" y="17125"/>
                    <a:pt x="1278" y="16897"/>
                  </a:cubicBezTo>
                  <a:cubicBezTo>
                    <a:pt x="1210" y="16691"/>
                    <a:pt x="1141" y="16486"/>
                    <a:pt x="1073" y="16280"/>
                  </a:cubicBezTo>
                  <a:cubicBezTo>
                    <a:pt x="1027" y="16075"/>
                    <a:pt x="1004" y="15847"/>
                    <a:pt x="959" y="15641"/>
                  </a:cubicBezTo>
                  <a:cubicBezTo>
                    <a:pt x="776" y="14820"/>
                    <a:pt x="730" y="14043"/>
                    <a:pt x="685" y="13382"/>
                  </a:cubicBezTo>
                  <a:cubicBezTo>
                    <a:pt x="708" y="12697"/>
                    <a:pt x="685" y="12149"/>
                    <a:pt x="730" y="11738"/>
                  </a:cubicBezTo>
                  <a:cubicBezTo>
                    <a:pt x="753" y="11350"/>
                    <a:pt x="776" y="11122"/>
                    <a:pt x="776" y="11122"/>
                  </a:cubicBezTo>
                  <a:cubicBezTo>
                    <a:pt x="776" y="11122"/>
                    <a:pt x="776" y="11076"/>
                    <a:pt x="776" y="10962"/>
                  </a:cubicBezTo>
                  <a:cubicBezTo>
                    <a:pt x="799" y="10871"/>
                    <a:pt x="799" y="10711"/>
                    <a:pt x="822" y="10528"/>
                  </a:cubicBezTo>
                  <a:cubicBezTo>
                    <a:pt x="890" y="10118"/>
                    <a:pt x="936" y="9570"/>
                    <a:pt x="1050" y="8908"/>
                  </a:cubicBezTo>
                  <a:cubicBezTo>
                    <a:pt x="1164" y="8223"/>
                    <a:pt x="1324" y="7447"/>
                    <a:pt x="1529" y="6648"/>
                  </a:cubicBezTo>
                  <a:cubicBezTo>
                    <a:pt x="1735" y="5849"/>
                    <a:pt x="2100" y="5005"/>
                    <a:pt x="2511" y="4206"/>
                  </a:cubicBezTo>
                  <a:cubicBezTo>
                    <a:pt x="3333" y="2631"/>
                    <a:pt x="4497" y="1170"/>
                    <a:pt x="5684" y="554"/>
                  </a:cubicBezTo>
                  <a:cubicBezTo>
                    <a:pt x="6254" y="234"/>
                    <a:pt x="6825" y="166"/>
                    <a:pt x="7213" y="166"/>
                  </a:cubicBezTo>
                  <a:cubicBezTo>
                    <a:pt x="7527" y="184"/>
                    <a:pt x="7736" y="218"/>
                    <a:pt x="7805" y="218"/>
                  </a:cubicBezTo>
                  <a:cubicBezTo>
                    <a:pt x="7821" y="218"/>
                    <a:pt x="7829" y="216"/>
                    <a:pt x="7829" y="211"/>
                  </a:cubicBezTo>
                  <a:cubicBezTo>
                    <a:pt x="7829" y="211"/>
                    <a:pt x="7624" y="97"/>
                    <a:pt x="7213" y="29"/>
                  </a:cubicBezTo>
                  <a:cubicBezTo>
                    <a:pt x="7112" y="11"/>
                    <a:pt x="6996" y="1"/>
                    <a:pt x="6868" y="1"/>
                  </a:cubicBezTo>
                  <a:close/>
                </a:path>
              </a:pathLst>
            </a:custGeom>
            <a:solidFill>
              <a:srgbClr val="FF2E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9" name="Google Shape;2943;p41">
              <a:extLst>
                <a:ext uri="{FF2B5EF4-FFF2-40B4-BE49-F238E27FC236}">
                  <a16:creationId xmlns:a16="http://schemas.microsoft.com/office/drawing/2014/main" id="{1799F43C-D822-870A-496D-A814C55A4502}"/>
                </a:ext>
              </a:extLst>
            </p:cNvPr>
            <p:cNvSpPr/>
            <p:nvPr/>
          </p:nvSpPr>
          <p:spPr>
            <a:xfrm>
              <a:off x="4651950" y="2470425"/>
              <a:ext cx="379500" cy="738525"/>
            </a:xfrm>
            <a:custGeom>
              <a:avLst/>
              <a:gdLst/>
              <a:ahLst/>
              <a:cxnLst/>
              <a:rect l="l" t="t" r="r" b="b"/>
              <a:pathLst>
                <a:path w="15180" h="29541" extrusionOk="0">
                  <a:moveTo>
                    <a:pt x="9326" y="1"/>
                  </a:moveTo>
                  <a:cubicBezTo>
                    <a:pt x="8838" y="1"/>
                    <a:pt x="8274" y="54"/>
                    <a:pt x="7670" y="201"/>
                  </a:cubicBezTo>
                  <a:cubicBezTo>
                    <a:pt x="7145" y="338"/>
                    <a:pt x="6597" y="544"/>
                    <a:pt x="6072" y="841"/>
                  </a:cubicBezTo>
                  <a:cubicBezTo>
                    <a:pt x="5524" y="1160"/>
                    <a:pt x="4999" y="1525"/>
                    <a:pt x="4520" y="1982"/>
                  </a:cubicBezTo>
                  <a:cubicBezTo>
                    <a:pt x="4041" y="2438"/>
                    <a:pt x="3584" y="2963"/>
                    <a:pt x="3173" y="3534"/>
                  </a:cubicBezTo>
                  <a:cubicBezTo>
                    <a:pt x="2763" y="4127"/>
                    <a:pt x="2420" y="4721"/>
                    <a:pt x="2078" y="5360"/>
                  </a:cubicBezTo>
                  <a:cubicBezTo>
                    <a:pt x="822" y="7916"/>
                    <a:pt x="252" y="10724"/>
                    <a:pt x="92" y="12847"/>
                  </a:cubicBezTo>
                  <a:cubicBezTo>
                    <a:pt x="1" y="13897"/>
                    <a:pt x="1" y="14787"/>
                    <a:pt x="46" y="15403"/>
                  </a:cubicBezTo>
                  <a:cubicBezTo>
                    <a:pt x="69" y="15723"/>
                    <a:pt x="69" y="15974"/>
                    <a:pt x="92" y="16134"/>
                  </a:cubicBezTo>
                  <a:cubicBezTo>
                    <a:pt x="115" y="16293"/>
                    <a:pt x="115" y="16385"/>
                    <a:pt x="115" y="16385"/>
                  </a:cubicBezTo>
                  <a:cubicBezTo>
                    <a:pt x="115" y="16385"/>
                    <a:pt x="138" y="16476"/>
                    <a:pt x="161" y="16636"/>
                  </a:cubicBezTo>
                  <a:cubicBezTo>
                    <a:pt x="183" y="16795"/>
                    <a:pt x="229" y="17047"/>
                    <a:pt x="275" y="17366"/>
                  </a:cubicBezTo>
                  <a:cubicBezTo>
                    <a:pt x="366" y="17960"/>
                    <a:pt x="549" y="18850"/>
                    <a:pt x="868" y="19854"/>
                  </a:cubicBezTo>
                  <a:cubicBezTo>
                    <a:pt x="1188" y="20881"/>
                    <a:pt x="1621" y="22045"/>
                    <a:pt x="2260" y="23232"/>
                  </a:cubicBezTo>
                  <a:cubicBezTo>
                    <a:pt x="2580" y="23803"/>
                    <a:pt x="2945" y="24396"/>
                    <a:pt x="3356" y="24967"/>
                  </a:cubicBezTo>
                  <a:cubicBezTo>
                    <a:pt x="3767" y="25538"/>
                    <a:pt x="4223" y="26085"/>
                    <a:pt x="4703" y="26610"/>
                  </a:cubicBezTo>
                  <a:cubicBezTo>
                    <a:pt x="5228" y="27112"/>
                    <a:pt x="5753" y="27569"/>
                    <a:pt x="6346" y="27980"/>
                  </a:cubicBezTo>
                  <a:cubicBezTo>
                    <a:pt x="6940" y="28368"/>
                    <a:pt x="7533" y="28710"/>
                    <a:pt x="8172" y="28938"/>
                  </a:cubicBezTo>
                  <a:cubicBezTo>
                    <a:pt x="9279" y="29381"/>
                    <a:pt x="10387" y="29540"/>
                    <a:pt x="11369" y="29540"/>
                  </a:cubicBezTo>
                  <a:cubicBezTo>
                    <a:pt x="11500" y="29540"/>
                    <a:pt x="11629" y="29537"/>
                    <a:pt x="11756" y="29532"/>
                  </a:cubicBezTo>
                  <a:cubicBezTo>
                    <a:pt x="12806" y="29486"/>
                    <a:pt x="13673" y="29258"/>
                    <a:pt x="14267" y="29098"/>
                  </a:cubicBezTo>
                  <a:cubicBezTo>
                    <a:pt x="14837" y="28893"/>
                    <a:pt x="15180" y="28756"/>
                    <a:pt x="15157" y="28733"/>
                  </a:cubicBezTo>
                  <a:cubicBezTo>
                    <a:pt x="15157" y="28727"/>
                    <a:pt x="15150" y="28724"/>
                    <a:pt x="15137" y="28724"/>
                  </a:cubicBezTo>
                  <a:cubicBezTo>
                    <a:pt x="14964" y="28724"/>
                    <a:pt x="13683" y="29237"/>
                    <a:pt x="11733" y="29258"/>
                  </a:cubicBezTo>
                  <a:cubicBezTo>
                    <a:pt x="11677" y="29259"/>
                    <a:pt x="11620" y="29260"/>
                    <a:pt x="11563" y="29260"/>
                  </a:cubicBezTo>
                  <a:cubicBezTo>
                    <a:pt x="10574" y="29260"/>
                    <a:pt x="9431" y="29070"/>
                    <a:pt x="8309" y="28573"/>
                  </a:cubicBezTo>
                  <a:cubicBezTo>
                    <a:pt x="7716" y="28345"/>
                    <a:pt x="7145" y="28003"/>
                    <a:pt x="6597" y="27615"/>
                  </a:cubicBezTo>
                  <a:cubicBezTo>
                    <a:pt x="6049" y="27227"/>
                    <a:pt x="5547" y="26747"/>
                    <a:pt x="5068" y="26268"/>
                  </a:cubicBezTo>
                  <a:cubicBezTo>
                    <a:pt x="4589" y="25766"/>
                    <a:pt x="4178" y="25218"/>
                    <a:pt x="3790" y="24670"/>
                  </a:cubicBezTo>
                  <a:cubicBezTo>
                    <a:pt x="3402" y="24100"/>
                    <a:pt x="3059" y="23529"/>
                    <a:pt x="2785" y="22958"/>
                  </a:cubicBezTo>
                  <a:cubicBezTo>
                    <a:pt x="2192" y="21817"/>
                    <a:pt x="1781" y="20676"/>
                    <a:pt x="1484" y="19671"/>
                  </a:cubicBezTo>
                  <a:cubicBezTo>
                    <a:pt x="1188" y="18690"/>
                    <a:pt x="1028" y="17845"/>
                    <a:pt x="937" y="17252"/>
                  </a:cubicBezTo>
                  <a:cubicBezTo>
                    <a:pt x="891" y="16955"/>
                    <a:pt x="868" y="16704"/>
                    <a:pt x="845" y="16544"/>
                  </a:cubicBezTo>
                  <a:cubicBezTo>
                    <a:pt x="822" y="16385"/>
                    <a:pt x="800" y="16316"/>
                    <a:pt x="800" y="16316"/>
                  </a:cubicBezTo>
                  <a:cubicBezTo>
                    <a:pt x="800" y="16316"/>
                    <a:pt x="800" y="16225"/>
                    <a:pt x="777" y="16065"/>
                  </a:cubicBezTo>
                  <a:cubicBezTo>
                    <a:pt x="754" y="15905"/>
                    <a:pt x="731" y="15677"/>
                    <a:pt x="708" y="15380"/>
                  </a:cubicBezTo>
                  <a:cubicBezTo>
                    <a:pt x="663" y="14764"/>
                    <a:pt x="640" y="13919"/>
                    <a:pt x="708" y="12892"/>
                  </a:cubicBezTo>
                  <a:cubicBezTo>
                    <a:pt x="845" y="10838"/>
                    <a:pt x="1347" y="8076"/>
                    <a:pt x="2534" y="5565"/>
                  </a:cubicBezTo>
                  <a:cubicBezTo>
                    <a:pt x="2831" y="4949"/>
                    <a:pt x="3151" y="4356"/>
                    <a:pt x="3539" y="3785"/>
                  </a:cubicBezTo>
                  <a:cubicBezTo>
                    <a:pt x="3904" y="3237"/>
                    <a:pt x="4338" y="2712"/>
                    <a:pt x="4771" y="2256"/>
                  </a:cubicBezTo>
                  <a:cubicBezTo>
                    <a:pt x="5228" y="1822"/>
                    <a:pt x="5730" y="1434"/>
                    <a:pt x="6232" y="1137"/>
                  </a:cubicBezTo>
                  <a:cubicBezTo>
                    <a:pt x="6734" y="818"/>
                    <a:pt x="7259" y="612"/>
                    <a:pt x="7739" y="453"/>
                  </a:cubicBezTo>
                  <a:cubicBezTo>
                    <a:pt x="8475" y="247"/>
                    <a:pt x="9159" y="183"/>
                    <a:pt x="9706" y="183"/>
                  </a:cubicBezTo>
                  <a:cubicBezTo>
                    <a:pt x="9888" y="183"/>
                    <a:pt x="10055" y="190"/>
                    <a:pt x="10204" y="201"/>
                  </a:cubicBezTo>
                  <a:cubicBezTo>
                    <a:pt x="10714" y="221"/>
                    <a:pt x="11056" y="275"/>
                    <a:pt x="11141" y="275"/>
                  </a:cubicBezTo>
                  <a:cubicBezTo>
                    <a:pt x="11155" y="275"/>
                    <a:pt x="11162" y="273"/>
                    <a:pt x="11162" y="270"/>
                  </a:cubicBezTo>
                  <a:cubicBezTo>
                    <a:pt x="11162" y="247"/>
                    <a:pt x="11071" y="224"/>
                    <a:pt x="10911" y="179"/>
                  </a:cubicBezTo>
                  <a:cubicBezTo>
                    <a:pt x="10751" y="156"/>
                    <a:pt x="10523" y="87"/>
                    <a:pt x="10226" y="65"/>
                  </a:cubicBezTo>
                  <a:cubicBezTo>
                    <a:pt x="9973" y="27"/>
                    <a:pt x="9668" y="1"/>
                    <a:pt x="9326" y="1"/>
                  </a:cubicBezTo>
                  <a:close/>
                </a:path>
              </a:pathLst>
            </a:custGeom>
            <a:solidFill>
              <a:srgbClr val="5E83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0" name="Google Shape;2944;p41">
              <a:extLst>
                <a:ext uri="{FF2B5EF4-FFF2-40B4-BE49-F238E27FC236}">
                  <a16:creationId xmlns:a16="http://schemas.microsoft.com/office/drawing/2014/main" id="{80E5505B-4407-133A-AB0C-620F9672534A}"/>
                </a:ext>
              </a:extLst>
            </p:cNvPr>
            <p:cNvSpPr/>
            <p:nvPr/>
          </p:nvSpPr>
          <p:spPr>
            <a:xfrm>
              <a:off x="4748975" y="2512975"/>
              <a:ext cx="195750" cy="599400"/>
            </a:xfrm>
            <a:custGeom>
              <a:avLst/>
              <a:gdLst/>
              <a:ahLst/>
              <a:cxnLst/>
              <a:rect l="l" t="t" r="r" b="b"/>
              <a:pathLst>
                <a:path w="7830" h="23976" extrusionOk="0">
                  <a:moveTo>
                    <a:pt x="6868" y="1"/>
                  </a:moveTo>
                  <a:cubicBezTo>
                    <a:pt x="6502" y="1"/>
                    <a:pt x="6037" y="83"/>
                    <a:pt x="5547" y="303"/>
                  </a:cubicBezTo>
                  <a:cubicBezTo>
                    <a:pt x="4907" y="599"/>
                    <a:pt x="4246" y="1124"/>
                    <a:pt x="3675" y="1764"/>
                  </a:cubicBezTo>
                  <a:cubicBezTo>
                    <a:pt x="3081" y="2403"/>
                    <a:pt x="2534" y="3179"/>
                    <a:pt x="2077" y="3978"/>
                  </a:cubicBezTo>
                  <a:cubicBezTo>
                    <a:pt x="1621" y="4799"/>
                    <a:pt x="1233" y="5621"/>
                    <a:pt x="959" y="6488"/>
                  </a:cubicBezTo>
                  <a:cubicBezTo>
                    <a:pt x="753" y="7333"/>
                    <a:pt x="571" y="8109"/>
                    <a:pt x="434" y="8794"/>
                  </a:cubicBezTo>
                  <a:cubicBezTo>
                    <a:pt x="274" y="9456"/>
                    <a:pt x="228" y="10049"/>
                    <a:pt x="160" y="10437"/>
                  </a:cubicBezTo>
                  <a:cubicBezTo>
                    <a:pt x="137" y="10643"/>
                    <a:pt x="114" y="10802"/>
                    <a:pt x="114" y="10916"/>
                  </a:cubicBezTo>
                  <a:cubicBezTo>
                    <a:pt x="91" y="11008"/>
                    <a:pt x="91" y="11076"/>
                    <a:pt x="91" y="11076"/>
                  </a:cubicBezTo>
                  <a:cubicBezTo>
                    <a:pt x="91" y="11076"/>
                    <a:pt x="69" y="11304"/>
                    <a:pt x="46" y="11715"/>
                  </a:cubicBezTo>
                  <a:cubicBezTo>
                    <a:pt x="0" y="12126"/>
                    <a:pt x="46" y="12697"/>
                    <a:pt x="46" y="13404"/>
                  </a:cubicBezTo>
                  <a:cubicBezTo>
                    <a:pt x="114" y="14089"/>
                    <a:pt x="183" y="14911"/>
                    <a:pt x="388" y="15778"/>
                  </a:cubicBezTo>
                  <a:cubicBezTo>
                    <a:pt x="457" y="15984"/>
                    <a:pt x="479" y="16212"/>
                    <a:pt x="548" y="16417"/>
                  </a:cubicBezTo>
                  <a:cubicBezTo>
                    <a:pt x="616" y="16623"/>
                    <a:pt x="685" y="16851"/>
                    <a:pt x="753" y="17079"/>
                  </a:cubicBezTo>
                  <a:cubicBezTo>
                    <a:pt x="845" y="17285"/>
                    <a:pt x="913" y="17513"/>
                    <a:pt x="982" y="17718"/>
                  </a:cubicBezTo>
                  <a:lnTo>
                    <a:pt x="1255" y="18357"/>
                  </a:lnTo>
                  <a:cubicBezTo>
                    <a:pt x="2009" y="20047"/>
                    <a:pt x="3059" y="21621"/>
                    <a:pt x="4063" y="22603"/>
                  </a:cubicBezTo>
                  <a:cubicBezTo>
                    <a:pt x="4291" y="22854"/>
                    <a:pt x="4542" y="23037"/>
                    <a:pt x="4771" y="23219"/>
                  </a:cubicBezTo>
                  <a:cubicBezTo>
                    <a:pt x="4862" y="23311"/>
                    <a:pt x="4976" y="23402"/>
                    <a:pt x="5067" y="23470"/>
                  </a:cubicBezTo>
                  <a:cubicBezTo>
                    <a:pt x="5181" y="23539"/>
                    <a:pt x="5273" y="23607"/>
                    <a:pt x="5341" y="23653"/>
                  </a:cubicBezTo>
                  <a:cubicBezTo>
                    <a:pt x="5655" y="23862"/>
                    <a:pt x="5854" y="23975"/>
                    <a:pt x="5902" y="23975"/>
                  </a:cubicBezTo>
                  <a:cubicBezTo>
                    <a:pt x="5907" y="23975"/>
                    <a:pt x="5910" y="23974"/>
                    <a:pt x="5912" y="23972"/>
                  </a:cubicBezTo>
                  <a:cubicBezTo>
                    <a:pt x="5935" y="23904"/>
                    <a:pt x="5159" y="23425"/>
                    <a:pt x="4246" y="22420"/>
                  </a:cubicBezTo>
                  <a:cubicBezTo>
                    <a:pt x="3355" y="21393"/>
                    <a:pt x="2397" y="19841"/>
                    <a:pt x="1712" y="18175"/>
                  </a:cubicBezTo>
                  <a:lnTo>
                    <a:pt x="1461" y="17536"/>
                  </a:lnTo>
                  <a:cubicBezTo>
                    <a:pt x="1392" y="17330"/>
                    <a:pt x="1324" y="17125"/>
                    <a:pt x="1278" y="16897"/>
                  </a:cubicBezTo>
                  <a:cubicBezTo>
                    <a:pt x="1210" y="16691"/>
                    <a:pt x="1141" y="16486"/>
                    <a:pt x="1073" y="16280"/>
                  </a:cubicBezTo>
                  <a:cubicBezTo>
                    <a:pt x="1027" y="16075"/>
                    <a:pt x="1004" y="15847"/>
                    <a:pt x="959" y="15641"/>
                  </a:cubicBezTo>
                  <a:cubicBezTo>
                    <a:pt x="776" y="14820"/>
                    <a:pt x="730" y="14043"/>
                    <a:pt x="685" y="13382"/>
                  </a:cubicBezTo>
                  <a:cubicBezTo>
                    <a:pt x="708" y="12697"/>
                    <a:pt x="685" y="12149"/>
                    <a:pt x="730" y="11738"/>
                  </a:cubicBezTo>
                  <a:cubicBezTo>
                    <a:pt x="753" y="11350"/>
                    <a:pt x="776" y="11122"/>
                    <a:pt x="776" y="11122"/>
                  </a:cubicBezTo>
                  <a:cubicBezTo>
                    <a:pt x="776" y="11122"/>
                    <a:pt x="776" y="11076"/>
                    <a:pt x="776" y="10962"/>
                  </a:cubicBezTo>
                  <a:cubicBezTo>
                    <a:pt x="799" y="10871"/>
                    <a:pt x="799" y="10711"/>
                    <a:pt x="822" y="10528"/>
                  </a:cubicBezTo>
                  <a:cubicBezTo>
                    <a:pt x="890" y="10118"/>
                    <a:pt x="936" y="9570"/>
                    <a:pt x="1050" y="8908"/>
                  </a:cubicBezTo>
                  <a:cubicBezTo>
                    <a:pt x="1164" y="8223"/>
                    <a:pt x="1324" y="7447"/>
                    <a:pt x="1529" y="6648"/>
                  </a:cubicBezTo>
                  <a:cubicBezTo>
                    <a:pt x="1735" y="5849"/>
                    <a:pt x="2100" y="5005"/>
                    <a:pt x="2511" y="4206"/>
                  </a:cubicBezTo>
                  <a:cubicBezTo>
                    <a:pt x="3333" y="2631"/>
                    <a:pt x="4497" y="1170"/>
                    <a:pt x="5684" y="554"/>
                  </a:cubicBezTo>
                  <a:cubicBezTo>
                    <a:pt x="6254" y="234"/>
                    <a:pt x="6825" y="166"/>
                    <a:pt x="7213" y="166"/>
                  </a:cubicBezTo>
                  <a:cubicBezTo>
                    <a:pt x="7527" y="184"/>
                    <a:pt x="7736" y="218"/>
                    <a:pt x="7805" y="218"/>
                  </a:cubicBezTo>
                  <a:cubicBezTo>
                    <a:pt x="7821" y="218"/>
                    <a:pt x="7829" y="216"/>
                    <a:pt x="7829" y="211"/>
                  </a:cubicBezTo>
                  <a:cubicBezTo>
                    <a:pt x="7829" y="211"/>
                    <a:pt x="7624" y="97"/>
                    <a:pt x="7213" y="29"/>
                  </a:cubicBezTo>
                  <a:cubicBezTo>
                    <a:pt x="7112" y="11"/>
                    <a:pt x="6996" y="1"/>
                    <a:pt x="6868" y="1"/>
                  </a:cubicBezTo>
                  <a:close/>
                </a:path>
              </a:pathLst>
            </a:custGeom>
            <a:solidFill>
              <a:srgbClr val="5E83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1" name="Google Shape;2945;p41">
              <a:extLst>
                <a:ext uri="{FF2B5EF4-FFF2-40B4-BE49-F238E27FC236}">
                  <a16:creationId xmlns:a16="http://schemas.microsoft.com/office/drawing/2014/main" id="{03C4E39A-3628-4332-6947-D19DCB0C3A77}"/>
                </a:ext>
              </a:extLst>
            </p:cNvPr>
            <p:cNvSpPr/>
            <p:nvPr/>
          </p:nvSpPr>
          <p:spPr>
            <a:xfrm>
              <a:off x="4651950" y="2470425"/>
              <a:ext cx="379500" cy="738525"/>
            </a:xfrm>
            <a:custGeom>
              <a:avLst/>
              <a:gdLst/>
              <a:ahLst/>
              <a:cxnLst/>
              <a:rect l="l" t="t" r="r" b="b"/>
              <a:pathLst>
                <a:path w="15180" h="29541" extrusionOk="0">
                  <a:moveTo>
                    <a:pt x="9326" y="1"/>
                  </a:moveTo>
                  <a:cubicBezTo>
                    <a:pt x="8838" y="1"/>
                    <a:pt x="8274" y="54"/>
                    <a:pt x="7670" y="201"/>
                  </a:cubicBezTo>
                  <a:cubicBezTo>
                    <a:pt x="7145" y="338"/>
                    <a:pt x="6597" y="544"/>
                    <a:pt x="6072" y="841"/>
                  </a:cubicBezTo>
                  <a:cubicBezTo>
                    <a:pt x="5524" y="1160"/>
                    <a:pt x="4999" y="1525"/>
                    <a:pt x="4520" y="1982"/>
                  </a:cubicBezTo>
                  <a:cubicBezTo>
                    <a:pt x="4041" y="2438"/>
                    <a:pt x="3584" y="2963"/>
                    <a:pt x="3173" y="3534"/>
                  </a:cubicBezTo>
                  <a:cubicBezTo>
                    <a:pt x="2763" y="4127"/>
                    <a:pt x="2420" y="4721"/>
                    <a:pt x="2078" y="5360"/>
                  </a:cubicBezTo>
                  <a:cubicBezTo>
                    <a:pt x="822" y="7916"/>
                    <a:pt x="252" y="10724"/>
                    <a:pt x="92" y="12847"/>
                  </a:cubicBezTo>
                  <a:cubicBezTo>
                    <a:pt x="1" y="13897"/>
                    <a:pt x="1" y="14787"/>
                    <a:pt x="46" y="15403"/>
                  </a:cubicBezTo>
                  <a:cubicBezTo>
                    <a:pt x="69" y="15723"/>
                    <a:pt x="69" y="15974"/>
                    <a:pt x="92" y="16134"/>
                  </a:cubicBezTo>
                  <a:cubicBezTo>
                    <a:pt x="115" y="16293"/>
                    <a:pt x="115" y="16385"/>
                    <a:pt x="115" y="16385"/>
                  </a:cubicBezTo>
                  <a:cubicBezTo>
                    <a:pt x="115" y="16385"/>
                    <a:pt x="138" y="16476"/>
                    <a:pt x="161" y="16636"/>
                  </a:cubicBezTo>
                  <a:cubicBezTo>
                    <a:pt x="183" y="16795"/>
                    <a:pt x="229" y="17047"/>
                    <a:pt x="275" y="17366"/>
                  </a:cubicBezTo>
                  <a:cubicBezTo>
                    <a:pt x="366" y="17960"/>
                    <a:pt x="549" y="18850"/>
                    <a:pt x="868" y="19854"/>
                  </a:cubicBezTo>
                  <a:cubicBezTo>
                    <a:pt x="1188" y="20881"/>
                    <a:pt x="1621" y="22045"/>
                    <a:pt x="2260" y="23232"/>
                  </a:cubicBezTo>
                  <a:cubicBezTo>
                    <a:pt x="2580" y="23803"/>
                    <a:pt x="2945" y="24396"/>
                    <a:pt x="3356" y="24967"/>
                  </a:cubicBezTo>
                  <a:cubicBezTo>
                    <a:pt x="3767" y="25538"/>
                    <a:pt x="4223" y="26085"/>
                    <a:pt x="4703" y="26610"/>
                  </a:cubicBezTo>
                  <a:cubicBezTo>
                    <a:pt x="5228" y="27112"/>
                    <a:pt x="5753" y="27569"/>
                    <a:pt x="6346" y="27980"/>
                  </a:cubicBezTo>
                  <a:cubicBezTo>
                    <a:pt x="6940" y="28368"/>
                    <a:pt x="7533" y="28710"/>
                    <a:pt x="8172" y="28938"/>
                  </a:cubicBezTo>
                  <a:cubicBezTo>
                    <a:pt x="9279" y="29381"/>
                    <a:pt x="10387" y="29540"/>
                    <a:pt x="11369" y="29540"/>
                  </a:cubicBezTo>
                  <a:cubicBezTo>
                    <a:pt x="11500" y="29540"/>
                    <a:pt x="11629" y="29537"/>
                    <a:pt x="11756" y="29532"/>
                  </a:cubicBezTo>
                  <a:cubicBezTo>
                    <a:pt x="12806" y="29486"/>
                    <a:pt x="13673" y="29258"/>
                    <a:pt x="14267" y="29098"/>
                  </a:cubicBezTo>
                  <a:cubicBezTo>
                    <a:pt x="14837" y="28893"/>
                    <a:pt x="15180" y="28756"/>
                    <a:pt x="15157" y="28733"/>
                  </a:cubicBezTo>
                  <a:cubicBezTo>
                    <a:pt x="15157" y="28727"/>
                    <a:pt x="15150" y="28724"/>
                    <a:pt x="15137" y="28724"/>
                  </a:cubicBezTo>
                  <a:cubicBezTo>
                    <a:pt x="14964" y="28724"/>
                    <a:pt x="13683" y="29237"/>
                    <a:pt x="11733" y="29258"/>
                  </a:cubicBezTo>
                  <a:cubicBezTo>
                    <a:pt x="11677" y="29259"/>
                    <a:pt x="11620" y="29260"/>
                    <a:pt x="11563" y="29260"/>
                  </a:cubicBezTo>
                  <a:cubicBezTo>
                    <a:pt x="10574" y="29260"/>
                    <a:pt x="9431" y="29070"/>
                    <a:pt x="8309" y="28573"/>
                  </a:cubicBezTo>
                  <a:cubicBezTo>
                    <a:pt x="7716" y="28345"/>
                    <a:pt x="7145" y="28003"/>
                    <a:pt x="6597" y="27615"/>
                  </a:cubicBezTo>
                  <a:cubicBezTo>
                    <a:pt x="6049" y="27227"/>
                    <a:pt x="5547" y="26747"/>
                    <a:pt x="5068" y="26268"/>
                  </a:cubicBezTo>
                  <a:cubicBezTo>
                    <a:pt x="4589" y="25766"/>
                    <a:pt x="4178" y="25218"/>
                    <a:pt x="3790" y="24670"/>
                  </a:cubicBezTo>
                  <a:cubicBezTo>
                    <a:pt x="3402" y="24100"/>
                    <a:pt x="3059" y="23529"/>
                    <a:pt x="2785" y="22958"/>
                  </a:cubicBezTo>
                  <a:cubicBezTo>
                    <a:pt x="2192" y="21817"/>
                    <a:pt x="1781" y="20676"/>
                    <a:pt x="1484" y="19671"/>
                  </a:cubicBezTo>
                  <a:cubicBezTo>
                    <a:pt x="1188" y="18690"/>
                    <a:pt x="1028" y="17845"/>
                    <a:pt x="937" y="17252"/>
                  </a:cubicBezTo>
                  <a:cubicBezTo>
                    <a:pt x="891" y="16955"/>
                    <a:pt x="868" y="16704"/>
                    <a:pt x="845" y="16544"/>
                  </a:cubicBezTo>
                  <a:cubicBezTo>
                    <a:pt x="822" y="16385"/>
                    <a:pt x="800" y="16316"/>
                    <a:pt x="800" y="16316"/>
                  </a:cubicBezTo>
                  <a:cubicBezTo>
                    <a:pt x="800" y="16316"/>
                    <a:pt x="800" y="16225"/>
                    <a:pt x="777" y="16065"/>
                  </a:cubicBezTo>
                  <a:cubicBezTo>
                    <a:pt x="754" y="15905"/>
                    <a:pt x="731" y="15677"/>
                    <a:pt x="708" y="15380"/>
                  </a:cubicBezTo>
                  <a:cubicBezTo>
                    <a:pt x="663" y="14764"/>
                    <a:pt x="640" y="13919"/>
                    <a:pt x="708" y="12892"/>
                  </a:cubicBezTo>
                  <a:cubicBezTo>
                    <a:pt x="845" y="10838"/>
                    <a:pt x="1347" y="8076"/>
                    <a:pt x="2534" y="5565"/>
                  </a:cubicBezTo>
                  <a:cubicBezTo>
                    <a:pt x="2831" y="4949"/>
                    <a:pt x="3151" y="4356"/>
                    <a:pt x="3539" y="3785"/>
                  </a:cubicBezTo>
                  <a:cubicBezTo>
                    <a:pt x="3904" y="3237"/>
                    <a:pt x="4338" y="2712"/>
                    <a:pt x="4771" y="2256"/>
                  </a:cubicBezTo>
                  <a:cubicBezTo>
                    <a:pt x="5228" y="1822"/>
                    <a:pt x="5730" y="1434"/>
                    <a:pt x="6232" y="1137"/>
                  </a:cubicBezTo>
                  <a:cubicBezTo>
                    <a:pt x="6734" y="818"/>
                    <a:pt x="7259" y="612"/>
                    <a:pt x="7739" y="453"/>
                  </a:cubicBezTo>
                  <a:cubicBezTo>
                    <a:pt x="8475" y="247"/>
                    <a:pt x="9159" y="183"/>
                    <a:pt x="9706" y="183"/>
                  </a:cubicBezTo>
                  <a:cubicBezTo>
                    <a:pt x="9888" y="183"/>
                    <a:pt x="10055" y="190"/>
                    <a:pt x="10204" y="201"/>
                  </a:cubicBezTo>
                  <a:cubicBezTo>
                    <a:pt x="10714" y="221"/>
                    <a:pt x="11056" y="275"/>
                    <a:pt x="11141" y="275"/>
                  </a:cubicBezTo>
                  <a:cubicBezTo>
                    <a:pt x="11155" y="275"/>
                    <a:pt x="11162" y="273"/>
                    <a:pt x="11162" y="270"/>
                  </a:cubicBezTo>
                  <a:cubicBezTo>
                    <a:pt x="11162" y="247"/>
                    <a:pt x="11071" y="224"/>
                    <a:pt x="10911" y="179"/>
                  </a:cubicBezTo>
                  <a:cubicBezTo>
                    <a:pt x="10751" y="156"/>
                    <a:pt x="10523" y="87"/>
                    <a:pt x="10226" y="65"/>
                  </a:cubicBezTo>
                  <a:cubicBezTo>
                    <a:pt x="9973" y="27"/>
                    <a:pt x="9668" y="1"/>
                    <a:pt x="9326"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2" name="Google Shape;2946;p41">
              <a:extLst>
                <a:ext uri="{FF2B5EF4-FFF2-40B4-BE49-F238E27FC236}">
                  <a16:creationId xmlns:a16="http://schemas.microsoft.com/office/drawing/2014/main" id="{1FF1E105-4157-CB5B-B9EE-E3C429101000}"/>
                </a:ext>
              </a:extLst>
            </p:cNvPr>
            <p:cNvSpPr/>
            <p:nvPr/>
          </p:nvSpPr>
          <p:spPr>
            <a:xfrm>
              <a:off x="4781475" y="2535475"/>
              <a:ext cx="413750" cy="623550"/>
            </a:xfrm>
            <a:custGeom>
              <a:avLst/>
              <a:gdLst/>
              <a:ahLst/>
              <a:cxnLst/>
              <a:rect l="l" t="t" r="r" b="b"/>
              <a:pathLst>
                <a:path w="16550" h="24942" extrusionOk="0">
                  <a:moveTo>
                    <a:pt x="5077" y="1"/>
                  </a:moveTo>
                  <a:cubicBezTo>
                    <a:pt x="3987" y="1"/>
                    <a:pt x="2773" y="679"/>
                    <a:pt x="2192" y="1480"/>
                  </a:cubicBezTo>
                  <a:cubicBezTo>
                    <a:pt x="1416" y="2553"/>
                    <a:pt x="1120" y="4013"/>
                    <a:pt x="1439" y="5292"/>
                  </a:cubicBezTo>
                  <a:cubicBezTo>
                    <a:pt x="2010" y="7437"/>
                    <a:pt x="3265" y="9286"/>
                    <a:pt x="4247" y="11249"/>
                  </a:cubicBezTo>
                  <a:cubicBezTo>
                    <a:pt x="5479" y="13714"/>
                    <a:pt x="6849" y="15221"/>
                    <a:pt x="8287" y="17594"/>
                  </a:cubicBezTo>
                  <a:cubicBezTo>
                    <a:pt x="6917" y="16887"/>
                    <a:pt x="5160" y="16316"/>
                    <a:pt x="3699" y="15814"/>
                  </a:cubicBezTo>
                  <a:cubicBezTo>
                    <a:pt x="3411" y="15715"/>
                    <a:pt x="3124" y="15669"/>
                    <a:pt x="2849" y="15669"/>
                  </a:cubicBezTo>
                  <a:cubicBezTo>
                    <a:pt x="1227" y="15669"/>
                    <a:pt x="1" y="17266"/>
                    <a:pt x="1211" y="18964"/>
                  </a:cubicBezTo>
                  <a:cubicBezTo>
                    <a:pt x="2169" y="20311"/>
                    <a:pt x="3699" y="21543"/>
                    <a:pt x="5000" y="22548"/>
                  </a:cubicBezTo>
                  <a:cubicBezTo>
                    <a:pt x="6735" y="23887"/>
                    <a:pt x="9126" y="24941"/>
                    <a:pt x="11252" y="24941"/>
                  </a:cubicBezTo>
                  <a:cubicBezTo>
                    <a:pt x="12930" y="24941"/>
                    <a:pt x="14444" y="24285"/>
                    <a:pt x="15340" y="22593"/>
                  </a:cubicBezTo>
                  <a:cubicBezTo>
                    <a:pt x="16549" y="20311"/>
                    <a:pt x="15431" y="17047"/>
                    <a:pt x="14701" y="14787"/>
                  </a:cubicBezTo>
                  <a:cubicBezTo>
                    <a:pt x="13445" y="11089"/>
                    <a:pt x="11688" y="7460"/>
                    <a:pt x="9542" y="4105"/>
                  </a:cubicBezTo>
                  <a:cubicBezTo>
                    <a:pt x="8857" y="3009"/>
                    <a:pt x="8104" y="1845"/>
                    <a:pt x="7123" y="955"/>
                  </a:cubicBezTo>
                  <a:cubicBezTo>
                    <a:pt x="6917" y="749"/>
                    <a:pt x="6666" y="544"/>
                    <a:pt x="6392" y="384"/>
                  </a:cubicBezTo>
                  <a:cubicBezTo>
                    <a:pt x="6118" y="224"/>
                    <a:pt x="5822" y="87"/>
                    <a:pt x="5525" y="42"/>
                  </a:cubicBezTo>
                  <a:cubicBezTo>
                    <a:pt x="5379" y="14"/>
                    <a:pt x="5229" y="1"/>
                    <a:pt x="5077" y="1"/>
                  </a:cubicBezTo>
                  <a:close/>
                </a:path>
              </a:pathLst>
            </a:custGeom>
            <a:solidFill>
              <a:srgbClr val="DF9A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3" name="Google Shape;2947;p41">
              <a:extLst>
                <a:ext uri="{FF2B5EF4-FFF2-40B4-BE49-F238E27FC236}">
                  <a16:creationId xmlns:a16="http://schemas.microsoft.com/office/drawing/2014/main" id="{8DA2E60A-C490-5AB3-DB7B-26CA5E96A6EF}"/>
                </a:ext>
              </a:extLst>
            </p:cNvPr>
            <p:cNvSpPr/>
            <p:nvPr/>
          </p:nvSpPr>
          <p:spPr>
            <a:xfrm>
              <a:off x="4784925" y="2718550"/>
              <a:ext cx="410300" cy="440475"/>
            </a:xfrm>
            <a:custGeom>
              <a:avLst/>
              <a:gdLst/>
              <a:ahLst/>
              <a:cxnLst/>
              <a:rect l="l" t="t" r="r" b="b"/>
              <a:pathLst>
                <a:path w="16412" h="17619" extrusionOk="0">
                  <a:moveTo>
                    <a:pt x="11299" y="0"/>
                  </a:moveTo>
                  <a:cubicBezTo>
                    <a:pt x="9244" y="1096"/>
                    <a:pt x="5775" y="3036"/>
                    <a:pt x="4131" y="3972"/>
                  </a:cubicBezTo>
                  <a:cubicBezTo>
                    <a:pt x="4542" y="4771"/>
                    <a:pt x="4953" y="5478"/>
                    <a:pt x="5387" y="6140"/>
                  </a:cubicBezTo>
                  <a:cubicBezTo>
                    <a:pt x="6756" y="5410"/>
                    <a:pt x="8902" y="4337"/>
                    <a:pt x="9701" y="4314"/>
                  </a:cubicBezTo>
                  <a:cubicBezTo>
                    <a:pt x="9708" y="4314"/>
                    <a:pt x="9716" y="4314"/>
                    <a:pt x="9724" y="4314"/>
                  </a:cubicBezTo>
                  <a:cubicBezTo>
                    <a:pt x="10908" y="4314"/>
                    <a:pt x="12484" y="7771"/>
                    <a:pt x="12303" y="9381"/>
                  </a:cubicBezTo>
                  <a:cubicBezTo>
                    <a:pt x="12263" y="9773"/>
                    <a:pt x="11865" y="9921"/>
                    <a:pt x="11287" y="9921"/>
                  </a:cubicBezTo>
                  <a:cubicBezTo>
                    <a:pt x="10213" y="9921"/>
                    <a:pt x="8514" y="9409"/>
                    <a:pt x="7327" y="8993"/>
                  </a:cubicBezTo>
                  <a:lnTo>
                    <a:pt x="7327" y="8993"/>
                  </a:lnTo>
                  <a:cubicBezTo>
                    <a:pt x="7601" y="9404"/>
                    <a:pt x="7875" y="9815"/>
                    <a:pt x="8149" y="10271"/>
                  </a:cubicBezTo>
                  <a:cubicBezTo>
                    <a:pt x="7715" y="10043"/>
                    <a:pt x="7236" y="9838"/>
                    <a:pt x="6756" y="9632"/>
                  </a:cubicBezTo>
                  <a:lnTo>
                    <a:pt x="6756" y="9632"/>
                  </a:lnTo>
                  <a:cubicBezTo>
                    <a:pt x="6757" y="9633"/>
                    <a:pt x="11527" y="12280"/>
                    <a:pt x="12075" y="13992"/>
                  </a:cubicBezTo>
                  <a:cubicBezTo>
                    <a:pt x="12377" y="14937"/>
                    <a:pt x="11817" y="15645"/>
                    <a:pt x="10522" y="15645"/>
                  </a:cubicBezTo>
                  <a:cubicBezTo>
                    <a:pt x="9470" y="15645"/>
                    <a:pt x="7934" y="15178"/>
                    <a:pt x="5980" y="13992"/>
                  </a:cubicBezTo>
                  <a:cubicBezTo>
                    <a:pt x="2191" y="11687"/>
                    <a:pt x="3675" y="9358"/>
                    <a:pt x="4131" y="8674"/>
                  </a:cubicBezTo>
                  <a:cubicBezTo>
                    <a:pt x="4017" y="8651"/>
                    <a:pt x="3926" y="8605"/>
                    <a:pt x="3835" y="8582"/>
                  </a:cubicBezTo>
                  <a:cubicBezTo>
                    <a:pt x="3424" y="8537"/>
                    <a:pt x="2853" y="8468"/>
                    <a:pt x="2214" y="8400"/>
                  </a:cubicBezTo>
                  <a:cubicBezTo>
                    <a:pt x="867" y="8696"/>
                    <a:pt x="0" y="10134"/>
                    <a:pt x="1073" y="11641"/>
                  </a:cubicBezTo>
                  <a:cubicBezTo>
                    <a:pt x="2031" y="12988"/>
                    <a:pt x="3561" y="14220"/>
                    <a:pt x="4862" y="15225"/>
                  </a:cubicBezTo>
                  <a:cubicBezTo>
                    <a:pt x="6597" y="16564"/>
                    <a:pt x="8988" y="17618"/>
                    <a:pt x="11114" y="17618"/>
                  </a:cubicBezTo>
                  <a:cubicBezTo>
                    <a:pt x="12792" y="17618"/>
                    <a:pt x="14306" y="16962"/>
                    <a:pt x="15202" y="15270"/>
                  </a:cubicBezTo>
                  <a:cubicBezTo>
                    <a:pt x="16411" y="12988"/>
                    <a:pt x="15293" y="9724"/>
                    <a:pt x="14563" y="7464"/>
                  </a:cubicBezTo>
                  <a:cubicBezTo>
                    <a:pt x="13695" y="4930"/>
                    <a:pt x="12600" y="2420"/>
                    <a:pt x="11299"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4" name="Google Shape;2948;p41">
              <a:extLst>
                <a:ext uri="{FF2B5EF4-FFF2-40B4-BE49-F238E27FC236}">
                  <a16:creationId xmlns:a16="http://schemas.microsoft.com/office/drawing/2014/main" id="{27A1E038-486B-B3E4-C6A8-5C28358FB0D7}"/>
                </a:ext>
              </a:extLst>
            </p:cNvPr>
            <p:cNvSpPr/>
            <p:nvPr/>
          </p:nvSpPr>
          <p:spPr>
            <a:xfrm>
              <a:off x="4795175" y="2527225"/>
              <a:ext cx="323025" cy="328300"/>
            </a:xfrm>
            <a:custGeom>
              <a:avLst/>
              <a:gdLst/>
              <a:ahLst/>
              <a:cxnLst/>
              <a:rect l="l" t="t" r="r" b="b"/>
              <a:pathLst>
                <a:path w="12921" h="13132" extrusionOk="0">
                  <a:moveTo>
                    <a:pt x="4694" y="1"/>
                  </a:moveTo>
                  <a:cubicBezTo>
                    <a:pt x="3422" y="1"/>
                    <a:pt x="2083" y="1073"/>
                    <a:pt x="1393" y="1992"/>
                  </a:cubicBezTo>
                  <a:cubicBezTo>
                    <a:pt x="503" y="3179"/>
                    <a:pt x="1" y="4458"/>
                    <a:pt x="366" y="5850"/>
                  </a:cubicBezTo>
                  <a:cubicBezTo>
                    <a:pt x="1028" y="8247"/>
                    <a:pt x="2466" y="10301"/>
                    <a:pt x="3584" y="12492"/>
                  </a:cubicBezTo>
                  <a:cubicBezTo>
                    <a:pt x="3699" y="12720"/>
                    <a:pt x="3836" y="12926"/>
                    <a:pt x="3950" y="13131"/>
                  </a:cubicBezTo>
                  <a:cubicBezTo>
                    <a:pt x="5182" y="12424"/>
                    <a:pt x="8720" y="10598"/>
                    <a:pt x="12920" y="10187"/>
                  </a:cubicBezTo>
                  <a:cubicBezTo>
                    <a:pt x="11961" y="8247"/>
                    <a:pt x="10866" y="6375"/>
                    <a:pt x="9679" y="4549"/>
                  </a:cubicBezTo>
                  <a:cubicBezTo>
                    <a:pt x="8880" y="3339"/>
                    <a:pt x="8035" y="2038"/>
                    <a:pt x="6894" y="1034"/>
                  </a:cubicBezTo>
                  <a:cubicBezTo>
                    <a:pt x="6666" y="828"/>
                    <a:pt x="6369" y="600"/>
                    <a:pt x="6050" y="417"/>
                  </a:cubicBezTo>
                  <a:cubicBezTo>
                    <a:pt x="5730" y="235"/>
                    <a:pt x="5388" y="75"/>
                    <a:pt x="5045" y="29"/>
                  </a:cubicBezTo>
                  <a:cubicBezTo>
                    <a:pt x="4929" y="10"/>
                    <a:pt x="4812" y="1"/>
                    <a:pt x="4694" y="1"/>
                  </a:cubicBezTo>
                  <a:close/>
                </a:path>
              </a:pathLst>
            </a:custGeom>
            <a:solidFill>
              <a:srgbClr val="CFCDE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5" name="Google Shape;2949;p41">
              <a:extLst>
                <a:ext uri="{FF2B5EF4-FFF2-40B4-BE49-F238E27FC236}">
                  <a16:creationId xmlns:a16="http://schemas.microsoft.com/office/drawing/2014/main" id="{14AE9616-CF18-D6FB-39ED-A33964672F4A}"/>
                </a:ext>
              </a:extLst>
            </p:cNvPr>
            <p:cNvSpPr/>
            <p:nvPr/>
          </p:nvSpPr>
          <p:spPr>
            <a:xfrm>
              <a:off x="4843125" y="2526925"/>
              <a:ext cx="275075" cy="328600"/>
            </a:xfrm>
            <a:custGeom>
              <a:avLst/>
              <a:gdLst/>
              <a:ahLst/>
              <a:cxnLst/>
              <a:rect l="l" t="t" r="r" b="b"/>
              <a:pathLst>
                <a:path w="11003" h="13144" extrusionOk="0">
                  <a:moveTo>
                    <a:pt x="2643" y="1"/>
                  </a:moveTo>
                  <a:cubicBezTo>
                    <a:pt x="1715" y="1"/>
                    <a:pt x="718" y="415"/>
                    <a:pt x="0" y="977"/>
                  </a:cubicBezTo>
                  <a:cubicBezTo>
                    <a:pt x="193" y="917"/>
                    <a:pt x="387" y="889"/>
                    <a:pt x="582" y="889"/>
                  </a:cubicBezTo>
                  <a:cubicBezTo>
                    <a:pt x="3038" y="889"/>
                    <a:pt x="5538" y="5402"/>
                    <a:pt x="5433" y="7094"/>
                  </a:cubicBezTo>
                  <a:cubicBezTo>
                    <a:pt x="5341" y="8829"/>
                    <a:pt x="1781" y="9674"/>
                    <a:pt x="251" y="9948"/>
                  </a:cubicBezTo>
                  <a:cubicBezTo>
                    <a:pt x="571" y="10518"/>
                    <a:pt x="890" y="11066"/>
                    <a:pt x="1210" y="11637"/>
                  </a:cubicBezTo>
                  <a:cubicBezTo>
                    <a:pt x="2171" y="11166"/>
                    <a:pt x="5731" y="9415"/>
                    <a:pt x="7038" y="9415"/>
                  </a:cubicBezTo>
                  <a:cubicBezTo>
                    <a:pt x="7190" y="9415"/>
                    <a:pt x="7312" y="9439"/>
                    <a:pt x="7396" y="9491"/>
                  </a:cubicBezTo>
                  <a:cubicBezTo>
                    <a:pt x="8172" y="9970"/>
                    <a:pt x="3356" y="12139"/>
                    <a:pt x="1849" y="12824"/>
                  </a:cubicBezTo>
                  <a:cubicBezTo>
                    <a:pt x="1918" y="12938"/>
                    <a:pt x="1963" y="13052"/>
                    <a:pt x="2032" y="13143"/>
                  </a:cubicBezTo>
                  <a:cubicBezTo>
                    <a:pt x="3264" y="12436"/>
                    <a:pt x="6802" y="10610"/>
                    <a:pt x="11002" y="10199"/>
                  </a:cubicBezTo>
                  <a:cubicBezTo>
                    <a:pt x="10043" y="8259"/>
                    <a:pt x="8948" y="6387"/>
                    <a:pt x="7761" y="4561"/>
                  </a:cubicBezTo>
                  <a:cubicBezTo>
                    <a:pt x="6962" y="3351"/>
                    <a:pt x="6117" y="2050"/>
                    <a:pt x="4976" y="1046"/>
                  </a:cubicBezTo>
                  <a:cubicBezTo>
                    <a:pt x="4748" y="840"/>
                    <a:pt x="4451" y="612"/>
                    <a:pt x="4132" y="429"/>
                  </a:cubicBezTo>
                  <a:cubicBezTo>
                    <a:pt x="3812" y="247"/>
                    <a:pt x="3470" y="87"/>
                    <a:pt x="3127" y="41"/>
                  </a:cubicBezTo>
                  <a:cubicBezTo>
                    <a:pt x="2969" y="14"/>
                    <a:pt x="2807" y="1"/>
                    <a:pt x="264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6" name="Google Shape;2950;p41">
              <a:extLst>
                <a:ext uri="{FF2B5EF4-FFF2-40B4-BE49-F238E27FC236}">
                  <a16:creationId xmlns:a16="http://schemas.microsoft.com/office/drawing/2014/main" id="{F7A082D7-550D-336D-5D06-2C288A52CEFE}"/>
                </a:ext>
              </a:extLst>
            </p:cNvPr>
            <p:cNvSpPr/>
            <p:nvPr/>
          </p:nvSpPr>
          <p:spPr>
            <a:xfrm>
              <a:off x="4883625" y="2742100"/>
              <a:ext cx="204150" cy="67325"/>
            </a:xfrm>
            <a:custGeom>
              <a:avLst/>
              <a:gdLst/>
              <a:ahLst/>
              <a:cxnLst/>
              <a:rect l="l" t="t" r="r" b="b"/>
              <a:pathLst>
                <a:path w="8166" h="2693" extrusionOk="0">
                  <a:moveTo>
                    <a:pt x="6942" y="0"/>
                  </a:moveTo>
                  <a:cubicBezTo>
                    <a:pt x="6629" y="0"/>
                    <a:pt x="6282" y="11"/>
                    <a:pt x="5935" y="40"/>
                  </a:cubicBezTo>
                  <a:cubicBezTo>
                    <a:pt x="5388" y="108"/>
                    <a:pt x="4817" y="154"/>
                    <a:pt x="4429" y="268"/>
                  </a:cubicBezTo>
                  <a:cubicBezTo>
                    <a:pt x="4018" y="382"/>
                    <a:pt x="3744" y="428"/>
                    <a:pt x="3744" y="428"/>
                  </a:cubicBezTo>
                  <a:cubicBezTo>
                    <a:pt x="3744" y="428"/>
                    <a:pt x="3470" y="542"/>
                    <a:pt x="3082" y="679"/>
                  </a:cubicBezTo>
                  <a:cubicBezTo>
                    <a:pt x="2694" y="816"/>
                    <a:pt x="2215" y="1090"/>
                    <a:pt x="1713" y="1341"/>
                  </a:cubicBezTo>
                  <a:cubicBezTo>
                    <a:pt x="777" y="1911"/>
                    <a:pt x="1" y="2664"/>
                    <a:pt x="24" y="2687"/>
                  </a:cubicBezTo>
                  <a:cubicBezTo>
                    <a:pt x="26" y="2691"/>
                    <a:pt x="30" y="2692"/>
                    <a:pt x="36" y="2692"/>
                  </a:cubicBezTo>
                  <a:cubicBezTo>
                    <a:pt x="151" y="2692"/>
                    <a:pt x="960" y="2071"/>
                    <a:pt x="1872" y="1614"/>
                  </a:cubicBezTo>
                  <a:cubicBezTo>
                    <a:pt x="2375" y="1409"/>
                    <a:pt x="2854" y="1158"/>
                    <a:pt x="3242" y="1044"/>
                  </a:cubicBezTo>
                  <a:cubicBezTo>
                    <a:pt x="3630" y="930"/>
                    <a:pt x="3881" y="838"/>
                    <a:pt x="3881" y="838"/>
                  </a:cubicBezTo>
                  <a:cubicBezTo>
                    <a:pt x="3881" y="838"/>
                    <a:pt x="4132" y="770"/>
                    <a:pt x="4520" y="656"/>
                  </a:cubicBezTo>
                  <a:cubicBezTo>
                    <a:pt x="4908" y="519"/>
                    <a:pt x="5456" y="450"/>
                    <a:pt x="5981" y="336"/>
                  </a:cubicBezTo>
                  <a:cubicBezTo>
                    <a:pt x="7054" y="176"/>
                    <a:pt x="8149" y="154"/>
                    <a:pt x="8149" y="85"/>
                  </a:cubicBezTo>
                  <a:cubicBezTo>
                    <a:pt x="8165" y="54"/>
                    <a:pt x="7638" y="0"/>
                    <a:pt x="6942" y="0"/>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7" name="Google Shape;2951;p41">
              <a:extLst>
                <a:ext uri="{FF2B5EF4-FFF2-40B4-BE49-F238E27FC236}">
                  <a16:creationId xmlns:a16="http://schemas.microsoft.com/office/drawing/2014/main" id="{85CC2D80-A9C8-9558-BEFE-46AEC1372FD6}"/>
                </a:ext>
              </a:extLst>
            </p:cNvPr>
            <p:cNvSpPr/>
            <p:nvPr/>
          </p:nvSpPr>
          <p:spPr>
            <a:xfrm>
              <a:off x="4640825" y="2759050"/>
              <a:ext cx="266800" cy="229250"/>
            </a:xfrm>
            <a:custGeom>
              <a:avLst/>
              <a:gdLst/>
              <a:ahLst/>
              <a:cxnLst/>
              <a:rect l="l" t="t" r="r" b="b"/>
              <a:pathLst>
                <a:path w="10672" h="9170" extrusionOk="0">
                  <a:moveTo>
                    <a:pt x="4324" y="1"/>
                  </a:moveTo>
                  <a:cubicBezTo>
                    <a:pt x="1455" y="1"/>
                    <a:pt x="113" y="2796"/>
                    <a:pt x="58" y="3812"/>
                  </a:cubicBezTo>
                  <a:cubicBezTo>
                    <a:pt x="0" y="5190"/>
                    <a:pt x="1450" y="6920"/>
                    <a:pt x="2768" y="6920"/>
                  </a:cubicBezTo>
                  <a:cubicBezTo>
                    <a:pt x="3022" y="6920"/>
                    <a:pt x="3272" y="6855"/>
                    <a:pt x="3504" y="6711"/>
                  </a:cubicBezTo>
                  <a:cubicBezTo>
                    <a:pt x="3504" y="6711"/>
                    <a:pt x="4623" y="8309"/>
                    <a:pt x="6266" y="8925"/>
                  </a:cubicBezTo>
                  <a:cubicBezTo>
                    <a:pt x="6730" y="9093"/>
                    <a:pt x="7189" y="9169"/>
                    <a:pt x="7605" y="9169"/>
                  </a:cubicBezTo>
                  <a:cubicBezTo>
                    <a:pt x="8662" y="9169"/>
                    <a:pt x="9446" y="8675"/>
                    <a:pt x="9348" y="7921"/>
                  </a:cubicBezTo>
                  <a:cubicBezTo>
                    <a:pt x="9348" y="7921"/>
                    <a:pt x="10671" y="2283"/>
                    <a:pt x="6609" y="526"/>
                  </a:cubicBezTo>
                  <a:cubicBezTo>
                    <a:pt x="5760" y="156"/>
                    <a:pt x="5000" y="1"/>
                    <a:pt x="4324" y="1"/>
                  </a:cubicBezTo>
                  <a:close/>
                </a:path>
              </a:pathLst>
            </a:custGeom>
            <a:solidFill>
              <a:srgbClr val="DF9A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8" name="Google Shape;2952;p41">
              <a:extLst>
                <a:ext uri="{FF2B5EF4-FFF2-40B4-BE49-F238E27FC236}">
                  <a16:creationId xmlns:a16="http://schemas.microsoft.com/office/drawing/2014/main" id="{D0A721D9-EE8A-71AB-75E7-CABEEF5D76F5}"/>
                </a:ext>
              </a:extLst>
            </p:cNvPr>
            <p:cNvSpPr/>
            <p:nvPr/>
          </p:nvSpPr>
          <p:spPr>
            <a:xfrm>
              <a:off x="4644550" y="2768425"/>
              <a:ext cx="78750" cy="67775"/>
            </a:xfrm>
            <a:custGeom>
              <a:avLst/>
              <a:gdLst/>
              <a:ahLst/>
              <a:cxnLst/>
              <a:rect l="l" t="t" r="r" b="b"/>
              <a:pathLst>
                <a:path w="3150" h="2711" extrusionOk="0">
                  <a:moveTo>
                    <a:pt x="3070" y="0"/>
                  </a:moveTo>
                  <a:cubicBezTo>
                    <a:pt x="2914" y="0"/>
                    <a:pt x="2461" y="84"/>
                    <a:pt x="2054" y="288"/>
                  </a:cubicBezTo>
                  <a:cubicBezTo>
                    <a:pt x="1552" y="561"/>
                    <a:pt x="1141" y="927"/>
                    <a:pt x="1141" y="927"/>
                  </a:cubicBezTo>
                  <a:cubicBezTo>
                    <a:pt x="1141" y="927"/>
                    <a:pt x="776" y="1338"/>
                    <a:pt x="502" y="1771"/>
                  </a:cubicBezTo>
                  <a:cubicBezTo>
                    <a:pt x="228" y="2228"/>
                    <a:pt x="0" y="2684"/>
                    <a:pt x="46" y="2707"/>
                  </a:cubicBezTo>
                  <a:cubicBezTo>
                    <a:pt x="49" y="2709"/>
                    <a:pt x="53" y="2711"/>
                    <a:pt x="58" y="2711"/>
                  </a:cubicBezTo>
                  <a:cubicBezTo>
                    <a:pt x="147" y="2711"/>
                    <a:pt x="451" y="2322"/>
                    <a:pt x="776" y="1954"/>
                  </a:cubicBezTo>
                  <a:cubicBezTo>
                    <a:pt x="1118" y="1566"/>
                    <a:pt x="1484" y="1223"/>
                    <a:pt x="1484" y="1223"/>
                  </a:cubicBezTo>
                  <a:cubicBezTo>
                    <a:pt x="1484" y="1223"/>
                    <a:pt x="1826" y="858"/>
                    <a:pt x="2237" y="539"/>
                  </a:cubicBezTo>
                  <a:cubicBezTo>
                    <a:pt x="2648" y="265"/>
                    <a:pt x="3150" y="82"/>
                    <a:pt x="3127" y="14"/>
                  </a:cubicBezTo>
                  <a:cubicBezTo>
                    <a:pt x="3127" y="5"/>
                    <a:pt x="3107" y="0"/>
                    <a:pt x="3070"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9" name="Google Shape;2953;p41">
              <a:extLst>
                <a:ext uri="{FF2B5EF4-FFF2-40B4-BE49-F238E27FC236}">
                  <a16:creationId xmlns:a16="http://schemas.microsoft.com/office/drawing/2014/main" id="{E6F3B459-7314-1E51-4243-9C8287574A27}"/>
                </a:ext>
              </a:extLst>
            </p:cNvPr>
            <p:cNvSpPr/>
            <p:nvPr/>
          </p:nvSpPr>
          <p:spPr>
            <a:xfrm>
              <a:off x="4642250" y="2799575"/>
              <a:ext cx="81625" cy="93075"/>
            </a:xfrm>
            <a:custGeom>
              <a:avLst/>
              <a:gdLst/>
              <a:ahLst/>
              <a:cxnLst/>
              <a:rect l="l" t="t" r="r" b="b"/>
              <a:pathLst>
                <a:path w="3265" h="3723" extrusionOk="0">
                  <a:moveTo>
                    <a:pt x="2808" y="0"/>
                  </a:moveTo>
                  <a:cubicBezTo>
                    <a:pt x="2534" y="0"/>
                    <a:pt x="2169" y="69"/>
                    <a:pt x="1804" y="206"/>
                  </a:cubicBezTo>
                  <a:cubicBezTo>
                    <a:pt x="1462" y="343"/>
                    <a:pt x="1142" y="548"/>
                    <a:pt x="937" y="731"/>
                  </a:cubicBezTo>
                  <a:cubicBezTo>
                    <a:pt x="822" y="822"/>
                    <a:pt x="731" y="913"/>
                    <a:pt x="685" y="959"/>
                  </a:cubicBezTo>
                  <a:cubicBezTo>
                    <a:pt x="617" y="1027"/>
                    <a:pt x="594" y="1050"/>
                    <a:pt x="594" y="1050"/>
                  </a:cubicBezTo>
                  <a:cubicBezTo>
                    <a:pt x="594" y="1050"/>
                    <a:pt x="571" y="1096"/>
                    <a:pt x="526" y="1164"/>
                  </a:cubicBezTo>
                  <a:cubicBezTo>
                    <a:pt x="480" y="1233"/>
                    <a:pt x="412" y="1324"/>
                    <a:pt x="366" y="1438"/>
                  </a:cubicBezTo>
                  <a:cubicBezTo>
                    <a:pt x="206" y="1689"/>
                    <a:pt x="115" y="2032"/>
                    <a:pt x="69" y="2374"/>
                  </a:cubicBezTo>
                  <a:cubicBezTo>
                    <a:pt x="1" y="2739"/>
                    <a:pt x="69" y="3082"/>
                    <a:pt x="138" y="3333"/>
                  </a:cubicBezTo>
                  <a:cubicBezTo>
                    <a:pt x="202" y="3568"/>
                    <a:pt x="286" y="3723"/>
                    <a:pt x="315" y="3723"/>
                  </a:cubicBezTo>
                  <a:cubicBezTo>
                    <a:pt x="317" y="3723"/>
                    <a:pt x="319" y="3722"/>
                    <a:pt x="320" y="3721"/>
                  </a:cubicBezTo>
                  <a:cubicBezTo>
                    <a:pt x="343" y="3721"/>
                    <a:pt x="320" y="3561"/>
                    <a:pt x="297" y="3310"/>
                  </a:cubicBezTo>
                  <a:cubicBezTo>
                    <a:pt x="297" y="3059"/>
                    <a:pt x="297" y="2739"/>
                    <a:pt x="389" y="2420"/>
                  </a:cubicBezTo>
                  <a:cubicBezTo>
                    <a:pt x="457" y="2123"/>
                    <a:pt x="594" y="1826"/>
                    <a:pt x="731" y="1644"/>
                  </a:cubicBezTo>
                  <a:cubicBezTo>
                    <a:pt x="777" y="1530"/>
                    <a:pt x="845" y="1461"/>
                    <a:pt x="891" y="1393"/>
                  </a:cubicBezTo>
                  <a:cubicBezTo>
                    <a:pt x="937" y="1347"/>
                    <a:pt x="959" y="1301"/>
                    <a:pt x="959" y="1301"/>
                  </a:cubicBezTo>
                  <a:cubicBezTo>
                    <a:pt x="959" y="1301"/>
                    <a:pt x="982" y="1278"/>
                    <a:pt x="1028" y="1233"/>
                  </a:cubicBezTo>
                  <a:cubicBezTo>
                    <a:pt x="1074" y="1164"/>
                    <a:pt x="1142" y="1096"/>
                    <a:pt x="1233" y="1005"/>
                  </a:cubicBezTo>
                  <a:cubicBezTo>
                    <a:pt x="1393" y="845"/>
                    <a:pt x="1644" y="617"/>
                    <a:pt x="1941" y="457"/>
                  </a:cubicBezTo>
                  <a:cubicBezTo>
                    <a:pt x="2238" y="320"/>
                    <a:pt x="2580" y="206"/>
                    <a:pt x="2831" y="160"/>
                  </a:cubicBezTo>
                  <a:cubicBezTo>
                    <a:pt x="3082" y="114"/>
                    <a:pt x="3265" y="92"/>
                    <a:pt x="3265" y="69"/>
                  </a:cubicBezTo>
                  <a:cubicBezTo>
                    <a:pt x="3265" y="23"/>
                    <a:pt x="3082" y="0"/>
                    <a:pt x="2808"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0" name="Google Shape;2954;p41">
              <a:extLst>
                <a:ext uri="{FF2B5EF4-FFF2-40B4-BE49-F238E27FC236}">
                  <a16:creationId xmlns:a16="http://schemas.microsoft.com/office/drawing/2014/main" id="{734C3392-DCEB-B847-5A4A-80FCE174E0CC}"/>
                </a:ext>
              </a:extLst>
            </p:cNvPr>
            <p:cNvSpPr/>
            <p:nvPr/>
          </p:nvSpPr>
          <p:spPr>
            <a:xfrm>
              <a:off x="4656525" y="2849400"/>
              <a:ext cx="74775" cy="91300"/>
            </a:xfrm>
            <a:custGeom>
              <a:avLst/>
              <a:gdLst/>
              <a:ahLst/>
              <a:cxnLst/>
              <a:rect l="l" t="t" r="r" b="b"/>
              <a:pathLst>
                <a:path w="2991" h="3652" extrusionOk="0">
                  <a:moveTo>
                    <a:pt x="1837" y="1"/>
                  </a:moveTo>
                  <a:cubicBezTo>
                    <a:pt x="1766" y="1"/>
                    <a:pt x="1686" y="5"/>
                    <a:pt x="1598" y="16"/>
                  </a:cubicBezTo>
                  <a:cubicBezTo>
                    <a:pt x="1233" y="62"/>
                    <a:pt x="776" y="313"/>
                    <a:pt x="480" y="678"/>
                  </a:cubicBezTo>
                  <a:cubicBezTo>
                    <a:pt x="137" y="1043"/>
                    <a:pt x="0" y="1500"/>
                    <a:pt x="23" y="1865"/>
                  </a:cubicBezTo>
                  <a:cubicBezTo>
                    <a:pt x="23" y="2047"/>
                    <a:pt x="69" y="2207"/>
                    <a:pt x="92" y="2298"/>
                  </a:cubicBezTo>
                  <a:cubicBezTo>
                    <a:pt x="137" y="2413"/>
                    <a:pt x="183" y="2458"/>
                    <a:pt x="183" y="2458"/>
                  </a:cubicBezTo>
                  <a:cubicBezTo>
                    <a:pt x="183" y="2458"/>
                    <a:pt x="206" y="2504"/>
                    <a:pt x="251" y="2618"/>
                  </a:cubicBezTo>
                  <a:cubicBezTo>
                    <a:pt x="343" y="2686"/>
                    <a:pt x="411" y="2823"/>
                    <a:pt x="571" y="2937"/>
                  </a:cubicBezTo>
                  <a:cubicBezTo>
                    <a:pt x="822" y="3189"/>
                    <a:pt x="1279" y="3417"/>
                    <a:pt x="1735" y="3554"/>
                  </a:cubicBezTo>
                  <a:cubicBezTo>
                    <a:pt x="1923" y="3610"/>
                    <a:pt x="2111" y="3651"/>
                    <a:pt x="2311" y="3651"/>
                  </a:cubicBezTo>
                  <a:cubicBezTo>
                    <a:pt x="2354" y="3651"/>
                    <a:pt x="2398" y="3649"/>
                    <a:pt x="2443" y="3645"/>
                  </a:cubicBezTo>
                  <a:cubicBezTo>
                    <a:pt x="2580" y="3622"/>
                    <a:pt x="2694" y="3599"/>
                    <a:pt x="2808" y="3531"/>
                  </a:cubicBezTo>
                  <a:cubicBezTo>
                    <a:pt x="2854" y="3508"/>
                    <a:pt x="2876" y="3440"/>
                    <a:pt x="2922" y="3394"/>
                  </a:cubicBezTo>
                  <a:cubicBezTo>
                    <a:pt x="2945" y="3348"/>
                    <a:pt x="2968" y="3303"/>
                    <a:pt x="2968" y="3257"/>
                  </a:cubicBezTo>
                  <a:cubicBezTo>
                    <a:pt x="2990" y="3074"/>
                    <a:pt x="2968" y="2937"/>
                    <a:pt x="2922" y="2846"/>
                  </a:cubicBezTo>
                  <a:cubicBezTo>
                    <a:pt x="2876" y="2755"/>
                    <a:pt x="2854" y="2709"/>
                    <a:pt x="2831" y="2709"/>
                  </a:cubicBezTo>
                  <a:cubicBezTo>
                    <a:pt x="2785" y="2709"/>
                    <a:pt x="2876" y="2937"/>
                    <a:pt x="2808" y="3211"/>
                  </a:cubicBezTo>
                  <a:cubicBezTo>
                    <a:pt x="2763" y="3345"/>
                    <a:pt x="2627" y="3397"/>
                    <a:pt x="2451" y="3397"/>
                  </a:cubicBezTo>
                  <a:cubicBezTo>
                    <a:pt x="2266" y="3397"/>
                    <a:pt x="2037" y="3339"/>
                    <a:pt x="1826" y="3257"/>
                  </a:cubicBezTo>
                  <a:cubicBezTo>
                    <a:pt x="1438" y="3120"/>
                    <a:pt x="1073" y="2869"/>
                    <a:pt x="868" y="2664"/>
                  </a:cubicBezTo>
                  <a:cubicBezTo>
                    <a:pt x="754" y="2549"/>
                    <a:pt x="708" y="2458"/>
                    <a:pt x="639" y="2390"/>
                  </a:cubicBezTo>
                  <a:cubicBezTo>
                    <a:pt x="617" y="2321"/>
                    <a:pt x="594" y="2276"/>
                    <a:pt x="594" y="2276"/>
                  </a:cubicBezTo>
                  <a:cubicBezTo>
                    <a:pt x="594" y="2276"/>
                    <a:pt x="571" y="2230"/>
                    <a:pt x="525" y="2161"/>
                  </a:cubicBezTo>
                  <a:cubicBezTo>
                    <a:pt x="503" y="2093"/>
                    <a:pt x="457" y="1979"/>
                    <a:pt x="434" y="1842"/>
                  </a:cubicBezTo>
                  <a:cubicBezTo>
                    <a:pt x="388" y="1568"/>
                    <a:pt x="503" y="1157"/>
                    <a:pt x="731" y="860"/>
                  </a:cubicBezTo>
                  <a:cubicBezTo>
                    <a:pt x="959" y="518"/>
                    <a:pt x="1324" y="267"/>
                    <a:pt x="1644" y="176"/>
                  </a:cubicBezTo>
                  <a:cubicBezTo>
                    <a:pt x="1963" y="84"/>
                    <a:pt x="2192" y="84"/>
                    <a:pt x="2192" y="62"/>
                  </a:cubicBezTo>
                  <a:cubicBezTo>
                    <a:pt x="2192" y="44"/>
                    <a:pt x="2060" y="1"/>
                    <a:pt x="1837"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1" name="Google Shape;2955;p41">
              <a:extLst>
                <a:ext uri="{FF2B5EF4-FFF2-40B4-BE49-F238E27FC236}">
                  <a16:creationId xmlns:a16="http://schemas.microsoft.com/office/drawing/2014/main" id="{0E90730A-1077-576E-F367-92BDDAB27148}"/>
                </a:ext>
              </a:extLst>
            </p:cNvPr>
            <p:cNvSpPr/>
            <p:nvPr/>
          </p:nvSpPr>
          <p:spPr>
            <a:xfrm>
              <a:off x="4694175" y="2895925"/>
              <a:ext cx="37125" cy="13150"/>
            </a:xfrm>
            <a:custGeom>
              <a:avLst/>
              <a:gdLst/>
              <a:ahLst/>
              <a:cxnLst/>
              <a:rect l="l" t="t" r="r" b="b"/>
              <a:pathLst>
                <a:path w="1485" h="526" extrusionOk="0">
                  <a:moveTo>
                    <a:pt x="781" y="0"/>
                  </a:moveTo>
                  <a:cubicBezTo>
                    <a:pt x="722" y="0"/>
                    <a:pt x="686" y="4"/>
                    <a:pt x="686" y="4"/>
                  </a:cubicBezTo>
                  <a:cubicBezTo>
                    <a:pt x="686" y="4"/>
                    <a:pt x="457" y="72"/>
                    <a:pt x="298" y="209"/>
                  </a:cubicBezTo>
                  <a:cubicBezTo>
                    <a:pt x="138" y="323"/>
                    <a:pt x="1" y="460"/>
                    <a:pt x="24" y="506"/>
                  </a:cubicBezTo>
                  <a:cubicBezTo>
                    <a:pt x="38" y="520"/>
                    <a:pt x="65" y="525"/>
                    <a:pt x="102" y="525"/>
                  </a:cubicBezTo>
                  <a:cubicBezTo>
                    <a:pt x="183" y="525"/>
                    <a:pt x="309" y="499"/>
                    <a:pt x="434" y="483"/>
                  </a:cubicBezTo>
                  <a:cubicBezTo>
                    <a:pt x="617" y="437"/>
                    <a:pt x="777" y="437"/>
                    <a:pt x="777" y="437"/>
                  </a:cubicBezTo>
                  <a:cubicBezTo>
                    <a:pt x="777" y="437"/>
                    <a:pt x="914" y="369"/>
                    <a:pt x="1074" y="346"/>
                  </a:cubicBezTo>
                  <a:cubicBezTo>
                    <a:pt x="1180" y="346"/>
                    <a:pt x="1297" y="366"/>
                    <a:pt x="1376" y="366"/>
                  </a:cubicBezTo>
                  <a:cubicBezTo>
                    <a:pt x="1416" y="366"/>
                    <a:pt x="1446" y="361"/>
                    <a:pt x="1462" y="346"/>
                  </a:cubicBezTo>
                  <a:cubicBezTo>
                    <a:pt x="1484" y="323"/>
                    <a:pt x="1370" y="141"/>
                    <a:pt x="1142" y="49"/>
                  </a:cubicBezTo>
                  <a:cubicBezTo>
                    <a:pt x="1005" y="8"/>
                    <a:pt x="868" y="0"/>
                    <a:pt x="781"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2" name="Google Shape;2956;p41">
              <a:extLst>
                <a:ext uri="{FF2B5EF4-FFF2-40B4-BE49-F238E27FC236}">
                  <a16:creationId xmlns:a16="http://schemas.microsoft.com/office/drawing/2014/main" id="{E6551097-DB62-B81A-57CD-EB5C1ABCE2E4}"/>
                </a:ext>
              </a:extLst>
            </p:cNvPr>
            <p:cNvSpPr/>
            <p:nvPr/>
          </p:nvSpPr>
          <p:spPr>
            <a:xfrm>
              <a:off x="4640825" y="2799575"/>
              <a:ext cx="250250" cy="188725"/>
            </a:xfrm>
            <a:custGeom>
              <a:avLst/>
              <a:gdLst/>
              <a:ahLst/>
              <a:cxnLst/>
              <a:rect l="l" t="t" r="r" b="b"/>
              <a:pathLst>
                <a:path w="10010" h="7549" extrusionOk="0">
                  <a:moveTo>
                    <a:pt x="1062" y="0"/>
                  </a:moveTo>
                  <a:lnTo>
                    <a:pt x="1062" y="0"/>
                  </a:lnTo>
                  <a:cubicBezTo>
                    <a:pt x="400" y="799"/>
                    <a:pt x="81" y="1712"/>
                    <a:pt x="58" y="2191"/>
                  </a:cubicBezTo>
                  <a:cubicBezTo>
                    <a:pt x="0" y="3569"/>
                    <a:pt x="1450" y="5299"/>
                    <a:pt x="2768" y="5299"/>
                  </a:cubicBezTo>
                  <a:cubicBezTo>
                    <a:pt x="3022" y="5299"/>
                    <a:pt x="3272" y="5234"/>
                    <a:pt x="3504" y="5090"/>
                  </a:cubicBezTo>
                  <a:cubicBezTo>
                    <a:pt x="3504" y="5090"/>
                    <a:pt x="4623" y="6688"/>
                    <a:pt x="6266" y="7304"/>
                  </a:cubicBezTo>
                  <a:cubicBezTo>
                    <a:pt x="6730" y="7472"/>
                    <a:pt x="7189" y="7548"/>
                    <a:pt x="7605" y="7548"/>
                  </a:cubicBezTo>
                  <a:cubicBezTo>
                    <a:pt x="8662" y="7548"/>
                    <a:pt x="9446" y="7054"/>
                    <a:pt x="9348" y="6300"/>
                  </a:cubicBezTo>
                  <a:cubicBezTo>
                    <a:pt x="9348" y="6300"/>
                    <a:pt x="10010" y="3515"/>
                    <a:pt x="8982" y="1256"/>
                  </a:cubicBezTo>
                  <a:lnTo>
                    <a:pt x="8982" y="1256"/>
                  </a:lnTo>
                  <a:cubicBezTo>
                    <a:pt x="9256" y="2671"/>
                    <a:pt x="9119" y="4565"/>
                    <a:pt x="8115" y="5410"/>
                  </a:cubicBezTo>
                  <a:cubicBezTo>
                    <a:pt x="7811" y="5668"/>
                    <a:pt x="7500" y="5773"/>
                    <a:pt x="7193" y="5773"/>
                  </a:cubicBezTo>
                  <a:cubicBezTo>
                    <a:pt x="5981" y="5773"/>
                    <a:pt x="4832" y="4126"/>
                    <a:pt x="4395" y="3744"/>
                  </a:cubicBezTo>
                  <a:cubicBezTo>
                    <a:pt x="4210" y="3590"/>
                    <a:pt x="3995" y="3545"/>
                    <a:pt x="3729" y="3545"/>
                  </a:cubicBezTo>
                  <a:cubicBezTo>
                    <a:pt x="3352" y="3545"/>
                    <a:pt x="2874" y="3636"/>
                    <a:pt x="2241" y="3636"/>
                  </a:cubicBezTo>
                  <a:cubicBezTo>
                    <a:pt x="1994" y="3636"/>
                    <a:pt x="1724" y="3622"/>
                    <a:pt x="1427" y="3584"/>
                  </a:cubicBezTo>
                  <a:cubicBezTo>
                    <a:pt x="377" y="3447"/>
                    <a:pt x="742" y="1393"/>
                    <a:pt x="106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3" name="Google Shape;2957;p41">
              <a:extLst>
                <a:ext uri="{FF2B5EF4-FFF2-40B4-BE49-F238E27FC236}">
                  <a16:creationId xmlns:a16="http://schemas.microsoft.com/office/drawing/2014/main" id="{85334B2A-ABEC-3165-7773-C587FF3F6EE5}"/>
                </a:ext>
              </a:extLst>
            </p:cNvPr>
            <p:cNvSpPr/>
            <p:nvPr/>
          </p:nvSpPr>
          <p:spPr>
            <a:xfrm>
              <a:off x="4031100" y="1817050"/>
              <a:ext cx="222225" cy="273800"/>
            </a:xfrm>
            <a:custGeom>
              <a:avLst/>
              <a:gdLst/>
              <a:ahLst/>
              <a:cxnLst/>
              <a:rect l="l" t="t" r="r" b="b"/>
              <a:pathLst>
                <a:path w="8889" h="10952" extrusionOk="0">
                  <a:moveTo>
                    <a:pt x="5776" y="0"/>
                  </a:moveTo>
                  <a:cubicBezTo>
                    <a:pt x="5361" y="0"/>
                    <a:pt x="4876" y="90"/>
                    <a:pt x="4315" y="316"/>
                  </a:cubicBezTo>
                  <a:cubicBezTo>
                    <a:pt x="1" y="2028"/>
                    <a:pt x="2763" y="10131"/>
                    <a:pt x="5000" y="10907"/>
                  </a:cubicBezTo>
                  <a:cubicBezTo>
                    <a:pt x="5090" y="10937"/>
                    <a:pt x="5179" y="10951"/>
                    <a:pt x="5267" y="10951"/>
                  </a:cubicBezTo>
                  <a:cubicBezTo>
                    <a:pt x="7388" y="10951"/>
                    <a:pt x="8888" y="2573"/>
                    <a:pt x="7990" y="1411"/>
                  </a:cubicBezTo>
                  <a:cubicBezTo>
                    <a:pt x="7990" y="1411"/>
                    <a:pt x="7422" y="0"/>
                    <a:pt x="5776" y="0"/>
                  </a:cubicBezTo>
                  <a:close/>
                </a:path>
              </a:pathLst>
            </a:custGeom>
            <a:solidFill>
              <a:srgbClr val="FFCB9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4" name="Google Shape;2958;p41">
              <a:extLst>
                <a:ext uri="{FF2B5EF4-FFF2-40B4-BE49-F238E27FC236}">
                  <a16:creationId xmlns:a16="http://schemas.microsoft.com/office/drawing/2014/main" id="{7CDBBAB8-91AB-5401-E879-FBA52DA7BC91}"/>
                </a:ext>
              </a:extLst>
            </p:cNvPr>
            <p:cNvSpPr/>
            <p:nvPr/>
          </p:nvSpPr>
          <p:spPr>
            <a:xfrm>
              <a:off x="4031100" y="1817050"/>
              <a:ext cx="222100" cy="274125"/>
            </a:xfrm>
            <a:custGeom>
              <a:avLst/>
              <a:gdLst/>
              <a:ahLst/>
              <a:cxnLst/>
              <a:rect l="l" t="t" r="r" b="b"/>
              <a:pathLst>
                <a:path w="8884" h="10965" extrusionOk="0">
                  <a:moveTo>
                    <a:pt x="5776" y="0"/>
                  </a:moveTo>
                  <a:cubicBezTo>
                    <a:pt x="5361" y="0"/>
                    <a:pt x="4876" y="90"/>
                    <a:pt x="4315" y="316"/>
                  </a:cubicBezTo>
                  <a:cubicBezTo>
                    <a:pt x="1" y="2028"/>
                    <a:pt x="2694" y="10313"/>
                    <a:pt x="5000" y="10907"/>
                  </a:cubicBezTo>
                  <a:cubicBezTo>
                    <a:pt x="5159" y="10946"/>
                    <a:pt x="5312" y="10964"/>
                    <a:pt x="5459" y="10964"/>
                  </a:cubicBezTo>
                  <a:cubicBezTo>
                    <a:pt x="8570" y="10964"/>
                    <a:pt x="8883" y="2566"/>
                    <a:pt x="7990" y="1411"/>
                  </a:cubicBezTo>
                  <a:cubicBezTo>
                    <a:pt x="7990" y="1411"/>
                    <a:pt x="7422" y="0"/>
                    <a:pt x="5776" y="0"/>
                  </a:cubicBezTo>
                  <a:close/>
                </a:path>
              </a:pathLst>
            </a:custGeom>
            <a:solidFill>
              <a:srgbClr val="DF9A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5" name="Google Shape;2959;p41">
              <a:extLst>
                <a:ext uri="{FF2B5EF4-FFF2-40B4-BE49-F238E27FC236}">
                  <a16:creationId xmlns:a16="http://schemas.microsoft.com/office/drawing/2014/main" id="{359DB716-7FC4-C973-E270-4F7FDFEA1941}"/>
                </a:ext>
              </a:extLst>
            </p:cNvPr>
            <p:cNvSpPr/>
            <p:nvPr/>
          </p:nvSpPr>
          <p:spPr>
            <a:xfrm>
              <a:off x="4136100" y="1862450"/>
              <a:ext cx="87325" cy="172850"/>
            </a:xfrm>
            <a:custGeom>
              <a:avLst/>
              <a:gdLst/>
              <a:ahLst/>
              <a:cxnLst/>
              <a:rect l="l" t="t" r="r" b="b"/>
              <a:pathLst>
                <a:path w="3493" h="6914" extrusionOk="0">
                  <a:moveTo>
                    <a:pt x="49" y="1"/>
                  </a:moveTo>
                  <a:cubicBezTo>
                    <a:pt x="32" y="1"/>
                    <a:pt x="23" y="3"/>
                    <a:pt x="23" y="6"/>
                  </a:cubicBezTo>
                  <a:cubicBezTo>
                    <a:pt x="1" y="52"/>
                    <a:pt x="366" y="189"/>
                    <a:pt x="800" y="463"/>
                  </a:cubicBezTo>
                  <a:cubicBezTo>
                    <a:pt x="1210" y="759"/>
                    <a:pt x="1713" y="1193"/>
                    <a:pt x="2032" y="1718"/>
                  </a:cubicBezTo>
                  <a:cubicBezTo>
                    <a:pt x="2352" y="2220"/>
                    <a:pt x="2534" y="2791"/>
                    <a:pt x="2580" y="3247"/>
                  </a:cubicBezTo>
                  <a:cubicBezTo>
                    <a:pt x="2612" y="3453"/>
                    <a:pt x="2599" y="3472"/>
                    <a:pt x="2589" y="3472"/>
                  </a:cubicBezTo>
                  <a:cubicBezTo>
                    <a:pt x="2586" y="3472"/>
                    <a:pt x="2584" y="3471"/>
                    <a:pt x="2583" y="3471"/>
                  </a:cubicBezTo>
                  <a:cubicBezTo>
                    <a:pt x="2581" y="3471"/>
                    <a:pt x="2580" y="3472"/>
                    <a:pt x="2580" y="3476"/>
                  </a:cubicBezTo>
                  <a:cubicBezTo>
                    <a:pt x="2557" y="3476"/>
                    <a:pt x="2557" y="3476"/>
                    <a:pt x="2557" y="3453"/>
                  </a:cubicBezTo>
                  <a:cubicBezTo>
                    <a:pt x="2546" y="3453"/>
                    <a:pt x="2551" y="3458"/>
                    <a:pt x="2551" y="3458"/>
                  </a:cubicBezTo>
                  <a:cubicBezTo>
                    <a:pt x="2551" y="3458"/>
                    <a:pt x="2546" y="3453"/>
                    <a:pt x="2511" y="3430"/>
                  </a:cubicBezTo>
                  <a:cubicBezTo>
                    <a:pt x="2489" y="3430"/>
                    <a:pt x="2466" y="3430"/>
                    <a:pt x="2443" y="3407"/>
                  </a:cubicBezTo>
                  <a:cubicBezTo>
                    <a:pt x="2443" y="3407"/>
                    <a:pt x="2352" y="3384"/>
                    <a:pt x="2306" y="3361"/>
                  </a:cubicBezTo>
                  <a:cubicBezTo>
                    <a:pt x="2123" y="3316"/>
                    <a:pt x="2078" y="3293"/>
                    <a:pt x="2078" y="3293"/>
                  </a:cubicBezTo>
                  <a:cubicBezTo>
                    <a:pt x="2078" y="3293"/>
                    <a:pt x="2009" y="3293"/>
                    <a:pt x="1758" y="3270"/>
                  </a:cubicBezTo>
                  <a:cubicBezTo>
                    <a:pt x="1728" y="3264"/>
                    <a:pt x="1691" y="3261"/>
                    <a:pt x="1648" y="3261"/>
                  </a:cubicBezTo>
                  <a:cubicBezTo>
                    <a:pt x="1532" y="3261"/>
                    <a:pt x="1378" y="3282"/>
                    <a:pt x="1210" y="3316"/>
                  </a:cubicBezTo>
                  <a:cubicBezTo>
                    <a:pt x="1119" y="3361"/>
                    <a:pt x="1005" y="3430"/>
                    <a:pt x="891" y="3498"/>
                  </a:cubicBezTo>
                  <a:cubicBezTo>
                    <a:pt x="822" y="3567"/>
                    <a:pt x="731" y="3658"/>
                    <a:pt x="663" y="3750"/>
                  </a:cubicBezTo>
                  <a:cubicBezTo>
                    <a:pt x="663" y="3750"/>
                    <a:pt x="663" y="3750"/>
                    <a:pt x="685" y="3704"/>
                  </a:cubicBezTo>
                  <a:lnTo>
                    <a:pt x="685" y="3704"/>
                  </a:lnTo>
                  <a:cubicBezTo>
                    <a:pt x="617" y="3818"/>
                    <a:pt x="457" y="3978"/>
                    <a:pt x="526" y="4297"/>
                  </a:cubicBezTo>
                  <a:cubicBezTo>
                    <a:pt x="617" y="4617"/>
                    <a:pt x="982" y="4868"/>
                    <a:pt x="1256" y="5028"/>
                  </a:cubicBezTo>
                  <a:cubicBezTo>
                    <a:pt x="1553" y="5210"/>
                    <a:pt x="1827" y="5347"/>
                    <a:pt x="1941" y="5530"/>
                  </a:cubicBezTo>
                  <a:cubicBezTo>
                    <a:pt x="2101" y="5735"/>
                    <a:pt x="2215" y="5986"/>
                    <a:pt x="2146" y="6169"/>
                  </a:cubicBezTo>
                  <a:cubicBezTo>
                    <a:pt x="2101" y="6352"/>
                    <a:pt x="1895" y="6511"/>
                    <a:pt x="1644" y="6580"/>
                  </a:cubicBezTo>
                  <a:cubicBezTo>
                    <a:pt x="1547" y="6596"/>
                    <a:pt x="1447" y="6604"/>
                    <a:pt x="1349" y="6604"/>
                  </a:cubicBezTo>
                  <a:cubicBezTo>
                    <a:pt x="1171" y="6604"/>
                    <a:pt x="1001" y="6578"/>
                    <a:pt x="868" y="6534"/>
                  </a:cubicBezTo>
                  <a:cubicBezTo>
                    <a:pt x="449" y="6358"/>
                    <a:pt x="456" y="6054"/>
                    <a:pt x="375" y="6054"/>
                  </a:cubicBezTo>
                  <a:cubicBezTo>
                    <a:pt x="372" y="6054"/>
                    <a:pt x="369" y="6054"/>
                    <a:pt x="366" y="6055"/>
                  </a:cubicBezTo>
                  <a:cubicBezTo>
                    <a:pt x="363" y="6052"/>
                    <a:pt x="360" y="6050"/>
                    <a:pt x="357" y="6050"/>
                  </a:cubicBezTo>
                  <a:cubicBezTo>
                    <a:pt x="338" y="6050"/>
                    <a:pt x="320" y="6115"/>
                    <a:pt x="320" y="6215"/>
                  </a:cubicBezTo>
                  <a:cubicBezTo>
                    <a:pt x="343" y="6329"/>
                    <a:pt x="412" y="6557"/>
                    <a:pt x="708" y="6717"/>
                  </a:cubicBezTo>
                  <a:cubicBezTo>
                    <a:pt x="944" y="6844"/>
                    <a:pt x="1253" y="6913"/>
                    <a:pt x="1576" y="6913"/>
                  </a:cubicBezTo>
                  <a:cubicBezTo>
                    <a:pt x="1659" y="6913"/>
                    <a:pt x="1743" y="6909"/>
                    <a:pt x="1827" y="6899"/>
                  </a:cubicBezTo>
                  <a:cubicBezTo>
                    <a:pt x="2215" y="6854"/>
                    <a:pt x="2603" y="6671"/>
                    <a:pt x="2740" y="6329"/>
                  </a:cubicBezTo>
                  <a:cubicBezTo>
                    <a:pt x="2899" y="6032"/>
                    <a:pt x="2785" y="5667"/>
                    <a:pt x="2603" y="5370"/>
                  </a:cubicBezTo>
                  <a:cubicBezTo>
                    <a:pt x="2397" y="5005"/>
                    <a:pt x="2009" y="4799"/>
                    <a:pt x="1781" y="4617"/>
                  </a:cubicBezTo>
                  <a:cubicBezTo>
                    <a:pt x="1507" y="4457"/>
                    <a:pt x="1416" y="4320"/>
                    <a:pt x="1416" y="4297"/>
                  </a:cubicBezTo>
                  <a:cubicBezTo>
                    <a:pt x="1416" y="4252"/>
                    <a:pt x="1484" y="4183"/>
                    <a:pt x="1530" y="4138"/>
                  </a:cubicBezTo>
                  <a:lnTo>
                    <a:pt x="1530" y="4115"/>
                  </a:lnTo>
                  <a:lnTo>
                    <a:pt x="1553" y="4092"/>
                  </a:lnTo>
                  <a:cubicBezTo>
                    <a:pt x="1644" y="3970"/>
                    <a:pt x="1705" y="3950"/>
                    <a:pt x="1756" y="3950"/>
                  </a:cubicBezTo>
                  <a:cubicBezTo>
                    <a:pt x="1781" y="3950"/>
                    <a:pt x="1804" y="3955"/>
                    <a:pt x="1827" y="3955"/>
                  </a:cubicBezTo>
                  <a:lnTo>
                    <a:pt x="1941" y="3955"/>
                  </a:lnTo>
                  <a:cubicBezTo>
                    <a:pt x="1941" y="3955"/>
                    <a:pt x="1964" y="3978"/>
                    <a:pt x="2032" y="4001"/>
                  </a:cubicBezTo>
                  <a:cubicBezTo>
                    <a:pt x="2055" y="4001"/>
                    <a:pt x="2061" y="3995"/>
                    <a:pt x="2072" y="3995"/>
                  </a:cubicBezTo>
                  <a:cubicBezTo>
                    <a:pt x="2083" y="3995"/>
                    <a:pt x="2101" y="4001"/>
                    <a:pt x="2146" y="4023"/>
                  </a:cubicBezTo>
                  <a:cubicBezTo>
                    <a:pt x="2215" y="4069"/>
                    <a:pt x="2306" y="4115"/>
                    <a:pt x="2397" y="4183"/>
                  </a:cubicBezTo>
                  <a:cubicBezTo>
                    <a:pt x="2466" y="4206"/>
                    <a:pt x="2489" y="4206"/>
                    <a:pt x="2580" y="4274"/>
                  </a:cubicBezTo>
                  <a:cubicBezTo>
                    <a:pt x="2648" y="4343"/>
                    <a:pt x="2740" y="4389"/>
                    <a:pt x="2808" y="4457"/>
                  </a:cubicBezTo>
                  <a:cubicBezTo>
                    <a:pt x="2968" y="4594"/>
                    <a:pt x="3151" y="4731"/>
                    <a:pt x="3356" y="4891"/>
                  </a:cubicBezTo>
                  <a:cubicBezTo>
                    <a:pt x="3379" y="4754"/>
                    <a:pt x="3402" y="4526"/>
                    <a:pt x="3447" y="4229"/>
                  </a:cubicBezTo>
                  <a:cubicBezTo>
                    <a:pt x="3470" y="4069"/>
                    <a:pt x="3493" y="3886"/>
                    <a:pt x="3493" y="3704"/>
                  </a:cubicBezTo>
                  <a:cubicBezTo>
                    <a:pt x="3470" y="3476"/>
                    <a:pt x="3470" y="3407"/>
                    <a:pt x="3424" y="3247"/>
                  </a:cubicBezTo>
                  <a:cubicBezTo>
                    <a:pt x="3310" y="2745"/>
                    <a:pt x="3036" y="2129"/>
                    <a:pt x="2580" y="1558"/>
                  </a:cubicBezTo>
                  <a:cubicBezTo>
                    <a:pt x="2146" y="1010"/>
                    <a:pt x="1507" y="554"/>
                    <a:pt x="982" y="280"/>
                  </a:cubicBezTo>
                  <a:cubicBezTo>
                    <a:pt x="514" y="66"/>
                    <a:pt x="146" y="1"/>
                    <a:pt x="49"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6" name="Google Shape;2960;p41">
              <a:extLst>
                <a:ext uri="{FF2B5EF4-FFF2-40B4-BE49-F238E27FC236}">
                  <a16:creationId xmlns:a16="http://schemas.microsoft.com/office/drawing/2014/main" id="{B7A93598-A860-9CEC-B712-1BA88BC70BB3}"/>
                </a:ext>
              </a:extLst>
            </p:cNvPr>
            <p:cNvSpPr/>
            <p:nvPr/>
          </p:nvSpPr>
          <p:spPr>
            <a:xfrm>
              <a:off x="4101875" y="1866500"/>
              <a:ext cx="131725" cy="167825"/>
            </a:xfrm>
            <a:custGeom>
              <a:avLst/>
              <a:gdLst/>
              <a:ahLst/>
              <a:cxnLst/>
              <a:rect l="l" t="t" r="r" b="b"/>
              <a:pathLst>
                <a:path w="5269" h="6713" extrusionOk="0">
                  <a:moveTo>
                    <a:pt x="1810" y="0"/>
                  </a:moveTo>
                  <a:cubicBezTo>
                    <a:pt x="1681" y="0"/>
                    <a:pt x="1549" y="23"/>
                    <a:pt x="1415" y="72"/>
                  </a:cubicBezTo>
                  <a:cubicBezTo>
                    <a:pt x="0" y="597"/>
                    <a:pt x="46" y="6121"/>
                    <a:pt x="2739" y="6669"/>
                  </a:cubicBezTo>
                  <a:cubicBezTo>
                    <a:pt x="2879" y="6699"/>
                    <a:pt x="3007" y="6713"/>
                    <a:pt x="3125" y="6713"/>
                  </a:cubicBezTo>
                  <a:cubicBezTo>
                    <a:pt x="5268" y="6713"/>
                    <a:pt x="4017" y="2058"/>
                    <a:pt x="4017" y="2058"/>
                  </a:cubicBezTo>
                  <a:cubicBezTo>
                    <a:pt x="4017" y="2058"/>
                    <a:pt x="3045" y="0"/>
                    <a:pt x="181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7" name="Google Shape;2961;p41">
              <a:extLst>
                <a:ext uri="{FF2B5EF4-FFF2-40B4-BE49-F238E27FC236}">
                  <a16:creationId xmlns:a16="http://schemas.microsoft.com/office/drawing/2014/main" id="{C167D813-32C0-7537-D1F4-61646681E2C5}"/>
                </a:ext>
              </a:extLst>
            </p:cNvPr>
            <p:cNvSpPr/>
            <p:nvPr/>
          </p:nvSpPr>
          <p:spPr>
            <a:xfrm>
              <a:off x="4562375" y="2372725"/>
              <a:ext cx="186050" cy="187525"/>
            </a:xfrm>
            <a:custGeom>
              <a:avLst/>
              <a:gdLst/>
              <a:ahLst/>
              <a:cxnLst/>
              <a:rect l="l" t="t" r="r" b="b"/>
              <a:pathLst>
                <a:path w="7442" h="7501" extrusionOk="0">
                  <a:moveTo>
                    <a:pt x="7213" y="1"/>
                  </a:moveTo>
                  <a:lnTo>
                    <a:pt x="0" y="2215"/>
                  </a:lnTo>
                  <a:lnTo>
                    <a:pt x="571" y="6597"/>
                  </a:lnTo>
                  <a:cubicBezTo>
                    <a:pt x="571" y="6597"/>
                    <a:pt x="1891" y="7501"/>
                    <a:pt x="3679" y="7501"/>
                  </a:cubicBezTo>
                  <a:cubicBezTo>
                    <a:pt x="4817" y="7501"/>
                    <a:pt x="6145" y="7134"/>
                    <a:pt x="7441" y="5936"/>
                  </a:cubicBezTo>
                  <a:lnTo>
                    <a:pt x="7213" y="1"/>
                  </a:lnTo>
                  <a:close/>
                </a:path>
              </a:pathLst>
            </a:custGeom>
            <a:solidFill>
              <a:srgbClr val="DF9A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8" name="Google Shape;2962;p41">
              <a:extLst>
                <a:ext uri="{FF2B5EF4-FFF2-40B4-BE49-F238E27FC236}">
                  <a16:creationId xmlns:a16="http://schemas.microsoft.com/office/drawing/2014/main" id="{E8A3E27C-37E9-2AF7-D9C1-1E0F2BA6EE4E}"/>
                </a:ext>
              </a:extLst>
            </p:cNvPr>
            <p:cNvSpPr/>
            <p:nvPr/>
          </p:nvSpPr>
          <p:spPr>
            <a:xfrm>
              <a:off x="4562375" y="2372725"/>
              <a:ext cx="186050" cy="176925"/>
            </a:xfrm>
            <a:custGeom>
              <a:avLst/>
              <a:gdLst/>
              <a:ahLst/>
              <a:cxnLst/>
              <a:rect l="l" t="t" r="r" b="b"/>
              <a:pathLst>
                <a:path w="7442" h="7077" extrusionOk="0">
                  <a:moveTo>
                    <a:pt x="7213" y="1"/>
                  </a:moveTo>
                  <a:lnTo>
                    <a:pt x="0" y="2215"/>
                  </a:lnTo>
                  <a:lnTo>
                    <a:pt x="206" y="3744"/>
                  </a:lnTo>
                  <a:cubicBezTo>
                    <a:pt x="822" y="3676"/>
                    <a:pt x="1438" y="3630"/>
                    <a:pt x="2077" y="3562"/>
                  </a:cubicBezTo>
                  <a:cubicBezTo>
                    <a:pt x="2876" y="3493"/>
                    <a:pt x="3698" y="3356"/>
                    <a:pt x="4497" y="3333"/>
                  </a:cubicBezTo>
                  <a:cubicBezTo>
                    <a:pt x="4516" y="3333"/>
                    <a:pt x="4536" y="3333"/>
                    <a:pt x="4555" y="3333"/>
                  </a:cubicBezTo>
                  <a:cubicBezTo>
                    <a:pt x="6296" y="3333"/>
                    <a:pt x="6113" y="5361"/>
                    <a:pt x="5729" y="7077"/>
                  </a:cubicBezTo>
                  <a:cubicBezTo>
                    <a:pt x="6277" y="6826"/>
                    <a:pt x="6871" y="6460"/>
                    <a:pt x="7441" y="5936"/>
                  </a:cubicBezTo>
                  <a:lnTo>
                    <a:pt x="7213" y="1"/>
                  </a:ln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9" name="Google Shape;2963;p41">
              <a:extLst>
                <a:ext uri="{FF2B5EF4-FFF2-40B4-BE49-F238E27FC236}">
                  <a16:creationId xmlns:a16="http://schemas.microsoft.com/office/drawing/2014/main" id="{3A8C76C2-3451-D4CB-6DF4-4AF1D0AA37CE}"/>
                </a:ext>
              </a:extLst>
            </p:cNvPr>
            <p:cNvSpPr/>
            <p:nvPr/>
          </p:nvSpPr>
          <p:spPr>
            <a:xfrm>
              <a:off x="4055650" y="1478775"/>
              <a:ext cx="1196075" cy="948425"/>
            </a:xfrm>
            <a:custGeom>
              <a:avLst/>
              <a:gdLst/>
              <a:ahLst/>
              <a:cxnLst/>
              <a:rect l="l" t="t" r="r" b="b"/>
              <a:pathLst>
                <a:path w="47843" h="37937" extrusionOk="0">
                  <a:moveTo>
                    <a:pt x="24075" y="0"/>
                  </a:moveTo>
                  <a:cubicBezTo>
                    <a:pt x="21771" y="0"/>
                    <a:pt x="19139" y="356"/>
                    <a:pt x="16229" y="1316"/>
                  </a:cubicBezTo>
                  <a:cubicBezTo>
                    <a:pt x="6734" y="4443"/>
                    <a:pt x="7190" y="13071"/>
                    <a:pt x="6483" y="19051"/>
                  </a:cubicBezTo>
                  <a:cubicBezTo>
                    <a:pt x="0" y="29596"/>
                    <a:pt x="7829" y="36444"/>
                    <a:pt x="16069" y="37699"/>
                  </a:cubicBezTo>
                  <a:cubicBezTo>
                    <a:pt x="17120" y="37861"/>
                    <a:pt x="18169" y="37936"/>
                    <a:pt x="19206" y="37936"/>
                  </a:cubicBezTo>
                  <a:cubicBezTo>
                    <a:pt x="26796" y="37936"/>
                    <a:pt x="33717" y="33891"/>
                    <a:pt x="35585" y="30075"/>
                  </a:cubicBezTo>
                  <a:cubicBezTo>
                    <a:pt x="35585" y="30075"/>
                    <a:pt x="36269" y="32498"/>
                    <a:pt x="38883" y="32498"/>
                  </a:cubicBezTo>
                  <a:cubicBezTo>
                    <a:pt x="39509" y="32498"/>
                    <a:pt x="40245" y="32359"/>
                    <a:pt x="41109" y="32016"/>
                  </a:cubicBezTo>
                  <a:cubicBezTo>
                    <a:pt x="44647" y="30623"/>
                    <a:pt x="47842" y="25031"/>
                    <a:pt x="45354" y="22543"/>
                  </a:cubicBezTo>
                  <a:cubicBezTo>
                    <a:pt x="44315" y="21504"/>
                    <a:pt x="43268" y="21165"/>
                    <a:pt x="42344" y="21165"/>
                  </a:cubicBezTo>
                  <a:cubicBezTo>
                    <a:pt x="40608" y="21165"/>
                    <a:pt x="39305" y="22361"/>
                    <a:pt x="39305" y="22361"/>
                  </a:cubicBezTo>
                  <a:cubicBezTo>
                    <a:pt x="39305" y="22361"/>
                    <a:pt x="45811" y="10423"/>
                    <a:pt x="34535" y="2891"/>
                  </a:cubicBezTo>
                  <a:cubicBezTo>
                    <a:pt x="34535" y="2891"/>
                    <a:pt x="30644" y="0"/>
                    <a:pt x="24075" y="0"/>
                  </a:cubicBezTo>
                  <a:close/>
                </a:path>
              </a:pathLst>
            </a:custGeom>
            <a:solidFill>
              <a:srgbClr val="DF9A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0" name="Google Shape;2964;p41">
              <a:extLst>
                <a:ext uri="{FF2B5EF4-FFF2-40B4-BE49-F238E27FC236}">
                  <a16:creationId xmlns:a16="http://schemas.microsoft.com/office/drawing/2014/main" id="{C537DB1F-8F07-9499-16AA-A96A76E7ECD0}"/>
                </a:ext>
              </a:extLst>
            </p:cNvPr>
            <p:cNvSpPr/>
            <p:nvPr/>
          </p:nvSpPr>
          <p:spPr>
            <a:xfrm>
              <a:off x="4055650" y="1604100"/>
              <a:ext cx="875950" cy="823150"/>
            </a:xfrm>
            <a:custGeom>
              <a:avLst/>
              <a:gdLst/>
              <a:ahLst/>
              <a:cxnLst/>
              <a:rect l="l" t="t" r="r" b="b"/>
              <a:pathLst>
                <a:path w="35038" h="32926" extrusionOk="0">
                  <a:moveTo>
                    <a:pt x="10386" y="0"/>
                  </a:moveTo>
                  <a:lnTo>
                    <a:pt x="10386" y="0"/>
                  </a:lnTo>
                  <a:cubicBezTo>
                    <a:pt x="6894" y="4018"/>
                    <a:pt x="6985" y="9701"/>
                    <a:pt x="6483" y="14038"/>
                  </a:cubicBezTo>
                  <a:cubicBezTo>
                    <a:pt x="0" y="24583"/>
                    <a:pt x="7829" y="31431"/>
                    <a:pt x="16069" y="32686"/>
                  </a:cubicBezTo>
                  <a:cubicBezTo>
                    <a:pt x="17125" y="32849"/>
                    <a:pt x="18178" y="32925"/>
                    <a:pt x="19219" y="32925"/>
                  </a:cubicBezTo>
                  <a:cubicBezTo>
                    <a:pt x="26189" y="32925"/>
                    <a:pt x="32574" y="29514"/>
                    <a:pt x="35037" y="25998"/>
                  </a:cubicBezTo>
                  <a:lnTo>
                    <a:pt x="35037" y="25998"/>
                  </a:lnTo>
                  <a:cubicBezTo>
                    <a:pt x="32226" y="29202"/>
                    <a:pt x="26284" y="32101"/>
                    <a:pt x="19849" y="32101"/>
                  </a:cubicBezTo>
                  <a:cubicBezTo>
                    <a:pt x="18811" y="32101"/>
                    <a:pt x="17761" y="32026"/>
                    <a:pt x="16708" y="31864"/>
                  </a:cubicBezTo>
                  <a:cubicBezTo>
                    <a:pt x="8468" y="30609"/>
                    <a:pt x="662" y="23761"/>
                    <a:pt x="7122" y="13216"/>
                  </a:cubicBezTo>
                  <a:cubicBezTo>
                    <a:pt x="7601" y="9176"/>
                    <a:pt x="7555" y="3949"/>
                    <a:pt x="10386"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1" name="Google Shape;2965;p41">
              <a:extLst>
                <a:ext uri="{FF2B5EF4-FFF2-40B4-BE49-F238E27FC236}">
                  <a16:creationId xmlns:a16="http://schemas.microsoft.com/office/drawing/2014/main" id="{10B95304-43FE-A205-2BE3-2678D89E461C}"/>
                </a:ext>
              </a:extLst>
            </p:cNvPr>
            <p:cNvSpPr/>
            <p:nvPr/>
          </p:nvSpPr>
          <p:spPr>
            <a:xfrm>
              <a:off x="4946975" y="2203825"/>
              <a:ext cx="226000" cy="87350"/>
            </a:xfrm>
            <a:custGeom>
              <a:avLst/>
              <a:gdLst/>
              <a:ahLst/>
              <a:cxnLst/>
              <a:rect l="l" t="t" r="r" b="b"/>
              <a:pathLst>
                <a:path w="9040" h="3494" extrusionOk="0">
                  <a:moveTo>
                    <a:pt x="9039" y="1"/>
                  </a:moveTo>
                  <a:cubicBezTo>
                    <a:pt x="8195" y="982"/>
                    <a:pt x="7168" y="1781"/>
                    <a:pt x="6118" y="2192"/>
                  </a:cubicBezTo>
                  <a:cubicBezTo>
                    <a:pt x="5249" y="2536"/>
                    <a:pt x="4511" y="2674"/>
                    <a:pt x="3884" y="2674"/>
                  </a:cubicBezTo>
                  <a:cubicBezTo>
                    <a:pt x="1263" y="2674"/>
                    <a:pt x="594" y="252"/>
                    <a:pt x="594" y="252"/>
                  </a:cubicBezTo>
                  <a:cubicBezTo>
                    <a:pt x="434" y="571"/>
                    <a:pt x="229" y="914"/>
                    <a:pt x="0" y="1233"/>
                  </a:cubicBezTo>
                  <a:cubicBezTo>
                    <a:pt x="196" y="1767"/>
                    <a:pt x="1030" y="3494"/>
                    <a:pt x="3237" y="3494"/>
                  </a:cubicBezTo>
                  <a:cubicBezTo>
                    <a:pt x="3861" y="3494"/>
                    <a:pt x="4595" y="3356"/>
                    <a:pt x="5456" y="3014"/>
                  </a:cubicBezTo>
                  <a:cubicBezTo>
                    <a:pt x="6802" y="2489"/>
                    <a:pt x="8103" y="1347"/>
                    <a:pt x="9039"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2" name="Google Shape;2966;p41">
              <a:extLst>
                <a:ext uri="{FF2B5EF4-FFF2-40B4-BE49-F238E27FC236}">
                  <a16:creationId xmlns:a16="http://schemas.microsoft.com/office/drawing/2014/main" id="{A8FC8FE5-E7E5-F152-2142-EB701C0D5A78}"/>
                </a:ext>
              </a:extLst>
            </p:cNvPr>
            <p:cNvSpPr/>
            <p:nvPr/>
          </p:nvSpPr>
          <p:spPr>
            <a:xfrm>
              <a:off x="5008600" y="2063875"/>
              <a:ext cx="155250" cy="188700"/>
            </a:xfrm>
            <a:custGeom>
              <a:avLst/>
              <a:gdLst/>
              <a:ahLst/>
              <a:cxnLst/>
              <a:rect l="l" t="t" r="r" b="b"/>
              <a:pathLst>
                <a:path w="6210" h="7548" extrusionOk="0">
                  <a:moveTo>
                    <a:pt x="4951" y="1"/>
                  </a:moveTo>
                  <a:cubicBezTo>
                    <a:pt x="4915" y="1"/>
                    <a:pt x="4878" y="3"/>
                    <a:pt x="4840" y="6"/>
                  </a:cubicBezTo>
                  <a:cubicBezTo>
                    <a:pt x="3516" y="143"/>
                    <a:pt x="777" y="3042"/>
                    <a:pt x="777" y="3042"/>
                  </a:cubicBezTo>
                  <a:cubicBezTo>
                    <a:pt x="777" y="3042"/>
                    <a:pt x="838" y="3036"/>
                    <a:pt x="934" y="3036"/>
                  </a:cubicBezTo>
                  <a:cubicBezTo>
                    <a:pt x="1341" y="3036"/>
                    <a:pt x="2373" y="3141"/>
                    <a:pt x="2078" y="4229"/>
                  </a:cubicBezTo>
                  <a:cubicBezTo>
                    <a:pt x="1690" y="5553"/>
                    <a:pt x="1" y="6215"/>
                    <a:pt x="1" y="6215"/>
                  </a:cubicBezTo>
                  <a:cubicBezTo>
                    <a:pt x="1" y="6215"/>
                    <a:pt x="271" y="7548"/>
                    <a:pt x="1399" y="7548"/>
                  </a:cubicBezTo>
                  <a:cubicBezTo>
                    <a:pt x="1497" y="7548"/>
                    <a:pt x="1601" y="7538"/>
                    <a:pt x="1712" y="7516"/>
                  </a:cubicBezTo>
                  <a:cubicBezTo>
                    <a:pt x="3082" y="7242"/>
                    <a:pt x="6209" y="4412"/>
                    <a:pt x="6118" y="2175"/>
                  </a:cubicBezTo>
                  <a:cubicBezTo>
                    <a:pt x="6118" y="2175"/>
                    <a:pt x="6161" y="1"/>
                    <a:pt x="495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3" name="Google Shape;2967;p41">
              <a:extLst>
                <a:ext uri="{FF2B5EF4-FFF2-40B4-BE49-F238E27FC236}">
                  <a16:creationId xmlns:a16="http://schemas.microsoft.com/office/drawing/2014/main" id="{57BCCFFE-8FF1-48E8-2145-41EBDAACDB35}"/>
                </a:ext>
              </a:extLst>
            </p:cNvPr>
            <p:cNvSpPr/>
            <p:nvPr/>
          </p:nvSpPr>
          <p:spPr>
            <a:xfrm>
              <a:off x="4996625" y="2064025"/>
              <a:ext cx="162075" cy="189900"/>
            </a:xfrm>
            <a:custGeom>
              <a:avLst/>
              <a:gdLst/>
              <a:ahLst/>
              <a:cxnLst/>
              <a:rect l="l" t="t" r="r" b="b"/>
              <a:pathLst>
                <a:path w="6483" h="7596" extrusionOk="0">
                  <a:moveTo>
                    <a:pt x="5319" y="0"/>
                  </a:moveTo>
                  <a:cubicBezTo>
                    <a:pt x="4885" y="0"/>
                    <a:pt x="4474" y="137"/>
                    <a:pt x="4086" y="297"/>
                  </a:cubicBezTo>
                  <a:cubicBezTo>
                    <a:pt x="3287" y="662"/>
                    <a:pt x="2557" y="1187"/>
                    <a:pt x="1918" y="1735"/>
                  </a:cubicBezTo>
                  <a:cubicBezTo>
                    <a:pt x="1758" y="1872"/>
                    <a:pt x="1598" y="2009"/>
                    <a:pt x="1438" y="2146"/>
                  </a:cubicBezTo>
                  <a:cubicBezTo>
                    <a:pt x="1370" y="2237"/>
                    <a:pt x="1324" y="2260"/>
                    <a:pt x="1210" y="2374"/>
                  </a:cubicBezTo>
                  <a:cubicBezTo>
                    <a:pt x="1073" y="2511"/>
                    <a:pt x="982" y="2648"/>
                    <a:pt x="868" y="2762"/>
                  </a:cubicBezTo>
                  <a:cubicBezTo>
                    <a:pt x="662" y="3013"/>
                    <a:pt x="525" y="3242"/>
                    <a:pt x="388" y="3470"/>
                  </a:cubicBezTo>
                  <a:cubicBezTo>
                    <a:pt x="206" y="3767"/>
                    <a:pt x="160" y="3858"/>
                    <a:pt x="69" y="4018"/>
                  </a:cubicBezTo>
                  <a:cubicBezTo>
                    <a:pt x="365" y="3904"/>
                    <a:pt x="662" y="3812"/>
                    <a:pt x="959" y="3721"/>
                  </a:cubicBezTo>
                  <a:cubicBezTo>
                    <a:pt x="1096" y="3653"/>
                    <a:pt x="1256" y="3607"/>
                    <a:pt x="1393" y="3561"/>
                  </a:cubicBezTo>
                  <a:cubicBezTo>
                    <a:pt x="1461" y="3538"/>
                    <a:pt x="1512" y="3533"/>
                    <a:pt x="1558" y="3533"/>
                  </a:cubicBezTo>
                  <a:cubicBezTo>
                    <a:pt x="1604" y="3533"/>
                    <a:pt x="1644" y="3538"/>
                    <a:pt x="1689" y="3538"/>
                  </a:cubicBezTo>
                  <a:cubicBezTo>
                    <a:pt x="1727" y="3531"/>
                    <a:pt x="1750" y="3528"/>
                    <a:pt x="1765" y="3528"/>
                  </a:cubicBezTo>
                  <a:cubicBezTo>
                    <a:pt x="1796" y="3528"/>
                    <a:pt x="1796" y="3538"/>
                    <a:pt x="1826" y="3538"/>
                  </a:cubicBezTo>
                  <a:cubicBezTo>
                    <a:pt x="1834" y="3531"/>
                    <a:pt x="1841" y="3528"/>
                    <a:pt x="1848" y="3528"/>
                  </a:cubicBezTo>
                  <a:cubicBezTo>
                    <a:pt x="1862" y="3528"/>
                    <a:pt x="1872" y="3538"/>
                    <a:pt x="1872" y="3538"/>
                  </a:cubicBezTo>
                  <a:cubicBezTo>
                    <a:pt x="1895" y="3561"/>
                    <a:pt x="1940" y="3561"/>
                    <a:pt x="1963" y="3584"/>
                  </a:cubicBezTo>
                  <a:cubicBezTo>
                    <a:pt x="2032" y="3653"/>
                    <a:pt x="2055" y="3721"/>
                    <a:pt x="2055" y="3721"/>
                  </a:cubicBezTo>
                  <a:cubicBezTo>
                    <a:pt x="2055" y="3721"/>
                    <a:pt x="2055" y="3744"/>
                    <a:pt x="2077" y="3767"/>
                  </a:cubicBezTo>
                  <a:cubicBezTo>
                    <a:pt x="2077" y="3812"/>
                    <a:pt x="2100" y="3858"/>
                    <a:pt x="2123" y="3949"/>
                  </a:cubicBezTo>
                  <a:cubicBezTo>
                    <a:pt x="2146" y="4109"/>
                    <a:pt x="2100" y="4383"/>
                    <a:pt x="1963" y="4702"/>
                  </a:cubicBezTo>
                  <a:cubicBezTo>
                    <a:pt x="1803" y="4999"/>
                    <a:pt x="1530" y="5342"/>
                    <a:pt x="1119" y="5593"/>
                  </a:cubicBezTo>
                  <a:cubicBezTo>
                    <a:pt x="1027" y="5661"/>
                    <a:pt x="913" y="5707"/>
                    <a:pt x="799" y="5752"/>
                  </a:cubicBezTo>
                  <a:cubicBezTo>
                    <a:pt x="753" y="5798"/>
                    <a:pt x="685" y="5821"/>
                    <a:pt x="617" y="5821"/>
                  </a:cubicBezTo>
                  <a:lnTo>
                    <a:pt x="274" y="5935"/>
                  </a:lnTo>
                  <a:lnTo>
                    <a:pt x="92" y="6004"/>
                  </a:lnTo>
                  <a:lnTo>
                    <a:pt x="23" y="6026"/>
                  </a:lnTo>
                  <a:cubicBezTo>
                    <a:pt x="0" y="6049"/>
                    <a:pt x="23" y="6072"/>
                    <a:pt x="23" y="6095"/>
                  </a:cubicBezTo>
                  <a:lnTo>
                    <a:pt x="114" y="6437"/>
                  </a:lnTo>
                  <a:cubicBezTo>
                    <a:pt x="160" y="6711"/>
                    <a:pt x="251" y="6802"/>
                    <a:pt x="320" y="6962"/>
                  </a:cubicBezTo>
                  <a:cubicBezTo>
                    <a:pt x="525" y="7236"/>
                    <a:pt x="845" y="7510"/>
                    <a:pt x="1210" y="7556"/>
                  </a:cubicBezTo>
                  <a:cubicBezTo>
                    <a:pt x="1345" y="7583"/>
                    <a:pt x="1480" y="7595"/>
                    <a:pt x="1612" y="7595"/>
                  </a:cubicBezTo>
                  <a:cubicBezTo>
                    <a:pt x="1815" y="7595"/>
                    <a:pt x="2012" y="7565"/>
                    <a:pt x="2191" y="7510"/>
                  </a:cubicBezTo>
                  <a:cubicBezTo>
                    <a:pt x="2762" y="7373"/>
                    <a:pt x="3219" y="7122"/>
                    <a:pt x="3584" y="6871"/>
                  </a:cubicBezTo>
                  <a:cubicBezTo>
                    <a:pt x="4337" y="6392"/>
                    <a:pt x="4657" y="5912"/>
                    <a:pt x="4611" y="5889"/>
                  </a:cubicBezTo>
                  <a:cubicBezTo>
                    <a:pt x="4610" y="5889"/>
                    <a:pt x="4608" y="5888"/>
                    <a:pt x="4606" y="5888"/>
                  </a:cubicBezTo>
                  <a:cubicBezTo>
                    <a:pt x="4543" y="5888"/>
                    <a:pt x="4155" y="6265"/>
                    <a:pt x="3401" y="6620"/>
                  </a:cubicBezTo>
                  <a:cubicBezTo>
                    <a:pt x="3036" y="6825"/>
                    <a:pt x="2579" y="7008"/>
                    <a:pt x="2055" y="7099"/>
                  </a:cubicBezTo>
                  <a:cubicBezTo>
                    <a:pt x="1940" y="7122"/>
                    <a:pt x="1815" y="7133"/>
                    <a:pt x="1689" y="7133"/>
                  </a:cubicBezTo>
                  <a:cubicBezTo>
                    <a:pt x="1564" y="7133"/>
                    <a:pt x="1438" y="7122"/>
                    <a:pt x="1324" y="7099"/>
                  </a:cubicBezTo>
                  <a:cubicBezTo>
                    <a:pt x="1096" y="7053"/>
                    <a:pt x="959" y="6894"/>
                    <a:pt x="845" y="6711"/>
                  </a:cubicBezTo>
                  <a:cubicBezTo>
                    <a:pt x="822" y="6620"/>
                    <a:pt x="731" y="6483"/>
                    <a:pt x="753" y="6483"/>
                  </a:cubicBezTo>
                  <a:cubicBezTo>
                    <a:pt x="753" y="6437"/>
                    <a:pt x="731" y="6414"/>
                    <a:pt x="799" y="6414"/>
                  </a:cubicBezTo>
                  <a:cubicBezTo>
                    <a:pt x="811" y="6403"/>
                    <a:pt x="816" y="6403"/>
                    <a:pt x="825" y="6403"/>
                  </a:cubicBezTo>
                  <a:cubicBezTo>
                    <a:pt x="833" y="6403"/>
                    <a:pt x="845" y="6403"/>
                    <a:pt x="868" y="6392"/>
                  </a:cubicBezTo>
                  <a:cubicBezTo>
                    <a:pt x="936" y="6369"/>
                    <a:pt x="1027" y="6346"/>
                    <a:pt x="1096" y="6323"/>
                  </a:cubicBezTo>
                  <a:cubicBezTo>
                    <a:pt x="1233" y="6255"/>
                    <a:pt x="1370" y="6209"/>
                    <a:pt x="1507" y="6118"/>
                  </a:cubicBezTo>
                  <a:cubicBezTo>
                    <a:pt x="2055" y="5844"/>
                    <a:pt x="2420" y="5410"/>
                    <a:pt x="2648" y="5022"/>
                  </a:cubicBezTo>
                  <a:cubicBezTo>
                    <a:pt x="2876" y="4611"/>
                    <a:pt x="2968" y="4200"/>
                    <a:pt x="2945" y="3904"/>
                  </a:cubicBezTo>
                  <a:cubicBezTo>
                    <a:pt x="2922" y="3744"/>
                    <a:pt x="2899" y="3630"/>
                    <a:pt x="2876" y="3538"/>
                  </a:cubicBezTo>
                  <a:cubicBezTo>
                    <a:pt x="2831" y="3447"/>
                    <a:pt x="2808" y="3401"/>
                    <a:pt x="2808" y="3401"/>
                  </a:cubicBezTo>
                  <a:cubicBezTo>
                    <a:pt x="2808" y="3401"/>
                    <a:pt x="2785" y="3379"/>
                    <a:pt x="2739" y="3287"/>
                  </a:cubicBezTo>
                  <a:cubicBezTo>
                    <a:pt x="2716" y="3219"/>
                    <a:pt x="2579" y="3105"/>
                    <a:pt x="2443" y="2991"/>
                  </a:cubicBezTo>
                  <a:cubicBezTo>
                    <a:pt x="2374" y="2945"/>
                    <a:pt x="2260" y="2899"/>
                    <a:pt x="2146" y="2854"/>
                  </a:cubicBezTo>
                  <a:cubicBezTo>
                    <a:pt x="2100" y="2831"/>
                    <a:pt x="2055" y="2808"/>
                    <a:pt x="1986" y="2808"/>
                  </a:cubicBezTo>
                  <a:lnTo>
                    <a:pt x="1849" y="2808"/>
                  </a:lnTo>
                  <a:cubicBezTo>
                    <a:pt x="1849" y="2808"/>
                    <a:pt x="1826" y="2808"/>
                    <a:pt x="1803" y="2831"/>
                  </a:cubicBezTo>
                  <a:cubicBezTo>
                    <a:pt x="1791" y="2837"/>
                    <a:pt x="1782" y="2840"/>
                    <a:pt x="1776" y="2840"/>
                  </a:cubicBezTo>
                  <a:cubicBezTo>
                    <a:pt x="1759" y="2840"/>
                    <a:pt x="1764" y="2819"/>
                    <a:pt x="1781" y="2785"/>
                  </a:cubicBezTo>
                  <a:lnTo>
                    <a:pt x="1803" y="2762"/>
                  </a:lnTo>
                  <a:cubicBezTo>
                    <a:pt x="1826" y="2740"/>
                    <a:pt x="1918" y="2625"/>
                    <a:pt x="1963" y="2557"/>
                  </a:cubicBezTo>
                  <a:cubicBezTo>
                    <a:pt x="2100" y="2420"/>
                    <a:pt x="2237" y="2283"/>
                    <a:pt x="2374" y="2146"/>
                  </a:cubicBezTo>
                  <a:cubicBezTo>
                    <a:pt x="2968" y="1598"/>
                    <a:pt x="3629" y="1050"/>
                    <a:pt x="4314" y="685"/>
                  </a:cubicBezTo>
                  <a:cubicBezTo>
                    <a:pt x="4657" y="503"/>
                    <a:pt x="5022" y="366"/>
                    <a:pt x="5341" y="343"/>
                  </a:cubicBezTo>
                  <a:cubicBezTo>
                    <a:pt x="5389" y="336"/>
                    <a:pt x="5435" y="333"/>
                    <a:pt x="5480" y="333"/>
                  </a:cubicBezTo>
                  <a:cubicBezTo>
                    <a:pt x="5733" y="333"/>
                    <a:pt x="5932" y="439"/>
                    <a:pt x="6049" y="594"/>
                  </a:cubicBezTo>
                  <a:cubicBezTo>
                    <a:pt x="6358" y="970"/>
                    <a:pt x="6390" y="1303"/>
                    <a:pt x="6453" y="1303"/>
                  </a:cubicBezTo>
                  <a:cubicBezTo>
                    <a:pt x="6455" y="1303"/>
                    <a:pt x="6458" y="1302"/>
                    <a:pt x="6460" y="1302"/>
                  </a:cubicBezTo>
                  <a:cubicBezTo>
                    <a:pt x="6483" y="1302"/>
                    <a:pt x="6483" y="1233"/>
                    <a:pt x="6483" y="1073"/>
                  </a:cubicBezTo>
                  <a:cubicBezTo>
                    <a:pt x="6460" y="936"/>
                    <a:pt x="6414" y="731"/>
                    <a:pt x="6277" y="480"/>
                  </a:cubicBezTo>
                  <a:cubicBezTo>
                    <a:pt x="6186" y="366"/>
                    <a:pt x="6072" y="229"/>
                    <a:pt x="5889" y="137"/>
                  </a:cubicBezTo>
                  <a:cubicBezTo>
                    <a:pt x="5729" y="46"/>
                    <a:pt x="5524" y="0"/>
                    <a:pt x="5319"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4" name="Google Shape;2968;p41">
              <a:extLst>
                <a:ext uri="{FF2B5EF4-FFF2-40B4-BE49-F238E27FC236}">
                  <a16:creationId xmlns:a16="http://schemas.microsoft.com/office/drawing/2014/main" id="{E9BFFD49-804D-345D-4271-7005D3EE926B}"/>
                </a:ext>
              </a:extLst>
            </p:cNvPr>
            <p:cNvSpPr/>
            <p:nvPr/>
          </p:nvSpPr>
          <p:spPr>
            <a:xfrm>
              <a:off x="4247375" y="1804375"/>
              <a:ext cx="516350" cy="113675"/>
            </a:xfrm>
            <a:custGeom>
              <a:avLst/>
              <a:gdLst/>
              <a:ahLst/>
              <a:cxnLst/>
              <a:rect l="l" t="t" r="r" b="b"/>
              <a:pathLst>
                <a:path w="20654" h="4547" extrusionOk="0">
                  <a:moveTo>
                    <a:pt x="2557" y="1416"/>
                  </a:moveTo>
                  <a:cubicBezTo>
                    <a:pt x="2556" y="1416"/>
                    <a:pt x="2554" y="1416"/>
                    <a:pt x="2553" y="1416"/>
                  </a:cubicBezTo>
                  <a:lnTo>
                    <a:pt x="2553" y="1416"/>
                  </a:lnTo>
                  <a:cubicBezTo>
                    <a:pt x="2553" y="1416"/>
                    <a:pt x="2553" y="1416"/>
                    <a:pt x="2553" y="1416"/>
                  </a:cubicBezTo>
                  <a:close/>
                  <a:moveTo>
                    <a:pt x="2012" y="1462"/>
                  </a:moveTo>
                  <a:lnTo>
                    <a:pt x="2012" y="1462"/>
                  </a:lnTo>
                  <a:cubicBezTo>
                    <a:pt x="2012" y="1462"/>
                    <a:pt x="2012" y="1462"/>
                    <a:pt x="2012" y="1462"/>
                  </a:cubicBezTo>
                  <a:lnTo>
                    <a:pt x="2012" y="1462"/>
                  </a:lnTo>
                  <a:cubicBezTo>
                    <a:pt x="2004" y="1462"/>
                    <a:pt x="1995" y="1462"/>
                    <a:pt x="1986" y="1462"/>
                  </a:cubicBezTo>
                  <a:close/>
                  <a:moveTo>
                    <a:pt x="2169" y="1"/>
                  </a:moveTo>
                  <a:cubicBezTo>
                    <a:pt x="1461" y="1"/>
                    <a:pt x="457" y="138"/>
                    <a:pt x="183" y="686"/>
                  </a:cubicBezTo>
                  <a:cubicBezTo>
                    <a:pt x="1" y="1028"/>
                    <a:pt x="69" y="1462"/>
                    <a:pt x="640" y="1576"/>
                  </a:cubicBezTo>
                  <a:cubicBezTo>
                    <a:pt x="801" y="1619"/>
                    <a:pt x="968" y="1642"/>
                    <a:pt x="1138" y="1642"/>
                  </a:cubicBezTo>
                  <a:cubicBezTo>
                    <a:pt x="1327" y="1642"/>
                    <a:pt x="1520" y="1613"/>
                    <a:pt x="1713" y="1553"/>
                  </a:cubicBezTo>
                  <a:cubicBezTo>
                    <a:pt x="1804" y="1530"/>
                    <a:pt x="1895" y="1507"/>
                    <a:pt x="1964" y="1485"/>
                  </a:cubicBezTo>
                  <a:cubicBezTo>
                    <a:pt x="1975" y="1481"/>
                    <a:pt x="1986" y="1477"/>
                    <a:pt x="1996" y="1474"/>
                  </a:cubicBezTo>
                  <a:lnTo>
                    <a:pt x="1996" y="1474"/>
                  </a:lnTo>
                  <a:cubicBezTo>
                    <a:pt x="2080" y="1463"/>
                    <a:pt x="2190" y="1462"/>
                    <a:pt x="2029" y="1462"/>
                  </a:cubicBezTo>
                  <a:lnTo>
                    <a:pt x="2029" y="1462"/>
                  </a:lnTo>
                  <a:cubicBezTo>
                    <a:pt x="2029" y="1462"/>
                    <a:pt x="2029" y="1462"/>
                    <a:pt x="2029" y="1462"/>
                  </a:cubicBezTo>
                  <a:lnTo>
                    <a:pt x="2352" y="1462"/>
                  </a:lnTo>
                  <a:cubicBezTo>
                    <a:pt x="2403" y="1451"/>
                    <a:pt x="2448" y="1441"/>
                    <a:pt x="2485" y="1432"/>
                  </a:cubicBezTo>
                  <a:lnTo>
                    <a:pt x="2485" y="1432"/>
                  </a:lnTo>
                  <a:cubicBezTo>
                    <a:pt x="2493" y="1434"/>
                    <a:pt x="2501" y="1436"/>
                    <a:pt x="2511" y="1439"/>
                  </a:cubicBezTo>
                  <a:cubicBezTo>
                    <a:pt x="2542" y="1442"/>
                    <a:pt x="2573" y="1443"/>
                    <a:pt x="2604" y="1443"/>
                  </a:cubicBezTo>
                  <a:cubicBezTo>
                    <a:pt x="3050" y="1443"/>
                    <a:pt x="3467" y="1143"/>
                    <a:pt x="3424" y="823"/>
                  </a:cubicBezTo>
                  <a:cubicBezTo>
                    <a:pt x="3356" y="366"/>
                    <a:pt x="2877" y="24"/>
                    <a:pt x="2169" y="1"/>
                  </a:cubicBezTo>
                  <a:close/>
                  <a:moveTo>
                    <a:pt x="18101" y="3836"/>
                  </a:moveTo>
                  <a:cubicBezTo>
                    <a:pt x="18106" y="3836"/>
                    <a:pt x="18110" y="3837"/>
                    <a:pt x="18115" y="3838"/>
                  </a:cubicBezTo>
                  <a:lnTo>
                    <a:pt x="18115" y="3838"/>
                  </a:lnTo>
                  <a:cubicBezTo>
                    <a:pt x="18110" y="3837"/>
                    <a:pt x="18106" y="3836"/>
                    <a:pt x="18101" y="3836"/>
                  </a:cubicBezTo>
                  <a:close/>
                  <a:moveTo>
                    <a:pt x="18044" y="3787"/>
                  </a:moveTo>
                  <a:cubicBezTo>
                    <a:pt x="18045" y="3787"/>
                    <a:pt x="18083" y="3807"/>
                    <a:pt x="18157" y="3846"/>
                  </a:cubicBezTo>
                  <a:lnTo>
                    <a:pt x="18157" y="3846"/>
                  </a:lnTo>
                  <a:cubicBezTo>
                    <a:pt x="18152" y="3845"/>
                    <a:pt x="18147" y="3844"/>
                    <a:pt x="18142" y="3843"/>
                  </a:cubicBezTo>
                  <a:lnTo>
                    <a:pt x="18142" y="3843"/>
                  </a:lnTo>
                  <a:cubicBezTo>
                    <a:pt x="18075" y="3806"/>
                    <a:pt x="18042" y="3787"/>
                    <a:pt x="18044" y="3787"/>
                  </a:cubicBezTo>
                  <a:close/>
                  <a:moveTo>
                    <a:pt x="18373" y="2510"/>
                  </a:moveTo>
                  <a:cubicBezTo>
                    <a:pt x="17930" y="2510"/>
                    <a:pt x="17591" y="2693"/>
                    <a:pt x="17439" y="3014"/>
                  </a:cubicBezTo>
                  <a:cubicBezTo>
                    <a:pt x="17302" y="3311"/>
                    <a:pt x="17667" y="3767"/>
                    <a:pt x="18147" y="3858"/>
                  </a:cubicBezTo>
                  <a:cubicBezTo>
                    <a:pt x="18169" y="3864"/>
                    <a:pt x="18185" y="3867"/>
                    <a:pt x="18196" y="3868"/>
                  </a:cubicBezTo>
                  <a:lnTo>
                    <a:pt x="18196" y="3868"/>
                  </a:lnTo>
                  <a:cubicBezTo>
                    <a:pt x="18228" y="3885"/>
                    <a:pt x="18265" y="3904"/>
                    <a:pt x="18306" y="3927"/>
                  </a:cubicBezTo>
                  <a:cubicBezTo>
                    <a:pt x="18384" y="3966"/>
                    <a:pt x="18479" y="4005"/>
                    <a:pt x="18590" y="4029"/>
                  </a:cubicBezTo>
                  <a:lnTo>
                    <a:pt x="18590" y="4029"/>
                  </a:lnTo>
                  <a:cubicBezTo>
                    <a:pt x="18593" y="4031"/>
                    <a:pt x="18597" y="4033"/>
                    <a:pt x="18601" y="4034"/>
                  </a:cubicBezTo>
                  <a:lnTo>
                    <a:pt x="18601" y="4034"/>
                  </a:lnTo>
                  <a:cubicBezTo>
                    <a:pt x="18613" y="4042"/>
                    <a:pt x="18629" y="4052"/>
                    <a:pt x="18649" y="4064"/>
                  </a:cubicBezTo>
                  <a:cubicBezTo>
                    <a:pt x="18717" y="4110"/>
                    <a:pt x="18809" y="4155"/>
                    <a:pt x="18877" y="4201"/>
                  </a:cubicBezTo>
                  <a:cubicBezTo>
                    <a:pt x="19197" y="4406"/>
                    <a:pt x="19539" y="4520"/>
                    <a:pt x="19904" y="4543"/>
                  </a:cubicBezTo>
                  <a:cubicBezTo>
                    <a:pt x="19932" y="4546"/>
                    <a:pt x="19960" y="4547"/>
                    <a:pt x="19986" y="4547"/>
                  </a:cubicBezTo>
                  <a:cubicBezTo>
                    <a:pt x="20472" y="4547"/>
                    <a:pt x="20654" y="4159"/>
                    <a:pt x="20589" y="3813"/>
                  </a:cubicBezTo>
                  <a:cubicBezTo>
                    <a:pt x="20475" y="3219"/>
                    <a:pt x="19562" y="2786"/>
                    <a:pt x="18877" y="2580"/>
                  </a:cubicBezTo>
                  <a:cubicBezTo>
                    <a:pt x="18699" y="2533"/>
                    <a:pt x="18530" y="2510"/>
                    <a:pt x="18373" y="251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5" name="Google Shape;2969;p41">
              <a:extLst>
                <a:ext uri="{FF2B5EF4-FFF2-40B4-BE49-F238E27FC236}">
                  <a16:creationId xmlns:a16="http://schemas.microsoft.com/office/drawing/2014/main" id="{CD332CCC-29B4-28FC-42E6-B103F79793E0}"/>
                </a:ext>
              </a:extLst>
            </p:cNvPr>
            <p:cNvSpPr/>
            <p:nvPr/>
          </p:nvSpPr>
          <p:spPr>
            <a:xfrm>
              <a:off x="4310150" y="1821075"/>
              <a:ext cx="2875" cy="450"/>
            </a:xfrm>
            <a:custGeom>
              <a:avLst/>
              <a:gdLst/>
              <a:ahLst/>
              <a:cxnLst/>
              <a:rect l="l" t="t" r="r" b="b"/>
              <a:pathLst>
                <a:path w="115" h="18" extrusionOk="0">
                  <a:moveTo>
                    <a:pt x="112" y="1"/>
                  </a:moveTo>
                  <a:cubicBezTo>
                    <a:pt x="109" y="1"/>
                    <a:pt x="69" y="6"/>
                    <a:pt x="0" y="18"/>
                  </a:cubicBezTo>
                  <a:cubicBezTo>
                    <a:pt x="80" y="6"/>
                    <a:pt x="115" y="1"/>
                    <a:pt x="112" y="1"/>
                  </a:cubicBezTo>
                  <a:close/>
                </a:path>
              </a:pathLst>
            </a:custGeom>
            <a:solidFill>
              <a:srgbClr val="AA33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6" name="Google Shape;2970;p41">
              <a:extLst>
                <a:ext uri="{FF2B5EF4-FFF2-40B4-BE49-F238E27FC236}">
                  <a16:creationId xmlns:a16="http://schemas.microsoft.com/office/drawing/2014/main" id="{43215B1B-9B73-9FBC-0AD8-56557F0A573A}"/>
                </a:ext>
              </a:extLst>
            </p:cNvPr>
            <p:cNvSpPr/>
            <p:nvPr/>
          </p:nvSpPr>
          <p:spPr>
            <a:xfrm>
              <a:off x="4697600" y="1880275"/>
              <a:ext cx="3450" cy="1750"/>
            </a:xfrm>
            <a:custGeom>
              <a:avLst/>
              <a:gdLst/>
              <a:ahLst/>
              <a:cxnLst/>
              <a:rect l="l" t="t" r="r" b="b"/>
              <a:pathLst>
                <a:path w="138" h="70" extrusionOk="0">
                  <a:moveTo>
                    <a:pt x="138" y="69"/>
                  </a:moveTo>
                  <a:cubicBezTo>
                    <a:pt x="138" y="69"/>
                    <a:pt x="138" y="69"/>
                    <a:pt x="138" y="69"/>
                  </a:cubicBezTo>
                  <a:cubicBezTo>
                    <a:pt x="1" y="1"/>
                    <a:pt x="1" y="1"/>
                    <a:pt x="138" y="69"/>
                  </a:cubicBezTo>
                  <a:close/>
                </a:path>
              </a:pathLst>
            </a:custGeom>
            <a:solidFill>
              <a:srgbClr val="AA33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7" name="Google Shape;2971;p41">
              <a:extLst>
                <a:ext uri="{FF2B5EF4-FFF2-40B4-BE49-F238E27FC236}">
                  <a16:creationId xmlns:a16="http://schemas.microsoft.com/office/drawing/2014/main" id="{0EEDC5E8-4EBB-8A30-51E3-7CB82A31D850}"/>
                </a:ext>
              </a:extLst>
            </p:cNvPr>
            <p:cNvSpPr/>
            <p:nvPr/>
          </p:nvSpPr>
          <p:spPr>
            <a:xfrm>
              <a:off x="4712450" y="1886550"/>
              <a:ext cx="1150" cy="600"/>
            </a:xfrm>
            <a:custGeom>
              <a:avLst/>
              <a:gdLst/>
              <a:ahLst/>
              <a:cxnLst/>
              <a:rect l="l" t="t" r="r" b="b"/>
              <a:pathLst>
                <a:path w="46" h="24" extrusionOk="0">
                  <a:moveTo>
                    <a:pt x="0" y="1"/>
                  </a:moveTo>
                  <a:cubicBezTo>
                    <a:pt x="0" y="1"/>
                    <a:pt x="23" y="24"/>
                    <a:pt x="46" y="24"/>
                  </a:cubicBezTo>
                  <a:cubicBezTo>
                    <a:pt x="23" y="24"/>
                    <a:pt x="23" y="1"/>
                    <a:pt x="0"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8" name="Google Shape;2972;p41">
              <a:extLst>
                <a:ext uri="{FF2B5EF4-FFF2-40B4-BE49-F238E27FC236}">
                  <a16:creationId xmlns:a16="http://schemas.microsoft.com/office/drawing/2014/main" id="{F319C8A4-7ED3-C191-3771-DA35E4B56500}"/>
                </a:ext>
              </a:extLst>
            </p:cNvPr>
            <p:cNvSpPr/>
            <p:nvPr/>
          </p:nvSpPr>
          <p:spPr>
            <a:xfrm>
              <a:off x="4297025" y="1822650"/>
              <a:ext cx="1175" cy="25"/>
            </a:xfrm>
            <a:custGeom>
              <a:avLst/>
              <a:gdLst/>
              <a:ahLst/>
              <a:cxnLst/>
              <a:rect l="l" t="t" r="r" b="b"/>
              <a:pathLst>
                <a:path w="47" h="1" extrusionOk="0">
                  <a:moveTo>
                    <a:pt x="0" y="0"/>
                  </a:moveTo>
                  <a:cubicBezTo>
                    <a:pt x="23" y="0"/>
                    <a:pt x="23" y="0"/>
                    <a:pt x="23" y="0"/>
                  </a:cubicBezTo>
                  <a:cubicBezTo>
                    <a:pt x="46" y="0"/>
                    <a:pt x="46" y="0"/>
                    <a:pt x="46" y="0"/>
                  </a:cubicBezTo>
                  <a:cubicBezTo>
                    <a:pt x="23" y="0"/>
                    <a:pt x="23" y="0"/>
                    <a:pt x="0" y="0"/>
                  </a:cubicBezTo>
                  <a:close/>
                </a:path>
              </a:pathLst>
            </a:custGeom>
            <a:solidFill>
              <a:srgbClr val="AA332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9" name="Google Shape;2973;p41">
              <a:extLst>
                <a:ext uri="{FF2B5EF4-FFF2-40B4-BE49-F238E27FC236}">
                  <a16:creationId xmlns:a16="http://schemas.microsoft.com/office/drawing/2014/main" id="{70B008EB-98EA-FADA-2378-059676F22E63}"/>
                </a:ext>
              </a:extLst>
            </p:cNvPr>
            <p:cNvSpPr/>
            <p:nvPr/>
          </p:nvSpPr>
          <p:spPr>
            <a:xfrm>
              <a:off x="4374625" y="2123375"/>
              <a:ext cx="152950" cy="85050"/>
            </a:xfrm>
            <a:custGeom>
              <a:avLst/>
              <a:gdLst/>
              <a:ahLst/>
              <a:cxnLst/>
              <a:rect l="l" t="t" r="r" b="b"/>
              <a:pathLst>
                <a:path w="6118" h="3402" extrusionOk="0">
                  <a:moveTo>
                    <a:pt x="914" y="0"/>
                  </a:moveTo>
                  <a:lnTo>
                    <a:pt x="914" y="0"/>
                  </a:lnTo>
                  <a:cubicBezTo>
                    <a:pt x="1" y="229"/>
                    <a:pt x="1096" y="3401"/>
                    <a:pt x="2534" y="3401"/>
                  </a:cubicBezTo>
                  <a:cubicBezTo>
                    <a:pt x="3972" y="3401"/>
                    <a:pt x="6118" y="1461"/>
                    <a:pt x="5707" y="822"/>
                  </a:cubicBezTo>
                  <a:cubicBezTo>
                    <a:pt x="5581" y="626"/>
                    <a:pt x="5322" y="561"/>
                    <a:pt x="4991" y="561"/>
                  </a:cubicBezTo>
                  <a:cubicBezTo>
                    <a:pt x="4337" y="561"/>
                    <a:pt x="3400" y="816"/>
                    <a:pt x="2656" y="816"/>
                  </a:cubicBezTo>
                  <a:cubicBezTo>
                    <a:pt x="2550" y="816"/>
                    <a:pt x="2448" y="811"/>
                    <a:pt x="2352" y="799"/>
                  </a:cubicBezTo>
                  <a:cubicBezTo>
                    <a:pt x="1210" y="639"/>
                    <a:pt x="914" y="0"/>
                    <a:pt x="91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0" name="Google Shape;2974;p41">
              <a:extLst>
                <a:ext uri="{FF2B5EF4-FFF2-40B4-BE49-F238E27FC236}">
                  <a16:creationId xmlns:a16="http://schemas.microsoft.com/office/drawing/2014/main" id="{CBF53392-5BD0-873B-C834-274AC350F48B}"/>
                </a:ext>
              </a:extLst>
            </p:cNvPr>
            <p:cNvSpPr/>
            <p:nvPr/>
          </p:nvSpPr>
          <p:spPr>
            <a:xfrm>
              <a:off x="4384325" y="2093550"/>
              <a:ext cx="139275" cy="77800"/>
            </a:xfrm>
            <a:custGeom>
              <a:avLst/>
              <a:gdLst/>
              <a:ahLst/>
              <a:cxnLst/>
              <a:rect l="l" t="t" r="r" b="b"/>
              <a:pathLst>
                <a:path w="5571" h="3112" extrusionOk="0">
                  <a:moveTo>
                    <a:pt x="4836" y="1163"/>
                  </a:moveTo>
                  <a:cubicBezTo>
                    <a:pt x="4828" y="1163"/>
                    <a:pt x="4822" y="1166"/>
                    <a:pt x="4817" y="1170"/>
                  </a:cubicBezTo>
                  <a:cubicBezTo>
                    <a:pt x="4771" y="1193"/>
                    <a:pt x="4840" y="1444"/>
                    <a:pt x="4954" y="1673"/>
                  </a:cubicBezTo>
                  <a:cubicBezTo>
                    <a:pt x="4999" y="1787"/>
                    <a:pt x="5045" y="1901"/>
                    <a:pt x="5091" y="1969"/>
                  </a:cubicBezTo>
                  <a:cubicBezTo>
                    <a:pt x="5114" y="2038"/>
                    <a:pt x="5114" y="2106"/>
                    <a:pt x="5114" y="2106"/>
                  </a:cubicBezTo>
                  <a:cubicBezTo>
                    <a:pt x="5114" y="2106"/>
                    <a:pt x="5136" y="2129"/>
                    <a:pt x="5159" y="2198"/>
                  </a:cubicBezTo>
                  <a:cubicBezTo>
                    <a:pt x="5182" y="2266"/>
                    <a:pt x="5205" y="2357"/>
                    <a:pt x="5182" y="2472"/>
                  </a:cubicBezTo>
                  <a:cubicBezTo>
                    <a:pt x="5159" y="2677"/>
                    <a:pt x="5022" y="2882"/>
                    <a:pt x="5068" y="2928"/>
                  </a:cubicBezTo>
                  <a:cubicBezTo>
                    <a:pt x="5074" y="2934"/>
                    <a:pt x="5082" y="2937"/>
                    <a:pt x="5094" y="2937"/>
                  </a:cubicBezTo>
                  <a:cubicBezTo>
                    <a:pt x="5170" y="2937"/>
                    <a:pt x="5359" y="2802"/>
                    <a:pt x="5479" y="2563"/>
                  </a:cubicBezTo>
                  <a:cubicBezTo>
                    <a:pt x="5547" y="2426"/>
                    <a:pt x="5570" y="2243"/>
                    <a:pt x="5547" y="2129"/>
                  </a:cubicBezTo>
                  <a:cubicBezTo>
                    <a:pt x="5547" y="2083"/>
                    <a:pt x="5547" y="2038"/>
                    <a:pt x="5547" y="1992"/>
                  </a:cubicBezTo>
                  <a:cubicBezTo>
                    <a:pt x="5524" y="1969"/>
                    <a:pt x="5524" y="1947"/>
                    <a:pt x="5524" y="1947"/>
                  </a:cubicBezTo>
                  <a:cubicBezTo>
                    <a:pt x="5524" y="1947"/>
                    <a:pt x="5502" y="1878"/>
                    <a:pt x="5433" y="1787"/>
                  </a:cubicBezTo>
                  <a:cubicBezTo>
                    <a:pt x="5387" y="1695"/>
                    <a:pt x="5296" y="1604"/>
                    <a:pt x="5205" y="1513"/>
                  </a:cubicBezTo>
                  <a:cubicBezTo>
                    <a:pt x="5062" y="1329"/>
                    <a:pt x="4901" y="1163"/>
                    <a:pt x="4836" y="1163"/>
                  </a:cubicBezTo>
                  <a:close/>
                  <a:moveTo>
                    <a:pt x="3744" y="2289"/>
                  </a:moveTo>
                  <a:cubicBezTo>
                    <a:pt x="3561" y="2289"/>
                    <a:pt x="3356" y="2357"/>
                    <a:pt x="3356" y="2357"/>
                  </a:cubicBezTo>
                  <a:cubicBezTo>
                    <a:pt x="3356" y="2357"/>
                    <a:pt x="3196" y="2472"/>
                    <a:pt x="3105" y="2654"/>
                  </a:cubicBezTo>
                  <a:cubicBezTo>
                    <a:pt x="3014" y="2814"/>
                    <a:pt x="2991" y="2997"/>
                    <a:pt x="3059" y="3019"/>
                  </a:cubicBezTo>
                  <a:cubicBezTo>
                    <a:pt x="3063" y="3021"/>
                    <a:pt x="3068" y="3022"/>
                    <a:pt x="3073" y="3022"/>
                  </a:cubicBezTo>
                  <a:cubicBezTo>
                    <a:pt x="3125" y="3022"/>
                    <a:pt x="3229" y="2922"/>
                    <a:pt x="3333" y="2860"/>
                  </a:cubicBezTo>
                  <a:cubicBezTo>
                    <a:pt x="3447" y="2791"/>
                    <a:pt x="3561" y="2745"/>
                    <a:pt x="3561" y="2745"/>
                  </a:cubicBezTo>
                  <a:cubicBezTo>
                    <a:pt x="3561" y="2745"/>
                    <a:pt x="3676" y="2677"/>
                    <a:pt x="3790" y="2586"/>
                  </a:cubicBezTo>
                  <a:cubicBezTo>
                    <a:pt x="3927" y="2517"/>
                    <a:pt x="4086" y="2472"/>
                    <a:pt x="4086" y="2403"/>
                  </a:cubicBezTo>
                  <a:cubicBezTo>
                    <a:pt x="4086" y="2357"/>
                    <a:pt x="3927" y="2289"/>
                    <a:pt x="3744" y="2289"/>
                  </a:cubicBezTo>
                  <a:close/>
                  <a:moveTo>
                    <a:pt x="1649" y="0"/>
                  </a:moveTo>
                  <a:cubicBezTo>
                    <a:pt x="1555" y="0"/>
                    <a:pt x="1124" y="194"/>
                    <a:pt x="731" y="463"/>
                  </a:cubicBezTo>
                  <a:cubicBezTo>
                    <a:pt x="526" y="600"/>
                    <a:pt x="320" y="805"/>
                    <a:pt x="183" y="988"/>
                  </a:cubicBezTo>
                  <a:cubicBezTo>
                    <a:pt x="138" y="1079"/>
                    <a:pt x="92" y="1148"/>
                    <a:pt x="69" y="1216"/>
                  </a:cubicBezTo>
                  <a:cubicBezTo>
                    <a:pt x="46" y="1285"/>
                    <a:pt x="24" y="1330"/>
                    <a:pt x="24" y="1330"/>
                  </a:cubicBezTo>
                  <a:cubicBezTo>
                    <a:pt x="24" y="1330"/>
                    <a:pt x="24" y="1376"/>
                    <a:pt x="24" y="1444"/>
                  </a:cubicBezTo>
                  <a:cubicBezTo>
                    <a:pt x="1" y="1513"/>
                    <a:pt x="24" y="1604"/>
                    <a:pt x="46" y="1718"/>
                  </a:cubicBezTo>
                  <a:cubicBezTo>
                    <a:pt x="92" y="1947"/>
                    <a:pt x="229" y="2198"/>
                    <a:pt x="389" y="2403"/>
                  </a:cubicBezTo>
                  <a:cubicBezTo>
                    <a:pt x="697" y="2800"/>
                    <a:pt x="1091" y="3112"/>
                    <a:pt x="1138" y="3112"/>
                  </a:cubicBezTo>
                  <a:cubicBezTo>
                    <a:pt x="1140" y="3112"/>
                    <a:pt x="1141" y="3111"/>
                    <a:pt x="1142" y="3111"/>
                  </a:cubicBezTo>
                  <a:cubicBezTo>
                    <a:pt x="1188" y="3065"/>
                    <a:pt x="868" y="2654"/>
                    <a:pt x="640" y="2243"/>
                  </a:cubicBezTo>
                  <a:cubicBezTo>
                    <a:pt x="526" y="2015"/>
                    <a:pt x="434" y="1810"/>
                    <a:pt x="434" y="1650"/>
                  </a:cubicBezTo>
                  <a:cubicBezTo>
                    <a:pt x="412" y="1513"/>
                    <a:pt x="457" y="1422"/>
                    <a:pt x="457" y="1422"/>
                  </a:cubicBezTo>
                  <a:cubicBezTo>
                    <a:pt x="457" y="1422"/>
                    <a:pt x="457" y="1399"/>
                    <a:pt x="457" y="1353"/>
                  </a:cubicBezTo>
                  <a:cubicBezTo>
                    <a:pt x="480" y="1307"/>
                    <a:pt x="503" y="1262"/>
                    <a:pt x="526" y="1193"/>
                  </a:cubicBezTo>
                  <a:cubicBezTo>
                    <a:pt x="617" y="1056"/>
                    <a:pt x="754" y="851"/>
                    <a:pt x="937" y="691"/>
                  </a:cubicBezTo>
                  <a:cubicBezTo>
                    <a:pt x="1279" y="349"/>
                    <a:pt x="1713" y="52"/>
                    <a:pt x="1667" y="6"/>
                  </a:cubicBezTo>
                  <a:cubicBezTo>
                    <a:pt x="1665" y="2"/>
                    <a:pt x="1659" y="0"/>
                    <a:pt x="1649"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1" name="Google Shape;2975;p41">
              <a:extLst>
                <a:ext uri="{FF2B5EF4-FFF2-40B4-BE49-F238E27FC236}">
                  <a16:creationId xmlns:a16="http://schemas.microsoft.com/office/drawing/2014/main" id="{A9D7B4DA-6E51-DB0F-5A07-28044C433110}"/>
                </a:ext>
              </a:extLst>
            </p:cNvPr>
            <p:cNvSpPr/>
            <p:nvPr/>
          </p:nvSpPr>
          <p:spPr>
            <a:xfrm>
              <a:off x="4256500" y="1895425"/>
              <a:ext cx="132425" cy="26625"/>
            </a:xfrm>
            <a:custGeom>
              <a:avLst/>
              <a:gdLst/>
              <a:ahLst/>
              <a:cxnLst/>
              <a:rect l="l" t="t" r="r" b="b"/>
              <a:pathLst>
                <a:path w="5297" h="1065" extrusionOk="0">
                  <a:moveTo>
                    <a:pt x="2823" y="1"/>
                  </a:moveTo>
                  <a:cubicBezTo>
                    <a:pt x="2791" y="1"/>
                    <a:pt x="2763" y="3"/>
                    <a:pt x="2740" y="11"/>
                  </a:cubicBezTo>
                  <a:lnTo>
                    <a:pt x="2489" y="11"/>
                  </a:lnTo>
                  <a:cubicBezTo>
                    <a:pt x="2420" y="11"/>
                    <a:pt x="2306" y="34"/>
                    <a:pt x="2169" y="80"/>
                  </a:cubicBezTo>
                  <a:cubicBezTo>
                    <a:pt x="2032" y="102"/>
                    <a:pt x="1895" y="125"/>
                    <a:pt x="1736" y="171"/>
                  </a:cubicBezTo>
                  <a:cubicBezTo>
                    <a:pt x="1576" y="216"/>
                    <a:pt x="1393" y="262"/>
                    <a:pt x="1233" y="331"/>
                  </a:cubicBezTo>
                  <a:cubicBezTo>
                    <a:pt x="891" y="468"/>
                    <a:pt x="571" y="627"/>
                    <a:pt x="366" y="764"/>
                  </a:cubicBezTo>
                  <a:cubicBezTo>
                    <a:pt x="138" y="947"/>
                    <a:pt x="1" y="1061"/>
                    <a:pt x="1" y="1061"/>
                  </a:cubicBezTo>
                  <a:cubicBezTo>
                    <a:pt x="3" y="1063"/>
                    <a:pt x="7" y="1064"/>
                    <a:pt x="11" y="1064"/>
                  </a:cubicBezTo>
                  <a:cubicBezTo>
                    <a:pt x="53" y="1064"/>
                    <a:pt x="184" y="978"/>
                    <a:pt x="389" y="856"/>
                  </a:cubicBezTo>
                  <a:cubicBezTo>
                    <a:pt x="617" y="719"/>
                    <a:pt x="937" y="582"/>
                    <a:pt x="1279" y="490"/>
                  </a:cubicBezTo>
                  <a:cubicBezTo>
                    <a:pt x="1439" y="422"/>
                    <a:pt x="1621" y="399"/>
                    <a:pt x="1781" y="353"/>
                  </a:cubicBezTo>
                  <a:cubicBezTo>
                    <a:pt x="1918" y="308"/>
                    <a:pt x="2078" y="285"/>
                    <a:pt x="2215" y="262"/>
                  </a:cubicBezTo>
                  <a:cubicBezTo>
                    <a:pt x="2329" y="239"/>
                    <a:pt x="2443" y="216"/>
                    <a:pt x="2512" y="216"/>
                  </a:cubicBezTo>
                  <a:lnTo>
                    <a:pt x="2740" y="216"/>
                  </a:lnTo>
                  <a:cubicBezTo>
                    <a:pt x="2763" y="209"/>
                    <a:pt x="2791" y="206"/>
                    <a:pt x="2823" y="206"/>
                  </a:cubicBezTo>
                  <a:cubicBezTo>
                    <a:pt x="2887" y="206"/>
                    <a:pt x="2968" y="216"/>
                    <a:pt x="3059" y="216"/>
                  </a:cubicBezTo>
                  <a:lnTo>
                    <a:pt x="3265" y="216"/>
                  </a:lnTo>
                  <a:cubicBezTo>
                    <a:pt x="3333" y="239"/>
                    <a:pt x="3402" y="239"/>
                    <a:pt x="3493" y="262"/>
                  </a:cubicBezTo>
                  <a:cubicBezTo>
                    <a:pt x="3653" y="285"/>
                    <a:pt x="3813" y="331"/>
                    <a:pt x="3972" y="376"/>
                  </a:cubicBezTo>
                  <a:cubicBezTo>
                    <a:pt x="4617" y="548"/>
                    <a:pt x="5202" y="882"/>
                    <a:pt x="5267" y="882"/>
                  </a:cubicBezTo>
                  <a:cubicBezTo>
                    <a:pt x="5271" y="882"/>
                    <a:pt x="5273" y="881"/>
                    <a:pt x="5273" y="878"/>
                  </a:cubicBezTo>
                  <a:cubicBezTo>
                    <a:pt x="5296" y="878"/>
                    <a:pt x="5137" y="764"/>
                    <a:pt x="4908" y="627"/>
                  </a:cubicBezTo>
                  <a:cubicBezTo>
                    <a:pt x="4794" y="582"/>
                    <a:pt x="4657" y="490"/>
                    <a:pt x="4497" y="422"/>
                  </a:cubicBezTo>
                  <a:cubicBezTo>
                    <a:pt x="4338" y="353"/>
                    <a:pt x="4178" y="285"/>
                    <a:pt x="4018" y="216"/>
                  </a:cubicBezTo>
                  <a:cubicBezTo>
                    <a:pt x="3858" y="171"/>
                    <a:pt x="3676" y="102"/>
                    <a:pt x="3516" y="80"/>
                  </a:cubicBezTo>
                  <a:cubicBezTo>
                    <a:pt x="3425" y="80"/>
                    <a:pt x="3356" y="57"/>
                    <a:pt x="3288" y="34"/>
                  </a:cubicBezTo>
                  <a:cubicBezTo>
                    <a:pt x="3196" y="34"/>
                    <a:pt x="3128" y="34"/>
                    <a:pt x="3059" y="11"/>
                  </a:cubicBezTo>
                  <a:cubicBezTo>
                    <a:pt x="2968" y="11"/>
                    <a:pt x="2887" y="1"/>
                    <a:pt x="2823"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2" name="Google Shape;2976;p41">
              <a:extLst>
                <a:ext uri="{FF2B5EF4-FFF2-40B4-BE49-F238E27FC236}">
                  <a16:creationId xmlns:a16="http://schemas.microsoft.com/office/drawing/2014/main" id="{29E2E47F-B86E-8934-CED3-F15E50BAD4FA}"/>
                </a:ext>
              </a:extLst>
            </p:cNvPr>
            <p:cNvSpPr/>
            <p:nvPr/>
          </p:nvSpPr>
          <p:spPr>
            <a:xfrm>
              <a:off x="4244525" y="1937900"/>
              <a:ext cx="121575" cy="123875"/>
            </a:xfrm>
            <a:custGeom>
              <a:avLst/>
              <a:gdLst/>
              <a:ahLst/>
              <a:cxnLst/>
              <a:rect l="l" t="t" r="r" b="b"/>
              <a:pathLst>
                <a:path w="4863" h="4955" extrusionOk="0">
                  <a:moveTo>
                    <a:pt x="2458" y="1"/>
                  </a:moveTo>
                  <a:cubicBezTo>
                    <a:pt x="1470" y="1"/>
                    <a:pt x="551" y="765"/>
                    <a:pt x="297" y="1896"/>
                  </a:cubicBezTo>
                  <a:cubicBezTo>
                    <a:pt x="0" y="3242"/>
                    <a:pt x="708" y="4566"/>
                    <a:pt x="1872" y="4886"/>
                  </a:cubicBezTo>
                  <a:cubicBezTo>
                    <a:pt x="2042" y="4932"/>
                    <a:pt x="2212" y="4955"/>
                    <a:pt x="2381" y="4955"/>
                  </a:cubicBezTo>
                  <a:cubicBezTo>
                    <a:pt x="3369" y="4955"/>
                    <a:pt x="4289" y="4187"/>
                    <a:pt x="4543" y="3037"/>
                  </a:cubicBezTo>
                  <a:cubicBezTo>
                    <a:pt x="4862" y="1713"/>
                    <a:pt x="4155" y="366"/>
                    <a:pt x="2968" y="70"/>
                  </a:cubicBezTo>
                  <a:cubicBezTo>
                    <a:pt x="2798" y="23"/>
                    <a:pt x="2627" y="1"/>
                    <a:pt x="24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3" name="Google Shape;2977;p41">
              <a:extLst>
                <a:ext uri="{FF2B5EF4-FFF2-40B4-BE49-F238E27FC236}">
                  <a16:creationId xmlns:a16="http://schemas.microsoft.com/office/drawing/2014/main" id="{653E852D-E721-BCB9-F38B-EC7128EAF2C2}"/>
                </a:ext>
              </a:extLst>
            </p:cNvPr>
            <p:cNvSpPr/>
            <p:nvPr/>
          </p:nvSpPr>
          <p:spPr>
            <a:xfrm>
              <a:off x="4200025" y="1903175"/>
              <a:ext cx="217425" cy="205250"/>
            </a:xfrm>
            <a:custGeom>
              <a:avLst/>
              <a:gdLst/>
              <a:ahLst/>
              <a:cxnLst/>
              <a:rect l="l" t="t" r="r" b="b"/>
              <a:pathLst>
                <a:path w="8697" h="8210" extrusionOk="0">
                  <a:moveTo>
                    <a:pt x="3863" y="1"/>
                  </a:moveTo>
                  <a:cubicBezTo>
                    <a:pt x="3524" y="1"/>
                    <a:pt x="3188" y="32"/>
                    <a:pt x="2876" y="89"/>
                  </a:cubicBezTo>
                  <a:cubicBezTo>
                    <a:pt x="2557" y="158"/>
                    <a:pt x="2214" y="294"/>
                    <a:pt x="1917" y="500"/>
                  </a:cubicBezTo>
                  <a:cubicBezTo>
                    <a:pt x="1712" y="660"/>
                    <a:pt x="1689" y="728"/>
                    <a:pt x="1644" y="1002"/>
                  </a:cubicBezTo>
                  <a:cubicBezTo>
                    <a:pt x="1598" y="1299"/>
                    <a:pt x="1507" y="1573"/>
                    <a:pt x="1598" y="1869"/>
                  </a:cubicBezTo>
                  <a:cubicBezTo>
                    <a:pt x="1438" y="1664"/>
                    <a:pt x="1278" y="1527"/>
                    <a:pt x="1210" y="1253"/>
                  </a:cubicBezTo>
                  <a:cubicBezTo>
                    <a:pt x="936" y="1481"/>
                    <a:pt x="822" y="1984"/>
                    <a:pt x="685" y="2326"/>
                  </a:cubicBezTo>
                  <a:cubicBezTo>
                    <a:pt x="0" y="4220"/>
                    <a:pt x="936" y="6777"/>
                    <a:pt x="3127" y="7736"/>
                  </a:cubicBezTo>
                  <a:cubicBezTo>
                    <a:pt x="3813" y="8044"/>
                    <a:pt x="4523" y="8209"/>
                    <a:pt x="5190" y="8209"/>
                  </a:cubicBezTo>
                  <a:cubicBezTo>
                    <a:pt x="6498" y="8209"/>
                    <a:pt x="7642" y="7574"/>
                    <a:pt x="8126" y="6138"/>
                  </a:cubicBezTo>
                  <a:cubicBezTo>
                    <a:pt x="8697" y="4357"/>
                    <a:pt x="8194" y="1459"/>
                    <a:pt x="5569" y="317"/>
                  </a:cubicBezTo>
                  <a:cubicBezTo>
                    <a:pt x="5073" y="98"/>
                    <a:pt x="4464" y="1"/>
                    <a:pt x="3863"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4" name="Google Shape;2978;p41">
              <a:extLst>
                <a:ext uri="{FF2B5EF4-FFF2-40B4-BE49-F238E27FC236}">
                  <a16:creationId xmlns:a16="http://schemas.microsoft.com/office/drawing/2014/main" id="{F8BD09F7-8A67-90B1-C264-A22F62AB3E8E}"/>
                </a:ext>
              </a:extLst>
            </p:cNvPr>
            <p:cNvSpPr/>
            <p:nvPr/>
          </p:nvSpPr>
          <p:spPr>
            <a:xfrm>
              <a:off x="4210275" y="1925450"/>
              <a:ext cx="201475" cy="187000"/>
            </a:xfrm>
            <a:custGeom>
              <a:avLst/>
              <a:gdLst/>
              <a:ahLst/>
              <a:cxnLst/>
              <a:rect l="l" t="t" r="r" b="b"/>
              <a:pathLst>
                <a:path w="8059" h="7480" extrusionOk="0">
                  <a:moveTo>
                    <a:pt x="4001" y="1"/>
                  </a:moveTo>
                  <a:cubicBezTo>
                    <a:pt x="2372" y="1"/>
                    <a:pt x="888" y="1176"/>
                    <a:pt x="480" y="2964"/>
                  </a:cubicBezTo>
                  <a:cubicBezTo>
                    <a:pt x="1" y="5064"/>
                    <a:pt x="1234" y="6730"/>
                    <a:pt x="3174" y="7255"/>
                  </a:cubicBezTo>
                  <a:cubicBezTo>
                    <a:pt x="3683" y="7388"/>
                    <a:pt x="4178" y="7479"/>
                    <a:pt x="4664" y="7479"/>
                  </a:cubicBezTo>
                  <a:cubicBezTo>
                    <a:pt x="5267" y="7479"/>
                    <a:pt x="5856" y="7338"/>
                    <a:pt x="6438" y="6959"/>
                  </a:cubicBezTo>
                  <a:cubicBezTo>
                    <a:pt x="7351" y="6342"/>
                    <a:pt x="8058" y="5292"/>
                    <a:pt x="7830" y="4060"/>
                  </a:cubicBezTo>
                  <a:cubicBezTo>
                    <a:pt x="7533" y="2371"/>
                    <a:pt x="6415" y="545"/>
                    <a:pt x="4863" y="111"/>
                  </a:cubicBezTo>
                  <a:cubicBezTo>
                    <a:pt x="4574" y="36"/>
                    <a:pt x="4286" y="1"/>
                    <a:pt x="40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5" name="Google Shape;2979;p41">
              <a:extLst>
                <a:ext uri="{FF2B5EF4-FFF2-40B4-BE49-F238E27FC236}">
                  <a16:creationId xmlns:a16="http://schemas.microsoft.com/office/drawing/2014/main" id="{D8DB6634-5F6B-ADB4-DFD0-AAF4F9589DED}"/>
                </a:ext>
              </a:extLst>
            </p:cNvPr>
            <p:cNvSpPr/>
            <p:nvPr/>
          </p:nvSpPr>
          <p:spPr>
            <a:xfrm>
              <a:off x="4251950" y="1935650"/>
              <a:ext cx="150675" cy="155100"/>
            </a:xfrm>
            <a:custGeom>
              <a:avLst/>
              <a:gdLst/>
              <a:ahLst/>
              <a:cxnLst/>
              <a:rect l="l" t="t" r="r" b="b"/>
              <a:pathLst>
                <a:path w="6027" h="6204" extrusionOk="0">
                  <a:moveTo>
                    <a:pt x="2940" y="0"/>
                  </a:moveTo>
                  <a:cubicBezTo>
                    <a:pt x="1492" y="0"/>
                    <a:pt x="285" y="1175"/>
                    <a:pt x="137" y="2762"/>
                  </a:cubicBezTo>
                  <a:cubicBezTo>
                    <a:pt x="0" y="4451"/>
                    <a:pt x="1164" y="5980"/>
                    <a:pt x="2739" y="6185"/>
                  </a:cubicBezTo>
                  <a:cubicBezTo>
                    <a:pt x="2846" y="6198"/>
                    <a:pt x="2952" y="6204"/>
                    <a:pt x="3057" y="6204"/>
                  </a:cubicBezTo>
                  <a:cubicBezTo>
                    <a:pt x="4518" y="6204"/>
                    <a:pt x="5740" y="5044"/>
                    <a:pt x="5889" y="3446"/>
                  </a:cubicBezTo>
                  <a:cubicBezTo>
                    <a:pt x="6026" y="1735"/>
                    <a:pt x="4862" y="205"/>
                    <a:pt x="3287" y="23"/>
                  </a:cubicBezTo>
                  <a:cubicBezTo>
                    <a:pt x="3170" y="8"/>
                    <a:pt x="3054" y="0"/>
                    <a:pt x="2940"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6" name="Google Shape;2980;p41">
              <a:extLst>
                <a:ext uri="{FF2B5EF4-FFF2-40B4-BE49-F238E27FC236}">
                  <a16:creationId xmlns:a16="http://schemas.microsoft.com/office/drawing/2014/main" id="{B73609D6-2257-4777-7D8F-8C0E8A009129}"/>
                </a:ext>
              </a:extLst>
            </p:cNvPr>
            <p:cNvSpPr/>
            <p:nvPr/>
          </p:nvSpPr>
          <p:spPr>
            <a:xfrm>
              <a:off x="4291325" y="1963850"/>
              <a:ext cx="84475" cy="87375"/>
            </a:xfrm>
            <a:custGeom>
              <a:avLst/>
              <a:gdLst/>
              <a:ahLst/>
              <a:cxnLst/>
              <a:rect l="l" t="t" r="r" b="b"/>
              <a:pathLst>
                <a:path w="3379" h="3495" extrusionOk="0">
                  <a:moveTo>
                    <a:pt x="1660" y="1"/>
                  </a:moveTo>
                  <a:cubicBezTo>
                    <a:pt x="849" y="1"/>
                    <a:pt x="155" y="673"/>
                    <a:pt x="91" y="1542"/>
                  </a:cubicBezTo>
                  <a:cubicBezTo>
                    <a:pt x="0" y="2501"/>
                    <a:pt x="639" y="3368"/>
                    <a:pt x="1552" y="3482"/>
                  </a:cubicBezTo>
                  <a:cubicBezTo>
                    <a:pt x="1617" y="3491"/>
                    <a:pt x="1682" y="3495"/>
                    <a:pt x="1746" y="3495"/>
                  </a:cubicBezTo>
                  <a:cubicBezTo>
                    <a:pt x="2552" y="3495"/>
                    <a:pt x="3225" y="2842"/>
                    <a:pt x="3310" y="1953"/>
                  </a:cubicBezTo>
                  <a:cubicBezTo>
                    <a:pt x="3378" y="995"/>
                    <a:pt x="2739" y="127"/>
                    <a:pt x="1849" y="13"/>
                  </a:cubicBezTo>
                  <a:cubicBezTo>
                    <a:pt x="1786" y="5"/>
                    <a:pt x="1723" y="1"/>
                    <a:pt x="1660"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7" name="Google Shape;2981;p41">
              <a:extLst>
                <a:ext uri="{FF2B5EF4-FFF2-40B4-BE49-F238E27FC236}">
                  <a16:creationId xmlns:a16="http://schemas.microsoft.com/office/drawing/2014/main" id="{2CB434CD-5F8D-F10C-2592-DDBE8D43812A}"/>
                </a:ext>
              </a:extLst>
            </p:cNvPr>
            <p:cNvSpPr/>
            <p:nvPr/>
          </p:nvSpPr>
          <p:spPr>
            <a:xfrm>
              <a:off x="4253728" y="1977673"/>
              <a:ext cx="34110" cy="35198"/>
            </a:xfrm>
            <a:custGeom>
              <a:avLst/>
              <a:gdLst/>
              <a:ahLst/>
              <a:cxnLst/>
              <a:rect l="l" t="t" r="r" b="b"/>
              <a:pathLst>
                <a:path w="2557" h="2638" extrusionOk="0">
                  <a:moveTo>
                    <a:pt x="1273" y="1"/>
                  </a:moveTo>
                  <a:cubicBezTo>
                    <a:pt x="640" y="1"/>
                    <a:pt x="112" y="505"/>
                    <a:pt x="69" y="1171"/>
                  </a:cubicBezTo>
                  <a:cubicBezTo>
                    <a:pt x="0" y="1901"/>
                    <a:pt x="480" y="2540"/>
                    <a:pt x="1164" y="2631"/>
                  </a:cubicBezTo>
                  <a:cubicBezTo>
                    <a:pt x="1205" y="2636"/>
                    <a:pt x="1245" y="2638"/>
                    <a:pt x="1285" y="2638"/>
                  </a:cubicBezTo>
                  <a:cubicBezTo>
                    <a:pt x="1897" y="2638"/>
                    <a:pt x="2424" y="2153"/>
                    <a:pt x="2488" y="1467"/>
                  </a:cubicBezTo>
                  <a:cubicBezTo>
                    <a:pt x="2557" y="737"/>
                    <a:pt x="2055" y="98"/>
                    <a:pt x="1393" y="7"/>
                  </a:cubicBezTo>
                  <a:cubicBezTo>
                    <a:pt x="1352" y="3"/>
                    <a:pt x="1312" y="1"/>
                    <a:pt x="12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8" name="Google Shape;2982;p41">
              <a:extLst>
                <a:ext uri="{FF2B5EF4-FFF2-40B4-BE49-F238E27FC236}">
                  <a16:creationId xmlns:a16="http://schemas.microsoft.com/office/drawing/2014/main" id="{2D38691A-1C53-F6E8-5D04-9825C2195BB9}"/>
                </a:ext>
              </a:extLst>
            </p:cNvPr>
            <p:cNvSpPr/>
            <p:nvPr/>
          </p:nvSpPr>
          <p:spPr>
            <a:xfrm>
              <a:off x="4642250" y="1942400"/>
              <a:ext cx="173500" cy="102250"/>
            </a:xfrm>
            <a:custGeom>
              <a:avLst/>
              <a:gdLst/>
              <a:ahLst/>
              <a:cxnLst/>
              <a:rect l="l" t="t" r="r" b="b"/>
              <a:pathLst>
                <a:path w="6940" h="4090" extrusionOk="0">
                  <a:moveTo>
                    <a:pt x="2022" y="1"/>
                  </a:moveTo>
                  <a:cubicBezTo>
                    <a:pt x="1502" y="1"/>
                    <a:pt x="995" y="109"/>
                    <a:pt x="640" y="255"/>
                  </a:cubicBezTo>
                  <a:cubicBezTo>
                    <a:pt x="434" y="300"/>
                    <a:pt x="275" y="415"/>
                    <a:pt x="183" y="460"/>
                  </a:cubicBezTo>
                  <a:cubicBezTo>
                    <a:pt x="69" y="529"/>
                    <a:pt x="1" y="552"/>
                    <a:pt x="1" y="574"/>
                  </a:cubicBezTo>
                  <a:cubicBezTo>
                    <a:pt x="2" y="576"/>
                    <a:pt x="5" y="577"/>
                    <a:pt x="10" y="577"/>
                  </a:cubicBezTo>
                  <a:cubicBezTo>
                    <a:pt x="62" y="577"/>
                    <a:pt x="303" y="450"/>
                    <a:pt x="663" y="323"/>
                  </a:cubicBezTo>
                  <a:cubicBezTo>
                    <a:pt x="981" y="230"/>
                    <a:pt x="1406" y="151"/>
                    <a:pt x="1851" y="151"/>
                  </a:cubicBezTo>
                  <a:cubicBezTo>
                    <a:pt x="1949" y="151"/>
                    <a:pt x="2048" y="155"/>
                    <a:pt x="2146" y="163"/>
                  </a:cubicBezTo>
                  <a:cubicBezTo>
                    <a:pt x="2694" y="209"/>
                    <a:pt x="3242" y="323"/>
                    <a:pt x="3607" y="483"/>
                  </a:cubicBezTo>
                  <a:cubicBezTo>
                    <a:pt x="3813" y="552"/>
                    <a:pt x="3972" y="620"/>
                    <a:pt x="4064" y="666"/>
                  </a:cubicBezTo>
                  <a:cubicBezTo>
                    <a:pt x="4178" y="734"/>
                    <a:pt x="4246" y="757"/>
                    <a:pt x="4246" y="757"/>
                  </a:cubicBezTo>
                  <a:cubicBezTo>
                    <a:pt x="4246" y="757"/>
                    <a:pt x="4315" y="780"/>
                    <a:pt x="4406" y="848"/>
                  </a:cubicBezTo>
                  <a:cubicBezTo>
                    <a:pt x="4520" y="894"/>
                    <a:pt x="4657" y="985"/>
                    <a:pt x="4840" y="1099"/>
                  </a:cubicBezTo>
                  <a:cubicBezTo>
                    <a:pt x="5182" y="1328"/>
                    <a:pt x="5639" y="1670"/>
                    <a:pt x="5981" y="2104"/>
                  </a:cubicBezTo>
                  <a:cubicBezTo>
                    <a:pt x="6323" y="2514"/>
                    <a:pt x="6643" y="2994"/>
                    <a:pt x="6757" y="3405"/>
                  </a:cubicBezTo>
                  <a:cubicBezTo>
                    <a:pt x="6848" y="3610"/>
                    <a:pt x="6848" y="3793"/>
                    <a:pt x="6894" y="3907"/>
                  </a:cubicBezTo>
                  <a:cubicBezTo>
                    <a:pt x="6917" y="4021"/>
                    <a:pt x="6940" y="4089"/>
                    <a:pt x="6940" y="4089"/>
                  </a:cubicBezTo>
                  <a:cubicBezTo>
                    <a:pt x="6940" y="4089"/>
                    <a:pt x="6940" y="4021"/>
                    <a:pt x="6940" y="3907"/>
                  </a:cubicBezTo>
                  <a:cubicBezTo>
                    <a:pt x="6917" y="3770"/>
                    <a:pt x="6917" y="3587"/>
                    <a:pt x="6825" y="3382"/>
                  </a:cubicBezTo>
                  <a:cubicBezTo>
                    <a:pt x="6734" y="2948"/>
                    <a:pt x="6460" y="2446"/>
                    <a:pt x="6095" y="1989"/>
                  </a:cubicBezTo>
                  <a:cubicBezTo>
                    <a:pt x="5753" y="1533"/>
                    <a:pt x="5296" y="1168"/>
                    <a:pt x="4954" y="917"/>
                  </a:cubicBezTo>
                  <a:cubicBezTo>
                    <a:pt x="4771" y="803"/>
                    <a:pt x="4611" y="711"/>
                    <a:pt x="4520" y="643"/>
                  </a:cubicBezTo>
                  <a:cubicBezTo>
                    <a:pt x="4406" y="574"/>
                    <a:pt x="4338" y="552"/>
                    <a:pt x="4338" y="552"/>
                  </a:cubicBezTo>
                  <a:cubicBezTo>
                    <a:pt x="4338" y="552"/>
                    <a:pt x="4269" y="529"/>
                    <a:pt x="4155" y="483"/>
                  </a:cubicBezTo>
                  <a:cubicBezTo>
                    <a:pt x="4041" y="415"/>
                    <a:pt x="3881" y="346"/>
                    <a:pt x="3676" y="278"/>
                  </a:cubicBezTo>
                  <a:cubicBezTo>
                    <a:pt x="3288" y="118"/>
                    <a:pt x="2717" y="27"/>
                    <a:pt x="2169" y="4"/>
                  </a:cubicBezTo>
                  <a:cubicBezTo>
                    <a:pt x="2120" y="2"/>
                    <a:pt x="2071" y="1"/>
                    <a:pt x="2022"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9" name="Google Shape;2983;p41">
              <a:extLst>
                <a:ext uri="{FF2B5EF4-FFF2-40B4-BE49-F238E27FC236}">
                  <a16:creationId xmlns:a16="http://schemas.microsoft.com/office/drawing/2014/main" id="{A65F7C30-D129-7356-FEA9-D1C1993D73C5}"/>
                </a:ext>
              </a:extLst>
            </p:cNvPr>
            <p:cNvSpPr/>
            <p:nvPr/>
          </p:nvSpPr>
          <p:spPr>
            <a:xfrm>
              <a:off x="4586325" y="1959175"/>
              <a:ext cx="243700" cy="206050"/>
            </a:xfrm>
            <a:custGeom>
              <a:avLst/>
              <a:gdLst/>
              <a:ahLst/>
              <a:cxnLst/>
              <a:rect l="l" t="t" r="r" b="b"/>
              <a:pathLst>
                <a:path w="9748" h="8242" extrusionOk="0">
                  <a:moveTo>
                    <a:pt x="5114" y="0"/>
                  </a:moveTo>
                  <a:cubicBezTo>
                    <a:pt x="4910" y="0"/>
                    <a:pt x="4711" y="13"/>
                    <a:pt x="4520" y="40"/>
                  </a:cubicBezTo>
                  <a:cubicBezTo>
                    <a:pt x="1302" y="474"/>
                    <a:pt x="1" y="3259"/>
                    <a:pt x="183" y="5199"/>
                  </a:cubicBezTo>
                  <a:cubicBezTo>
                    <a:pt x="400" y="7247"/>
                    <a:pt x="2231" y="8241"/>
                    <a:pt x="4341" y="8241"/>
                  </a:cubicBezTo>
                  <a:cubicBezTo>
                    <a:pt x="4677" y="8241"/>
                    <a:pt x="5020" y="8216"/>
                    <a:pt x="5365" y="8166"/>
                  </a:cubicBezTo>
                  <a:cubicBezTo>
                    <a:pt x="8058" y="7778"/>
                    <a:pt x="9747" y="5473"/>
                    <a:pt x="9473" y="3396"/>
                  </a:cubicBezTo>
                  <a:cubicBezTo>
                    <a:pt x="9405" y="3008"/>
                    <a:pt x="9428" y="2437"/>
                    <a:pt x="9154" y="2140"/>
                  </a:cubicBezTo>
                  <a:cubicBezTo>
                    <a:pt x="8994" y="2391"/>
                    <a:pt x="8789" y="2483"/>
                    <a:pt x="8583" y="2665"/>
                  </a:cubicBezTo>
                  <a:cubicBezTo>
                    <a:pt x="8743" y="2391"/>
                    <a:pt x="8697" y="2095"/>
                    <a:pt x="8720" y="1775"/>
                  </a:cubicBezTo>
                  <a:cubicBezTo>
                    <a:pt x="8743" y="1478"/>
                    <a:pt x="8743" y="1433"/>
                    <a:pt x="8560" y="1204"/>
                  </a:cubicBezTo>
                  <a:cubicBezTo>
                    <a:pt x="8286" y="908"/>
                    <a:pt x="7944" y="679"/>
                    <a:pt x="7579" y="520"/>
                  </a:cubicBezTo>
                  <a:cubicBezTo>
                    <a:pt x="6847" y="209"/>
                    <a:pt x="5940" y="0"/>
                    <a:pt x="5114"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0" name="Google Shape;2984;p41">
              <a:extLst>
                <a:ext uri="{FF2B5EF4-FFF2-40B4-BE49-F238E27FC236}">
                  <a16:creationId xmlns:a16="http://schemas.microsoft.com/office/drawing/2014/main" id="{C5A05EC6-AD88-735F-9D29-4E227CE89312}"/>
                </a:ext>
              </a:extLst>
            </p:cNvPr>
            <p:cNvSpPr/>
            <p:nvPr/>
          </p:nvSpPr>
          <p:spPr>
            <a:xfrm>
              <a:off x="4581200" y="1979575"/>
              <a:ext cx="226000" cy="190600"/>
            </a:xfrm>
            <a:custGeom>
              <a:avLst/>
              <a:gdLst/>
              <a:ahLst/>
              <a:cxnLst/>
              <a:rect l="l" t="t" r="r" b="b"/>
              <a:pathLst>
                <a:path w="9040" h="7624" extrusionOk="0">
                  <a:moveTo>
                    <a:pt x="4885" y="0"/>
                  </a:moveTo>
                  <a:cubicBezTo>
                    <a:pt x="3036" y="0"/>
                    <a:pt x="1324" y="1530"/>
                    <a:pt x="571" y="3150"/>
                  </a:cubicBezTo>
                  <a:cubicBezTo>
                    <a:pt x="0" y="4337"/>
                    <a:pt x="503" y="5593"/>
                    <a:pt x="1393" y="6437"/>
                  </a:cubicBezTo>
                  <a:cubicBezTo>
                    <a:pt x="2374" y="7441"/>
                    <a:pt x="3607" y="7624"/>
                    <a:pt x="4953" y="7624"/>
                  </a:cubicBezTo>
                  <a:cubicBezTo>
                    <a:pt x="7259" y="7624"/>
                    <a:pt x="9039" y="6277"/>
                    <a:pt x="9039" y="4040"/>
                  </a:cubicBezTo>
                  <a:cubicBezTo>
                    <a:pt x="9039" y="1804"/>
                    <a:pt x="7190" y="0"/>
                    <a:pt x="48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1" name="Google Shape;2985;p41">
              <a:extLst>
                <a:ext uri="{FF2B5EF4-FFF2-40B4-BE49-F238E27FC236}">
                  <a16:creationId xmlns:a16="http://schemas.microsoft.com/office/drawing/2014/main" id="{796B932A-F30B-CEE6-DD0E-95E476B3DF4C}"/>
                </a:ext>
              </a:extLst>
            </p:cNvPr>
            <p:cNvSpPr/>
            <p:nvPr/>
          </p:nvSpPr>
          <p:spPr>
            <a:xfrm>
              <a:off x="4638250" y="1984150"/>
              <a:ext cx="165525" cy="160900"/>
            </a:xfrm>
            <a:custGeom>
              <a:avLst/>
              <a:gdLst/>
              <a:ahLst/>
              <a:cxnLst/>
              <a:rect l="l" t="t" r="r" b="b"/>
              <a:pathLst>
                <a:path w="6621" h="6436" extrusionOk="0">
                  <a:moveTo>
                    <a:pt x="3236" y="1"/>
                  </a:moveTo>
                  <a:cubicBezTo>
                    <a:pt x="1656" y="1"/>
                    <a:pt x="309" y="1201"/>
                    <a:pt x="161" y="2853"/>
                  </a:cubicBezTo>
                  <a:cubicBezTo>
                    <a:pt x="1" y="4611"/>
                    <a:pt x="1279" y="6208"/>
                    <a:pt x="3014" y="6414"/>
                  </a:cubicBezTo>
                  <a:cubicBezTo>
                    <a:pt x="3137" y="6428"/>
                    <a:pt x="3259" y="6436"/>
                    <a:pt x="3380" y="6436"/>
                  </a:cubicBezTo>
                  <a:cubicBezTo>
                    <a:pt x="4962" y="6436"/>
                    <a:pt x="6312" y="5216"/>
                    <a:pt x="6461" y="3584"/>
                  </a:cubicBezTo>
                  <a:cubicBezTo>
                    <a:pt x="6620" y="1803"/>
                    <a:pt x="5342" y="205"/>
                    <a:pt x="3607" y="23"/>
                  </a:cubicBezTo>
                  <a:cubicBezTo>
                    <a:pt x="3482" y="8"/>
                    <a:pt x="3359" y="1"/>
                    <a:pt x="3236"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2" name="Google Shape;2986;p41">
              <a:extLst>
                <a:ext uri="{FF2B5EF4-FFF2-40B4-BE49-F238E27FC236}">
                  <a16:creationId xmlns:a16="http://schemas.microsoft.com/office/drawing/2014/main" id="{49724210-EDE4-5614-62EF-A91C615DB28A}"/>
                </a:ext>
              </a:extLst>
            </p:cNvPr>
            <p:cNvSpPr/>
            <p:nvPr/>
          </p:nvSpPr>
          <p:spPr>
            <a:xfrm>
              <a:off x="4681625" y="2013500"/>
              <a:ext cx="93050" cy="90225"/>
            </a:xfrm>
            <a:custGeom>
              <a:avLst/>
              <a:gdLst/>
              <a:ahLst/>
              <a:cxnLst/>
              <a:rect l="l" t="t" r="r" b="b"/>
              <a:pathLst>
                <a:path w="3722" h="3609" extrusionOk="0">
                  <a:moveTo>
                    <a:pt x="1825" y="1"/>
                  </a:moveTo>
                  <a:cubicBezTo>
                    <a:pt x="931" y="1"/>
                    <a:pt x="177" y="678"/>
                    <a:pt x="92" y="1611"/>
                  </a:cubicBezTo>
                  <a:cubicBezTo>
                    <a:pt x="1" y="2592"/>
                    <a:pt x="708" y="3482"/>
                    <a:pt x="1690" y="3596"/>
                  </a:cubicBezTo>
                  <a:cubicBezTo>
                    <a:pt x="1759" y="3605"/>
                    <a:pt x="1829" y="3608"/>
                    <a:pt x="1897" y="3608"/>
                  </a:cubicBezTo>
                  <a:cubicBezTo>
                    <a:pt x="2791" y="3608"/>
                    <a:pt x="3545" y="2932"/>
                    <a:pt x="3630" y="1999"/>
                  </a:cubicBezTo>
                  <a:cubicBezTo>
                    <a:pt x="3721" y="1017"/>
                    <a:pt x="3014" y="127"/>
                    <a:pt x="2032" y="13"/>
                  </a:cubicBezTo>
                  <a:cubicBezTo>
                    <a:pt x="1962" y="5"/>
                    <a:pt x="1893" y="1"/>
                    <a:pt x="1825"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3" name="Google Shape;2987;p41">
              <a:extLst>
                <a:ext uri="{FF2B5EF4-FFF2-40B4-BE49-F238E27FC236}">
                  <a16:creationId xmlns:a16="http://schemas.microsoft.com/office/drawing/2014/main" id="{938B7638-A754-676D-6704-C19DE3639DA0}"/>
                </a:ext>
              </a:extLst>
            </p:cNvPr>
            <p:cNvSpPr/>
            <p:nvPr/>
          </p:nvSpPr>
          <p:spPr>
            <a:xfrm>
              <a:off x="4638234" y="2025613"/>
              <a:ext cx="41727" cy="40352"/>
            </a:xfrm>
            <a:custGeom>
              <a:avLst/>
              <a:gdLst/>
              <a:ahLst/>
              <a:cxnLst/>
              <a:rect l="l" t="t" r="r" b="b"/>
              <a:pathLst>
                <a:path w="2808" h="2715" extrusionOk="0">
                  <a:moveTo>
                    <a:pt x="1366" y="0"/>
                  </a:moveTo>
                  <a:cubicBezTo>
                    <a:pt x="686" y="0"/>
                    <a:pt x="132" y="522"/>
                    <a:pt x="69" y="1220"/>
                  </a:cubicBezTo>
                  <a:cubicBezTo>
                    <a:pt x="0" y="1951"/>
                    <a:pt x="525" y="2635"/>
                    <a:pt x="1279" y="2704"/>
                  </a:cubicBezTo>
                  <a:cubicBezTo>
                    <a:pt x="1334" y="2711"/>
                    <a:pt x="1389" y="2714"/>
                    <a:pt x="1443" y="2714"/>
                  </a:cubicBezTo>
                  <a:cubicBezTo>
                    <a:pt x="2103" y="2714"/>
                    <a:pt x="2653" y="2213"/>
                    <a:pt x="2717" y="1517"/>
                  </a:cubicBezTo>
                  <a:cubicBezTo>
                    <a:pt x="2808" y="764"/>
                    <a:pt x="2260" y="102"/>
                    <a:pt x="1530" y="10"/>
                  </a:cubicBezTo>
                  <a:cubicBezTo>
                    <a:pt x="1474" y="4"/>
                    <a:pt x="1420" y="0"/>
                    <a:pt x="136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4" name="Google Shape;2988;p41">
              <a:extLst>
                <a:ext uri="{FF2B5EF4-FFF2-40B4-BE49-F238E27FC236}">
                  <a16:creationId xmlns:a16="http://schemas.microsoft.com/office/drawing/2014/main" id="{A6627F10-8418-52BB-DC09-683B95B5B04D}"/>
                </a:ext>
              </a:extLst>
            </p:cNvPr>
            <p:cNvSpPr/>
            <p:nvPr/>
          </p:nvSpPr>
          <p:spPr>
            <a:xfrm>
              <a:off x="4341525" y="2191825"/>
              <a:ext cx="229425" cy="121550"/>
            </a:xfrm>
            <a:custGeom>
              <a:avLst/>
              <a:gdLst/>
              <a:ahLst/>
              <a:cxnLst/>
              <a:rect l="l" t="t" r="r" b="b"/>
              <a:pathLst>
                <a:path w="9177" h="4862" extrusionOk="0">
                  <a:moveTo>
                    <a:pt x="1158" y="0"/>
                  </a:moveTo>
                  <a:cubicBezTo>
                    <a:pt x="1145" y="0"/>
                    <a:pt x="1132" y="1"/>
                    <a:pt x="1119" y="1"/>
                  </a:cubicBezTo>
                  <a:cubicBezTo>
                    <a:pt x="24" y="70"/>
                    <a:pt x="1" y="1165"/>
                    <a:pt x="275" y="1941"/>
                  </a:cubicBezTo>
                  <a:cubicBezTo>
                    <a:pt x="963" y="3862"/>
                    <a:pt x="2759" y="4862"/>
                    <a:pt x="4657" y="4862"/>
                  </a:cubicBezTo>
                  <a:cubicBezTo>
                    <a:pt x="5151" y="4862"/>
                    <a:pt x="5651" y="4794"/>
                    <a:pt x="6141" y="4658"/>
                  </a:cubicBezTo>
                  <a:cubicBezTo>
                    <a:pt x="7168" y="4384"/>
                    <a:pt x="8697" y="3608"/>
                    <a:pt x="9017" y="2489"/>
                  </a:cubicBezTo>
                  <a:cubicBezTo>
                    <a:pt x="9177" y="1873"/>
                    <a:pt x="8857" y="1006"/>
                    <a:pt x="8241" y="800"/>
                  </a:cubicBezTo>
                  <a:cubicBezTo>
                    <a:pt x="8120" y="758"/>
                    <a:pt x="7994" y="740"/>
                    <a:pt x="7865" y="740"/>
                  </a:cubicBezTo>
                  <a:cubicBezTo>
                    <a:pt x="7436" y="740"/>
                    <a:pt x="6978" y="939"/>
                    <a:pt x="6574" y="1097"/>
                  </a:cubicBezTo>
                  <a:cubicBezTo>
                    <a:pt x="6483" y="1120"/>
                    <a:pt x="6392" y="1165"/>
                    <a:pt x="6323" y="1188"/>
                  </a:cubicBezTo>
                  <a:cubicBezTo>
                    <a:pt x="5691" y="1399"/>
                    <a:pt x="5158" y="1550"/>
                    <a:pt x="4587" y="1550"/>
                  </a:cubicBezTo>
                  <a:cubicBezTo>
                    <a:pt x="4292" y="1550"/>
                    <a:pt x="3987" y="1510"/>
                    <a:pt x="3653" y="1417"/>
                  </a:cubicBezTo>
                  <a:cubicBezTo>
                    <a:pt x="2913" y="1237"/>
                    <a:pt x="1886" y="0"/>
                    <a:pt x="1158"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5" name="Google Shape;2989;p41">
              <a:extLst>
                <a:ext uri="{FF2B5EF4-FFF2-40B4-BE49-F238E27FC236}">
                  <a16:creationId xmlns:a16="http://schemas.microsoft.com/office/drawing/2014/main" id="{796EE6E8-28CE-C2A6-BF71-0DE781CA18F5}"/>
                </a:ext>
              </a:extLst>
            </p:cNvPr>
            <p:cNvSpPr/>
            <p:nvPr/>
          </p:nvSpPr>
          <p:spPr>
            <a:xfrm>
              <a:off x="4415150" y="2245750"/>
              <a:ext cx="148950" cy="67650"/>
            </a:xfrm>
            <a:custGeom>
              <a:avLst/>
              <a:gdLst/>
              <a:ahLst/>
              <a:cxnLst/>
              <a:rect l="l" t="t" r="r" b="b"/>
              <a:pathLst>
                <a:path w="5958" h="2706" extrusionOk="0">
                  <a:moveTo>
                    <a:pt x="3757" y="1"/>
                  </a:moveTo>
                  <a:cubicBezTo>
                    <a:pt x="3647" y="1"/>
                    <a:pt x="3536" y="5"/>
                    <a:pt x="3424" y="13"/>
                  </a:cubicBezTo>
                  <a:cubicBezTo>
                    <a:pt x="1758" y="127"/>
                    <a:pt x="388" y="1131"/>
                    <a:pt x="0" y="2409"/>
                  </a:cubicBezTo>
                  <a:cubicBezTo>
                    <a:pt x="546" y="2608"/>
                    <a:pt x="1125" y="2705"/>
                    <a:pt x="1712" y="2705"/>
                  </a:cubicBezTo>
                  <a:cubicBezTo>
                    <a:pt x="2206" y="2705"/>
                    <a:pt x="2706" y="2636"/>
                    <a:pt x="3196" y="2501"/>
                  </a:cubicBezTo>
                  <a:cubicBezTo>
                    <a:pt x="4132" y="2250"/>
                    <a:pt x="5501" y="1588"/>
                    <a:pt x="5958" y="629"/>
                  </a:cubicBezTo>
                  <a:cubicBezTo>
                    <a:pt x="5353" y="226"/>
                    <a:pt x="4588" y="1"/>
                    <a:pt x="3757" y="1"/>
                  </a:cubicBezTo>
                  <a:close/>
                </a:path>
              </a:pathLst>
            </a:custGeom>
            <a:solidFill>
              <a:srgbClr val="D64D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6" name="Google Shape;2990;p41">
              <a:extLst>
                <a:ext uri="{FF2B5EF4-FFF2-40B4-BE49-F238E27FC236}">
                  <a16:creationId xmlns:a16="http://schemas.microsoft.com/office/drawing/2014/main" id="{6388BD2E-CB05-A9FE-00B3-914FC76CEFE4}"/>
                </a:ext>
              </a:extLst>
            </p:cNvPr>
            <p:cNvSpPr/>
            <p:nvPr/>
          </p:nvSpPr>
          <p:spPr>
            <a:xfrm>
              <a:off x="4390600" y="2320525"/>
              <a:ext cx="89050" cy="29975"/>
            </a:xfrm>
            <a:custGeom>
              <a:avLst/>
              <a:gdLst/>
              <a:ahLst/>
              <a:cxnLst/>
              <a:rect l="l" t="t" r="r" b="b"/>
              <a:pathLst>
                <a:path w="3562" h="1199" extrusionOk="0">
                  <a:moveTo>
                    <a:pt x="76" y="0"/>
                  </a:moveTo>
                  <a:cubicBezTo>
                    <a:pt x="62" y="0"/>
                    <a:pt x="52" y="4"/>
                    <a:pt x="46" y="12"/>
                  </a:cubicBezTo>
                  <a:cubicBezTo>
                    <a:pt x="1" y="57"/>
                    <a:pt x="320" y="423"/>
                    <a:pt x="731" y="674"/>
                  </a:cubicBezTo>
                  <a:cubicBezTo>
                    <a:pt x="937" y="811"/>
                    <a:pt x="1165" y="925"/>
                    <a:pt x="1325" y="993"/>
                  </a:cubicBezTo>
                  <a:cubicBezTo>
                    <a:pt x="1507" y="1062"/>
                    <a:pt x="1621" y="1107"/>
                    <a:pt x="1621" y="1107"/>
                  </a:cubicBezTo>
                  <a:cubicBezTo>
                    <a:pt x="1621" y="1107"/>
                    <a:pt x="1735" y="1130"/>
                    <a:pt x="1918" y="1153"/>
                  </a:cubicBezTo>
                  <a:cubicBezTo>
                    <a:pt x="2101" y="1199"/>
                    <a:pt x="2352" y="1199"/>
                    <a:pt x="2603" y="1199"/>
                  </a:cubicBezTo>
                  <a:cubicBezTo>
                    <a:pt x="3105" y="1199"/>
                    <a:pt x="3562" y="993"/>
                    <a:pt x="3539" y="948"/>
                  </a:cubicBezTo>
                  <a:cubicBezTo>
                    <a:pt x="3516" y="856"/>
                    <a:pt x="3059" y="925"/>
                    <a:pt x="2626" y="834"/>
                  </a:cubicBezTo>
                  <a:cubicBezTo>
                    <a:pt x="2397" y="788"/>
                    <a:pt x="2192" y="765"/>
                    <a:pt x="2032" y="697"/>
                  </a:cubicBezTo>
                  <a:cubicBezTo>
                    <a:pt x="1872" y="651"/>
                    <a:pt x="1758" y="605"/>
                    <a:pt x="1758" y="605"/>
                  </a:cubicBezTo>
                  <a:cubicBezTo>
                    <a:pt x="1758" y="605"/>
                    <a:pt x="1644" y="582"/>
                    <a:pt x="1484" y="537"/>
                  </a:cubicBezTo>
                  <a:cubicBezTo>
                    <a:pt x="1325" y="514"/>
                    <a:pt x="1119" y="423"/>
                    <a:pt x="914" y="354"/>
                  </a:cubicBezTo>
                  <a:cubicBezTo>
                    <a:pt x="530" y="213"/>
                    <a:pt x="183" y="0"/>
                    <a:pt x="76" y="0"/>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7" name="Google Shape;2991;p41">
              <a:extLst>
                <a:ext uri="{FF2B5EF4-FFF2-40B4-BE49-F238E27FC236}">
                  <a16:creationId xmlns:a16="http://schemas.microsoft.com/office/drawing/2014/main" id="{CAF8938B-C1E0-B8D2-6F0E-78628B958D40}"/>
                </a:ext>
              </a:extLst>
            </p:cNvPr>
            <p:cNvSpPr/>
            <p:nvPr/>
          </p:nvSpPr>
          <p:spPr>
            <a:xfrm>
              <a:off x="4969125" y="1317650"/>
              <a:ext cx="543375" cy="500750"/>
            </a:xfrm>
            <a:custGeom>
              <a:avLst/>
              <a:gdLst/>
              <a:ahLst/>
              <a:cxnLst/>
              <a:rect l="l" t="t" r="r" b="b"/>
              <a:pathLst>
                <a:path w="21735" h="20030" extrusionOk="0">
                  <a:moveTo>
                    <a:pt x="11279" y="16753"/>
                  </a:moveTo>
                  <a:cubicBezTo>
                    <a:pt x="11279" y="16753"/>
                    <a:pt x="11280" y="16754"/>
                    <a:pt x="11280" y="16754"/>
                  </a:cubicBezTo>
                  <a:cubicBezTo>
                    <a:pt x="11280" y="16754"/>
                    <a:pt x="11279" y="16753"/>
                    <a:pt x="11279" y="16753"/>
                  </a:cubicBezTo>
                  <a:close/>
                  <a:moveTo>
                    <a:pt x="8267" y="0"/>
                  </a:moveTo>
                  <a:lnTo>
                    <a:pt x="8267" y="0"/>
                  </a:lnTo>
                  <a:cubicBezTo>
                    <a:pt x="8108" y="23"/>
                    <a:pt x="7948" y="46"/>
                    <a:pt x="7788" y="91"/>
                  </a:cubicBezTo>
                  <a:cubicBezTo>
                    <a:pt x="6807" y="388"/>
                    <a:pt x="6030" y="1050"/>
                    <a:pt x="5528" y="1940"/>
                  </a:cubicBezTo>
                  <a:cubicBezTo>
                    <a:pt x="5277" y="2374"/>
                    <a:pt x="5117" y="2876"/>
                    <a:pt x="5049" y="3378"/>
                  </a:cubicBezTo>
                  <a:cubicBezTo>
                    <a:pt x="5026" y="3492"/>
                    <a:pt x="5003" y="3721"/>
                    <a:pt x="5003" y="3972"/>
                  </a:cubicBezTo>
                  <a:cubicBezTo>
                    <a:pt x="5003" y="4273"/>
                    <a:pt x="5024" y="4594"/>
                    <a:pt x="5140" y="4706"/>
                  </a:cubicBezTo>
                  <a:lnTo>
                    <a:pt x="5140" y="4706"/>
                  </a:lnTo>
                  <a:cubicBezTo>
                    <a:pt x="4895" y="4510"/>
                    <a:pt x="4630" y="4357"/>
                    <a:pt x="4364" y="4268"/>
                  </a:cubicBezTo>
                  <a:lnTo>
                    <a:pt x="4364" y="4268"/>
                  </a:lnTo>
                  <a:cubicBezTo>
                    <a:pt x="4935" y="5295"/>
                    <a:pt x="5414" y="6460"/>
                    <a:pt x="5117" y="7007"/>
                  </a:cubicBezTo>
                  <a:cubicBezTo>
                    <a:pt x="5042" y="7136"/>
                    <a:pt x="4919" y="7193"/>
                    <a:pt x="4760" y="7193"/>
                  </a:cubicBezTo>
                  <a:cubicBezTo>
                    <a:pt x="4242" y="7193"/>
                    <a:pt x="3342" y="6593"/>
                    <a:pt x="2470" y="5912"/>
                  </a:cubicBezTo>
                  <a:lnTo>
                    <a:pt x="2470" y="5912"/>
                  </a:lnTo>
                  <a:cubicBezTo>
                    <a:pt x="2470" y="6094"/>
                    <a:pt x="2470" y="6254"/>
                    <a:pt x="2493" y="6437"/>
                  </a:cubicBezTo>
                  <a:cubicBezTo>
                    <a:pt x="2606" y="6983"/>
                    <a:pt x="3197" y="8007"/>
                    <a:pt x="3835" y="8080"/>
                  </a:cubicBezTo>
                  <a:lnTo>
                    <a:pt x="3835" y="8080"/>
                  </a:lnTo>
                  <a:cubicBezTo>
                    <a:pt x="3607" y="8054"/>
                    <a:pt x="3394" y="8042"/>
                    <a:pt x="3195" y="8042"/>
                  </a:cubicBezTo>
                  <a:cubicBezTo>
                    <a:pt x="0" y="8042"/>
                    <a:pt x="531" y="11194"/>
                    <a:pt x="1648" y="13901"/>
                  </a:cubicBezTo>
                  <a:lnTo>
                    <a:pt x="3063" y="16183"/>
                  </a:lnTo>
                  <a:cubicBezTo>
                    <a:pt x="4364" y="16229"/>
                    <a:pt x="5848" y="16092"/>
                    <a:pt x="7058" y="16548"/>
                  </a:cubicBezTo>
                  <a:cubicBezTo>
                    <a:pt x="7788" y="16822"/>
                    <a:pt x="8062" y="17256"/>
                    <a:pt x="8929" y="17279"/>
                  </a:cubicBezTo>
                  <a:cubicBezTo>
                    <a:pt x="8936" y="17279"/>
                    <a:pt x="8943" y="17279"/>
                    <a:pt x="8951" y="17279"/>
                  </a:cubicBezTo>
                  <a:cubicBezTo>
                    <a:pt x="9368" y="17279"/>
                    <a:pt x="10711" y="16730"/>
                    <a:pt x="11163" y="16730"/>
                  </a:cubicBezTo>
                  <a:cubicBezTo>
                    <a:pt x="11214" y="16730"/>
                    <a:pt x="11253" y="16737"/>
                    <a:pt x="11279" y="16753"/>
                  </a:cubicBezTo>
                  <a:lnTo>
                    <a:pt x="11279" y="16753"/>
                  </a:lnTo>
                  <a:cubicBezTo>
                    <a:pt x="9819" y="15841"/>
                    <a:pt x="8130" y="15429"/>
                    <a:pt x="7765" y="13558"/>
                  </a:cubicBezTo>
                  <a:cubicBezTo>
                    <a:pt x="7526" y="12299"/>
                    <a:pt x="7680" y="9656"/>
                    <a:pt x="9384" y="9656"/>
                  </a:cubicBezTo>
                  <a:cubicBezTo>
                    <a:pt x="9472" y="9656"/>
                    <a:pt x="9564" y="9663"/>
                    <a:pt x="9660" y="9678"/>
                  </a:cubicBezTo>
                  <a:cubicBezTo>
                    <a:pt x="11782" y="9975"/>
                    <a:pt x="9454" y="13581"/>
                    <a:pt x="9454" y="13581"/>
                  </a:cubicBezTo>
                  <a:cubicBezTo>
                    <a:pt x="9454" y="13581"/>
                    <a:pt x="11008" y="12075"/>
                    <a:pt x="12529" y="12075"/>
                  </a:cubicBezTo>
                  <a:cubicBezTo>
                    <a:pt x="12834" y="12075"/>
                    <a:pt x="13137" y="12135"/>
                    <a:pt x="13426" y="12280"/>
                  </a:cubicBezTo>
                  <a:cubicBezTo>
                    <a:pt x="15161" y="13147"/>
                    <a:pt x="15229" y="14152"/>
                    <a:pt x="13928" y="16001"/>
                  </a:cubicBezTo>
                  <a:cubicBezTo>
                    <a:pt x="13235" y="16997"/>
                    <a:pt x="12310" y="17230"/>
                    <a:pt x="11595" y="17230"/>
                  </a:cubicBezTo>
                  <a:cubicBezTo>
                    <a:pt x="10968" y="17230"/>
                    <a:pt x="10504" y="17051"/>
                    <a:pt x="10504" y="17051"/>
                  </a:cubicBezTo>
                  <a:lnTo>
                    <a:pt x="10504" y="17051"/>
                  </a:lnTo>
                  <a:lnTo>
                    <a:pt x="11760" y="19675"/>
                  </a:lnTo>
                  <a:cubicBezTo>
                    <a:pt x="12125" y="19310"/>
                    <a:pt x="12467" y="18854"/>
                    <a:pt x="12787" y="18306"/>
                  </a:cubicBezTo>
                  <a:cubicBezTo>
                    <a:pt x="14077" y="19536"/>
                    <a:pt x="15471" y="20030"/>
                    <a:pt x="16722" y="20030"/>
                  </a:cubicBezTo>
                  <a:cubicBezTo>
                    <a:pt x="18326" y="20030"/>
                    <a:pt x="19693" y="19216"/>
                    <a:pt x="20296" y="18100"/>
                  </a:cubicBezTo>
                  <a:cubicBezTo>
                    <a:pt x="17968" y="17461"/>
                    <a:pt x="15731" y="14540"/>
                    <a:pt x="17580" y="13764"/>
                  </a:cubicBezTo>
                  <a:cubicBezTo>
                    <a:pt x="18008" y="13595"/>
                    <a:pt x="18405" y="13525"/>
                    <a:pt x="18772" y="13525"/>
                  </a:cubicBezTo>
                  <a:cubicBezTo>
                    <a:pt x="19247" y="13525"/>
                    <a:pt x="19672" y="13642"/>
                    <a:pt x="20045" y="13809"/>
                  </a:cubicBezTo>
                  <a:cubicBezTo>
                    <a:pt x="19840" y="13421"/>
                    <a:pt x="19680" y="13193"/>
                    <a:pt x="19680" y="13193"/>
                  </a:cubicBezTo>
                  <a:cubicBezTo>
                    <a:pt x="19680" y="13193"/>
                    <a:pt x="21734" y="11344"/>
                    <a:pt x="21620" y="9084"/>
                  </a:cubicBezTo>
                  <a:lnTo>
                    <a:pt x="21620" y="9084"/>
                  </a:lnTo>
                  <a:cubicBezTo>
                    <a:pt x="20580" y="9554"/>
                    <a:pt x="19371" y="9967"/>
                    <a:pt x="18321" y="9967"/>
                  </a:cubicBezTo>
                  <a:cubicBezTo>
                    <a:pt x="17482" y="9967"/>
                    <a:pt x="16745" y="9703"/>
                    <a:pt x="16279" y="8993"/>
                  </a:cubicBezTo>
                  <a:cubicBezTo>
                    <a:pt x="15275" y="7487"/>
                    <a:pt x="16621" y="6163"/>
                    <a:pt x="18082" y="5295"/>
                  </a:cubicBezTo>
                  <a:cubicBezTo>
                    <a:pt x="17953" y="5282"/>
                    <a:pt x="17825" y="5276"/>
                    <a:pt x="17699" y="5276"/>
                  </a:cubicBezTo>
                  <a:cubicBezTo>
                    <a:pt x="16302" y="5276"/>
                    <a:pt x="15206" y="6026"/>
                    <a:pt x="15206" y="6026"/>
                  </a:cubicBezTo>
                  <a:cubicBezTo>
                    <a:pt x="15206" y="6026"/>
                    <a:pt x="16119" y="4930"/>
                    <a:pt x="16348" y="3880"/>
                  </a:cubicBezTo>
                  <a:lnTo>
                    <a:pt x="16348" y="3880"/>
                  </a:lnTo>
                  <a:cubicBezTo>
                    <a:pt x="15557" y="4874"/>
                    <a:pt x="14475" y="5958"/>
                    <a:pt x="13568" y="5958"/>
                  </a:cubicBezTo>
                  <a:cubicBezTo>
                    <a:pt x="13559" y="5958"/>
                    <a:pt x="13549" y="5958"/>
                    <a:pt x="13540" y="5957"/>
                  </a:cubicBezTo>
                  <a:cubicBezTo>
                    <a:pt x="12673" y="5912"/>
                    <a:pt x="13106" y="4223"/>
                    <a:pt x="13700" y="2648"/>
                  </a:cubicBezTo>
                  <a:lnTo>
                    <a:pt x="13700" y="2648"/>
                  </a:lnTo>
                  <a:cubicBezTo>
                    <a:pt x="12947" y="3264"/>
                    <a:pt x="12444" y="4154"/>
                    <a:pt x="12444" y="4154"/>
                  </a:cubicBezTo>
                  <a:cubicBezTo>
                    <a:pt x="12399" y="3949"/>
                    <a:pt x="12353" y="3743"/>
                    <a:pt x="12307" y="3515"/>
                  </a:cubicBezTo>
                  <a:cubicBezTo>
                    <a:pt x="12216" y="4246"/>
                    <a:pt x="12079" y="5022"/>
                    <a:pt x="11874" y="5455"/>
                  </a:cubicBezTo>
                  <a:cubicBezTo>
                    <a:pt x="11632" y="5976"/>
                    <a:pt x="11200" y="6745"/>
                    <a:pt x="10446" y="6745"/>
                  </a:cubicBezTo>
                  <a:cubicBezTo>
                    <a:pt x="9846" y="6745"/>
                    <a:pt x="9043" y="6258"/>
                    <a:pt x="7971" y="4771"/>
                  </a:cubicBezTo>
                  <a:cubicBezTo>
                    <a:pt x="5962" y="2009"/>
                    <a:pt x="7628" y="457"/>
                    <a:pt x="8267" y="0"/>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8" name="Google Shape;2992;p41">
              <a:extLst>
                <a:ext uri="{FF2B5EF4-FFF2-40B4-BE49-F238E27FC236}">
                  <a16:creationId xmlns:a16="http://schemas.microsoft.com/office/drawing/2014/main" id="{877626A7-06D7-F7A6-B087-9AEACE8EC151}"/>
                </a:ext>
              </a:extLst>
            </p:cNvPr>
            <p:cNvSpPr/>
            <p:nvPr/>
          </p:nvSpPr>
          <p:spPr>
            <a:xfrm>
              <a:off x="5155825" y="1550050"/>
              <a:ext cx="189475" cy="201350"/>
            </a:xfrm>
            <a:custGeom>
              <a:avLst/>
              <a:gdLst/>
              <a:ahLst/>
              <a:cxnLst/>
              <a:rect l="l" t="t" r="r" b="b"/>
              <a:pathLst>
                <a:path w="7579" h="8054" extrusionOk="0">
                  <a:moveTo>
                    <a:pt x="1826" y="0"/>
                  </a:moveTo>
                  <a:cubicBezTo>
                    <a:pt x="1563" y="0"/>
                    <a:pt x="1305" y="61"/>
                    <a:pt x="1073" y="177"/>
                  </a:cubicBezTo>
                  <a:cubicBezTo>
                    <a:pt x="731" y="359"/>
                    <a:pt x="480" y="633"/>
                    <a:pt x="343" y="907"/>
                  </a:cubicBezTo>
                  <a:cubicBezTo>
                    <a:pt x="183" y="1204"/>
                    <a:pt x="115" y="1478"/>
                    <a:pt x="69" y="1683"/>
                  </a:cubicBezTo>
                  <a:cubicBezTo>
                    <a:pt x="0" y="2139"/>
                    <a:pt x="23" y="2413"/>
                    <a:pt x="46" y="2413"/>
                  </a:cubicBezTo>
                  <a:cubicBezTo>
                    <a:pt x="47" y="2414"/>
                    <a:pt x="48" y="2415"/>
                    <a:pt x="49" y="2415"/>
                  </a:cubicBezTo>
                  <a:cubicBezTo>
                    <a:pt x="71" y="2415"/>
                    <a:pt x="96" y="2145"/>
                    <a:pt x="206" y="1729"/>
                  </a:cubicBezTo>
                  <a:cubicBezTo>
                    <a:pt x="274" y="1523"/>
                    <a:pt x="366" y="1272"/>
                    <a:pt x="525" y="1021"/>
                  </a:cubicBezTo>
                  <a:cubicBezTo>
                    <a:pt x="662" y="770"/>
                    <a:pt x="891" y="542"/>
                    <a:pt x="1187" y="405"/>
                  </a:cubicBezTo>
                  <a:cubicBezTo>
                    <a:pt x="1348" y="331"/>
                    <a:pt x="1529" y="290"/>
                    <a:pt x="1715" y="290"/>
                  </a:cubicBezTo>
                  <a:cubicBezTo>
                    <a:pt x="1873" y="290"/>
                    <a:pt x="2035" y="319"/>
                    <a:pt x="2192" y="382"/>
                  </a:cubicBezTo>
                  <a:cubicBezTo>
                    <a:pt x="2511" y="496"/>
                    <a:pt x="2808" y="747"/>
                    <a:pt x="2945" y="1067"/>
                  </a:cubicBezTo>
                  <a:cubicBezTo>
                    <a:pt x="3105" y="1386"/>
                    <a:pt x="3128" y="1751"/>
                    <a:pt x="3036" y="2094"/>
                  </a:cubicBezTo>
                  <a:cubicBezTo>
                    <a:pt x="2973" y="2434"/>
                    <a:pt x="2830" y="2734"/>
                    <a:pt x="2681" y="2995"/>
                  </a:cubicBezTo>
                  <a:lnTo>
                    <a:pt x="2681" y="2995"/>
                  </a:lnTo>
                  <a:cubicBezTo>
                    <a:pt x="2678" y="2999"/>
                    <a:pt x="2674" y="3003"/>
                    <a:pt x="2671" y="3007"/>
                  </a:cubicBezTo>
                  <a:cubicBezTo>
                    <a:pt x="2672" y="3007"/>
                    <a:pt x="2673" y="3008"/>
                    <a:pt x="2674" y="3009"/>
                  </a:cubicBezTo>
                  <a:lnTo>
                    <a:pt x="2674" y="3009"/>
                  </a:lnTo>
                  <a:cubicBezTo>
                    <a:pt x="2665" y="3023"/>
                    <a:pt x="2657" y="3038"/>
                    <a:pt x="2648" y="3053"/>
                  </a:cubicBezTo>
                  <a:lnTo>
                    <a:pt x="1530" y="4856"/>
                  </a:lnTo>
                  <a:lnTo>
                    <a:pt x="2991" y="3326"/>
                  </a:lnTo>
                  <a:cubicBezTo>
                    <a:pt x="3006" y="3311"/>
                    <a:pt x="3021" y="3295"/>
                    <a:pt x="3036" y="3280"/>
                  </a:cubicBezTo>
                  <a:lnTo>
                    <a:pt x="3036" y="3280"/>
                  </a:lnTo>
                  <a:cubicBezTo>
                    <a:pt x="3036" y="3281"/>
                    <a:pt x="3036" y="3281"/>
                    <a:pt x="3036" y="3281"/>
                  </a:cubicBezTo>
                  <a:cubicBezTo>
                    <a:pt x="3037" y="3280"/>
                    <a:pt x="3037" y="3280"/>
                    <a:pt x="3037" y="3279"/>
                  </a:cubicBezTo>
                  <a:lnTo>
                    <a:pt x="3037" y="3279"/>
                  </a:lnTo>
                  <a:cubicBezTo>
                    <a:pt x="3553" y="2769"/>
                    <a:pt x="4167" y="2619"/>
                    <a:pt x="4566" y="2619"/>
                  </a:cubicBezTo>
                  <a:cubicBezTo>
                    <a:pt x="4680" y="2619"/>
                    <a:pt x="4771" y="2642"/>
                    <a:pt x="4862" y="2642"/>
                  </a:cubicBezTo>
                  <a:cubicBezTo>
                    <a:pt x="4954" y="2664"/>
                    <a:pt x="5022" y="2664"/>
                    <a:pt x="5068" y="2687"/>
                  </a:cubicBezTo>
                  <a:cubicBezTo>
                    <a:pt x="5182" y="2710"/>
                    <a:pt x="5250" y="2733"/>
                    <a:pt x="5250" y="2733"/>
                  </a:cubicBezTo>
                  <a:cubicBezTo>
                    <a:pt x="5250" y="2733"/>
                    <a:pt x="5387" y="2756"/>
                    <a:pt x="5616" y="2847"/>
                  </a:cubicBezTo>
                  <a:cubicBezTo>
                    <a:pt x="5844" y="2938"/>
                    <a:pt x="6163" y="3121"/>
                    <a:pt x="6460" y="3418"/>
                  </a:cubicBezTo>
                  <a:cubicBezTo>
                    <a:pt x="6757" y="3714"/>
                    <a:pt x="7008" y="4148"/>
                    <a:pt x="7099" y="4673"/>
                  </a:cubicBezTo>
                  <a:cubicBezTo>
                    <a:pt x="7168" y="5198"/>
                    <a:pt x="7031" y="5792"/>
                    <a:pt x="6757" y="6294"/>
                  </a:cubicBezTo>
                  <a:cubicBezTo>
                    <a:pt x="6460" y="6796"/>
                    <a:pt x="6026" y="7230"/>
                    <a:pt x="5547" y="7503"/>
                  </a:cubicBezTo>
                  <a:cubicBezTo>
                    <a:pt x="5169" y="7720"/>
                    <a:pt x="4762" y="7822"/>
                    <a:pt x="4395" y="7822"/>
                  </a:cubicBezTo>
                  <a:cubicBezTo>
                    <a:pt x="4296" y="7822"/>
                    <a:pt x="4201" y="7815"/>
                    <a:pt x="4109" y="7800"/>
                  </a:cubicBezTo>
                  <a:cubicBezTo>
                    <a:pt x="3653" y="7755"/>
                    <a:pt x="3356" y="7503"/>
                    <a:pt x="3150" y="7366"/>
                  </a:cubicBezTo>
                  <a:cubicBezTo>
                    <a:pt x="2968" y="7161"/>
                    <a:pt x="2854" y="7070"/>
                    <a:pt x="2831" y="7070"/>
                  </a:cubicBezTo>
                  <a:lnTo>
                    <a:pt x="2831" y="7070"/>
                  </a:lnTo>
                  <a:cubicBezTo>
                    <a:pt x="2808" y="7093"/>
                    <a:pt x="2899" y="7207"/>
                    <a:pt x="3082" y="7435"/>
                  </a:cubicBezTo>
                  <a:cubicBezTo>
                    <a:pt x="3265" y="7618"/>
                    <a:pt x="3584" y="7914"/>
                    <a:pt x="4063" y="8006"/>
                  </a:cubicBezTo>
                  <a:cubicBezTo>
                    <a:pt x="4199" y="8038"/>
                    <a:pt x="4343" y="8054"/>
                    <a:pt x="4493" y="8054"/>
                  </a:cubicBezTo>
                  <a:cubicBezTo>
                    <a:pt x="4874" y="8054"/>
                    <a:pt x="5291" y="7951"/>
                    <a:pt x="5684" y="7755"/>
                  </a:cubicBezTo>
                  <a:cubicBezTo>
                    <a:pt x="6232" y="7481"/>
                    <a:pt x="6711" y="7024"/>
                    <a:pt x="7076" y="6476"/>
                  </a:cubicBezTo>
                  <a:cubicBezTo>
                    <a:pt x="7419" y="5928"/>
                    <a:pt x="7578" y="5244"/>
                    <a:pt x="7510" y="4627"/>
                  </a:cubicBezTo>
                  <a:cubicBezTo>
                    <a:pt x="7464" y="3988"/>
                    <a:pt x="7145" y="3441"/>
                    <a:pt x="6802" y="3098"/>
                  </a:cubicBezTo>
                  <a:cubicBezTo>
                    <a:pt x="6460" y="2710"/>
                    <a:pt x="6095" y="2505"/>
                    <a:pt x="5821" y="2391"/>
                  </a:cubicBezTo>
                  <a:cubicBezTo>
                    <a:pt x="5547" y="2254"/>
                    <a:pt x="5387" y="2231"/>
                    <a:pt x="5387" y="2231"/>
                  </a:cubicBezTo>
                  <a:cubicBezTo>
                    <a:pt x="5387" y="2231"/>
                    <a:pt x="5319" y="2208"/>
                    <a:pt x="5182" y="2162"/>
                  </a:cubicBezTo>
                  <a:cubicBezTo>
                    <a:pt x="5113" y="2139"/>
                    <a:pt x="5022" y="2139"/>
                    <a:pt x="4908" y="2139"/>
                  </a:cubicBezTo>
                  <a:cubicBezTo>
                    <a:pt x="4817" y="2117"/>
                    <a:pt x="4703" y="2117"/>
                    <a:pt x="4566" y="2117"/>
                  </a:cubicBezTo>
                  <a:cubicBezTo>
                    <a:pt x="4241" y="2117"/>
                    <a:pt x="3811" y="2204"/>
                    <a:pt x="3395" y="2428"/>
                  </a:cubicBezTo>
                  <a:lnTo>
                    <a:pt x="3395" y="2428"/>
                  </a:lnTo>
                  <a:cubicBezTo>
                    <a:pt x="3416" y="2349"/>
                    <a:pt x="3433" y="2268"/>
                    <a:pt x="3447" y="2185"/>
                  </a:cubicBezTo>
                  <a:cubicBezTo>
                    <a:pt x="3516" y="1774"/>
                    <a:pt x="3493" y="1295"/>
                    <a:pt x="3287" y="907"/>
                  </a:cubicBezTo>
                  <a:cubicBezTo>
                    <a:pt x="3082" y="496"/>
                    <a:pt x="2694" y="199"/>
                    <a:pt x="2283" y="62"/>
                  </a:cubicBezTo>
                  <a:cubicBezTo>
                    <a:pt x="2132" y="21"/>
                    <a:pt x="1979" y="0"/>
                    <a:pt x="1826" y="0"/>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9" name="Google Shape;2993;p41">
              <a:extLst>
                <a:ext uri="{FF2B5EF4-FFF2-40B4-BE49-F238E27FC236}">
                  <a16:creationId xmlns:a16="http://schemas.microsoft.com/office/drawing/2014/main" id="{282F527A-8A71-64FD-59F0-3646C0F431FD}"/>
                </a:ext>
              </a:extLst>
            </p:cNvPr>
            <p:cNvSpPr/>
            <p:nvPr/>
          </p:nvSpPr>
          <p:spPr>
            <a:xfrm>
              <a:off x="5174075" y="1351025"/>
              <a:ext cx="67950" cy="88925"/>
            </a:xfrm>
            <a:custGeom>
              <a:avLst/>
              <a:gdLst/>
              <a:ahLst/>
              <a:cxnLst/>
              <a:rect l="l" t="t" r="r" b="b"/>
              <a:pathLst>
                <a:path w="2718" h="3557" extrusionOk="0">
                  <a:moveTo>
                    <a:pt x="300" y="0"/>
                  </a:moveTo>
                  <a:cubicBezTo>
                    <a:pt x="238" y="0"/>
                    <a:pt x="183" y="19"/>
                    <a:pt x="138" y="57"/>
                  </a:cubicBezTo>
                  <a:cubicBezTo>
                    <a:pt x="1" y="217"/>
                    <a:pt x="69" y="605"/>
                    <a:pt x="298" y="925"/>
                  </a:cubicBezTo>
                  <a:cubicBezTo>
                    <a:pt x="482" y="1143"/>
                    <a:pt x="692" y="1275"/>
                    <a:pt x="853" y="1275"/>
                  </a:cubicBezTo>
                  <a:cubicBezTo>
                    <a:pt x="911" y="1275"/>
                    <a:pt x="963" y="1258"/>
                    <a:pt x="1005" y="1221"/>
                  </a:cubicBezTo>
                  <a:cubicBezTo>
                    <a:pt x="1165" y="1062"/>
                    <a:pt x="1074" y="674"/>
                    <a:pt x="845" y="354"/>
                  </a:cubicBezTo>
                  <a:cubicBezTo>
                    <a:pt x="665" y="124"/>
                    <a:pt x="460" y="0"/>
                    <a:pt x="300" y="0"/>
                  </a:cubicBezTo>
                  <a:close/>
                  <a:moveTo>
                    <a:pt x="1524" y="1776"/>
                  </a:moveTo>
                  <a:cubicBezTo>
                    <a:pt x="1436" y="1776"/>
                    <a:pt x="1359" y="1803"/>
                    <a:pt x="1302" y="1861"/>
                  </a:cubicBezTo>
                  <a:cubicBezTo>
                    <a:pt x="1097" y="2066"/>
                    <a:pt x="1188" y="2614"/>
                    <a:pt x="1530" y="3047"/>
                  </a:cubicBezTo>
                  <a:cubicBezTo>
                    <a:pt x="1773" y="3371"/>
                    <a:pt x="2061" y="3557"/>
                    <a:pt x="2281" y="3557"/>
                  </a:cubicBezTo>
                  <a:cubicBezTo>
                    <a:pt x="2372" y="3557"/>
                    <a:pt x="2452" y="3525"/>
                    <a:pt x="2512" y="3458"/>
                  </a:cubicBezTo>
                  <a:cubicBezTo>
                    <a:pt x="2717" y="3253"/>
                    <a:pt x="2626" y="2728"/>
                    <a:pt x="2283" y="2271"/>
                  </a:cubicBezTo>
                  <a:cubicBezTo>
                    <a:pt x="2053" y="1958"/>
                    <a:pt x="1751" y="1776"/>
                    <a:pt x="1524" y="1776"/>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0" name="Google Shape;2994;p41">
              <a:extLst>
                <a:ext uri="{FF2B5EF4-FFF2-40B4-BE49-F238E27FC236}">
                  <a16:creationId xmlns:a16="http://schemas.microsoft.com/office/drawing/2014/main" id="{6FE26115-BCC2-4514-C932-A89300612858}"/>
                </a:ext>
              </a:extLst>
            </p:cNvPr>
            <p:cNvSpPr/>
            <p:nvPr/>
          </p:nvSpPr>
          <p:spPr>
            <a:xfrm>
              <a:off x="4265650" y="1130625"/>
              <a:ext cx="616875" cy="501175"/>
            </a:xfrm>
            <a:custGeom>
              <a:avLst/>
              <a:gdLst/>
              <a:ahLst/>
              <a:cxnLst/>
              <a:rect l="l" t="t" r="r" b="b"/>
              <a:pathLst>
                <a:path w="24675" h="20047" extrusionOk="0">
                  <a:moveTo>
                    <a:pt x="16164" y="1"/>
                  </a:moveTo>
                  <a:cubicBezTo>
                    <a:pt x="14485" y="1"/>
                    <a:pt x="12720" y="1423"/>
                    <a:pt x="12006" y="2939"/>
                  </a:cubicBezTo>
                  <a:cubicBezTo>
                    <a:pt x="12006" y="2939"/>
                    <a:pt x="11389" y="110"/>
                    <a:pt x="9744" y="110"/>
                  </a:cubicBezTo>
                  <a:cubicBezTo>
                    <a:pt x="9628" y="110"/>
                    <a:pt x="9507" y="124"/>
                    <a:pt x="9381" y="154"/>
                  </a:cubicBezTo>
                  <a:cubicBezTo>
                    <a:pt x="7441" y="633"/>
                    <a:pt x="8811" y="3897"/>
                    <a:pt x="8811" y="3897"/>
                  </a:cubicBezTo>
                  <a:cubicBezTo>
                    <a:pt x="8811" y="3897"/>
                    <a:pt x="7533" y="2266"/>
                    <a:pt x="5590" y="2266"/>
                  </a:cubicBezTo>
                  <a:cubicBezTo>
                    <a:pt x="4872" y="2266"/>
                    <a:pt x="4064" y="2489"/>
                    <a:pt x="3196" y="3099"/>
                  </a:cubicBezTo>
                  <a:cubicBezTo>
                    <a:pt x="0" y="5335"/>
                    <a:pt x="2419" y="9398"/>
                    <a:pt x="2419" y="9398"/>
                  </a:cubicBezTo>
                  <a:cubicBezTo>
                    <a:pt x="2419" y="9398"/>
                    <a:pt x="388" y="10905"/>
                    <a:pt x="320" y="13324"/>
                  </a:cubicBezTo>
                  <a:cubicBezTo>
                    <a:pt x="268" y="15141"/>
                    <a:pt x="2083" y="17035"/>
                    <a:pt x="4671" y="17035"/>
                  </a:cubicBezTo>
                  <a:cubicBezTo>
                    <a:pt x="5530" y="17035"/>
                    <a:pt x="6474" y="16826"/>
                    <a:pt x="7464" y="16337"/>
                  </a:cubicBezTo>
                  <a:cubicBezTo>
                    <a:pt x="8054" y="19013"/>
                    <a:pt x="9727" y="20047"/>
                    <a:pt x="11651" y="20047"/>
                  </a:cubicBezTo>
                  <a:cubicBezTo>
                    <a:pt x="13371" y="20047"/>
                    <a:pt x="15293" y="19221"/>
                    <a:pt x="16822" y="18003"/>
                  </a:cubicBezTo>
                  <a:cubicBezTo>
                    <a:pt x="18899" y="16360"/>
                    <a:pt x="24674" y="10357"/>
                    <a:pt x="19059" y="9239"/>
                  </a:cubicBezTo>
                  <a:lnTo>
                    <a:pt x="19059" y="9239"/>
                  </a:lnTo>
                  <a:cubicBezTo>
                    <a:pt x="19100" y="9246"/>
                    <a:pt x="19143" y="9250"/>
                    <a:pt x="19187" y="9250"/>
                  </a:cubicBezTo>
                  <a:cubicBezTo>
                    <a:pt x="19792" y="9250"/>
                    <a:pt x="20582" y="8543"/>
                    <a:pt x="20817" y="8074"/>
                  </a:cubicBezTo>
                  <a:cubicBezTo>
                    <a:pt x="21182" y="7367"/>
                    <a:pt x="21159" y="6500"/>
                    <a:pt x="20634" y="5860"/>
                  </a:cubicBezTo>
                  <a:cubicBezTo>
                    <a:pt x="20353" y="5544"/>
                    <a:pt x="20048" y="5432"/>
                    <a:pt x="19728" y="5432"/>
                  </a:cubicBezTo>
                  <a:cubicBezTo>
                    <a:pt x="19424" y="5432"/>
                    <a:pt x="19107" y="5533"/>
                    <a:pt x="18785" y="5655"/>
                  </a:cubicBezTo>
                  <a:cubicBezTo>
                    <a:pt x="18945" y="5587"/>
                    <a:pt x="19082" y="5290"/>
                    <a:pt x="19173" y="4970"/>
                  </a:cubicBezTo>
                  <a:cubicBezTo>
                    <a:pt x="19242" y="4742"/>
                    <a:pt x="19287" y="4491"/>
                    <a:pt x="19310" y="4377"/>
                  </a:cubicBezTo>
                  <a:cubicBezTo>
                    <a:pt x="19379" y="3897"/>
                    <a:pt x="19379" y="3372"/>
                    <a:pt x="19265" y="2893"/>
                  </a:cubicBezTo>
                  <a:cubicBezTo>
                    <a:pt x="19059" y="1866"/>
                    <a:pt x="18534" y="1021"/>
                    <a:pt x="17667" y="451"/>
                  </a:cubicBezTo>
                  <a:cubicBezTo>
                    <a:pt x="17197" y="137"/>
                    <a:pt x="16684" y="1"/>
                    <a:pt x="16164"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1" name="Google Shape;2995;p41">
              <a:extLst>
                <a:ext uri="{FF2B5EF4-FFF2-40B4-BE49-F238E27FC236}">
                  <a16:creationId xmlns:a16="http://schemas.microsoft.com/office/drawing/2014/main" id="{E1917564-81F8-714E-82FF-6789C72FF53C}"/>
                </a:ext>
              </a:extLst>
            </p:cNvPr>
            <p:cNvSpPr/>
            <p:nvPr/>
          </p:nvSpPr>
          <p:spPr>
            <a:xfrm>
              <a:off x="4274775" y="1136175"/>
              <a:ext cx="563800" cy="443400"/>
            </a:xfrm>
            <a:custGeom>
              <a:avLst/>
              <a:gdLst/>
              <a:ahLst/>
              <a:cxnLst/>
              <a:rect l="l" t="t" r="r" b="b"/>
              <a:pathLst>
                <a:path w="22552" h="17736" extrusionOk="0">
                  <a:moveTo>
                    <a:pt x="8999" y="15086"/>
                  </a:moveTo>
                  <a:cubicBezTo>
                    <a:pt x="8997" y="15087"/>
                    <a:pt x="8995" y="15088"/>
                    <a:pt x="8993" y="15088"/>
                  </a:cubicBezTo>
                  <a:cubicBezTo>
                    <a:pt x="8995" y="15088"/>
                    <a:pt x="8997" y="15087"/>
                    <a:pt x="8999" y="15086"/>
                  </a:cubicBezTo>
                  <a:close/>
                  <a:moveTo>
                    <a:pt x="16868" y="1"/>
                  </a:moveTo>
                  <a:lnTo>
                    <a:pt x="16868" y="1"/>
                  </a:lnTo>
                  <a:cubicBezTo>
                    <a:pt x="17347" y="617"/>
                    <a:pt x="18466" y="2580"/>
                    <a:pt x="15727" y="4634"/>
                  </a:cubicBezTo>
                  <a:cubicBezTo>
                    <a:pt x="14553" y="5517"/>
                    <a:pt x="13735" y="5836"/>
                    <a:pt x="13162" y="5836"/>
                  </a:cubicBezTo>
                  <a:cubicBezTo>
                    <a:pt x="12120" y="5836"/>
                    <a:pt x="11889" y="4780"/>
                    <a:pt x="11801" y="4132"/>
                  </a:cubicBezTo>
                  <a:cubicBezTo>
                    <a:pt x="11732" y="3653"/>
                    <a:pt x="11847" y="2854"/>
                    <a:pt x="11961" y="2146"/>
                  </a:cubicBezTo>
                  <a:lnTo>
                    <a:pt x="11961" y="2146"/>
                  </a:lnTo>
                  <a:cubicBezTo>
                    <a:pt x="11847" y="2329"/>
                    <a:pt x="11732" y="2534"/>
                    <a:pt x="11641" y="2717"/>
                  </a:cubicBezTo>
                  <a:cubicBezTo>
                    <a:pt x="11641" y="2717"/>
                    <a:pt x="11436" y="1712"/>
                    <a:pt x="10888" y="891"/>
                  </a:cubicBezTo>
                  <a:lnTo>
                    <a:pt x="10888" y="891"/>
                  </a:lnTo>
                  <a:cubicBezTo>
                    <a:pt x="10995" y="2480"/>
                    <a:pt x="10921" y="4129"/>
                    <a:pt x="10190" y="4129"/>
                  </a:cubicBezTo>
                  <a:cubicBezTo>
                    <a:pt x="10143" y="4129"/>
                    <a:pt x="10095" y="4123"/>
                    <a:pt x="10043" y="4109"/>
                  </a:cubicBezTo>
                  <a:cubicBezTo>
                    <a:pt x="9176" y="3858"/>
                    <a:pt x="8468" y="2489"/>
                    <a:pt x="7989" y="1279"/>
                  </a:cubicBezTo>
                  <a:lnTo>
                    <a:pt x="7989" y="1279"/>
                  </a:lnTo>
                  <a:cubicBezTo>
                    <a:pt x="7898" y="2352"/>
                    <a:pt x="8446" y="3675"/>
                    <a:pt x="8446" y="3675"/>
                  </a:cubicBezTo>
                  <a:cubicBezTo>
                    <a:pt x="8446" y="3675"/>
                    <a:pt x="7464" y="2420"/>
                    <a:pt x="5912" y="2101"/>
                  </a:cubicBezTo>
                  <a:lnTo>
                    <a:pt x="5912" y="2101"/>
                  </a:lnTo>
                  <a:cubicBezTo>
                    <a:pt x="7053" y="3379"/>
                    <a:pt x="7943" y="5045"/>
                    <a:pt x="6528" y="6186"/>
                  </a:cubicBezTo>
                  <a:cubicBezTo>
                    <a:pt x="6122" y="6517"/>
                    <a:pt x="5670" y="6657"/>
                    <a:pt x="5196" y="6657"/>
                  </a:cubicBezTo>
                  <a:cubicBezTo>
                    <a:pt x="3938" y="6657"/>
                    <a:pt x="2526" y="5674"/>
                    <a:pt x="1415" y="4680"/>
                  </a:cubicBezTo>
                  <a:lnTo>
                    <a:pt x="1415" y="4680"/>
                  </a:lnTo>
                  <a:cubicBezTo>
                    <a:pt x="639" y="6803"/>
                    <a:pt x="2054" y="9176"/>
                    <a:pt x="2054" y="9176"/>
                  </a:cubicBezTo>
                  <a:cubicBezTo>
                    <a:pt x="2054" y="9176"/>
                    <a:pt x="1826" y="9336"/>
                    <a:pt x="1507" y="9656"/>
                  </a:cubicBezTo>
                  <a:cubicBezTo>
                    <a:pt x="1641" y="9638"/>
                    <a:pt x="1781" y="9628"/>
                    <a:pt x="1924" y="9628"/>
                  </a:cubicBezTo>
                  <a:cubicBezTo>
                    <a:pt x="2535" y="9628"/>
                    <a:pt x="3215" y="9809"/>
                    <a:pt x="3881" y="10363"/>
                  </a:cubicBezTo>
                  <a:cubicBezTo>
                    <a:pt x="5378" y="11615"/>
                    <a:pt x="2521" y="13676"/>
                    <a:pt x="151" y="13676"/>
                  </a:cubicBezTo>
                  <a:cubicBezTo>
                    <a:pt x="101" y="13676"/>
                    <a:pt x="50" y="13675"/>
                    <a:pt x="0" y="13673"/>
                  </a:cubicBezTo>
                  <a:lnTo>
                    <a:pt x="0" y="13673"/>
                  </a:lnTo>
                  <a:cubicBezTo>
                    <a:pt x="300" y="15290"/>
                    <a:pt x="2000" y="16809"/>
                    <a:pt x="4317" y="16809"/>
                  </a:cubicBezTo>
                  <a:cubicBezTo>
                    <a:pt x="5173" y="16809"/>
                    <a:pt x="6114" y="16602"/>
                    <a:pt x="7099" y="16115"/>
                  </a:cubicBezTo>
                  <a:cubicBezTo>
                    <a:pt x="7236" y="16732"/>
                    <a:pt x="7441" y="17279"/>
                    <a:pt x="7670" y="17736"/>
                  </a:cubicBezTo>
                  <a:lnTo>
                    <a:pt x="9632" y="15613"/>
                  </a:lnTo>
                  <a:lnTo>
                    <a:pt x="9632" y="15613"/>
                  </a:lnTo>
                  <a:cubicBezTo>
                    <a:pt x="9632" y="15613"/>
                    <a:pt x="9604" y="15615"/>
                    <a:pt x="9553" y="15615"/>
                  </a:cubicBezTo>
                  <a:cubicBezTo>
                    <a:pt x="9150" y="15615"/>
                    <a:pt x="7316" y="15507"/>
                    <a:pt x="6688" y="13582"/>
                  </a:cubicBezTo>
                  <a:cubicBezTo>
                    <a:pt x="6003" y="11413"/>
                    <a:pt x="6368" y="10477"/>
                    <a:pt x="8286" y="10181"/>
                  </a:cubicBezTo>
                  <a:cubicBezTo>
                    <a:pt x="8391" y="10163"/>
                    <a:pt x="8496" y="10155"/>
                    <a:pt x="8599" y="10155"/>
                  </a:cubicBezTo>
                  <a:cubicBezTo>
                    <a:pt x="10362" y="10155"/>
                    <a:pt x="11687" y="12600"/>
                    <a:pt x="11687" y="12600"/>
                  </a:cubicBezTo>
                  <a:cubicBezTo>
                    <a:pt x="11687" y="12600"/>
                    <a:pt x="10635" y="8791"/>
                    <a:pt x="12430" y="8791"/>
                  </a:cubicBezTo>
                  <a:cubicBezTo>
                    <a:pt x="12505" y="8791"/>
                    <a:pt x="12584" y="8798"/>
                    <a:pt x="12668" y="8811"/>
                  </a:cubicBezTo>
                  <a:cubicBezTo>
                    <a:pt x="14608" y="9131"/>
                    <a:pt x="13924" y="11893"/>
                    <a:pt x="13307" y="13079"/>
                  </a:cubicBezTo>
                  <a:cubicBezTo>
                    <a:pt x="12418" y="14744"/>
                    <a:pt x="10664" y="14632"/>
                    <a:pt x="8999" y="15086"/>
                  </a:cubicBezTo>
                  <a:lnTo>
                    <a:pt x="8999" y="15086"/>
                  </a:lnTo>
                  <a:cubicBezTo>
                    <a:pt x="9009" y="15084"/>
                    <a:pt x="9020" y="15083"/>
                    <a:pt x="9031" y="15083"/>
                  </a:cubicBezTo>
                  <a:cubicBezTo>
                    <a:pt x="9392" y="15083"/>
                    <a:pt x="10675" y="16165"/>
                    <a:pt x="11070" y="16275"/>
                  </a:cubicBezTo>
                  <a:cubicBezTo>
                    <a:pt x="11293" y="16341"/>
                    <a:pt x="11486" y="16366"/>
                    <a:pt x="11662" y="16366"/>
                  </a:cubicBezTo>
                  <a:cubicBezTo>
                    <a:pt x="12156" y="16366"/>
                    <a:pt x="12525" y="16172"/>
                    <a:pt x="13079" y="16138"/>
                  </a:cubicBezTo>
                  <a:cubicBezTo>
                    <a:pt x="13149" y="16134"/>
                    <a:pt x="13219" y="16133"/>
                    <a:pt x="13289" y="16133"/>
                  </a:cubicBezTo>
                  <a:cubicBezTo>
                    <a:pt x="14527" y="16133"/>
                    <a:pt x="15817" y="16681"/>
                    <a:pt x="17005" y="17005"/>
                  </a:cubicBezTo>
                  <a:lnTo>
                    <a:pt x="19037" y="15225"/>
                  </a:lnTo>
                  <a:cubicBezTo>
                    <a:pt x="21022" y="12851"/>
                    <a:pt x="22552" y="9770"/>
                    <a:pt x="18694" y="9017"/>
                  </a:cubicBezTo>
                  <a:lnTo>
                    <a:pt x="18694" y="9017"/>
                  </a:lnTo>
                  <a:cubicBezTo>
                    <a:pt x="18735" y="9024"/>
                    <a:pt x="18778" y="9028"/>
                    <a:pt x="18822" y="9028"/>
                  </a:cubicBezTo>
                  <a:cubicBezTo>
                    <a:pt x="19427" y="9028"/>
                    <a:pt x="20217" y="8321"/>
                    <a:pt x="20452" y="7852"/>
                  </a:cubicBezTo>
                  <a:cubicBezTo>
                    <a:pt x="20543" y="7693"/>
                    <a:pt x="20589" y="7533"/>
                    <a:pt x="20634" y="7373"/>
                  </a:cubicBezTo>
                  <a:lnTo>
                    <a:pt x="20634" y="7373"/>
                  </a:lnTo>
                  <a:cubicBezTo>
                    <a:pt x="19792" y="7687"/>
                    <a:pt x="18940" y="7948"/>
                    <a:pt x="18387" y="7948"/>
                  </a:cubicBezTo>
                  <a:cubicBezTo>
                    <a:pt x="18056" y="7948"/>
                    <a:pt x="17832" y="7855"/>
                    <a:pt x="17781" y="7624"/>
                  </a:cubicBezTo>
                  <a:cubicBezTo>
                    <a:pt x="17667" y="7008"/>
                    <a:pt x="18466" y="6026"/>
                    <a:pt x="19310" y="5228"/>
                  </a:cubicBezTo>
                  <a:cubicBezTo>
                    <a:pt x="19037" y="5228"/>
                    <a:pt x="18717" y="5319"/>
                    <a:pt x="18420" y="5433"/>
                  </a:cubicBezTo>
                  <a:cubicBezTo>
                    <a:pt x="18580" y="5365"/>
                    <a:pt x="18717" y="5068"/>
                    <a:pt x="18808" y="4748"/>
                  </a:cubicBezTo>
                  <a:cubicBezTo>
                    <a:pt x="18877" y="4520"/>
                    <a:pt x="18922" y="4269"/>
                    <a:pt x="18945" y="4155"/>
                  </a:cubicBezTo>
                  <a:cubicBezTo>
                    <a:pt x="19014" y="3675"/>
                    <a:pt x="19014" y="3150"/>
                    <a:pt x="18900" y="2671"/>
                  </a:cubicBezTo>
                  <a:cubicBezTo>
                    <a:pt x="18694" y="1644"/>
                    <a:pt x="18169" y="799"/>
                    <a:pt x="17302" y="229"/>
                  </a:cubicBezTo>
                  <a:cubicBezTo>
                    <a:pt x="17165" y="138"/>
                    <a:pt x="17028" y="46"/>
                    <a:pt x="16868" y="1"/>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2" name="Google Shape;2996;p41">
              <a:extLst>
                <a:ext uri="{FF2B5EF4-FFF2-40B4-BE49-F238E27FC236}">
                  <a16:creationId xmlns:a16="http://schemas.microsoft.com/office/drawing/2014/main" id="{5B62DDA1-EDED-EACA-E603-1AF53C9B90E3}"/>
                </a:ext>
              </a:extLst>
            </p:cNvPr>
            <p:cNvSpPr/>
            <p:nvPr/>
          </p:nvSpPr>
          <p:spPr>
            <a:xfrm>
              <a:off x="4598875" y="1165650"/>
              <a:ext cx="87925" cy="70925"/>
            </a:xfrm>
            <a:custGeom>
              <a:avLst/>
              <a:gdLst/>
              <a:ahLst/>
              <a:cxnLst/>
              <a:rect l="l" t="t" r="r" b="b"/>
              <a:pathLst>
                <a:path w="3517" h="2837" extrusionOk="0">
                  <a:moveTo>
                    <a:pt x="3167" y="1"/>
                  </a:moveTo>
                  <a:cubicBezTo>
                    <a:pt x="3022" y="1"/>
                    <a:pt x="2839" y="64"/>
                    <a:pt x="2649" y="191"/>
                  </a:cubicBezTo>
                  <a:cubicBezTo>
                    <a:pt x="2329" y="419"/>
                    <a:pt x="2147" y="762"/>
                    <a:pt x="2261" y="967"/>
                  </a:cubicBezTo>
                  <a:cubicBezTo>
                    <a:pt x="2301" y="1048"/>
                    <a:pt x="2391" y="1089"/>
                    <a:pt x="2507" y="1089"/>
                  </a:cubicBezTo>
                  <a:cubicBezTo>
                    <a:pt x="2652" y="1089"/>
                    <a:pt x="2836" y="1026"/>
                    <a:pt x="3014" y="899"/>
                  </a:cubicBezTo>
                  <a:cubicBezTo>
                    <a:pt x="3333" y="648"/>
                    <a:pt x="3516" y="305"/>
                    <a:pt x="3425" y="123"/>
                  </a:cubicBezTo>
                  <a:cubicBezTo>
                    <a:pt x="3374" y="41"/>
                    <a:pt x="3283" y="1"/>
                    <a:pt x="3167" y="1"/>
                  </a:cubicBezTo>
                  <a:close/>
                  <a:moveTo>
                    <a:pt x="1431" y="1324"/>
                  </a:moveTo>
                  <a:cubicBezTo>
                    <a:pt x="1225" y="1324"/>
                    <a:pt x="963" y="1415"/>
                    <a:pt x="709" y="1606"/>
                  </a:cubicBezTo>
                  <a:cubicBezTo>
                    <a:pt x="252" y="1926"/>
                    <a:pt x="1" y="2405"/>
                    <a:pt x="138" y="2656"/>
                  </a:cubicBezTo>
                  <a:cubicBezTo>
                    <a:pt x="199" y="2777"/>
                    <a:pt x="326" y="2836"/>
                    <a:pt x="489" y="2836"/>
                  </a:cubicBezTo>
                  <a:cubicBezTo>
                    <a:pt x="695" y="2836"/>
                    <a:pt x="956" y="2743"/>
                    <a:pt x="1211" y="2565"/>
                  </a:cubicBezTo>
                  <a:cubicBezTo>
                    <a:pt x="1644" y="2245"/>
                    <a:pt x="1918" y="1766"/>
                    <a:pt x="1781" y="1492"/>
                  </a:cubicBezTo>
                  <a:cubicBezTo>
                    <a:pt x="1721" y="1381"/>
                    <a:pt x="1593" y="1324"/>
                    <a:pt x="1431" y="1324"/>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3" name="Google Shape;2997;p41">
              <a:extLst>
                <a:ext uri="{FF2B5EF4-FFF2-40B4-BE49-F238E27FC236}">
                  <a16:creationId xmlns:a16="http://schemas.microsoft.com/office/drawing/2014/main" id="{3E1AC3D5-5865-45E4-8CF5-EC4A46918793}"/>
                </a:ext>
              </a:extLst>
            </p:cNvPr>
            <p:cNvSpPr/>
            <p:nvPr/>
          </p:nvSpPr>
          <p:spPr>
            <a:xfrm>
              <a:off x="4245100" y="1478775"/>
              <a:ext cx="955825" cy="646975"/>
            </a:xfrm>
            <a:custGeom>
              <a:avLst/>
              <a:gdLst/>
              <a:ahLst/>
              <a:cxnLst/>
              <a:rect l="l" t="t" r="r" b="b"/>
              <a:pathLst>
                <a:path w="38233" h="25879" extrusionOk="0">
                  <a:moveTo>
                    <a:pt x="16497" y="0"/>
                  </a:moveTo>
                  <a:cubicBezTo>
                    <a:pt x="14193" y="0"/>
                    <a:pt x="11561" y="356"/>
                    <a:pt x="8651" y="1316"/>
                  </a:cubicBezTo>
                  <a:cubicBezTo>
                    <a:pt x="3150" y="3119"/>
                    <a:pt x="982" y="6794"/>
                    <a:pt x="0" y="10720"/>
                  </a:cubicBezTo>
                  <a:cubicBezTo>
                    <a:pt x="822" y="8871"/>
                    <a:pt x="2146" y="6794"/>
                    <a:pt x="4063" y="5949"/>
                  </a:cubicBezTo>
                  <a:lnTo>
                    <a:pt x="4063" y="5949"/>
                  </a:lnTo>
                  <a:cubicBezTo>
                    <a:pt x="4063" y="5949"/>
                    <a:pt x="2009" y="10583"/>
                    <a:pt x="5570" y="13710"/>
                  </a:cubicBezTo>
                  <a:cubicBezTo>
                    <a:pt x="7338" y="15263"/>
                    <a:pt x="9608" y="16315"/>
                    <a:pt x="11909" y="16315"/>
                  </a:cubicBezTo>
                  <a:cubicBezTo>
                    <a:pt x="14240" y="16315"/>
                    <a:pt x="16604" y="15234"/>
                    <a:pt x="18512" y="12500"/>
                  </a:cubicBezTo>
                  <a:cubicBezTo>
                    <a:pt x="18512" y="12500"/>
                    <a:pt x="20178" y="17203"/>
                    <a:pt x="24195" y="17203"/>
                  </a:cubicBezTo>
                  <a:cubicBezTo>
                    <a:pt x="24638" y="17203"/>
                    <a:pt x="25109" y="17146"/>
                    <a:pt x="25610" y="17019"/>
                  </a:cubicBezTo>
                  <a:lnTo>
                    <a:pt x="25610" y="17019"/>
                  </a:lnTo>
                  <a:cubicBezTo>
                    <a:pt x="25542" y="17270"/>
                    <a:pt x="25017" y="21950"/>
                    <a:pt x="28737" y="22429"/>
                  </a:cubicBezTo>
                  <a:cubicBezTo>
                    <a:pt x="28737" y="22429"/>
                    <a:pt x="26341" y="25761"/>
                    <a:pt x="27961" y="25876"/>
                  </a:cubicBezTo>
                  <a:cubicBezTo>
                    <a:pt x="27985" y="25877"/>
                    <a:pt x="28010" y="25878"/>
                    <a:pt x="28034" y="25878"/>
                  </a:cubicBezTo>
                  <a:cubicBezTo>
                    <a:pt x="29662" y="25878"/>
                    <a:pt x="32298" y="22201"/>
                    <a:pt x="32298" y="22201"/>
                  </a:cubicBezTo>
                  <a:cubicBezTo>
                    <a:pt x="32298" y="22201"/>
                    <a:pt x="33075" y="21875"/>
                    <a:pt x="34103" y="21875"/>
                  </a:cubicBezTo>
                  <a:cubicBezTo>
                    <a:pt x="34837" y="21875"/>
                    <a:pt x="35699" y="22041"/>
                    <a:pt x="36498" y="22612"/>
                  </a:cubicBezTo>
                  <a:cubicBezTo>
                    <a:pt x="36498" y="22612"/>
                    <a:pt x="36795" y="22452"/>
                    <a:pt x="37228" y="22064"/>
                  </a:cubicBezTo>
                  <a:cubicBezTo>
                    <a:pt x="36371" y="21401"/>
                    <a:pt x="35524" y="21171"/>
                    <a:pt x="34761" y="21171"/>
                  </a:cubicBezTo>
                  <a:cubicBezTo>
                    <a:pt x="33027" y="21171"/>
                    <a:pt x="31727" y="22361"/>
                    <a:pt x="31727" y="22361"/>
                  </a:cubicBezTo>
                  <a:cubicBezTo>
                    <a:pt x="31727" y="22361"/>
                    <a:pt x="38233" y="10423"/>
                    <a:pt x="26957" y="2891"/>
                  </a:cubicBezTo>
                  <a:cubicBezTo>
                    <a:pt x="26957" y="2891"/>
                    <a:pt x="23066" y="0"/>
                    <a:pt x="1649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4" name="Google Shape;2998;p41">
              <a:extLst>
                <a:ext uri="{FF2B5EF4-FFF2-40B4-BE49-F238E27FC236}">
                  <a16:creationId xmlns:a16="http://schemas.microsoft.com/office/drawing/2014/main" id="{B23B3EB1-B43E-6A59-FD8A-7146A1CCAFD5}"/>
                </a:ext>
              </a:extLst>
            </p:cNvPr>
            <p:cNvSpPr/>
            <p:nvPr/>
          </p:nvSpPr>
          <p:spPr>
            <a:xfrm>
              <a:off x="4127550" y="1342150"/>
              <a:ext cx="1181225" cy="769350"/>
            </a:xfrm>
            <a:custGeom>
              <a:avLst/>
              <a:gdLst/>
              <a:ahLst/>
              <a:cxnLst/>
              <a:rect l="l" t="t" r="r" b="b"/>
              <a:pathLst>
                <a:path w="47249" h="30774" extrusionOk="0">
                  <a:moveTo>
                    <a:pt x="22058" y="1"/>
                  </a:moveTo>
                  <a:cubicBezTo>
                    <a:pt x="17715" y="1"/>
                    <a:pt x="15704" y="2741"/>
                    <a:pt x="15704" y="2741"/>
                  </a:cubicBezTo>
                  <a:cubicBezTo>
                    <a:pt x="15704" y="2741"/>
                    <a:pt x="13569" y="1970"/>
                    <a:pt x="11715" y="1970"/>
                  </a:cubicBezTo>
                  <a:cubicBezTo>
                    <a:pt x="11076" y="1970"/>
                    <a:pt x="10471" y="2061"/>
                    <a:pt x="9998" y="2307"/>
                  </a:cubicBezTo>
                  <a:cubicBezTo>
                    <a:pt x="8126" y="3266"/>
                    <a:pt x="7578" y="6530"/>
                    <a:pt x="7578" y="6530"/>
                  </a:cubicBezTo>
                  <a:cubicBezTo>
                    <a:pt x="7578" y="6530"/>
                    <a:pt x="7091" y="6422"/>
                    <a:pt x="6383" y="6422"/>
                  </a:cubicBezTo>
                  <a:cubicBezTo>
                    <a:pt x="4951" y="6422"/>
                    <a:pt x="2614" y="6862"/>
                    <a:pt x="1575" y="9520"/>
                  </a:cubicBezTo>
                  <a:cubicBezTo>
                    <a:pt x="0" y="13491"/>
                    <a:pt x="2351" y="18193"/>
                    <a:pt x="4337" y="18855"/>
                  </a:cubicBezTo>
                  <a:cubicBezTo>
                    <a:pt x="4337" y="18855"/>
                    <a:pt x="5775" y="12487"/>
                    <a:pt x="9518" y="10844"/>
                  </a:cubicBezTo>
                  <a:lnTo>
                    <a:pt x="9518" y="10844"/>
                  </a:lnTo>
                  <a:cubicBezTo>
                    <a:pt x="9518" y="10844"/>
                    <a:pt x="7464" y="15500"/>
                    <a:pt x="11025" y="18627"/>
                  </a:cubicBezTo>
                  <a:cubicBezTo>
                    <a:pt x="12780" y="20178"/>
                    <a:pt x="15040" y="21224"/>
                    <a:pt x="17337" y="21224"/>
                  </a:cubicBezTo>
                  <a:cubicBezTo>
                    <a:pt x="19672" y="21224"/>
                    <a:pt x="22046" y="20144"/>
                    <a:pt x="23967" y="17417"/>
                  </a:cubicBezTo>
                  <a:cubicBezTo>
                    <a:pt x="23967" y="17417"/>
                    <a:pt x="25620" y="22115"/>
                    <a:pt x="29662" y="22115"/>
                  </a:cubicBezTo>
                  <a:cubicBezTo>
                    <a:pt x="30101" y="22115"/>
                    <a:pt x="30569" y="22060"/>
                    <a:pt x="31066" y="21937"/>
                  </a:cubicBezTo>
                  <a:lnTo>
                    <a:pt x="31066" y="21937"/>
                  </a:lnTo>
                  <a:cubicBezTo>
                    <a:pt x="30997" y="22165"/>
                    <a:pt x="30449" y="26867"/>
                    <a:pt x="34193" y="27346"/>
                  </a:cubicBezTo>
                  <a:cubicBezTo>
                    <a:pt x="34193" y="27346"/>
                    <a:pt x="31773" y="30656"/>
                    <a:pt x="33417" y="30770"/>
                  </a:cubicBezTo>
                  <a:cubicBezTo>
                    <a:pt x="33445" y="30772"/>
                    <a:pt x="33474" y="30774"/>
                    <a:pt x="33503" y="30774"/>
                  </a:cubicBezTo>
                  <a:cubicBezTo>
                    <a:pt x="35131" y="30774"/>
                    <a:pt x="37731" y="27095"/>
                    <a:pt x="37731" y="27095"/>
                  </a:cubicBezTo>
                  <a:cubicBezTo>
                    <a:pt x="37731" y="27095"/>
                    <a:pt x="38504" y="26773"/>
                    <a:pt x="39528" y="26773"/>
                  </a:cubicBezTo>
                  <a:cubicBezTo>
                    <a:pt x="40271" y="26773"/>
                    <a:pt x="41147" y="26943"/>
                    <a:pt x="41953" y="27529"/>
                  </a:cubicBezTo>
                  <a:cubicBezTo>
                    <a:pt x="41953" y="27529"/>
                    <a:pt x="44601" y="25908"/>
                    <a:pt x="45925" y="21457"/>
                  </a:cubicBezTo>
                  <a:cubicBezTo>
                    <a:pt x="47249" y="16984"/>
                    <a:pt x="42136" y="13742"/>
                    <a:pt x="38826" y="13080"/>
                  </a:cubicBezTo>
                  <a:cubicBezTo>
                    <a:pt x="38826" y="13080"/>
                    <a:pt x="34147" y="3654"/>
                    <a:pt x="26615" y="892"/>
                  </a:cubicBezTo>
                  <a:cubicBezTo>
                    <a:pt x="24879" y="248"/>
                    <a:pt x="23364" y="1"/>
                    <a:pt x="22058" y="1"/>
                  </a:cubicBezTo>
                  <a:close/>
                </a:path>
              </a:pathLst>
            </a:custGeom>
            <a:solidFill>
              <a:srgbClr val="8027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5" name="Google Shape;2999;p41">
              <a:extLst>
                <a:ext uri="{FF2B5EF4-FFF2-40B4-BE49-F238E27FC236}">
                  <a16:creationId xmlns:a16="http://schemas.microsoft.com/office/drawing/2014/main" id="{72DFC422-B630-20CF-3AE2-26591E794F25}"/>
                </a:ext>
              </a:extLst>
            </p:cNvPr>
            <p:cNvSpPr/>
            <p:nvPr/>
          </p:nvSpPr>
          <p:spPr>
            <a:xfrm>
              <a:off x="4127550" y="1437475"/>
              <a:ext cx="1118450" cy="674025"/>
            </a:xfrm>
            <a:custGeom>
              <a:avLst/>
              <a:gdLst/>
              <a:ahLst/>
              <a:cxnLst/>
              <a:rect l="l" t="t" r="r" b="b"/>
              <a:pathLst>
                <a:path w="44738" h="26961" extrusionOk="0">
                  <a:moveTo>
                    <a:pt x="8560" y="0"/>
                  </a:moveTo>
                  <a:cubicBezTo>
                    <a:pt x="7829" y="1256"/>
                    <a:pt x="7578" y="2717"/>
                    <a:pt x="7578" y="2717"/>
                  </a:cubicBezTo>
                  <a:cubicBezTo>
                    <a:pt x="7578" y="2717"/>
                    <a:pt x="7101" y="2611"/>
                    <a:pt x="6400" y="2611"/>
                  </a:cubicBezTo>
                  <a:cubicBezTo>
                    <a:pt x="6180" y="2611"/>
                    <a:pt x="5939" y="2621"/>
                    <a:pt x="5684" y="2648"/>
                  </a:cubicBezTo>
                  <a:cubicBezTo>
                    <a:pt x="6346" y="4657"/>
                    <a:pt x="6848" y="7441"/>
                    <a:pt x="4976" y="8240"/>
                  </a:cubicBezTo>
                  <a:cubicBezTo>
                    <a:pt x="4690" y="8360"/>
                    <a:pt x="4430" y="8415"/>
                    <a:pt x="4194" y="8415"/>
                  </a:cubicBezTo>
                  <a:cubicBezTo>
                    <a:pt x="2769" y="8415"/>
                    <a:pt x="2198" y="6435"/>
                    <a:pt x="1963" y="4908"/>
                  </a:cubicBezTo>
                  <a:cubicBezTo>
                    <a:pt x="1803" y="5159"/>
                    <a:pt x="1689" y="5433"/>
                    <a:pt x="1575" y="5707"/>
                  </a:cubicBezTo>
                  <a:cubicBezTo>
                    <a:pt x="0" y="9678"/>
                    <a:pt x="2351" y="14380"/>
                    <a:pt x="4337" y="15042"/>
                  </a:cubicBezTo>
                  <a:cubicBezTo>
                    <a:pt x="4337" y="15042"/>
                    <a:pt x="5775" y="8674"/>
                    <a:pt x="9518" y="7031"/>
                  </a:cubicBezTo>
                  <a:lnTo>
                    <a:pt x="9518" y="7031"/>
                  </a:lnTo>
                  <a:cubicBezTo>
                    <a:pt x="9518" y="7031"/>
                    <a:pt x="7464" y="11664"/>
                    <a:pt x="11025" y="14814"/>
                  </a:cubicBezTo>
                  <a:cubicBezTo>
                    <a:pt x="12780" y="16365"/>
                    <a:pt x="15040" y="17411"/>
                    <a:pt x="17337" y="17411"/>
                  </a:cubicBezTo>
                  <a:cubicBezTo>
                    <a:pt x="19672" y="17411"/>
                    <a:pt x="22046" y="16331"/>
                    <a:pt x="23967" y="13604"/>
                  </a:cubicBezTo>
                  <a:cubicBezTo>
                    <a:pt x="23967" y="13604"/>
                    <a:pt x="25620" y="18302"/>
                    <a:pt x="29662" y="18302"/>
                  </a:cubicBezTo>
                  <a:cubicBezTo>
                    <a:pt x="30101" y="18302"/>
                    <a:pt x="30569" y="18247"/>
                    <a:pt x="31066" y="18124"/>
                  </a:cubicBezTo>
                  <a:lnTo>
                    <a:pt x="31066" y="18124"/>
                  </a:lnTo>
                  <a:cubicBezTo>
                    <a:pt x="30997" y="18352"/>
                    <a:pt x="30449" y="23054"/>
                    <a:pt x="34193" y="23533"/>
                  </a:cubicBezTo>
                  <a:cubicBezTo>
                    <a:pt x="34193" y="23533"/>
                    <a:pt x="31773" y="26843"/>
                    <a:pt x="33417" y="26957"/>
                  </a:cubicBezTo>
                  <a:cubicBezTo>
                    <a:pt x="33445" y="26959"/>
                    <a:pt x="33474" y="26961"/>
                    <a:pt x="33503" y="26961"/>
                  </a:cubicBezTo>
                  <a:cubicBezTo>
                    <a:pt x="35131" y="26961"/>
                    <a:pt x="37731" y="23282"/>
                    <a:pt x="37731" y="23282"/>
                  </a:cubicBezTo>
                  <a:cubicBezTo>
                    <a:pt x="37731" y="23282"/>
                    <a:pt x="38504" y="22960"/>
                    <a:pt x="39528" y="22960"/>
                  </a:cubicBezTo>
                  <a:cubicBezTo>
                    <a:pt x="40271" y="22960"/>
                    <a:pt x="41147" y="23130"/>
                    <a:pt x="41953" y="23716"/>
                  </a:cubicBezTo>
                  <a:cubicBezTo>
                    <a:pt x="41953" y="23716"/>
                    <a:pt x="43437" y="22803"/>
                    <a:pt x="44738" y="20475"/>
                  </a:cubicBezTo>
                  <a:cubicBezTo>
                    <a:pt x="43300" y="19767"/>
                    <a:pt x="42364" y="16047"/>
                    <a:pt x="42364" y="16047"/>
                  </a:cubicBezTo>
                  <a:cubicBezTo>
                    <a:pt x="42364" y="16047"/>
                    <a:pt x="42008" y="19586"/>
                    <a:pt x="37602" y="19586"/>
                  </a:cubicBezTo>
                  <a:cubicBezTo>
                    <a:pt x="37547" y="19586"/>
                    <a:pt x="37491" y="19586"/>
                    <a:pt x="37434" y="19584"/>
                  </a:cubicBezTo>
                  <a:cubicBezTo>
                    <a:pt x="32892" y="19493"/>
                    <a:pt x="35014" y="13536"/>
                    <a:pt x="35014" y="13536"/>
                  </a:cubicBezTo>
                  <a:lnTo>
                    <a:pt x="35014" y="13536"/>
                  </a:lnTo>
                  <a:cubicBezTo>
                    <a:pt x="35014" y="13536"/>
                    <a:pt x="34231" y="14092"/>
                    <a:pt x="32466" y="14092"/>
                  </a:cubicBezTo>
                  <a:cubicBezTo>
                    <a:pt x="31727" y="14092"/>
                    <a:pt x="30816" y="13994"/>
                    <a:pt x="29719" y="13718"/>
                  </a:cubicBezTo>
                  <a:cubicBezTo>
                    <a:pt x="25999" y="12783"/>
                    <a:pt x="27299" y="9154"/>
                    <a:pt x="27299" y="9153"/>
                  </a:cubicBezTo>
                  <a:lnTo>
                    <a:pt x="27299" y="9153"/>
                  </a:lnTo>
                  <a:cubicBezTo>
                    <a:pt x="27299" y="9154"/>
                    <a:pt x="25445" y="11645"/>
                    <a:pt x="20362" y="11645"/>
                  </a:cubicBezTo>
                  <a:cubicBezTo>
                    <a:pt x="19215" y="11645"/>
                    <a:pt x="17903" y="11518"/>
                    <a:pt x="16412" y="11208"/>
                  </a:cubicBezTo>
                  <a:cubicBezTo>
                    <a:pt x="8309" y="9541"/>
                    <a:pt x="13444" y="1256"/>
                    <a:pt x="13444" y="1256"/>
                  </a:cubicBezTo>
                  <a:lnTo>
                    <a:pt x="13444" y="1256"/>
                  </a:lnTo>
                  <a:cubicBezTo>
                    <a:pt x="13444" y="1256"/>
                    <a:pt x="12779" y="1920"/>
                    <a:pt x="11525" y="1920"/>
                  </a:cubicBezTo>
                  <a:cubicBezTo>
                    <a:pt x="11087" y="1920"/>
                    <a:pt x="10577" y="1839"/>
                    <a:pt x="9998" y="1621"/>
                  </a:cubicBezTo>
                  <a:cubicBezTo>
                    <a:pt x="9381" y="1393"/>
                    <a:pt x="8925" y="776"/>
                    <a:pt x="8560" y="0"/>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6" name="Google Shape;3000;p41">
              <a:extLst>
                <a:ext uri="{FF2B5EF4-FFF2-40B4-BE49-F238E27FC236}">
                  <a16:creationId xmlns:a16="http://schemas.microsoft.com/office/drawing/2014/main" id="{4DE0C10E-5134-EB86-05B2-9D021C5AD526}"/>
                </a:ext>
              </a:extLst>
            </p:cNvPr>
            <p:cNvSpPr/>
            <p:nvPr/>
          </p:nvSpPr>
          <p:spPr>
            <a:xfrm>
              <a:off x="4985200" y="1594325"/>
              <a:ext cx="85625" cy="130200"/>
            </a:xfrm>
            <a:custGeom>
              <a:avLst/>
              <a:gdLst/>
              <a:ahLst/>
              <a:cxnLst/>
              <a:rect l="l" t="t" r="r" b="b"/>
              <a:pathLst>
                <a:path w="3425" h="5208" extrusionOk="0">
                  <a:moveTo>
                    <a:pt x="77" y="1"/>
                  </a:moveTo>
                  <a:cubicBezTo>
                    <a:pt x="74" y="1"/>
                    <a:pt x="71" y="1"/>
                    <a:pt x="69" y="3"/>
                  </a:cubicBezTo>
                  <a:cubicBezTo>
                    <a:pt x="1" y="49"/>
                    <a:pt x="480" y="665"/>
                    <a:pt x="937" y="1304"/>
                  </a:cubicBezTo>
                  <a:cubicBezTo>
                    <a:pt x="1393" y="1921"/>
                    <a:pt x="1804" y="2583"/>
                    <a:pt x="1804" y="2583"/>
                  </a:cubicBezTo>
                  <a:cubicBezTo>
                    <a:pt x="1804" y="2583"/>
                    <a:pt x="1895" y="2742"/>
                    <a:pt x="2055" y="2971"/>
                  </a:cubicBezTo>
                  <a:cubicBezTo>
                    <a:pt x="2238" y="3199"/>
                    <a:pt x="2420" y="3541"/>
                    <a:pt x="2626" y="3861"/>
                  </a:cubicBezTo>
                  <a:cubicBezTo>
                    <a:pt x="3008" y="4512"/>
                    <a:pt x="3279" y="5208"/>
                    <a:pt x="3374" y="5208"/>
                  </a:cubicBezTo>
                  <a:cubicBezTo>
                    <a:pt x="3376" y="5208"/>
                    <a:pt x="3377" y="5208"/>
                    <a:pt x="3379" y="5207"/>
                  </a:cubicBezTo>
                  <a:cubicBezTo>
                    <a:pt x="3425" y="5207"/>
                    <a:pt x="3265" y="4431"/>
                    <a:pt x="2968" y="3701"/>
                  </a:cubicBezTo>
                  <a:cubicBezTo>
                    <a:pt x="2785" y="3336"/>
                    <a:pt x="2626" y="2971"/>
                    <a:pt x="2466" y="2719"/>
                  </a:cubicBezTo>
                  <a:cubicBezTo>
                    <a:pt x="2329" y="2468"/>
                    <a:pt x="2238" y="2286"/>
                    <a:pt x="2238" y="2286"/>
                  </a:cubicBezTo>
                  <a:cubicBezTo>
                    <a:pt x="2238" y="2286"/>
                    <a:pt x="1758" y="1647"/>
                    <a:pt x="1233" y="1076"/>
                  </a:cubicBezTo>
                  <a:cubicBezTo>
                    <a:pt x="708" y="507"/>
                    <a:pt x="161" y="1"/>
                    <a:pt x="77"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7" name="Google Shape;3001;p41">
              <a:extLst>
                <a:ext uri="{FF2B5EF4-FFF2-40B4-BE49-F238E27FC236}">
                  <a16:creationId xmlns:a16="http://schemas.microsoft.com/office/drawing/2014/main" id="{3C5CE542-5D7A-A8CF-6561-3E05A6EFF314}"/>
                </a:ext>
              </a:extLst>
            </p:cNvPr>
            <p:cNvSpPr/>
            <p:nvPr/>
          </p:nvSpPr>
          <p:spPr>
            <a:xfrm>
              <a:off x="5102175" y="1922500"/>
              <a:ext cx="71925" cy="89825"/>
            </a:xfrm>
            <a:custGeom>
              <a:avLst/>
              <a:gdLst/>
              <a:ahLst/>
              <a:cxnLst/>
              <a:rect l="l" t="t" r="r" b="b"/>
              <a:pathLst>
                <a:path w="2877" h="3593" extrusionOk="0">
                  <a:moveTo>
                    <a:pt x="2786" y="1"/>
                  </a:moveTo>
                  <a:cubicBezTo>
                    <a:pt x="2740" y="1"/>
                    <a:pt x="2694" y="161"/>
                    <a:pt x="2649" y="366"/>
                  </a:cubicBezTo>
                  <a:cubicBezTo>
                    <a:pt x="2626" y="480"/>
                    <a:pt x="2626" y="617"/>
                    <a:pt x="2580" y="731"/>
                  </a:cubicBezTo>
                  <a:cubicBezTo>
                    <a:pt x="2535" y="868"/>
                    <a:pt x="2489" y="1005"/>
                    <a:pt x="2443" y="1142"/>
                  </a:cubicBezTo>
                  <a:cubicBezTo>
                    <a:pt x="2398" y="1279"/>
                    <a:pt x="2306" y="1393"/>
                    <a:pt x="2238" y="1507"/>
                  </a:cubicBezTo>
                  <a:cubicBezTo>
                    <a:pt x="2192" y="1621"/>
                    <a:pt x="2124" y="1736"/>
                    <a:pt x="2055" y="1804"/>
                  </a:cubicBezTo>
                  <a:lnTo>
                    <a:pt x="1827" y="2078"/>
                  </a:lnTo>
                  <a:cubicBezTo>
                    <a:pt x="1827" y="2078"/>
                    <a:pt x="1485" y="2512"/>
                    <a:pt x="1005" y="2854"/>
                  </a:cubicBezTo>
                  <a:cubicBezTo>
                    <a:pt x="526" y="3219"/>
                    <a:pt x="1" y="3516"/>
                    <a:pt x="47" y="3584"/>
                  </a:cubicBezTo>
                  <a:cubicBezTo>
                    <a:pt x="49" y="3590"/>
                    <a:pt x="59" y="3592"/>
                    <a:pt x="75" y="3592"/>
                  </a:cubicBezTo>
                  <a:cubicBezTo>
                    <a:pt x="199" y="3592"/>
                    <a:pt x="705" y="3437"/>
                    <a:pt x="1211" y="3174"/>
                  </a:cubicBezTo>
                  <a:cubicBezTo>
                    <a:pt x="1758" y="2877"/>
                    <a:pt x="2238" y="2420"/>
                    <a:pt x="2238" y="2420"/>
                  </a:cubicBezTo>
                  <a:cubicBezTo>
                    <a:pt x="2238" y="2420"/>
                    <a:pt x="2329" y="2283"/>
                    <a:pt x="2466" y="2078"/>
                  </a:cubicBezTo>
                  <a:cubicBezTo>
                    <a:pt x="2535" y="1987"/>
                    <a:pt x="2580" y="1850"/>
                    <a:pt x="2649" y="1690"/>
                  </a:cubicBezTo>
                  <a:cubicBezTo>
                    <a:pt x="2694" y="1553"/>
                    <a:pt x="2763" y="1416"/>
                    <a:pt x="2786" y="1256"/>
                  </a:cubicBezTo>
                  <a:cubicBezTo>
                    <a:pt x="2808" y="1096"/>
                    <a:pt x="2831" y="937"/>
                    <a:pt x="2854" y="777"/>
                  </a:cubicBezTo>
                  <a:cubicBezTo>
                    <a:pt x="2877" y="640"/>
                    <a:pt x="2854" y="503"/>
                    <a:pt x="2854" y="389"/>
                  </a:cubicBezTo>
                  <a:cubicBezTo>
                    <a:pt x="2854" y="161"/>
                    <a:pt x="2831" y="1"/>
                    <a:pt x="2786"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8" name="Google Shape;3002;p41">
              <a:extLst>
                <a:ext uri="{FF2B5EF4-FFF2-40B4-BE49-F238E27FC236}">
                  <a16:creationId xmlns:a16="http://schemas.microsoft.com/office/drawing/2014/main" id="{E9087BA6-A0A8-A676-1A9E-A78601F9D9BA}"/>
                </a:ext>
              </a:extLst>
            </p:cNvPr>
            <p:cNvSpPr/>
            <p:nvPr/>
          </p:nvSpPr>
          <p:spPr>
            <a:xfrm>
              <a:off x="4630850" y="1432675"/>
              <a:ext cx="240825" cy="125825"/>
            </a:xfrm>
            <a:custGeom>
              <a:avLst/>
              <a:gdLst/>
              <a:ahLst/>
              <a:cxnLst/>
              <a:rect l="l" t="t" r="r" b="b"/>
              <a:pathLst>
                <a:path w="9633" h="5033" extrusionOk="0">
                  <a:moveTo>
                    <a:pt x="23" y="0"/>
                  </a:moveTo>
                  <a:cubicBezTo>
                    <a:pt x="8" y="0"/>
                    <a:pt x="0" y="3"/>
                    <a:pt x="0" y="10"/>
                  </a:cubicBezTo>
                  <a:cubicBezTo>
                    <a:pt x="0" y="33"/>
                    <a:pt x="69" y="55"/>
                    <a:pt x="228" y="124"/>
                  </a:cubicBezTo>
                  <a:cubicBezTo>
                    <a:pt x="365" y="192"/>
                    <a:pt x="571" y="261"/>
                    <a:pt x="845" y="329"/>
                  </a:cubicBezTo>
                  <a:cubicBezTo>
                    <a:pt x="1370" y="443"/>
                    <a:pt x="2100" y="489"/>
                    <a:pt x="2785" y="558"/>
                  </a:cubicBezTo>
                  <a:cubicBezTo>
                    <a:pt x="2967" y="580"/>
                    <a:pt x="3127" y="603"/>
                    <a:pt x="3310" y="649"/>
                  </a:cubicBezTo>
                  <a:cubicBezTo>
                    <a:pt x="3470" y="672"/>
                    <a:pt x="3629" y="694"/>
                    <a:pt x="3789" y="740"/>
                  </a:cubicBezTo>
                  <a:cubicBezTo>
                    <a:pt x="4086" y="854"/>
                    <a:pt x="4383" y="946"/>
                    <a:pt x="4611" y="1014"/>
                  </a:cubicBezTo>
                  <a:cubicBezTo>
                    <a:pt x="5090" y="1242"/>
                    <a:pt x="5387" y="1379"/>
                    <a:pt x="5387" y="1379"/>
                  </a:cubicBezTo>
                  <a:cubicBezTo>
                    <a:pt x="5387" y="1379"/>
                    <a:pt x="5410" y="1379"/>
                    <a:pt x="5455" y="1402"/>
                  </a:cubicBezTo>
                  <a:cubicBezTo>
                    <a:pt x="5478" y="1425"/>
                    <a:pt x="5547" y="1448"/>
                    <a:pt x="5592" y="1493"/>
                  </a:cubicBezTo>
                  <a:cubicBezTo>
                    <a:pt x="5729" y="1562"/>
                    <a:pt x="5912" y="1676"/>
                    <a:pt x="6140" y="1790"/>
                  </a:cubicBezTo>
                  <a:cubicBezTo>
                    <a:pt x="6368" y="1927"/>
                    <a:pt x="6597" y="2110"/>
                    <a:pt x="6871" y="2292"/>
                  </a:cubicBezTo>
                  <a:cubicBezTo>
                    <a:pt x="7145" y="2498"/>
                    <a:pt x="7396" y="2749"/>
                    <a:pt x="7670" y="2954"/>
                  </a:cubicBezTo>
                  <a:cubicBezTo>
                    <a:pt x="8677" y="3895"/>
                    <a:pt x="9487" y="5033"/>
                    <a:pt x="9582" y="5033"/>
                  </a:cubicBezTo>
                  <a:cubicBezTo>
                    <a:pt x="9584" y="5033"/>
                    <a:pt x="9586" y="5032"/>
                    <a:pt x="9587" y="5031"/>
                  </a:cubicBezTo>
                  <a:cubicBezTo>
                    <a:pt x="9632" y="5008"/>
                    <a:pt x="8925" y="3753"/>
                    <a:pt x="7921" y="2703"/>
                  </a:cubicBezTo>
                  <a:cubicBezTo>
                    <a:pt x="7670" y="2452"/>
                    <a:pt x="7418" y="2178"/>
                    <a:pt x="7145" y="1973"/>
                  </a:cubicBezTo>
                  <a:cubicBezTo>
                    <a:pt x="6893" y="1744"/>
                    <a:pt x="6642" y="1539"/>
                    <a:pt x="6414" y="1402"/>
                  </a:cubicBezTo>
                  <a:cubicBezTo>
                    <a:pt x="6186" y="1242"/>
                    <a:pt x="5980" y="1128"/>
                    <a:pt x="5843" y="1037"/>
                  </a:cubicBezTo>
                  <a:cubicBezTo>
                    <a:pt x="5775" y="991"/>
                    <a:pt x="5729" y="968"/>
                    <a:pt x="5684" y="946"/>
                  </a:cubicBezTo>
                  <a:cubicBezTo>
                    <a:pt x="5661" y="923"/>
                    <a:pt x="5638" y="900"/>
                    <a:pt x="5638" y="900"/>
                  </a:cubicBezTo>
                  <a:cubicBezTo>
                    <a:pt x="5638" y="900"/>
                    <a:pt x="5296" y="763"/>
                    <a:pt x="4794" y="558"/>
                  </a:cubicBezTo>
                  <a:cubicBezTo>
                    <a:pt x="4520" y="489"/>
                    <a:pt x="4223" y="398"/>
                    <a:pt x="3881" y="329"/>
                  </a:cubicBezTo>
                  <a:cubicBezTo>
                    <a:pt x="3721" y="284"/>
                    <a:pt x="3538" y="261"/>
                    <a:pt x="3356" y="238"/>
                  </a:cubicBezTo>
                  <a:cubicBezTo>
                    <a:pt x="3173" y="215"/>
                    <a:pt x="2990" y="215"/>
                    <a:pt x="2808" y="192"/>
                  </a:cubicBezTo>
                  <a:cubicBezTo>
                    <a:pt x="2100" y="170"/>
                    <a:pt x="1393" y="192"/>
                    <a:pt x="868" y="124"/>
                  </a:cubicBezTo>
                  <a:cubicBezTo>
                    <a:pt x="616" y="101"/>
                    <a:pt x="388" y="78"/>
                    <a:pt x="251" y="33"/>
                  </a:cubicBezTo>
                  <a:cubicBezTo>
                    <a:pt x="138" y="16"/>
                    <a:pt x="60" y="0"/>
                    <a:pt x="23" y="0"/>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9" name="Google Shape;3003;p41">
              <a:extLst>
                <a:ext uri="{FF2B5EF4-FFF2-40B4-BE49-F238E27FC236}">
                  <a16:creationId xmlns:a16="http://schemas.microsoft.com/office/drawing/2014/main" id="{B723BBF9-50FC-5BA0-48C9-A4B2762D3E6F}"/>
                </a:ext>
              </a:extLst>
            </p:cNvPr>
            <p:cNvSpPr/>
            <p:nvPr/>
          </p:nvSpPr>
          <p:spPr>
            <a:xfrm>
              <a:off x="4403725" y="1488450"/>
              <a:ext cx="59950" cy="215550"/>
            </a:xfrm>
            <a:custGeom>
              <a:avLst/>
              <a:gdLst/>
              <a:ahLst/>
              <a:cxnLst/>
              <a:rect l="l" t="t" r="r" b="b"/>
              <a:pathLst>
                <a:path w="2398" h="8622" extrusionOk="0">
                  <a:moveTo>
                    <a:pt x="2347" y="1"/>
                  </a:moveTo>
                  <a:cubicBezTo>
                    <a:pt x="2241" y="1"/>
                    <a:pt x="1984" y="82"/>
                    <a:pt x="1713" y="335"/>
                  </a:cubicBezTo>
                  <a:cubicBezTo>
                    <a:pt x="1347" y="632"/>
                    <a:pt x="1005" y="1157"/>
                    <a:pt x="777" y="1705"/>
                  </a:cubicBezTo>
                  <a:cubicBezTo>
                    <a:pt x="526" y="2252"/>
                    <a:pt x="343" y="2823"/>
                    <a:pt x="206" y="3257"/>
                  </a:cubicBezTo>
                  <a:cubicBezTo>
                    <a:pt x="161" y="3485"/>
                    <a:pt x="115" y="3668"/>
                    <a:pt x="92" y="3782"/>
                  </a:cubicBezTo>
                  <a:cubicBezTo>
                    <a:pt x="69" y="3919"/>
                    <a:pt x="46" y="3987"/>
                    <a:pt x="46" y="3987"/>
                  </a:cubicBezTo>
                  <a:cubicBezTo>
                    <a:pt x="46" y="3987"/>
                    <a:pt x="46" y="4079"/>
                    <a:pt x="46" y="4215"/>
                  </a:cubicBezTo>
                  <a:cubicBezTo>
                    <a:pt x="24" y="4330"/>
                    <a:pt x="1" y="4535"/>
                    <a:pt x="1" y="4763"/>
                  </a:cubicBezTo>
                  <a:cubicBezTo>
                    <a:pt x="24" y="4992"/>
                    <a:pt x="1" y="5243"/>
                    <a:pt x="46" y="5539"/>
                  </a:cubicBezTo>
                  <a:cubicBezTo>
                    <a:pt x="69" y="5676"/>
                    <a:pt x="92" y="5813"/>
                    <a:pt x="115" y="5973"/>
                  </a:cubicBezTo>
                  <a:cubicBezTo>
                    <a:pt x="138" y="6110"/>
                    <a:pt x="161" y="6270"/>
                    <a:pt x="206" y="6407"/>
                  </a:cubicBezTo>
                  <a:cubicBezTo>
                    <a:pt x="455" y="7581"/>
                    <a:pt x="1016" y="8621"/>
                    <a:pt x="1094" y="8621"/>
                  </a:cubicBezTo>
                  <a:cubicBezTo>
                    <a:pt x="1095" y="8621"/>
                    <a:pt x="1096" y="8621"/>
                    <a:pt x="1096" y="8621"/>
                  </a:cubicBezTo>
                  <a:cubicBezTo>
                    <a:pt x="1165" y="8575"/>
                    <a:pt x="708" y="7479"/>
                    <a:pt x="571" y="6338"/>
                  </a:cubicBezTo>
                  <a:cubicBezTo>
                    <a:pt x="549" y="6201"/>
                    <a:pt x="526" y="6064"/>
                    <a:pt x="503" y="5905"/>
                  </a:cubicBezTo>
                  <a:cubicBezTo>
                    <a:pt x="503" y="5768"/>
                    <a:pt x="503" y="5631"/>
                    <a:pt x="480" y="5494"/>
                  </a:cubicBezTo>
                  <a:cubicBezTo>
                    <a:pt x="457" y="5243"/>
                    <a:pt x="503" y="4992"/>
                    <a:pt x="503" y="4763"/>
                  </a:cubicBezTo>
                  <a:cubicBezTo>
                    <a:pt x="503" y="4558"/>
                    <a:pt x="526" y="4375"/>
                    <a:pt x="549" y="4261"/>
                  </a:cubicBezTo>
                  <a:cubicBezTo>
                    <a:pt x="571" y="4147"/>
                    <a:pt x="571" y="4079"/>
                    <a:pt x="571" y="4079"/>
                  </a:cubicBezTo>
                  <a:cubicBezTo>
                    <a:pt x="571" y="4079"/>
                    <a:pt x="571" y="3987"/>
                    <a:pt x="594" y="3873"/>
                  </a:cubicBezTo>
                  <a:cubicBezTo>
                    <a:pt x="617" y="3759"/>
                    <a:pt x="640" y="3576"/>
                    <a:pt x="685" y="3371"/>
                  </a:cubicBezTo>
                  <a:cubicBezTo>
                    <a:pt x="777" y="2960"/>
                    <a:pt x="914" y="2389"/>
                    <a:pt x="1119" y="1842"/>
                  </a:cubicBezTo>
                  <a:cubicBezTo>
                    <a:pt x="1302" y="1317"/>
                    <a:pt x="1576" y="792"/>
                    <a:pt x="1850" y="495"/>
                  </a:cubicBezTo>
                  <a:cubicBezTo>
                    <a:pt x="2123" y="153"/>
                    <a:pt x="2397" y="38"/>
                    <a:pt x="2397" y="16"/>
                  </a:cubicBezTo>
                  <a:cubicBezTo>
                    <a:pt x="2393" y="6"/>
                    <a:pt x="2375" y="1"/>
                    <a:pt x="2347"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0" name="Google Shape;3004;p41">
              <a:extLst>
                <a:ext uri="{FF2B5EF4-FFF2-40B4-BE49-F238E27FC236}">
                  <a16:creationId xmlns:a16="http://schemas.microsoft.com/office/drawing/2014/main" id="{4406D7BA-6C22-E64F-0F86-D0FE52DD68D6}"/>
                </a:ext>
              </a:extLst>
            </p:cNvPr>
            <p:cNvSpPr/>
            <p:nvPr/>
          </p:nvSpPr>
          <p:spPr>
            <a:xfrm>
              <a:off x="4488750" y="1646875"/>
              <a:ext cx="51950" cy="58000"/>
            </a:xfrm>
            <a:custGeom>
              <a:avLst/>
              <a:gdLst/>
              <a:ahLst/>
              <a:cxnLst/>
              <a:rect l="l" t="t" r="r" b="b"/>
              <a:pathLst>
                <a:path w="2078" h="2320" extrusionOk="0">
                  <a:moveTo>
                    <a:pt x="54" y="0"/>
                  </a:moveTo>
                  <a:cubicBezTo>
                    <a:pt x="52" y="0"/>
                    <a:pt x="49" y="1"/>
                    <a:pt x="46" y="1"/>
                  </a:cubicBezTo>
                  <a:cubicBezTo>
                    <a:pt x="1" y="1"/>
                    <a:pt x="1" y="435"/>
                    <a:pt x="138" y="846"/>
                  </a:cubicBezTo>
                  <a:cubicBezTo>
                    <a:pt x="206" y="1028"/>
                    <a:pt x="275" y="1234"/>
                    <a:pt x="366" y="1371"/>
                  </a:cubicBezTo>
                  <a:cubicBezTo>
                    <a:pt x="457" y="1508"/>
                    <a:pt x="526" y="1599"/>
                    <a:pt x="526" y="1599"/>
                  </a:cubicBezTo>
                  <a:cubicBezTo>
                    <a:pt x="526" y="1599"/>
                    <a:pt x="822" y="1941"/>
                    <a:pt x="1210" y="2147"/>
                  </a:cubicBezTo>
                  <a:cubicBezTo>
                    <a:pt x="1484" y="2269"/>
                    <a:pt x="1768" y="2319"/>
                    <a:pt x="1927" y="2319"/>
                  </a:cubicBezTo>
                  <a:cubicBezTo>
                    <a:pt x="2007" y="2319"/>
                    <a:pt x="2055" y="2307"/>
                    <a:pt x="2055" y="2284"/>
                  </a:cubicBezTo>
                  <a:cubicBezTo>
                    <a:pt x="2078" y="2192"/>
                    <a:pt x="1690" y="2055"/>
                    <a:pt x="1416" y="1827"/>
                  </a:cubicBezTo>
                  <a:cubicBezTo>
                    <a:pt x="1279" y="1690"/>
                    <a:pt x="1142" y="1576"/>
                    <a:pt x="1073" y="1462"/>
                  </a:cubicBezTo>
                  <a:cubicBezTo>
                    <a:pt x="982" y="1348"/>
                    <a:pt x="914" y="1279"/>
                    <a:pt x="914" y="1279"/>
                  </a:cubicBezTo>
                  <a:cubicBezTo>
                    <a:pt x="914" y="1279"/>
                    <a:pt x="868" y="1211"/>
                    <a:pt x="777" y="1097"/>
                  </a:cubicBezTo>
                  <a:cubicBezTo>
                    <a:pt x="663" y="1006"/>
                    <a:pt x="571" y="846"/>
                    <a:pt x="457" y="686"/>
                  </a:cubicBezTo>
                  <a:cubicBezTo>
                    <a:pt x="280" y="375"/>
                    <a:pt x="145" y="0"/>
                    <a:pt x="54" y="0"/>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1" name="Google Shape;3005;p41">
              <a:extLst>
                <a:ext uri="{FF2B5EF4-FFF2-40B4-BE49-F238E27FC236}">
                  <a16:creationId xmlns:a16="http://schemas.microsoft.com/office/drawing/2014/main" id="{92D13EEA-CAA4-0F86-9847-DC9693EB4EA4}"/>
                </a:ext>
              </a:extLst>
            </p:cNvPr>
            <p:cNvSpPr/>
            <p:nvPr/>
          </p:nvSpPr>
          <p:spPr>
            <a:xfrm>
              <a:off x="4185750" y="1568725"/>
              <a:ext cx="53100" cy="151800"/>
            </a:xfrm>
            <a:custGeom>
              <a:avLst/>
              <a:gdLst/>
              <a:ahLst/>
              <a:cxnLst/>
              <a:rect l="l" t="t" r="r" b="b"/>
              <a:pathLst>
                <a:path w="2124" h="6072" extrusionOk="0">
                  <a:moveTo>
                    <a:pt x="1005" y="0"/>
                  </a:moveTo>
                  <a:cubicBezTo>
                    <a:pt x="1005" y="0"/>
                    <a:pt x="959" y="23"/>
                    <a:pt x="891" y="114"/>
                  </a:cubicBezTo>
                  <a:cubicBezTo>
                    <a:pt x="822" y="183"/>
                    <a:pt x="731" y="297"/>
                    <a:pt x="640" y="434"/>
                  </a:cubicBezTo>
                  <a:cubicBezTo>
                    <a:pt x="457" y="731"/>
                    <a:pt x="297" y="1164"/>
                    <a:pt x="183" y="1598"/>
                  </a:cubicBezTo>
                  <a:cubicBezTo>
                    <a:pt x="69" y="2032"/>
                    <a:pt x="23" y="2488"/>
                    <a:pt x="0" y="2830"/>
                  </a:cubicBezTo>
                  <a:cubicBezTo>
                    <a:pt x="0" y="3173"/>
                    <a:pt x="0" y="3401"/>
                    <a:pt x="0" y="3401"/>
                  </a:cubicBezTo>
                  <a:cubicBezTo>
                    <a:pt x="0" y="3401"/>
                    <a:pt x="23" y="3629"/>
                    <a:pt x="92" y="3972"/>
                  </a:cubicBezTo>
                  <a:cubicBezTo>
                    <a:pt x="183" y="4314"/>
                    <a:pt x="320" y="4771"/>
                    <a:pt x="594" y="5159"/>
                  </a:cubicBezTo>
                  <a:cubicBezTo>
                    <a:pt x="845" y="5547"/>
                    <a:pt x="1233" y="5866"/>
                    <a:pt x="1575" y="5980"/>
                  </a:cubicBezTo>
                  <a:cubicBezTo>
                    <a:pt x="1644" y="6003"/>
                    <a:pt x="1712" y="6026"/>
                    <a:pt x="1781" y="6049"/>
                  </a:cubicBezTo>
                  <a:cubicBezTo>
                    <a:pt x="1849" y="6049"/>
                    <a:pt x="1918" y="6049"/>
                    <a:pt x="1963" y="6072"/>
                  </a:cubicBezTo>
                  <a:cubicBezTo>
                    <a:pt x="2078" y="6072"/>
                    <a:pt x="2123" y="6072"/>
                    <a:pt x="2123" y="6049"/>
                  </a:cubicBezTo>
                  <a:cubicBezTo>
                    <a:pt x="2123" y="6026"/>
                    <a:pt x="2078" y="6003"/>
                    <a:pt x="1986" y="5958"/>
                  </a:cubicBezTo>
                  <a:cubicBezTo>
                    <a:pt x="1963" y="5935"/>
                    <a:pt x="1895" y="5912"/>
                    <a:pt x="1849" y="5889"/>
                  </a:cubicBezTo>
                  <a:cubicBezTo>
                    <a:pt x="1781" y="5866"/>
                    <a:pt x="1712" y="5843"/>
                    <a:pt x="1644" y="5798"/>
                  </a:cubicBezTo>
                  <a:cubicBezTo>
                    <a:pt x="1370" y="5638"/>
                    <a:pt x="1096" y="5318"/>
                    <a:pt x="913" y="4976"/>
                  </a:cubicBezTo>
                  <a:cubicBezTo>
                    <a:pt x="708" y="4611"/>
                    <a:pt x="640" y="4200"/>
                    <a:pt x="571" y="3880"/>
                  </a:cubicBezTo>
                  <a:cubicBezTo>
                    <a:pt x="525" y="3584"/>
                    <a:pt x="525" y="3355"/>
                    <a:pt x="525" y="3355"/>
                  </a:cubicBezTo>
                  <a:cubicBezTo>
                    <a:pt x="525" y="3355"/>
                    <a:pt x="503" y="3150"/>
                    <a:pt x="480" y="2830"/>
                  </a:cubicBezTo>
                  <a:cubicBezTo>
                    <a:pt x="480" y="2511"/>
                    <a:pt x="480" y="2100"/>
                    <a:pt x="548" y="1666"/>
                  </a:cubicBezTo>
                  <a:cubicBezTo>
                    <a:pt x="617" y="1256"/>
                    <a:pt x="708" y="822"/>
                    <a:pt x="822" y="525"/>
                  </a:cubicBezTo>
                  <a:cubicBezTo>
                    <a:pt x="868" y="365"/>
                    <a:pt x="936" y="251"/>
                    <a:pt x="982" y="160"/>
                  </a:cubicBezTo>
                  <a:cubicBezTo>
                    <a:pt x="1005" y="69"/>
                    <a:pt x="1028" y="23"/>
                    <a:pt x="1005" y="0"/>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2" name="Google Shape;3006;p41">
              <a:extLst>
                <a:ext uri="{FF2B5EF4-FFF2-40B4-BE49-F238E27FC236}">
                  <a16:creationId xmlns:a16="http://schemas.microsoft.com/office/drawing/2014/main" id="{5911E41B-3577-516D-F3FB-D432E801C6FA}"/>
                </a:ext>
              </a:extLst>
            </p:cNvPr>
            <p:cNvSpPr/>
            <p:nvPr/>
          </p:nvSpPr>
          <p:spPr>
            <a:xfrm>
              <a:off x="5116450" y="1726700"/>
              <a:ext cx="46825" cy="141100"/>
            </a:xfrm>
            <a:custGeom>
              <a:avLst/>
              <a:gdLst/>
              <a:ahLst/>
              <a:cxnLst/>
              <a:rect l="l" t="t" r="r" b="b"/>
              <a:pathLst>
                <a:path w="1873" h="5644" extrusionOk="0">
                  <a:moveTo>
                    <a:pt x="35" y="0"/>
                  </a:moveTo>
                  <a:cubicBezTo>
                    <a:pt x="30" y="0"/>
                    <a:pt x="26" y="1"/>
                    <a:pt x="23" y="4"/>
                  </a:cubicBezTo>
                  <a:cubicBezTo>
                    <a:pt x="1" y="49"/>
                    <a:pt x="137" y="186"/>
                    <a:pt x="343" y="392"/>
                  </a:cubicBezTo>
                  <a:cubicBezTo>
                    <a:pt x="526" y="620"/>
                    <a:pt x="777" y="894"/>
                    <a:pt x="936" y="1236"/>
                  </a:cubicBezTo>
                  <a:cubicBezTo>
                    <a:pt x="1119" y="1556"/>
                    <a:pt x="1233" y="1921"/>
                    <a:pt x="1279" y="2195"/>
                  </a:cubicBezTo>
                  <a:cubicBezTo>
                    <a:pt x="1302" y="2309"/>
                    <a:pt x="1302" y="2423"/>
                    <a:pt x="1324" y="2515"/>
                  </a:cubicBezTo>
                  <a:cubicBezTo>
                    <a:pt x="1324" y="2583"/>
                    <a:pt x="1324" y="2629"/>
                    <a:pt x="1324" y="2629"/>
                  </a:cubicBezTo>
                  <a:cubicBezTo>
                    <a:pt x="1324" y="2629"/>
                    <a:pt x="1347" y="2811"/>
                    <a:pt x="1370" y="3085"/>
                  </a:cubicBezTo>
                  <a:cubicBezTo>
                    <a:pt x="1370" y="3382"/>
                    <a:pt x="1347" y="3747"/>
                    <a:pt x="1302" y="4135"/>
                  </a:cubicBezTo>
                  <a:cubicBezTo>
                    <a:pt x="1187" y="4888"/>
                    <a:pt x="891" y="5619"/>
                    <a:pt x="959" y="5642"/>
                  </a:cubicBezTo>
                  <a:cubicBezTo>
                    <a:pt x="961" y="5643"/>
                    <a:pt x="964" y="5644"/>
                    <a:pt x="967" y="5644"/>
                  </a:cubicBezTo>
                  <a:cubicBezTo>
                    <a:pt x="1054" y="5644"/>
                    <a:pt x="1446" y="4977"/>
                    <a:pt x="1667" y="4204"/>
                  </a:cubicBezTo>
                  <a:cubicBezTo>
                    <a:pt x="1758" y="3816"/>
                    <a:pt x="1849" y="3405"/>
                    <a:pt x="1849" y="3108"/>
                  </a:cubicBezTo>
                  <a:cubicBezTo>
                    <a:pt x="1872" y="2788"/>
                    <a:pt x="1849" y="2583"/>
                    <a:pt x="1849" y="2583"/>
                  </a:cubicBezTo>
                  <a:cubicBezTo>
                    <a:pt x="1849" y="2583"/>
                    <a:pt x="1849" y="2537"/>
                    <a:pt x="1827" y="2446"/>
                  </a:cubicBezTo>
                  <a:cubicBezTo>
                    <a:pt x="1804" y="2355"/>
                    <a:pt x="1781" y="2218"/>
                    <a:pt x="1735" y="2081"/>
                  </a:cubicBezTo>
                  <a:cubicBezTo>
                    <a:pt x="1667" y="1761"/>
                    <a:pt x="1484" y="1373"/>
                    <a:pt x="1256" y="1031"/>
                  </a:cubicBezTo>
                  <a:cubicBezTo>
                    <a:pt x="1028" y="689"/>
                    <a:pt x="708" y="415"/>
                    <a:pt x="480" y="232"/>
                  </a:cubicBezTo>
                  <a:cubicBezTo>
                    <a:pt x="254" y="89"/>
                    <a:pt x="84" y="0"/>
                    <a:pt x="35" y="0"/>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3" name="Google Shape;3007;p41">
              <a:extLst>
                <a:ext uri="{FF2B5EF4-FFF2-40B4-BE49-F238E27FC236}">
                  <a16:creationId xmlns:a16="http://schemas.microsoft.com/office/drawing/2014/main" id="{C2ADF951-EFF3-C5C9-6FA8-A611554CBF9D}"/>
                </a:ext>
              </a:extLst>
            </p:cNvPr>
            <p:cNvSpPr/>
            <p:nvPr/>
          </p:nvSpPr>
          <p:spPr>
            <a:xfrm>
              <a:off x="5049125" y="1822575"/>
              <a:ext cx="28550" cy="85125"/>
            </a:xfrm>
            <a:custGeom>
              <a:avLst/>
              <a:gdLst/>
              <a:ahLst/>
              <a:cxnLst/>
              <a:rect l="l" t="t" r="r" b="b"/>
              <a:pathLst>
                <a:path w="1142" h="3405" extrusionOk="0">
                  <a:moveTo>
                    <a:pt x="676" y="0"/>
                  </a:moveTo>
                  <a:cubicBezTo>
                    <a:pt x="671" y="0"/>
                    <a:pt x="666" y="1"/>
                    <a:pt x="662" y="3"/>
                  </a:cubicBezTo>
                  <a:cubicBezTo>
                    <a:pt x="616" y="26"/>
                    <a:pt x="708" y="460"/>
                    <a:pt x="685" y="916"/>
                  </a:cubicBezTo>
                  <a:cubicBezTo>
                    <a:pt x="685" y="1373"/>
                    <a:pt x="616" y="1829"/>
                    <a:pt x="616" y="1829"/>
                  </a:cubicBezTo>
                  <a:cubicBezTo>
                    <a:pt x="616" y="1829"/>
                    <a:pt x="594" y="1921"/>
                    <a:pt x="594" y="2103"/>
                  </a:cubicBezTo>
                  <a:cubicBezTo>
                    <a:pt x="571" y="2263"/>
                    <a:pt x="548" y="2469"/>
                    <a:pt x="479" y="2674"/>
                  </a:cubicBezTo>
                  <a:cubicBezTo>
                    <a:pt x="434" y="2879"/>
                    <a:pt x="343" y="3062"/>
                    <a:pt x="228" y="3176"/>
                  </a:cubicBezTo>
                  <a:cubicBezTo>
                    <a:pt x="114" y="3290"/>
                    <a:pt x="0" y="3359"/>
                    <a:pt x="23" y="3382"/>
                  </a:cubicBezTo>
                  <a:cubicBezTo>
                    <a:pt x="23" y="3404"/>
                    <a:pt x="69" y="3404"/>
                    <a:pt x="114" y="3404"/>
                  </a:cubicBezTo>
                  <a:cubicBezTo>
                    <a:pt x="160" y="3404"/>
                    <a:pt x="251" y="3404"/>
                    <a:pt x="343" y="3336"/>
                  </a:cubicBezTo>
                  <a:cubicBezTo>
                    <a:pt x="525" y="3267"/>
                    <a:pt x="708" y="3062"/>
                    <a:pt x="822" y="2834"/>
                  </a:cubicBezTo>
                  <a:cubicBezTo>
                    <a:pt x="959" y="2605"/>
                    <a:pt x="1027" y="2354"/>
                    <a:pt x="1073" y="2172"/>
                  </a:cubicBezTo>
                  <a:cubicBezTo>
                    <a:pt x="1119" y="1989"/>
                    <a:pt x="1141" y="1875"/>
                    <a:pt x="1141" y="1875"/>
                  </a:cubicBezTo>
                  <a:cubicBezTo>
                    <a:pt x="1141" y="1875"/>
                    <a:pt x="1141" y="1373"/>
                    <a:pt x="1050" y="894"/>
                  </a:cubicBezTo>
                  <a:cubicBezTo>
                    <a:pt x="985" y="437"/>
                    <a:pt x="774" y="0"/>
                    <a:pt x="676" y="0"/>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4" name="Google Shape;3008;p41">
              <a:extLst>
                <a:ext uri="{FF2B5EF4-FFF2-40B4-BE49-F238E27FC236}">
                  <a16:creationId xmlns:a16="http://schemas.microsoft.com/office/drawing/2014/main" id="{1459EEF0-0D0E-1F13-4420-5DB4867840E1}"/>
                </a:ext>
              </a:extLst>
            </p:cNvPr>
            <p:cNvSpPr/>
            <p:nvPr/>
          </p:nvSpPr>
          <p:spPr>
            <a:xfrm>
              <a:off x="4643400" y="1373550"/>
              <a:ext cx="102175" cy="35850"/>
            </a:xfrm>
            <a:custGeom>
              <a:avLst/>
              <a:gdLst/>
              <a:ahLst/>
              <a:cxnLst/>
              <a:rect l="l" t="t" r="r" b="b"/>
              <a:pathLst>
                <a:path w="4087" h="1434" extrusionOk="0">
                  <a:moveTo>
                    <a:pt x="705" y="0"/>
                  </a:moveTo>
                  <a:cubicBezTo>
                    <a:pt x="295" y="0"/>
                    <a:pt x="0" y="167"/>
                    <a:pt x="0" y="412"/>
                  </a:cubicBezTo>
                  <a:cubicBezTo>
                    <a:pt x="0" y="731"/>
                    <a:pt x="457" y="1028"/>
                    <a:pt x="1005" y="1097"/>
                  </a:cubicBezTo>
                  <a:cubicBezTo>
                    <a:pt x="1082" y="1106"/>
                    <a:pt x="1158" y="1111"/>
                    <a:pt x="1230" y="1111"/>
                  </a:cubicBezTo>
                  <a:cubicBezTo>
                    <a:pt x="1667" y="1111"/>
                    <a:pt x="1986" y="940"/>
                    <a:pt x="1986" y="686"/>
                  </a:cubicBezTo>
                  <a:cubicBezTo>
                    <a:pt x="1986" y="389"/>
                    <a:pt x="1530" y="92"/>
                    <a:pt x="982" y="24"/>
                  </a:cubicBezTo>
                  <a:cubicBezTo>
                    <a:pt x="886" y="8"/>
                    <a:pt x="793" y="0"/>
                    <a:pt x="705" y="0"/>
                  </a:cubicBezTo>
                  <a:close/>
                  <a:moveTo>
                    <a:pt x="3208" y="631"/>
                  </a:moveTo>
                  <a:cubicBezTo>
                    <a:pt x="2890" y="631"/>
                    <a:pt x="2648" y="758"/>
                    <a:pt x="2648" y="937"/>
                  </a:cubicBezTo>
                  <a:cubicBezTo>
                    <a:pt x="2648" y="1142"/>
                    <a:pt x="2990" y="1370"/>
                    <a:pt x="3379" y="1416"/>
                  </a:cubicBezTo>
                  <a:cubicBezTo>
                    <a:pt x="3446" y="1428"/>
                    <a:pt x="3512" y="1434"/>
                    <a:pt x="3575" y="1434"/>
                  </a:cubicBezTo>
                  <a:cubicBezTo>
                    <a:pt x="3869" y="1434"/>
                    <a:pt x="4086" y="1308"/>
                    <a:pt x="4086" y="1119"/>
                  </a:cubicBezTo>
                  <a:cubicBezTo>
                    <a:pt x="4086" y="914"/>
                    <a:pt x="3767" y="708"/>
                    <a:pt x="3356" y="640"/>
                  </a:cubicBezTo>
                  <a:cubicBezTo>
                    <a:pt x="3305" y="634"/>
                    <a:pt x="3256" y="631"/>
                    <a:pt x="3208" y="63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5" name="Google Shape;3009;p41">
              <a:extLst>
                <a:ext uri="{FF2B5EF4-FFF2-40B4-BE49-F238E27FC236}">
                  <a16:creationId xmlns:a16="http://schemas.microsoft.com/office/drawing/2014/main" id="{0A4F489E-E4A0-9A7D-8D46-607EA095974F}"/>
                </a:ext>
              </a:extLst>
            </p:cNvPr>
            <p:cNvSpPr/>
            <p:nvPr/>
          </p:nvSpPr>
          <p:spPr>
            <a:xfrm>
              <a:off x="4718725" y="4304325"/>
              <a:ext cx="299025" cy="104800"/>
            </a:xfrm>
            <a:custGeom>
              <a:avLst/>
              <a:gdLst/>
              <a:ahLst/>
              <a:cxnLst/>
              <a:rect l="l" t="t" r="r" b="b"/>
              <a:pathLst>
                <a:path w="11961" h="4192" extrusionOk="0">
                  <a:moveTo>
                    <a:pt x="11961" y="0"/>
                  </a:moveTo>
                  <a:cubicBezTo>
                    <a:pt x="10409" y="1301"/>
                    <a:pt x="7327" y="2466"/>
                    <a:pt x="3744" y="2876"/>
                  </a:cubicBezTo>
                  <a:cubicBezTo>
                    <a:pt x="3212" y="2937"/>
                    <a:pt x="2747" y="2964"/>
                    <a:pt x="2342" y="2964"/>
                  </a:cubicBezTo>
                  <a:cubicBezTo>
                    <a:pt x="1217" y="2964"/>
                    <a:pt x="552" y="2757"/>
                    <a:pt x="183" y="2488"/>
                  </a:cubicBezTo>
                  <a:cubicBezTo>
                    <a:pt x="92" y="2603"/>
                    <a:pt x="46" y="2694"/>
                    <a:pt x="0" y="2785"/>
                  </a:cubicBezTo>
                  <a:cubicBezTo>
                    <a:pt x="319" y="2986"/>
                    <a:pt x="1007" y="3286"/>
                    <a:pt x="2328" y="3286"/>
                  </a:cubicBezTo>
                  <a:cubicBezTo>
                    <a:pt x="2805" y="3286"/>
                    <a:pt x="3364" y="3247"/>
                    <a:pt x="4018" y="3150"/>
                  </a:cubicBezTo>
                  <a:cubicBezTo>
                    <a:pt x="6587" y="2763"/>
                    <a:pt x="7922" y="2376"/>
                    <a:pt x="8388" y="2376"/>
                  </a:cubicBezTo>
                  <a:cubicBezTo>
                    <a:pt x="8526" y="2376"/>
                    <a:pt x="8588" y="2410"/>
                    <a:pt x="8583" y="2488"/>
                  </a:cubicBezTo>
                  <a:cubicBezTo>
                    <a:pt x="8583" y="2722"/>
                    <a:pt x="5171" y="3885"/>
                    <a:pt x="2269" y="3885"/>
                  </a:cubicBezTo>
                  <a:cubicBezTo>
                    <a:pt x="1479" y="3885"/>
                    <a:pt x="727" y="3799"/>
                    <a:pt x="92" y="3584"/>
                  </a:cubicBezTo>
                  <a:lnTo>
                    <a:pt x="92" y="3584"/>
                  </a:lnTo>
                  <a:cubicBezTo>
                    <a:pt x="481" y="3992"/>
                    <a:pt x="1467" y="4192"/>
                    <a:pt x="2718" y="4192"/>
                  </a:cubicBezTo>
                  <a:cubicBezTo>
                    <a:pt x="5941" y="4192"/>
                    <a:pt x="10918" y="2865"/>
                    <a:pt x="11938" y="366"/>
                  </a:cubicBezTo>
                  <a:cubicBezTo>
                    <a:pt x="11938" y="229"/>
                    <a:pt x="11938" y="115"/>
                    <a:pt x="11961" y="0"/>
                  </a:cubicBezTo>
                  <a:close/>
                </a:path>
              </a:pathLst>
            </a:custGeom>
            <a:solidFill>
              <a:srgbClr val="9584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6" name="Google Shape;3010;p41">
              <a:extLst>
                <a:ext uri="{FF2B5EF4-FFF2-40B4-BE49-F238E27FC236}">
                  <a16:creationId xmlns:a16="http://schemas.microsoft.com/office/drawing/2014/main" id="{9723C422-616C-80B4-EFE3-48F52D4D7F5B}"/>
                </a:ext>
              </a:extLst>
            </p:cNvPr>
            <p:cNvSpPr/>
            <p:nvPr/>
          </p:nvSpPr>
          <p:spPr>
            <a:xfrm>
              <a:off x="4715875" y="4304325"/>
              <a:ext cx="301875" cy="105000"/>
            </a:xfrm>
            <a:custGeom>
              <a:avLst/>
              <a:gdLst/>
              <a:ahLst/>
              <a:cxnLst/>
              <a:rect l="l" t="t" r="r" b="b"/>
              <a:pathLst>
                <a:path w="12075" h="4200" extrusionOk="0">
                  <a:moveTo>
                    <a:pt x="12075" y="0"/>
                  </a:moveTo>
                  <a:cubicBezTo>
                    <a:pt x="10523" y="1301"/>
                    <a:pt x="7441" y="2466"/>
                    <a:pt x="3858" y="2876"/>
                  </a:cubicBezTo>
                  <a:cubicBezTo>
                    <a:pt x="3326" y="2937"/>
                    <a:pt x="2861" y="2964"/>
                    <a:pt x="2456" y="2964"/>
                  </a:cubicBezTo>
                  <a:cubicBezTo>
                    <a:pt x="1331" y="2964"/>
                    <a:pt x="666" y="2757"/>
                    <a:pt x="297" y="2488"/>
                  </a:cubicBezTo>
                  <a:cubicBezTo>
                    <a:pt x="91" y="2762"/>
                    <a:pt x="0" y="3036"/>
                    <a:pt x="46" y="3287"/>
                  </a:cubicBezTo>
                  <a:cubicBezTo>
                    <a:pt x="170" y="3902"/>
                    <a:pt x="1294" y="4200"/>
                    <a:pt x="2814" y="4200"/>
                  </a:cubicBezTo>
                  <a:cubicBezTo>
                    <a:pt x="6033" y="4200"/>
                    <a:pt x="11028" y="2862"/>
                    <a:pt x="12052" y="366"/>
                  </a:cubicBezTo>
                  <a:cubicBezTo>
                    <a:pt x="12052" y="229"/>
                    <a:pt x="12052" y="115"/>
                    <a:pt x="1207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7" name="Google Shape;3011;p41">
              <a:extLst>
                <a:ext uri="{FF2B5EF4-FFF2-40B4-BE49-F238E27FC236}">
                  <a16:creationId xmlns:a16="http://schemas.microsoft.com/office/drawing/2014/main" id="{FB38FE86-C22A-CDB1-45CA-F1A15D19C466}"/>
                </a:ext>
              </a:extLst>
            </p:cNvPr>
            <p:cNvSpPr/>
            <p:nvPr/>
          </p:nvSpPr>
          <p:spPr>
            <a:xfrm>
              <a:off x="4713575" y="4244975"/>
              <a:ext cx="305900" cy="164350"/>
            </a:xfrm>
            <a:custGeom>
              <a:avLst/>
              <a:gdLst/>
              <a:ahLst/>
              <a:cxnLst/>
              <a:rect l="l" t="t" r="r" b="b"/>
              <a:pathLst>
                <a:path w="12236" h="6574" extrusionOk="0">
                  <a:moveTo>
                    <a:pt x="12235" y="1"/>
                  </a:moveTo>
                  <a:lnTo>
                    <a:pt x="12235" y="1"/>
                  </a:lnTo>
                  <a:cubicBezTo>
                    <a:pt x="11961" y="252"/>
                    <a:pt x="11665" y="434"/>
                    <a:pt x="11368" y="571"/>
                  </a:cubicBezTo>
                  <a:cubicBezTo>
                    <a:pt x="11094" y="2078"/>
                    <a:pt x="8423" y="3790"/>
                    <a:pt x="4817" y="4155"/>
                  </a:cubicBezTo>
                  <a:cubicBezTo>
                    <a:pt x="4452" y="4191"/>
                    <a:pt x="4127" y="4208"/>
                    <a:pt x="3838" y="4208"/>
                  </a:cubicBezTo>
                  <a:cubicBezTo>
                    <a:pt x="2681" y="4208"/>
                    <a:pt x="2096" y="3945"/>
                    <a:pt x="1804" y="3653"/>
                  </a:cubicBezTo>
                  <a:cubicBezTo>
                    <a:pt x="731" y="4360"/>
                    <a:pt x="1" y="5068"/>
                    <a:pt x="138" y="5661"/>
                  </a:cubicBezTo>
                  <a:cubicBezTo>
                    <a:pt x="262" y="6276"/>
                    <a:pt x="1386" y="6574"/>
                    <a:pt x="2906" y="6574"/>
                  </a:cubicBezTo>
                  <a:cubicBezTo>
                    <a:pt x="6125" y="6574"/>
                    <a:pt x="11120" y="5236"/>
                    <a:pt x="12144" y="2740"/>
                  </a:cubicBezTo>
                  <a:cubicBezTo>
                    <a:pt x="12190" y="1827"/>
                    <a:pt x="12212" y="914"/>
                    <a:pt x="12235" y="1"/>
                  </a:cubicBezTo>
                  <a:close/>
                </a:path>
              </a:pathLst>
            </a:custGeom>
            <a:solidFill>
              <a:srgbClr val="41B0D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8" name="Google Shape;3012;p41">
              <a:extLst>
                <a:ext uri="{FF2B5EF4-FFF2-40B4-BE49-F238E27FC236}">
                  <a16:creationId xmlns:a16="http://schemas.microsoft.com/office/drawing/2014/main" id="{EEEA72A7-AC1B-92EB-8001-048BD15EC1E2}"/>
                </a:ext>
              </a:extLst>
            </p:cNvPr>
            <p:cNvSpPr/>
            <p:nvPr/>
          </p:nvSpPr>
          <p:spPr>
            <a:xfrm>
              <a:off x="4779200" y="4313600"/>
              <a:ext cx="52525" cy="28650"/>
            </a:xfrm>
            <a:custGeom>
              <a:avLst/>
              <a:gdLst/>
              <a:ahLst/>
              <a:cxnLst/>
              <a:rect l="l" t="t" r="r" b="b"/>
              <a:pathLst>
                <a:path w="2101" h="1146" extrusionOk="0">
                  <a:moveTo>
                    <a:pt x="1686" y="1"/>
                  </a:moveTo>
                  <a:cubicBezTo>
                    <a:pt x="1588" y="1"/>
                    <a:pt x="1479" y="21"/>
                    <a:pt x="1370" y="63"/>
                  </a:cubicBezTo>
                  <a:cubicBezTo>
                    <a:pt x="1096" y="177"/>
                    <a:pt x="914" y="406"/>
                    <a:pt x="982" y="565"/>
                  </a:cubicBezTo>
                  <a:cubicBezTo>
                    <a:pt x="1026" y="681"/>
                    <a:pt x="1161" y="742"/>
                    <a:pt x="1323" y="742"/>
                  </a:cubicBezTo>
                  <a:cubicBezTo>
                    <a:pt x="1417" y="742"/>
                    <a:pt x="1521" y="721"/>
                    <a:pt x="1621" y="679"/>
                  </a:cubicBezTo>
                  <a:cubicBezTo>
                    <a:pt x="1918" y="565"/>
                    <a:pt x="2101" y="337"/>
                    <a:pt x="2032" y="177"/>
                  </a:cubicBezTo>
                  <a:cubicBezTo>
                    <a:pt x="1989" y="62"/>
                    <a:pt x="1854" y="1"/>
                    <a:pt x="1686" y="1"/>
                  </a:cubicBezTo>
                  <a:close/>
                  <a:moveTo>
                    <a:pt x="471" y="680"/>
                  </a:moveTo>
                  <a:cubicBezTo>
                    <a:pt x="415" y="680"/>
                    <a:pt x="355" y="688"/>
                    <a:pt x="298" y="702"/>
                  </a:cubicBezTo>
                  <a:cubicBezTo>
                    <a:pt x="115" y="771"/>
                    <a:pt x="1" y="908"/>
                    <a:pt x="24" y="1022"/>
                  </a:cubicBezTo>
                  <a:cubicBezTo>
                    <a:pt x="55" y="1099"/>
                    <a:pt x="149" y="1145"/>
                    <a:pt x="271" y="1145"/>
                  </a:cubicBezTo>
                  <a:cubicBezTo>
                    <a:pt x="328" y="1145"/>
                    <a:pt x="391" y="1135"/>
                    <a:pt x="457" y="1113"/>
                  </a:cubicBezTo>
                  <a:cubicBezTo>
                    <a:pt x="640" y="1045"/>
                    <a:pt x="754" y="908"/>
                    <a:pt x="708" y="794"/>
                  </a:cubicBezTo>
                  <a:cubicBezTo>
                    <a:pt x="693" y="716"/>
                    <a:pt x="592" y="680"/>
                    <a:pt x="471" y="680"/>
                  </a:cubicBezTo>
                  <a:close/>
                </a:path>
              </a:pathLst>
            </a:custGeom>
            <a:solidFill>
              <a:srgbClr val="FFDC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9" name="Google Shape;3013;p41">
              <a:extLst>
                <a:ext uri="{FF2B5EF4-FFF2-40B4-BE49-F238E27FC236}">
                  <a16:creationId xmlns:a16="http://schemas.microsoft.com/office/drawing/2014/main" id="{235DB158-C053-445E-FA1C-8C972C1375B2}"/>
                </a:ext>
              </a:extLst>
            </p:cNvPr>
            <p:cNvSpPr/>
            <p:nvPr/>
          </p:nvSpPr>
          <p:spPr>
            <a:xfrm>
              <a:off x="4706725" y="4244400"/>
              <a:ext cx="312750" cy="164925"/>
            </a:xfrm>
            <a:custGeom>
              <a:avLst/>
              <a:gdLst/>
              <a:ahLst/>
              <a:cxnLst/>
              <a:rect l="l" t="t" r="r" b="b"/>
              <a:pathLst>
                <a:path w="12510" h="6597" extrusionOk="0">
                  <a:moveTo>
                    <a:pt x="12509" y="1"/>
                  </a:moveTo>
                  <a:lnTo>
                    <a:pt x="12509" y="1"/>
                  </a:lnTo>
                  <a:cubicBezTo>
                    <a:pt x="11773" y="689"/>
                    <a:pt x="10957" y="915"/>
                    <a:pt x="10202" y="915"/>
                  </a:cubicBezTo>
                  <a:cubicBezTo>
                    <a:pt x="9505" y="915"/>
                    <a:pt x="8860" y="723"/>
                    <a:pt x="8378" y="526"/>
                  </a:cubicBezTo>
                  <a:lnTo>
                    <a:pt x="8378" y="526"/>
                  </a:lnTo>
                  <a:cubicBezTo>
                    <a:pt x="8401" y="663"/>
                    <a:pt x="8401" y="731"/>
                    <a:pt x="8401" y="731"/>
                  </a:cubicBezTo>
                  <a:cubicBezTo>
                    <a:pt x="8401" y="731"/>
                    <a:pt x="1" y="3767"/>
                    <a:pt x="412" y="5684"/>
                  </a:cubicBezTo>
                  <a:cubicBezTo>
                    <a:pt x="536" y="6299"/>
                    <a:pt x="1660" y="6597"/>
                    <a:pt x="3180" y="6597"/>
                  </a:cubicBezTo>
                  <a:cubicBezTo>
                    <a:pt x="6399" y="6597"/>
                    <a:pt x="11394" y="5259"/>
                    <a:pt x="12418" y="2763"/>
                  </a:cubicBezTo>
                  <a:cubicBezTo>
                    <a:pt x="12464" y="1850"/>
                    <a:pt x="12486" y="937"/>
                    <a:pt x="12509" y="1"/>
                  </a:cubicBezTo>
                  <a:close/>
                </a:path>
              </a:pathLst>
            </a:custGeom>
            <a:solidFill>
              <a:srgbClr val="453F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911" name="TextBox 910">
            <a:extLst>
              <a:ext uri="{FF2B5EF4-FFF2-40B4-BE49-F238E27FC236}">
                <a16:creationId xmlns:a16="http://schemas.microsoft.com/office/drawing/2014/main" id="{C7DAFA86-F568-B7FE-FF05-F78DD4AC686B}"/>
              </a:ext>
            </a:extLst>
          </p:cNvPr>
          <p:cNvSpPr txBox="1"/>
          <p:nvPr/>
        </p:nvSpPr>
        <p:spPr>
          <a:xfrm>
            <a:off x="2285999" y="1899914"/>
            <a:ext cx="4861351" cy="1323439"/>
          </a:xfrm>
          <a:prstGeom prst="rect">
            <a:avLst/>
          </a:prstGeom>
          <a:noFill/>
        </p:spPr>
        <p:txBody>
          <a:bodyPr wrap="square">
            <a:spAutoFit/>
          </a:bodyPr>
          <a:lstStyle/>
          <a:p>
            <a:pPr algn="just"/>
            <a:r>
              <a:rPr lang="en-US" sz="2000">
                <a:solidFill>
                  <a:schemeClr val="bg1"/>
                </a:solidFill>
                <a:latin typeface="Times New Roman" panose="02020603050405020304" pitchFamily="18" charset="0"/>
                <a:cs typeface="Times New Roman" panose="02020603050405020304" pitchFamily="18" charset="0"/>
              </a:rPr>
              <a:t>Thành ngữ là một loại cụm từ cố định, có nghĩa bóng bẩy. Nghĩa của thành ngữ là nghĩa toát ra từ cả cụm, chứ không phải được suy ra từ nghĩa của từng thành tố.</a:t>
            </a:r>
          </a:p>
        </p:txBody>
      </p:sp>
    </p:spTree>
    <p:extLst>
      <p:ext uri="{BB962C8B-B14F-4D97-AF65-F5344CB8AC3E}">
        <p14:creationId xmlns:p14="http://schemas.microsoft.com/office/powerpoint/2010/main" val="1062769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71"/>
                                        </p:tgtEl>
                                        <p:attrNameLst>
                                          <p:attrName>style.visibility</p:attrName>
                                        </p:attrNameLst>
                                      </p:cBhvr>
                                      <p:to>
                                        <p:strVal val="visible"/>
                                      </p:to>
                                    </p:set>
                                    <p:anim calcmode="lin" valueType="num">
                                      <p:cBhvr additive="base">
                                        <p:cTn id="15" dur="500" fill="hold"/>
                                        <p:tgtEl>
                                          <p:spTgt spid="771"/>
                                        </p:tgtEl>
                                        <p:attrNameLst>
                                          <p:attrName>ppt_x</p:attrName>
                                        </p:attrNameLst>
                                      </p:cBhvr>
                                      <p:tavLst>
                                        <p:tav tm="0">
                                          <p:val>
                                            <p:strVal val="#ppt_x"/>
                                          </p:val>
                                        </p:tav>
                                        <p:tav tm="100000">
                                          <p:val>
                                            <p:strVal val="#ppt_x"/>
                                          </p:val>
                                        </p:tav>
                                      </p:tavLst>
                                    </p:anim>
                                    <p:anim calcmode="lin" valueType="num">
                                      <p:cBhvr additive="base">
                                        <p:cTn id="16" dur="500" fill="hold"/>
                                        <p:tgtEl>
                                          <p:spTgt spid="77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911"/>
                                        </p:tgtEl>
                                        <p:attrNameLst>
                                          <p:attrName>style.visibility</p:attrName>
                                        </p:attrNameLst>
                                      </p:cBhvr>
                                      <p:to>
                                        <p:strVal val="visible"/>
                                      </p:to>
                                    </p:set>
                                    <p:animEffect transition="in" filter="wipe(down)">
                                      <p:cBhvr>
                                        <p:cTn id="21" dur="500"/>
                                        <p:tgtEl>
                                          <p:spTgt spid="9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16"/>
        <p:cNvGrpSpPr/>
        <p:nvPr/>
      </p:nvGrpSpPr>
      <p:grpSpPr>
        <a:xfrm>
          <a:off x="0" y="0"/>
          <a:ext cx="0" cy="0"/>
          <a:chOff x="0" y="0"/>
          <a:chExt cx="0" cy="0"/>
        </a:xfrm>
      </p:grpSpPr>
      <p:sp>
        <p:nvSpPr>
          <p:cNvPr id="1517" name="Google Shape;1517;p57"/>
          <p:cNvSpPr/>
          <p:nvPr/>
        </p:nvSpPr>
        <p:spPr>
          <a:xfrm>
            <a:off x="2867807" y="619522"/>
            <a:ext cx="1189200" cy="1189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7"/>
          <p:cNvSpPr txBox="1">
            <a:spLocks noGrp="1"/>
          </p:cNvSpPr>
          <p:nvPr>
            <p:ph type="title"/>
          </p:nvPr>
        </p:nvSpPr>
        <p:spPr>
          <a:xfrm>
            <a:off x="989082" y="2696013"/>
            <a:ext cx="5199421" cy="1189200"/>
          </a:xfrm>
          <a:prstGeom prst="rect">
            <a:avLst/>
          </a:prstGeom>
        </p:spPr>
        <p:txBody>
          <a:bodyPr spcFirstLastPara="1" wrap="square" lIns="91425" tIns="91425" rIns="91425" bIns="91425" anchor="b" anchorCtr="0">
            <a:noAutofit/>
          </a:bodyPr>
          <a:lstStyle/>
          <a:p>
            <a:r>
              <a:rPr lang="en-US" sz="6000" b="1">
                <a:effectLst/>
                <a:latin typeface="Times New Roman" panose="02020603050405020304" pitchFamily="18" charset="0"/>
                <a:ea typeface="Times New Roman" panose="02020603050405020304" pitchFamily="18" charset="0"/>
                <a:cs typeface="Times New Roman" panose="02020603050405020304" pitchFamily="18" charset="0"/>
              </a:rPr>
              <a:t>Chức năng của thành ngữ</a:t>
            </a:r>
            <a:endParaRPr lang="en-US" sz="6000">
              <a:effectLst/>
              <a:latin typeface=".VnTime"/>
              <a:ea typeface="Times New Roman" panose="02020603050405020304" pitchFamily="18" charset="0"/>
              <a:cs typeface="Times New Roman" panose="02020603050405020304" pitchFamily="18" charset="0"/>
            </a:endParaRPr>
          </a:p>
        </p:txBody>
      </p:sp>
      <p:sp>
        <p:nvSpPr>
          <p:cNvPr id="1520" name="Google Shape;1520;p57"/>
          <p:cNvSpPr txBox="1">
            <a:spLocks noGrp="1"/>
          </p:cNvSpPr>
          <p:nvPr>
            <p:ph type="title" idx="2"/>
          </p:nvPr>
        </p:nvSpPr>
        <p:spPr>
          <a:xfrm>
            <a:off x="2867807" y="829672"/>
            <a:ext cx="1189200" cy="76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02</a:t>
            </a:r>
            <a:endParaRPr>
              <a:solidFill>
                <a:schemeClr val="lt1"/>
              </a:solidFill>
            </a:endParaRPr>
          </a:p>
        </p:txBody>
      </p:sp>
      <p:grpSp>
        <p:nvGrpSpPr>
          <p:cNvPr id="1521" name="Google Shape;1521;p57"/>
          <p:cNvGrpSpPr/>
          <p:nvPr/>
        </p:nvGrpSpPr>
        <p:grpSpPr>
          <a:xfrm flipH="1">
            <a:off x="6272714" y="1925834"/>
            <a:ext cx="2748327" cy="3438901"/>
            <a:chOff x="341375" y="1800448"/>
            <a:chExt cx="2848302" cy="3563997"/>
          </a:xfrm>
        </p:grpSpPr>
        <p:sp>
          <p:nvSpPr>
            <p:cNvPr id="1522" name="Google Shape;1522;p57"/>
            <p:cNvSpPr/>
            <p:nvPr/>
          </p:nvSpPr>
          <p:spPr>
            <a:xfrm rot="-278073">
              <a:off x="807266" y="2753220"/>
              <a:ext cx="132036" cy="108612"/>
            </a:xfrm>
            <a:custGeom>
              <a:avLst/>
              <a:gdLst/>
              <a:ahLst/>
              <a:cxnLst/>
              <a:rect l="l" t="t" r="r" b="b"/>
              <a:pathLst>
                <a:path w="3461" h="2847" fill="none" extrusionOk="0">
                  <a:moveTo>
                    <a:pt x="1" y="2846"/>
                  </a:moveTo>
                  <a:cubicBezTo>
                    <a:pt x="363" y="1284"/>
                    <a:pt x="1856" y="57"/>
                    <a:pt x="3460" y="1"/>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57"/>
            <p:cNvSpPr/>
            <p:nvPr/>
          </p:nvSpPr>
          <p:spPr>
            <a:xfrm rot="-278073">
              <a:off x="869082" y="2774272"/>
              <a:ext cx="68708" cy="105942"/>
            </a:xfrm>
            <a:custGeom>
              <a:avLst/>
              <a:gdLst/>
              <a:ahLst/>
              <a:cxnLst/>
              <a:rect l="l" t="t" r="r" b="b"/>
              <a:pathLst>
                <a:path w="1801" h="2777" fill="none" extrusionOk="0">
                  <a:moveTo>
                    <a:pt x="1" y="1"/>
                  </a:moveTo>
                  <a:cubicBezTo>
                    <a:pt x="140" y="1130"/>
                    <a:pt x="824" y="2177"/>
                    <a:pt x="1800" y="2776"/>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57"/>
            <p:cNvSpPr/>
            <p:nvPr/>
          </p:nvSpPr>
          <p:spPr>
            <a:xfrm rot="-278073">
              <a:off x="903732" y="2946555"/>
              <a:ext cx="110711" cy="152752"/>
            </a:xfrm>
            <a:custGeom>
              <a:avLst/>
              <a:gdLst/>
              <a:ahLst/>
              <a:cxnLst/>
              <a:rect l="l" t="t" r="r" b="b"/>
              <a:pathLst>
                <a:path w="2902" h="4004" fill="none" extrusionOk="0">
                  <a:moveTo>
                    <a:pt x="1535" y="1"/>
                  </a:moveTo>
                  <a:cubicBezTo>
                    <a:pt x="2357" y="447"/>
                    <a:pt x="2901" y="1354"/>
                    <a:pt x="2888" y="2274"/>
                  </a:cubicBezTo>
                  <a:cubicBezTo>
                    <a:pt x="2888" y="2888"/>
                    <a:pt x="2567" y="3557"/>
                    <a:pt x="1995" y="3767"/>
                  </a:cubicBezTo>
                  <a:cubicBezTo>
                    <a:pt x="1381" y="4004"/>
                    <a:pt x="670" y="3613"/>
                    <a:pt x="335" y="3055"/>
                  </a:cubicBezTo>
                  <a:cubicBezTo>
                    <a:pt x="70" y="2623"/>
                    <a:pt x="0" y="2079"/>
                    <a:pt x="28" y="1577"/>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57"/>
            <p:cNvSpPr/>
            <p:nvPr/>
          </p:nvSpPr>
          <p:spPr>
            <a:xfrm rot="-278073">
              <a:off x="908068" y="2194066"/>
              <a:ext cx="950958" cy="809156"/>
            </a:xfrm>
            <a:custGeom>
              <a:avLst/>
              <a:gdLst/>
              <a:ahLst/>
              <a:cxnLst/>
              <a:rect l="l" t="t" r="r" b="b"/>
              <a:pathLst>
                <a:path w="24927" h="21210" extrusionOk="0">
                  <a:moveTo>
                    <a:pt x="3934" y="1"/>
                  </a:moveTo>
                  <a:cubicBezTo>
                    <a:pt x="3739" y="1814"/>
                    <a:pt x="3488" y="3697"/>
                    <a:pt x="2916" y="5496"/>
                  </a:cubicBezTo>
                  <a:cubicBezTo>
                    <a:pt x="2344" y="7282"/>
                    <a:pt x="1409" y="9012"/>
                    <a:pt x="1" y="10267"/>
                  </a:cubicBezTo>
                  <a:cubicBezTo>
                    <a:pt x="1047" y="14354"/>
                    <a:pt x="3544" y="17743"/>
                    <a:pt x="6989" y="19654"/>
                  </a:cubicBezTo>
                  <a:cubicBezTo>
                    <a:pt x="8841" y="20670"/>
                    <a:pt x="10964" y="21210"/>
                    <a:pt x="13071" y="21210"/>
                  </a:cubicBezTo>
                  <a:cubicBezTo>
                    <a:pt x="14899" y="21210"/>
                    <a:pt x="16715" y="20803"/>
                    <a:pt x="18329" y="19947"/>
                  </a:cubicBezTo>
                  <a:cubicBezTo>
                    <a:pt x="21175" y="18427"/>
                    <a:pt x="23225" y="15623"/>
                    <a:pt x="24076" y="12513"/>
                  </a:cubicBezTo>
                  <a:cubicBezTo>
                    <a:pt x="24927" y="9402"/>
                    <a:pt x="24606" y="6027"/>
                    <a:pt x="23434" y="3028"/>
                  </a:cubicBezTo>
                  <a:cubicBezTo>
                    <a:pt x="21474" y="3427"/>
                    <a:pt x="19490" y="3627"/>
                    <a:pt x="17523" y="3627"/>
                  </a:cubicBezTo>
                  <a:cubicBezTo>
                    <a:pt x="12689" y="3627"/>
                    <a:pt x="7959" y="2420"/>
                    <a:pt x="3934"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7"/>
            <p:cNvSpPr/>
            <p:nvPr/>
          </p:nvSpPr>
          <p:spPr>
            <a:xfrm rot="-278073">
              <a:off x="1662881" y="2588877"/>
              <a:ext cx="178312" cy="193038"/>
            </a:xfrm>
            <a:custGeom>
              <a:avLst/>
              <a:gdLst/>
              <a:ahLst/>
              <a:cxnLst/>
              <a:rect l="l" t="t" r="r" b="b"/>
              <a:pathLst>
                <a:path w="4674" h="5060" extrusionOk="0">
                  <a:moveTo>
                    <a:pt x="2933" y="1"/>
                  </a:moveTo>
                  <a:cubicBezTo>
                    <a:pt x="2036" y="1"/>
                    <a:pt x="1129" y="445"/>
                    <a:pt x="670" y="1223"/>
                  </a:cubicBezTo>
                  <a:cubicBezTo>
                    <a:pt x="0" y="2367"/>
                    <a:pt x="419" y="4041"/>
                    <a:pt x="1563" y="4724"/>
                  </a:cubicBezTo>
                  <a:cubicBezTo>
                    <a:pt x="1953" y="4948"/>
                    <a:pt x="2386" y="5059"/>
                    <a:pt x="2846" y="5059"/>
                  </a:cubicBezTo>
                  <a:cubicBezTo>
                    <a:pt x="3585" y="3929"/>
                    <a:pt x="4171" y="2688"/>
                    <a:pt x="4520" y="1377"/>
                  </a:cubicBezTo>
                  <a:cubicBezTo>
                    <a:pt x="4562" y="1167"/>
                    <a:pt x="4617" y="944"/>
                    <a:pt x="4673" y="735"/>
                  </a:cubicBezTo>
                  <a:cubicBezTo>
                    <a:pt x="4534" y="582"/>
                    <a:pt x="4352" y="442"/>
                    <a:pt x="4185" y="331"/>
                  </a:cubicBezTo>
                  <a:cubicBezTo>
                    <a:pt x="3806" y="107"/>
                    <a:pt x="3371" y="1"/>
                    <a:pt x="2933"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7"/>
            <p:cNvSpPr/>
            <p:nvPr/>
          </p:nvSpPr>
          <p:spPr>
            <a:xfrm rot="-278073">
              <a:off x="1086671" y="2780019"/>
              <a:ext cx="207039" cy="187849"/>
            </a:xfrm>
            <a:custGeom>
              <a:avLst/>
              <a:gdLst/>
              <a:ahLst/>
              <a:cxnLst/>
              <a:rect l="l" t="t" r="r" b="b"/>
              <a:pathLst>
                <a:path w="5427" h="4924" extrusionOk="0">
                  <a:moveTo>
                    <a:pt x="2622" y="0"/>
                  </a:moveTo>
                  <a:cubicBezTo>
                    <a:pt x="1722" y="0"/>
                    <a:pt x="810" y="442"/>
                    <a:pt x="349" y="1213"/>
                  </a:cubicBezTo>
                  <a:cubicBezTo>
                    <a:pt x="112" y="1632"/>
                    <a:pt x="0" y="2106"/>
                    <a:pt x="28" y="2594"/>
                  </a:cubicBezTo>
                  <a:cubicBezTo>
                    <a:pt x="879" y="3417"/>
                    <a:pt x="1842" y="4129"/>
                    <a:pt x="2888" y="4700"/>
                  </a:cubicBezTo>
                  <a:cubicBezTo>
                    <a:pt x="3027" y="4770"/>
                    <a:pt x="3167" y="4854"/>
                    <a:pt x="3320" y="4924"/>
                  </a:cubicBezTo>
                  <a:cubicBezTo>
                    <a:pt x="3906" y="4742"/>
                    <a:pt x="4436" y="4366"/>
                    <a:pt x="4743" y="3836"/>
                  </a:cubicBezTo>
                  <a:cubicBezTo>
                    <a:pt x="5426" y="2678"/>
                    <a:pt x="5008" y="1004"/>
                    <a:pt x="3864" y="321"/>
                  </a:cubicBezTo>
                  <a:cubicBezTo>
                    <a:pt x="3488" y="103"/>
                    <a:pt x="3056" y="0"/>
                    <a:pt x="2622" y="0"/>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7"/>
            <p:cNvSpPr/>
            <p:nvPr/>
          </p:nvSpPr>
          <p:spPr>
            <a:xfrm rot="-278073">
              <a:off x="1025737" y="2342226"/>
              <a:ext cx="347506" cy="344874"/>
            </a:xfrm>
            <a:custGeom>
              <a:avLst/>
              <a:gdLst/>
              <a:ahLst/>
              <a:cxnLst/>
              <a:rect l="l" t="t" r="r" b="b"/>
              <a:pathLst>
                <a:path w="9109" h="9040" fill="none" extrusionOk="0">
                  <a:moveTo>
                    <a:pt x="7505" y="7449"/>
                  </a:moveTo>
                  <a:cubicBezTo>
                    <a:pt x="5984" y="8998"/>
                    <a:pt x="3195" y="9040"/>
                    <a:pt x="1619" y="7533"/>
                  </a:cubicBezTo>
                  <a:cubicBezTo>
                    <a:pt x="56" y="6013"/>
                    <a:pt x="0" y="3223"/>
                    <a:pt x="1507" y="1661"/>
                  </a:cubicBezTo>
                  <a:cubicBezTo>
                    <a:pt x="2999" y="85"/>
                    <a:pt x="5789" y="1"/>
                    <a:pt x="7379" y="1479"/>
                  </a:cubicBezTo>
                  <a:cubicBezTo>
                    <a:pt x="8955" y="2972"/>
                    <a:pt x="9109" y="5803"/>
                    <a:pt x="7505" y="7449"/>
                  </a:cubicBezTo>
                  <a:close/>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7"/>
            <p:cNvSpPr/>
            <p:nvPr/>
          </p:nvSpPr>
          <p:spPr>
            <a:xfrm rot="-278073">
              <a:off x="1343840" y="2408295"/>
              <a:ext cx="124025" cy="47954"/>
            </a:xfrm>
            <a:custGeom>
              <a:avLst/>
              <a:gdLst/>
              <a:ahLst/>
              <a:cxnLst/>
              <a:rect l="l" t="t" r="r" b="b"/>
              <a:pathLst>
                <a:path w="3251" h="1257" fill="none" extrusionOk="0">
                  <a:moveTo>
                    <a:pt x="0" y="1256"/>
                  </a:moveTo>
                  <a:cubicBezTo>
                    <a:pt x="349" y="740"/>
                    <a:pt x="893" y="336"/>
                    <a:pt x="1507" y="168"/>
                  </a:cubicBezTo>
                  <a:cubicBezTo>
                    <a:pt x="2079" y="1"/>
                    <a:pt x="2706" y="43"/>
                    <a:pt x="3250" y="280"/>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57"/>
            <p:cNvSpPr/>
            <p:nvPr/>
          </p:nvSpPr>
          <p:spPr>
            <a:xfrm rot="-278073">
              <a:off x="1428264" y="2157469"/>
              <a:ext cx="346972" cy="344874"/>
            </a:xfrm>
            <a:custGeom>
              <a:avLst/>
              <a:gdLst/>
              <a:ahLst/>
              <a:cxnLst/>
              <a:rect l="l" t="t" r="r" b="b"/>
              <a:pathLst>
                <a:path w="9095" h="9040" fill="none" extrusionOk="0">
                  <a:moveTo>
                    <a:pt x="7491" y="7449"/>
                  </a:moveTo>
                  <a:cubicBezTo>
                    <a:pt x="5970" y="8997"/>
                    <a:pt x="3181" y="9039"/>
                    <a:pt x="1618" y="7533"/>
                  </a:cubicBezTo>
                  <a:cubicBezTo>
                    <a:pt x="42" y="6012"/>
                    <a:pt x="0" y="3223"/>
                    <a:pt x="1493" y="1660"/>
                  </a:cubicBezTo>
                  <a:cubicBezTo>
                    <a:pt x="2999" y="84"/>
                    <a:pt x="5789" y="0"/>
                    <a:pt x="7365" y="1479"/>
                  </a:cubicBezTo>
                  <a:cubicBezTo>
                    <a:pt x="8941" y="2972"/>
                    <a:pt x="9095" y="5803"/>
                    <a:pt x="7491" y="7449"/>
                  </a:cubicBezTo>
                  <a:close/>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57"/>
            <p:cNvSpPr/>
            <p:nvPr/>
          </p:nvSpPr>
          <p:spPr>
            <a:xfrm rot="-278073">
              <a:off x="1081584" y="2497487"/>
              <a:ext cx="147945" cy="50052"/>
            </a:xfrm>
            <a:custGeom>
              <a:avLst/>
              <a:gdLst/>
              <a:ahLst/>
              <a:cxnLst/>
              <a:rect l="l" t="t" r="r" b="b"/>
              <a:pathLst>
                <a:path w="3878" h="1312" fill="none" extrusionOk="0">
                  <a:moveTo>
                    <a:pt x="3878" y="349"/>
                  </a:moveTo>
                  <a:cubicBezTo>
                    <a:pt x="3431" y="70"/>
                    <a:pt x="2860" y="0"/>
                    <a:pt x="2357" y="140"/>
                  </a:cubicBezTo>
                  <a:cubicBezTo>
                    <a:pt x="1855" y="293"/>
                    <a:pt x="1409" y="670"/>
                    <a:pt x="1088" y="1311"/>
                  </a:cubicBezTo>
                  <a:cubicBezTo>
                    <a:pt x="712" y="1046"/>
                    <a:pt x="363" y="781"/>
                    <a:pt x="0" y="530"/>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7"/>
            <p:cNvSpPr/>
            <p:nvPr/>
          </p:nvSpPr>
          <p:spPr>
            <a:xfrm rot="-278073">
              <a:off x="1126036" y="2494325"/>
              <a:ext cx="17091" cy="26133"/>
            </a:xfrm>
            <a:custGeom>
              <a:avLst/>
              <a:gdLst/>
              <a:ahLst/>
              <a:cxnLst/>
              <a:rect l="l" t="t" r="r" b="b"/>
              <a:pathLst>
                <a:path w="448" h="685" fill="none" extrusionOk="0">
                  <a:moveTo>
                    <a:pt x="447" y="684"/>
                  </a:moveTo>
                  <a:cubicBezTo>
                    <a:pt x="308" y="461"/>
                    <a:pt x="168" y="224"/>
                    <a:pt x="1" y="1"/>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7"/>
            <p:cNvSpPr/>
            <p:nvPr/>
          </p:nvSpPr>
          <p:spPr>
            <a:xfrm rot="-278073">
              <a:off x="1173682" y="2480311"/>
              <a:ext cx="3777" cy="18655"/>
            </a:xfrm>
            <a:custGeom>
              <a:avLst/>
              <a:gdLst/>
              <a:ahLst/>
              <a:cxnLst/>
              <a:rect l="l" t="t" r="r" b="b"/>
              <a:pathLst>
                <a:path w="99" h="489" fill="none" extrusionOk="0">
                  <a:moveTo>
                    <a:pt x="99" y="489"/>
                  </a:moveTo>
                  <a:cubicBezTo>
                    <a:pt x="71" y="335"/>
                    <a:pt x="29" y="168"/>
                    <a:pt x="1" y="1"/>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57"/>
            <p:cNvSpPr/>
            <p:nvPr/>
          </p:nvSpPr>
          <p:spPr>
            <a:xfrm rot="-278073">
              <a:off x="1559296" y="2328201"/>
              <a:ext cx="141078" cy="44216"/>
            </a:xfrm>
            <a:custGeom>
              <a:avLst/>
              <a:gdLst/>
              <a:ahLst/>
              <a:cxnLst/>
              <a:rect l="l" t="t" r="r" b="b"/>
              <a:pathLst>
                <a:path w="3698" h="1159" fill="none" extrusionOk="0">
                  <a:moveTo>
                    <a:pt x="1" y="1159"/>
                  </a:moveTo>
                  <a:cubicBezTo>
                    <a:pt x="336" y="740"/>
                    <a:pt x="824" y="475"/>
                    <a:pt x="1354" y="433"/>
                  </a:cubicBezTo>
                  <a:cubicBezTo>
                    <a:pt x="1870" y="405"/>
                    <a:pt x="2414" y="615"/>
                    <a:pt x="2958" y="1103"/>
                  </a:cubicBezTo>
                  <a:cubicBezTo>
                    <a:pt x="3195" y="726"/>
                    <a:pt x="3460" y="363"/>
                    <a:pt x="3697" y="1"/>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57"/>
            <p:cNvSpPr/>
            <p:nvPr/>
          </p:nvSpPr>
          <p:spPr>
            <a:xfrm rot="-278073">
              <a:off x="1640500" y="2319030"/>
              <a:ext cx="6981" cy="29833"/>
            </a:xfrm>
            <a:custGeom>
              <a:avLst/>
              <a:gdLst/>
              <a:ahLst/>
              <a:cxnLst/>
              <a:rect l="l" t="t" r="r" b="b"/>
              <a:pathLst>
                <a:path w="183" h="782" fill="none" extrusionOk="0">
                  <a:moveTo>
                    <a:pt x="1" y="782"/>
                  </a:moveTo>
                  <a:cubicBezTo>
                    <a:pt x="57" y="531"/>
                    <a:pt x="112" y="266"/>
                    <a:pt x="182" y="1"/>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57"/>
            <p:cNvSpPr/>
            <p:nvPr/>
          </p:nvSpPr>
          <p:spPr>
            <a:xfrm rot="-278073">
              <a:off x="1598201" y="2329542"/>
              <a:ext cx="2709" cy="19227"/>
            </a:xfrm>
            <a:custGeom>
              <a:avLst/>
              <a:gdLst/>
              <a:ahLst/>
              <a:cxnLst/>
              <a:rect l="l" t="t" r="r" b="b"/>
              <a:pathLst>
                <a:path w="71" h="504" fill="none" extrusionOk="0">
                  <a:moveTo>
                    <a:pt x="71" y="503"/>
                  </a:moveTo>
                  <a:cubicBezTo>
                    <a:pt x="43" y="350"/>
                    <a:pt x="29" y="168"/>
                    <a:pt x="1" y="1"/>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57"/>
            <p:cNvSpPr/>
            <p:nvPr/>
          </p:nvSpPr>
          <p:spPr>
            <a:xfrm rot="-278073">
              <a:off x="1415823" y="2425572"/>
              <a:ext cx="83052" cy="105408"/>
            </a:xfrm>
            <a:custGeom>
              <a:avLst/>
              <a:gdLst/>
              <a:ahLst/>
              <a:cxnLst/>
              <a:rect l="l" t="t" r="r" b="b"/>
              <a:pathLst>
                <a:path w="2177" h="2763" fill="none" extrusionOk="0">
                  <a:moveTo>
                    <a:pt x="1" y="1"/>
                  </a:moveTo>
                  <a:cubicBezTo>
                    <a:pt x="726" y="405"/>
                    <a:pt x="1437" y="824"/>
                    <a:pt x="2177" y="1284"/>
                  </a:cubicBezTo>
                  <a:cubicBezTo>
                    <a:pt x="1758" y="1870"/>
                    <a:pt x="1214" y="2372"/>
                    <a:pt x="586" y="2763"/>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57"/>
            <p:cNvSpPr/>
            <p:nvPr/>
          </p:nvSpPr>
          <p:spPr>
            <a:xfrm rot="-278073">
              <a:off x="1539250" y="2591435"/>
              <a:ext cx="69242" cy="40248"/>
            </a:xfrm>
            <a:custGeom>
              <a:avLst/>
              <a:gdLst/>
              <a:ahLst/>
              <a:cxnLst/>
              <a:rect l="l" t="t" r="r" b="b"/>
              <a:pathLst>
                <a:path w="1815" h="1055" extrusionOk="0">
                  <a:moveTo>
                    <a:pt x="1398" y="0"/>
                  </a:moveTo>
                  <a:cubicBezTo>
                    <a:pt x="1332" y="0"/>
                    <a:pt x="1258" y="8"/>
                    <a:pt x="1172" y="21"/>
                  </a:cubicBezTo>
                  <a:cubicBezTo>
                    <a:pt x="991" y="63"/>
                    <a:pt x="796" y="63"/>
                    <a:pt x="628" y="91"/>
                  </a:cubicBezTo>
                  <a:cubicBezTo>
                    <a:pt x="447" y="132"/>
                    <a:pt x="280" y="202"/>
                    <a:pt x="154" y="342"/>
                  </a:cubicBezTo>
                  <a:cubicBezTo>
                    <a:pt x="29" y="481"/>
                    <a:pt x="1" y="690"/>
                    <a:pt x="98" y="844"/>
                  </a:cubicBezTo>
                  <a:cubicBezTo>
                    <a:pt x="210" y="983"/>
                    <a:pt x="405" y="1039"/>
                    <a:pt x="573" y="1053"/>
                  </a:cubicBezTo>
                  <a:cubicBezTo>
                    <a:pt x="596" y="1054"/>
                    <a:pt x="620" y="1055"/>
                    <a:pt x="644" y="1055"/>
                  </a:cubicBezTo>
                  <a:cubicBezTo>
                    <a:pt x="897" y="1055"/>
                    <a:pt x="1137" y="988"/>
                    <a:pt x="1354" y="886"/>
                  </a:cubicBezTo>
                  <a:cubicBezTo>
                    <a:pt x="1493" y="816"/>
                    <a:pt x="1619" y="718"/>
                    <a:pt x="1702" y="579"/>
                  </a:cubicBezTo>
                  <a:cubicBezTo>
                    <a:pt x="1772" y="453"/>
                    <a:pt x="1814" y="286"/>
                    <a:pt x="1730" y="146"/>
                  </a:cubicBezTo>
                  <a:cubicBezTo>
                    <a:pt x="1653" y="40"/>
                    <a:pt x="1548" y="0"/>
                    <a:pt x="1398" y="0"/>
                  </a:cubicBezTo>
                  <a:close/>
                </a:path>
              </a:pathLst>
            </a:custGeom>
            <a:solidFill>
              <a:srgbClr val="202246"/>
            </a:solid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57"/>
            <p:cNvSpPr/>
            <p:nvPr/>
          </p:nvSpPr>
          <p:spPr>
            <a:xfrm rot="-278073">
              <a:off x="1865283" y="2308170"/>
              <a:ext cx="169232" cy="58026"/>
            </a:xfrm>
            <a:custGeom>
              <a:avLst/>
              <a:gdLst/>
              <a:ahLst/>
              <a:cxnLst/>
              <a:rect l="l" t="t" r="r" b="b"/>
              <a:pathLst>
                <a:path w="4436" h="1521" fill="none" extrusionOk="0">
                  <a:moveTo>
                    <a:pt x="4436" y="1521"/>
                  </a:moveTo>
                  <a:cubicBezTo>
                    <a:pt x="3334" y="335"/>
                    <a:pt x="1437" y="0"/>
                    <a:pt x="0" y="739"/>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57"/>
            <p:cNvSpPr/>
            <p:nvPr/>
          </p:nvSpPr>
          <p:spPr>
            <a:xfrm rot="-278073">
              <a:off x="1935091" y="2321807"/>
              <a:ext cx="24530" cy="126161"/>
            </a:xfrm>
            <a:custGeom>
              <a:avLst/>
              <a:gdLst/>
              <a:ahLst/>
              <a:cxnLst/>
              <a:rect l="l" t="t" r="r" b="b"/>
              <a:pathLst>
                <a:path w="643" h="3307" fill="none" extrusionOk="0">
                  <a:moveTo>
                    <a:pt x="224" y="1"/>
                  </a:moveTo>
                  <a:cubicBezTo>
                    <a:pt x="643" y="1075"/>
                    <a:pt x="573" y="2302"/>
                    <a:pt x="1" y="3307"/>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57"/>
            <p:cNvSpPr/>
            <p:nvPr/>
          </p:nvSpPr>
          <p:spPr>
            <a:xfrm rot="-278073">
              <a:off x="2883479" y="3115195"/>
              <a:ext cx="141078" cy="93696"/>
            </a:xfrm>
            <a:custGeom>
              <a:avLst/>
              <a:gdLst/>
              <a:ahLst/>
              <a:cxnLst/>
              <a:rect l="l" t="t" r="r" b="b"/>
              <a:pathLst>
                <a:path w="3698" h="2456" fill="none" extrusionOk="0">
                  <a:moveTo>
                    <a:pt x="1" y="2456"/>
                  </a:moveTo>
                  <a:cubicBezTo>
                    <a:pt x="1186" y="1605"/>
                    <a:pt x="2414" y="712"/>
                    <a:pt x="3697" y="1"/>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57"/>
            <p:cNvSpPr/>
            <p:nvPr/>
          </p:nvSpPr>
          <p:spPr>
            <a:xfrm rot="-278073">
              <a:off x="595510" y="3566893"/>
              <a:ext cx="269833" cy="219285"/>
            </a:xfrm>
            <a:custGeom>
              <a:avLst/>
              <a:gdLst/>
              <a:ahLst/>
              <a:cxnLst/>
              <a:rect l="l" t="t" r="r" b="b"/>
              <a:pathLst>
                <a:path w="7073" h="5748" fill="none" extrusionOk="0">
                  <a:moveTo>
                    <a:pt x="1" y="1"/>
                  </a:moveTo>
                  <a:cubicBezTo>
                    <a:pt x="2846" y="1200"/>
                    <a:pt x="5315" y="3223"/>
                    <a:pt x="7073" y="5747"/>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57"/>
            <p:cNvSpPr/>
            <p:nvPr/>
          </p:nvSpPr>
          <p:spPr>
            <a:xfrm rot="-278073">
              <a:off x="503984" y="3758836"/>
              <a:ext cx="300696" cy="209709"/>
            </a:xfrm>
            <a:custGeom>
              <a:avLst/>
              <a:gdLst/>
              <a:ahLst/>
              <a:cxnLst/>
              <a:rect l="l" t="t" r="r" b="b"/>
              <a:pathLst>
                <a:path w="7882" h="5497" fill="none" extrusionOk="0">
                  <a:moveTo>
                    <a:pt x="0" y="1"/>
                  </a:moveTo>
                  <a:cubicBezTo>
                    <a:pt x="2915" y="1396"/>
                    <a:pt x="5942" y="2902"/>
                    <a:pt x="7881" y="5496"/>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57"/>
            <p:cNvSpPr/>
            <p:nvPr/>
          </p:nvSpPr>
          <p:spPr>
            <a:xfrm rot="-278073">
              <a:off x="455252" y="4089500"/>
              <a:ext cx="269833" cy="73476"/>
            </a:xfrm>
            <a:custGeom>
              <a:avLst/>
              <a:gdLst/>
              <a:ahLst/>
              <a:cxnLst/>
              <a:rect l="l" t="t" r="r" b="b"/>
              <a:pathLst>
                <a:path w="7073" h="1926" fill="none" extrusionOk="0">
                  <a:moveTo>
                    <a:pt x="1" y="0"/>
                  </a:moveTo>
                  <a:cubicBezTo>
                    <a:pt x="2107" y="1284"/>
                    <a:pt x="4618" y="1925"/>
                    <a:pt x="7073" y="1800"/>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57"/>
            <p:cNvSpPr/>
            <p:nvPr/>
          </p:nvSpPr>
          <p:spPr>
            <a:xfrm rot="-278073">
              <a:off x="519954" y="4277370"/>
              <a:ext cx="281011" cy="266133"/>
            </a:xfrm>
            <a:custGeom>
              <a:avLst/>
              <a:gdLst/>
              <a:ahLst/>
              <a:cxnLst/>
              <a:rect l="l" t="t" r="r" b="b"/>
              <a:pathLst>
                <a:path w="7366" h="6976" extrusionOk="0">
                  <a:moveTo>
                    <a:pt x="1" y="1"/>
                  </a:moveTo>
                  <a:lnTo>
                    <a:pt x="1" y="1"/>
                  </a:lnTo>
                  <a:cubicBezTo>
                    <a:pt x="447" y="1898"/>
                    <a:pt x="1173" y="3711"/>
                    <a:pt x="2233" y="5357"/>
                  </a:cubicBezTo>
                  <a:cubicBezTo>
                    <a:pt x="2595" y="5929"/>
                    <a:pt x="3000" y="6459"/>
                    <a:pt x="3460" y="6975"/>
                  </a:cubicBezTo>
                  <a:cubicBezTo>
                    <a:pt x="3907" y="6598"/>
                    <a:pt x="5539" y="5329"/>
                    <a:pt x="7366" y="3348"/>
                  </a:cubicBezTo>
                  <a:cubicBezTo>
                    <a:pt x="4032" y="3042"/>
                    <a:pt x="1507" y="1326"/>
                    <a:pt x="1"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57"/>
            <p:cNvSpPr/>
            <p:nvPr/>
          </p:nvSpPr>
          <p:spPr>
            <a:xfrm rot="-278073">
              <a:off x="853202" y="3550467"/>
              <a:ext cx="1247916" cy="89423"/>
            </a:xfrm>
            <a:custGeom>
              <a:avLst/>
              <a:gdLst/>
              <a:ahLst/>
              <a:cxnLst/>
              <a:rect l="l" t="t" r="r" b="b"/>
              <a:pathLst>
                <a:path w="32711" h="2344" fill="none" extrusionOk="0">
                  <a:moveTo>
                    <a:pt x="1" y="307"/>
                  </a:moveTo>
                  <a:cubicBezTo>
                    <a:pt x="10783" y="2344"/>
                    <a:pt x="21970" y="2232"/>
                    <a:pt x="32710" y="0"/>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57"/>
            <p:cNvSpPr/>
            <p:nvPr/>
          </p:nvSpPr>
          <p:spPr>
            <a:xfrm rot="-278073">
              <a:off x="863381" y="3822543"/>
              <a:ext cx="1285150" cy="97969"/>
            </a:xfrm>
            <a:custGeom>
              <a:avLst/>
              <a:gdLst/>
              <a:ahLst/>
              <a:cxnLst/>
              <a:rect l="l" t="t" r="r" b="b"/>
              <a:pathLst>
                <a:path w="33687" h="2568" fill="none" extrusionOk="0">
                  <a:moveTo>
                    <a:pt x="1" y="1"/>
                  </a:moveTo>
                  <a:cubicBezTo>
                    <a:pt x="11034" y="2512"/>
                    <a:pt x="22625" y="2567"/>
                    <a:pt x="33687" y="140"/>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57"/>
            <p:cNvSpPr/>
            <p:nvPr/>
          </p:nvSpPr>
          <p:spPr>
            <a:xfrm rot="-278073">
              <a:off x="866326" y="4059800"/>
              <a:ext cx="1367096" cy="113915"/>
            </a:xfrm>
            <a:custGeom>
              <a:avLst/>
              <a:gdLst/>
              <a:ahLst/>
              <a:cxnLst/>
              <a:rect l="l" t="t" r="r" b="b"/>
              <a:pathLst>
                <a:path w="35835" h="2986" fill="none" extrusionOk="0">
                  <a:moveTo>
                    <a:pt x="0" y="796"/>
                  </a:moveTo>
                  <a:cubicBezTo>
                    <a:pt x="11829" y="2986"/>
                    <a:pt x="24118" y="2721"/>
                    <a:pt x="35834" y="1"/>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57"/>
            <p:cNvSpPr/>
            <p:nvPr/>
          </p:nvSpPr>
          <p:spPr>
            <a:xfrm rot="-278073">
              <a:off x="864284" y="4319098"/>
              <a:ext cx="1401164" cy="96900"/>
            </a:xfrm>
            <a:custGeom>
              <a:avLst/>
              <a:gdLst/>
              <a:ahLst/>
              <a:cxnLst/>
              <a:rect l="l" t="t" r="r" b="b"/>
              <a:pathLst>
                <a:path w="36728" h="2540" fill="none" extrusionOk="0">
                  <a:moveTo>
                    <a:pt x="1" y="1"/>
                  </a:moveTo>
                  <a:cubicBezTo>
                    <a:pt x="12066" y="2539"/>
                    <a:pt x="24676" y="2539"/>
                    <a:pt x="36727" y="15"/>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7"/>
            <p:cNvSpPr/>
            <p:nvPr/>
          </p:nvSpPr>
          <p:spPr>
            <a:xfrm rot="-278073">
              <a:off x="1017165" y="3128631"/>
              <a:ext cx="922232" cy="447535"/>
            </a:xfrm>
            <a:custGeom>
              <a:avLst/>
              <a:gdLst/>
              <a:ahLst/>
              <a:cxnLst/>
              <a:rect l="l" t="t" r="r" b="b"/>
              <a:pathLst>
                <a:path w="24174" h="11731" extrusionOk="0">
                  <a:moveTo>
                    <a:pt x="22807" y="1"/>
                  </a:moveTo>
                  <a:lnTo>
                    <a:pt x="14842" y="6668"/>
                  </a:lnTo>
                  <a:lnTo>
                    <a:pt x="1075" y="2149"/>
                  </a:lnTo>
                  <a:cubicBezTo>
                    <a:pt x="698" y="2289"/>
                    <a:pt x="350" y="2428"/>
                    <a:pt x="1" y="2568"/>
                  </a:cubicBezTo>
                  <a:cubicBezTo>
                    <a:pt x="1284" y="4869"/>
                    <a:pt x="2791" y="7045"/>
                    <a:pt x="4785" y="8733"/>
                  </a:cubicBezTo>
                  <a:cubicBezTo>
                    <a:pt x="6891" y="10536"/>
                    <a:pt x="9569" y="11731"/>
                    <a:pt x="12313" y="11731"/>
                  </a:cubicBezTo>
                  <a:cubicBezTo>
                    <a:pt x="12477" y="11731"/>
                    <a:pt x="12641" y="11726"/>
                    <a:pt x="12806" y="11718"/>
                  </a:cubicBezTo>
                  <a:cubicBezTo>
                    <a:pt x="15874" y="11550"/>
                    <a:pt x="18720" y="9807"/>
                    <a:pt x="20673" y="7436"/>
                  </a:cubicBezTo>
                  <a:cubicBezTo>
                    <a:pt x="22388" y="5343"/>
                    <a:pt x="23476" y="2805"/>
                    <a:pt x="24174" y="182"/>
                  </a:cubicBezTo>
                  <a:cubicBezTo>
                    <a:pt x="23714" y="85"/>
                    <a:pt x="23267" y="29"/>
                    <a:pt x="22807"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57"/>
            <p:cNvSpPr/>
            <p:nvPr/>
          </p:nvSpPr>
          <p:spPr>
            <a:xfrm rot="-278073">
              <a:off x="1054064" y="3117727"/>
              <a:ext cx="830672" cy="407935"/>
            </a:xfrm>
            <a:custGeom>
              <a:avLst/>
              <a:gdLst/>
              <a:ahLst/>
              <a:cxnLst/>
              <a:rect l="l" t="t" r="r" b="b"/>
              <a:pathLst>
                <a:path w="21774" h="10693" extrusionOk="0">
                  <a:moveTo>
                    <a:pt x="14497" y="1"/>
                  </a:moveTo>
                  <a:cubicBezTo>
                    <a:pt x="13320" y="1"/>
                    <a:pt x="12182" y="22"/>
                    <a:pt x="11173" y="66"/>
                  </a:cubicBezTo>
                  <a:cubicBezTo>
                    <a:pt x="7365" y="317"/>
                    <a:pt x="3557" y="1084"/>
                    <a:pt x="0" y="2451"/>
                  </a:cubicBezTo>
                  <a:cubicBezTo>
                    <a:pt x="1060" y="4418"/>
                    <a:pt x="2357" y="6287"/>
                    <a:pt x="4031" y="7765"/>
                  </a:cubicBezTo>
                  <a:cubicBezTo>
                    <a:pt x="5845" y="9370"/>
                    <a:pt x="8132" y="10527"/>
                    <a:pt x="10545" y="10681"/>
                  </a:cubicBezTo>
                  <a:cubicBezTo>
                    <a:pt x="10697" y="10689"/>
                    <a:pt x="10849" y="10692"/>
                    <a:pt x="11000" y="10692"/>
                  </a:cubicBezTo>
                  <a:cubicBezTo>
                    <a:pt x="13841" y="10692"/>
                    <a:pt x="16604" y="9342"/>
                    <a:pt x="18524" y="7263"/>
                  </a:cubicBezTo>
                  <a:cubicBezTo>
                    <a:pt x="20281" y="5338"/>
                    <a:pt x="21342" y="2870"/>
                    <a:pt x="21774" y="303"/>
                  </a:cubicBezTo>
                  <a:cubicBezTo>
                    <a:pt x="21523" y="275"/>
                    <a:pt x="21244" y="247"/>
                    <a:pt x="20979" y="233"/>
                  </a:cubicBezTo>
                  <a:cubicBezTo>
                    <a:pt x="19082" y="78"/>
                    <a:pt x="16720" y="1"/>
                    <a:pt x="14497"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7"/>
            <p:cNvSpPr/>
            <p:nvPr/>
          </p:nvSpPr>
          <p:spPr>
            <a:xfrm rot="-278073">
              <a:off x="814345" y="3134025"/>
              <a:ext cx="936614" cy="1557082"/>
            </a:xfrm>
            <a:custGeom>
              <a:avLst/>
              <a:gdLst/>
              <a:ahLst/>
              <a:cxnLst/>
              <a:rect l="l" t="t" r="r" b="b"/>
              <a:pathLst>
                <a:path w="24551" h="40815" extrusionOk="0">
                  <a:moveTo>
                    <a:pt x="21899" y="1"/>
                  </a:moveTo>
                  <a:cubicBezTo>
                    <a:pt x="20773" y="1"/>
                    <a:pt x="19687" y="18"/>
                    <a:pt x="18720" y="57"/>
                  </a:cubicBezTo>
                  <a:cubicBezTo>
                    <a:pt x="17785" y="127"/>
                    <a:pt x="16851" y="224"/>
                    <a:pt x="15930" y="336"/>
                  </a:cubicBezTo>
                  <a:lnTo>
                    <a:pt x="1368" y="26266"/>
                  </a:lnTo>
                  <a:cubicBezTo>
                    <a:pt x="963" y="31148"/>
                    <a:pt x="517" y="36003"/>
                    <a:pt x="1" y="40815"/>
                  </a:cubicBezTo>
                  <a:cubicBezTo>
                    <a:pt x="2274" y="40633"/>
                    <a:pt x="6877" y="39643"/>
                    <a:pt x="10420" y="34789"/>
                  </a:cubicBezTo>
                  <a:cubicBezTo>
                    <a:pt x="15275" y="28122"/>
                    <a:pt x="18552" y="6390"/>
                    <a:pt x="18552" y="6390"/>
                  </a:cubicBezTo>
                  <a:cubicBezTo>
                    <a:pt x="18552" y="6390"/>
                    <a:pt x="23281" y="6055"/>
                    <a:pt x="24550" y="29"/>
                  </a:cubicBezTo>
                  <a:cubicBezTo>
                    <a:pt x="23668" y="11"/>
                    <a:pt x="22771" y="1"/>
                    <a:pt x="21899"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7"/>
            <p:cNvSpPr/>
            <p:nvPr/>
          </p:nvSpPr>
          <p:spPr>
            <a:xfrm rot="-278073">
              <a:off x="698842" y="4157572"/>
              <a:ext cx="458712" cy="340601"/>
            </a:xfrm>
            <a:custGeom>
              <a:avLst/>
              <a:gdLst/>
              <a:ahLst/>
              <a:cxnLst/>
              <a:rect l="l" t="t" r="r" b="b"/>
              <a:pathLst>
                <a:path w="12024" h="8928" fill="none" extrusionOk="0">
                  <a:moveTo>
                    <a:pt x="0" y="0"/>
                  </a:moveTo>
                  <a:cubicBezTo>
                    <a:pt x="2943" y="4129"/>
                    <a:pt x="7212" y="7309"/>
                    <a:pt x="12024" y="8927"/>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57"/>
            <p:cNvSpPr/>
            <p:nvPr/>
          </p:nvSpPr>
          <p:spPr>
            <a:xfrm rot="-278073">
              <a:off x="757869" y="3952884"/>
              <a:ext cx="514068" cy="268231"/>
            </a:xfrm>
            <a:custGeom>
              <a:avLst/>
              <a:gdLst/>
              <a:ahLst/>
              <a:cxnLst/>
              <a:rect l="l" t="t" r="r" b="b"/>
              <a:pathLst>
                <a:path w="13475" h="7031" fill="none" extrusionOk="0">
                  <a:moveTo>
                    <a:pt x="1" y="0"/>
                  </a:moveTo>
                  <a:cubicBezTo>
                    <a:pt x="3418" y="3892"/>
                    <a:pt x="8342" y="6445"/>
                    <a:pt x="13475" y="7030"/>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57"/>
            <p:cNvSpPr/>
            <p:nvPr/>
          </p:nvSpPr>
          <p:spPr>
            <a:xfrm rot="-278073">
              <a:off x="854834" y="3698877"/>
              <a:ext cx="514602" cy="283681"/>
            </a:xfrm>
            <a:custGeom>
              <a:avLst/>
              <a:gdLst/>
              <a:ahLst/>
              <a:cxnLst/>
              <a:rect l="l" t="t" r="r" b="b"/>
              <a:pathLst>
                <a:path w="13489" h="7436" fill="none" extrusionOk="0">
                  <a:moveTo>
                    <a:pt x="0" y="1"/>
                  </a:moveTo>
                  <a:cubicBezTo>
                    <a:pt x="3278" y="4130"/>
                    <a:pt x="8244" y="6878"/>
                    <a:pt x="13489" y="7436"/>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57"/>
            <p:cNvSpPr/>
            <p:nvPr/>
          </p:nvSpPr>
          <p:spPr>
            <a:xfrm rot="-278073">
              <a:off x="978377" y="2752727"/>
              <a:ext cx="757806" cy="907277"/>
            </a:xfrm>
            <a:custGeom>
              <a:avLst/>
              <a:gdLst/>
              <a:ahLst/>
              <a:cxnLst/>
              <a:rect l="l" t="t" r="r" b="b"/>
              <a:pathLst>
                <a:path w="19864" h="23782" extrusionOk="0">
                  <a:moveTo>
                    <a:pt x="19086" y="1"/>
                  </a:moveTo>
                  <a:cubicBezTo>
                    <a:pt x="18839" y="1"/>
                    <a:pt x="18564" y="94"/>
                    <a:pt x="18343" y="208"/>
                  </a:cubicBezTo>
                  <a:cubicBezTo>
                    <a:pt x="15679" y="1603"/>
                    <a:pt x="13559" y="4002"/>
                    <a:pt x="10657" y="4811"/>
                  </a:cubicBezTo>
                  <a:cubicBezTo>
                    <a:pt x="10239" y="3765"/>
                    <a:pt x="9820" y="2761"/>
                    <a:pt x="9262" y="1826"/>
                  </a:cubicBezTo>
                  <a:cubicBezTo>
                    <a:pt x="9070" y="1506"/>
                    <a:pt x="8796" y="1162"/>
                    <a:pt x="8439" y="1162"/>
                  </a:cubicBezTo>
                  <a:cubicBezTo>
                    <a:pt x="8407" y="1162"/>
                    <a:pt x="8375" y="1165"/>
                    <a:pt x="8342" y="1171"/>
                  </a:cubicBezTo>
                  <a:cubicBezTo>
                    <a:pt x="8077" y="1227"/>
                    <a:pt x="7881" y="1450"/>
                    <a:pt x="7812" y="1715"/>
                  </a:cubicBezTo>
                  <a:cubicBezTo>
                    <a:pt x="7742" y="1980"/>
                    <a:pt x="7756" y="2231"/>
                    <a:pt x="7798" y="2496"/>
                  </a:cubicBezTo>
                  <a:cubicBezTo>
                    <a:pt x="7937" y="4030"/>
                    <a:pt x="8021" y="5579"/>
                    <a:pt x="7658" y="7085"/>
                  </a:cubicBezTo>
                  <a:cubicBezTo>
                    <a:pt x="7170" y="9052"/>
                    <a:pt x="5901" y="10740"/>
                    <a:pt x="4534" y="12274"/>
                  </a:cubicBezTo>
                  <a:cubicBezTo>
                    <a:pt x="3181" y="13794"/>
                    <a:pt x="1716" y="15245"/>
                    <a:pt x="433" y="17058"/>
                  </a:cubicBezTo>
                  <a:cubicBezTo>
                    <a:pt x="279" y="17268"/>
                    <a:pt x="140" y="17491"/>
                    <a:pt x="1" y="17700"/>
                  </a:cubicBezTo>
                  <a:lnTo>
                    <a:pt x="4645" y="21145"/>
                  </a:lnTo>
                  <a:lnTo>
                    <a:pt x="9695" y="23782"/>
                  </a:lnTo>
                  <a:cubicBezTo>
                    <a:pt x="10588" y="20866"/>
                    <a:pt x="11383" y="17937"/>
                    <a:pt x="12108" y="14980"/>
                  </a:cubicBezTo>
                  <a:cubicBezTo>
                    <a:pt x="14395" y="14087"/>
                    <a:pt x="16139" y="12595"/>
                    <a:pt x="16864" y="10670"/>
                  </a:cubicBezTo>
                  <a:cubicBezTo>
                    <a:pt x="17590" y="8759"/>
                    <a:pt x="17283" y="6471"/>
                    <a:pt x="16055" y="4825"/>
                  </a:cubicBezTo>
                  <a:cubicBezTo>
                    <a:pt x="17018" y="3682"/>
                    <a:pt x="18148" y="2580"/>
                    <a:pt x="19236" y="1450"/>
                  </a:cubicBezTo>
                  <a:cubicBezTo>
                    <a:pt x="19556" y="1087"/>
                    <a:pt x="19863" y="599"/>
                    <a:pt x="19598" y="236"/>
                  </a:cubicBezTo>
                  <a:cubicBezTo>
                    <a:pt x="19478" y="65"/>
                    <a:pt x="19292" y="1"/>
                    <a:pt x="19086"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57"/>
            <p:cNvSpPr/>
            <p:nvPr/>
          </p:nvSpPr>
          <p:spPr>
            <a:xfrm rot="-278073">
              <a:off x="978160" y="2747357"/>
              <a:ext cx="757806" cy="912656"/>
            </a:xfrm>
            <a:custGeom>
              <a:avLst/>
              <a:gdLst/>
              <a:ahLst/>
              <a:cxnLst/>
              <a:rect l="l" t="t" r="r" b="b"/>
              <a:pathLst>
                <a:path w="19864" h="23923" fill="none" extrusionOk="0">
                  <a:moveTo>
                    <a:pt x="19598" y="377"/>
                  </a:moveTo>
                  <a:cubicBezTo>
                    <a:pt x="19333" y="1"/>
                    <a:pt x="18747" y="140"/>
                    <a:pt x="18343" y="349"/>
                  </a:cubicBezTo>
                  <a:cubicBezTo>
                    <a:pt x="15679" y="1744"/>
                    <a:pt x="13559" y="4143"/>
                    <a:pt x="10657" y="4952"/>
                  </a:cubicBezTo>
                  <a:cubicBezTo>
                    <a:pt x="10239" y="3906"/>
                    <a:pt x="9820" y="2902"/>
                    <a:pt x="9262" y="1967"/>
                  </a:cubicBezTo>
                  <a:cubicBezTo>
                    <a:pt x="9053" y="1619"/>
                    <a:pt x="8746" y="1242"/>
                    <a:pt x="8342" y="1312"/>
                  </a:cubicBezTo>
                  <a:cubicBezTo>
                    <a:pt x="8077" y="1368"/>
                    <a:pt x="7881" y="1591"/>
                    <a:pt x="7812" y="1856"/>
                  </a:cubicBezTo>
                  <a:cubicBezTo>
                    <a:pt x="7742" y="2121"/>
                    <a:pt x="7756" y="2372"/>
                    <a:pt x="7798" y="2637"/>
                  </a:cubicBezTo>
                  <a:cubicBezTo>
                    <a:pt x="7937" y="4171"/>
                    <a:pt x="8021" y="5720"/>
                    <a:pt x="7658" y="7226"/>
                  </a:cubicBezTo>
                  <a:cubicBezTo>
                    <a:pt x="7170" y="9193"/>
                    <a:pt x="5901" y="10881"/>
                    <a:pt x="4534" y="12415"/>
                  </a:cubicBezTo>
                  <a:cubicBezTo>
                    <a:pt x="3181" y="13935"/>
                    <a:pt x="1716" y="15386"/>
                    <a:pt x="433" y="17199"/>
                  </a:cubicBezTo>
                  <a:cubicBezTo>
                    <a:pt x="279" y="17409"/>
                    <a:pt x="140" y="17632"/>
                    <a:pt x="1" y="17841"/>
                  </a:cubicBezTo>
                  <a:lnTo>
                    <a:pt x="1" y="17841"/>
                  </a:lnTo>
                  <a:lnTo>
                    <a:pt x="4645" y="21286"/>
                  </a:lnTo>
                  <a:lnTo>
                    <a:pt x="9695" y="23923"/>
                  </a:lnTo>
                  <a:cubicBezTo>
                    <a:pt x="10588" y="21007"/>
                    <a:pt x="11383" y="18078"/>
                    <a:pt x="12108" y="15121"/>
                  </a:cubicBezTo>
                  <a:cubicBezTo>
                    <a:pt x="14395" y="14228"/>
                    <a:pt x="16139" y="12736"/>
                    <a:pt x="16864" y="10811"/>
                  </a:cubicBezTo>
                  <a:cubicBezTo>
                    <a:pt x="17590" y="8900"/>
                    <a:pt x="17283" y="6612"/>
                    <a:pt x="16055" y="4966"/>
                  </a:cubicBezTo>
                  <a:cubicBezTo>
                    <a:pt x="17018" y="3823"/>
                    <a:pt x="18148" y="2721"/>
                    <a:pt x="19236" y="1591"/>
                  </a:cubicBezTo>
                  <a:cubicBezTo>
                    <a:pt x="19556" y="1228"/>
                    <a:pt x="19863" y="740"/>
                    <a:pt x="19598" y="377"/>
                  </a:cubicBezTo>
                  <a:close/>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57"/>
            <p:cNvSpPr/>
            <p:nvPr/>
          </p:nvSpPr>
          <p:spPr>
            <a:xfrm rot="-278073">
              <a:off x="960268" y="3401741"/>
              <a:ext cx="442270" cy="321526"/>
            </a:xfrm>
            <a:custGeom>
              <a:avLst/>
              <a:gdLst/>
              <a:ahLst/>
              <a:cxnLst/>
              <a:rect l="l" t="t" r="r" b="b"/>
              <a:pathLst>
                <a:path w="11593" h="8428" extrusionOk="0">
                  <a:moveTo>
                    <a:pt x="1610" y="1"/>
                  </a:moveTo>
                  <a:cubicBezTo>
                    <a:pt x="1303" y="1"/>
                    <a:pt x="1001" y="128"/>
                    <a:pt x="782" y="366"/>
                  </a:cubicBezTo>
                  <a:cubicBezTo>
                    <a:pt x="629" y="519"/>
                    <a:pt x="489" y="686"/>
                    <a:pt x="364" y="882"/>
                  </a:cubicBezTo>
                  <a:cubicBezTo>
                    <a:pt x="1" y="1412"/>
                    <a:pt x="140" y="2123"/>
                    <a:pt x="657" y="2472"/>
                  </a:cubicBezTo>
                  <a:cubicBezTo>
                    <a:pt x="3697" y="4522"/>
                    <a:pt x="6724" y="6461"/>
                    <a:pt x="9821" y="8275"/>
                  </a:cubicBezTo>
                  <a:cubicBezTo>
                    <a:pt x="10002" y="8379"/>
                    <a:pt x="10196" y="8428"/>
                    <a:pt x="10387" y="8428"/>
                  </a:cubicBezTo>
                  <a:cubicBezTo>
                    <a:pt x="10859" y="8428"/>
                    <a:pt x="11308" y="8129"/>
                    <a:pt x="11467" y="7633"/>
                  </a:cubicBezTo>
                  <a:cubicBezTo>
                    <a:pt x="11592" y="7242"/>
                    <a:pt x="11523" y="6824"/>
                    <a:pt x="11244" y="6531"/>
                  </a:cubicBezTo>
                  <a:cubicBezTo>
                    <a:pt x="8705" y="3741"/>
                    <a:pt x="5539" y="1509"/>
                    <a:pt x="2037" y="87"/>
                  </a:cubicBezTo>
                  <a:cubicBezTo>
                    <a:pt x="1899" y="29"/>
                    <a:pt x="1754" y="1"/>
                    <a:pt x="1610"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57"/>
            <p:cNvSpPr/>
            <p:nvPr/>
          </p:nvSpPr>
          <p:spPr>
            <a:xfrm rot="-278073">
              <a:off x="960445" y="3398110"/>
              <a:ext cx="442270" cy="333162"/>
            </a:xfrm>
            <a:custGeom>
              <a:avLst/>
              <a:gdLst/>
              <a:ahLst/>
              <a:cxnLst/>
              <a:rect l="l" t="t" r="r" b="b"/>
              <a:pathLst>
                <a:path w="11593" h="8733" fill="none" extrusionOk="0">
                  <a:moveTo>
                    <a:pt x="9821" y="8370"/>
                  </a:moveTo>
                  <a:cubicBezTo>
                    <a:pt x="6724" y="6556"/>
                    <a:pt x="3697" y="4617"/>
                    <a:pt x="657" y="2567"/>
                  </a:cubicBezTo>
                  <a:cubicBezTo>
                    <a:pt x="140" y="2218"/>
                    <a:pt x="1" y="1507"/>
                    <a:pt x="364" y="977"/>
                  </a:cubicBezTo>
                  <a:cubicBezTo>
                    <a:pt x="489" y="781"/>
                    <a:pt x="629" y="614"/>
                    <a:pt x="782" y="461"/>
                  </a:cubicBezTo>
                  <a:cubicBezTo>
                    <a:pt x="1103" y="112"/>
                    <a:pt x="1605" y="0"/>
                    <a:pt x="2037" y="182"/>
                  </a:cubicBezTo>
                  <a:cubicBezTo>
                    <a:pt x="5539" y="1604"/>
                    <a:pt x="8705" y="3836"/>
                    <a:pt x="11244" y="6626"/>
                  </a:cubicBezTo>
                  <a:cubicBezTo>
                    <a:pt x="11523" y="6919"/>
                    <a:pt x="11592" y="7337"/>
                    <a:pt x="11467" y="7728"/>
                  </a:cubicBezTo>
                  <a:lnTo>
                    <a:pt x="11467" y="7728"/>
                  </a:lnTo>
                  <a:cubicBezTo>
                    <a:pt x="11244" y="8425"/>
                    <a:pt x="10448" y="8732"/>
                    <a:pt x="9821" y="8370"/>
                  </a:cubicBezTo>
                  <a:close/>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57"/>
            <p:cNvSpPr/>
            <p:nvPr/>
          </p:nvSpPr>
          <p:spPr>
            <a:xfrm rot="-278073">
              <a:off x="582996" y="1856291"/>
              <a:ext cx="1449041" cy="1650625"/>
            </a:xfrm>
            <a:custGeom>
              <a:avLst/>
              <a:gdLst/>
              <a:ahLst/>
              <a:cxnLst/>
              <a:rect l="l" t="t" r="r" b="b"/>
              <a:pathLst>
                <a:path w="37983" h="43267" extrusionOk="0">
                  <a:moveTo>
                    <a:pt x="19677" y="0"/>
                  </a:moveTo>
                  <a:cubicBezTo>
                    <a:pt x="19498" y="0"/>
                    <a:pt x="19318" y="4"/>
                    <a:pt x="19138" y="12"/>
                  </a:cubicBezTo>
                  <a:cubicBezTo>
                    <a:pt x="14967" y="179"/>
                    <a:pt x="10964" y="2383"/>
                    <a:pt x="8509" y="5745"/>
                  </a:cubicBezTo>
                  <a:cubicBezTo>
                    <a:pt x="8412" y="5145"/>
                    <a:pt x="8300" y="4754"/>
                    <a:pt x="8161" y="4350"/>
                  </a:cubicBezTo>
                  <a:cubicBezTo>
                    <a:pt x="8109" y="4184"/>
                    <a:pt x="8000" y="3982"/>
                    <a:pt x="7831" y="3982"/>
                  </a:cubicBezTo>
                  <a:cubicBezTo>
                    <a:pt x="7816" y="3982"/>
                    <a:pt x="7800" y="3984"/>
                    <a:pt x="7784" y="3987"/>
                  </a:cubicBezTo>
                  <a:cubicBezTo>
                    <a:pt x="7630" y="4015"/>
                    <a:pt x="7575" y="4210"/>
                    <a:pt x="7561" y="4364"/>
                  </a:cubicBezTo>
                  <a:cubicBezTo>
                    <a:pt x="7491" y="5061"/>
                    <a:pt x="7547" y="5787"/>
                    <a:pt x="7756" y="6470"/>
                  </a:cubicBezTo>
                  <a:cubicBezTo>
                    <a:pt x="7268" y="6191"/>
                    <a:pt x="6807" y="5898"/>
                    <a:pt x="6319" y="5661"/>
                  </a:cubicBezTo>
                  <a:cubicBezTo>
                    <a:pt x="6236" y="5612"/>
                    <a:pt x="6124" y="5577"/>
                    <a:pt x="6023" y="5577"/>
                  </a:cubicBezTo>
                  <a:cubicBezTo>
                    <a:pt x="5922" y="5577"/>
                    <a:pt x="5831" y="5612"/>
                    <a:pt x="5789" y="5703"/>
                  </a:cubicBezTo>
                  <a:cubicBezTo>
                    <a:pt x="5733" y="5829"/>
                    <a:pt x="5803" y="5968"/>
                    <a:pt x="5873" y="6080"/>
                  </a:cubicBezTo>
                  <a:cubicBezTo>
                    <a:pt x="6291" y="6679"/>
                    <a:pt x="6794" y="7237"/>
                    <a:pt x="7351" y="7726"/>
                  </a:cubicBezTo>
                  <a:cubicBezTo>
                    <a:pt x="5273" y="8967"/>
                    <a:pt x="4074" y="11478"/>
                    <a:pt x="3906" y="13905"/>
                  </a:cubicBezTo>
                  <a:cubicBezTo>
                    <a:pt x="3725" y="16332"/>
                    <a:pt x="4408" y="18731"/>
                    <a:pt x="5064" y="21074"/>
                  </a:cubicBezTo>
                  <a:cubicBezTo>
                    <a:pt x="5817" y="25147"/>
                    <a:pt x="4855" y="29220"/>
                    <a:pt x="3097" y="32763"/>
                  </a:cubicBezTo>
                  <a:cubicBezTo>
                    <a:pt x="2274" y="34409"/>
                    <a:pt x="1298" y="35999"/>
                    <a:pt x="712" y="37743"/>
                  </a:cubicBezTo>
                  <a:cubicBezTo>
                    <a:pt x="126" y="39487"/>
                    <a:pt x="1" y="41467"/>
                    <a:pt x="1200" y="43267"/>
                  </a:cubicBezTo>
                  <a:cubicBezTo>
                    <a:pt x="13015" y="42499"/>
                    <a:pt x="24704" y="40212"/>
                    <a:pt x="37983" y="36599"/>
                  </a:cubicBezTo>
                  <a:cubicBezTo>
                    <a:pt x="35444" y="33935"/>
                    <a:pt x="34314" y="30183"/>
                    <a:pt x="33896" y="26528"/>
                  </a:cubicBezTo>
                  <a:cubicBezTo>
                    <a:pt x="33477" y="22860"/>
                    <a:pt x="33686" y="19149"/>
                    <a:pt x="33407" y="15467"/>
                  </a:cubicBezTo>
                  <a:cubicBezTo>
                    <a:pt x="33115" y="11799"/>
                    <a:pt x="32292" y="8004"/>
                    <a:pt x="30060" y="5075"/>
                  </a:cubicBezTo>
                  <a:cubicBezTo>
                    <a:pt x="27631" y="1912"/>
                    <a:pt x="23669" y="0"/>
                    <a:pt x="196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57"/>
            <p:cNvSpPr/>
            <p:nvPr/>
          </p:nvSpPr>
          <p:spPr>
            <a:xfrm rot="-278073">
              <a:off x="645981" y="2579618"/>
              <a:ext cx="427849" cy="389280"/>
            </a:xfrm>
            <a:custGeom>
              <a:avLst/>
              <a:gdLst/>
              <a:ahLst/>
              <a:cxnLst/>
              <a:rect l="l" t="t" r="r" b="b"/>
              <a:pathLst>
                <a:path w="11215" h="10204" extrusionOk="0">
                  <a:moveTo>
                    <a:pt x="5205" y="0"/>
                  </a:moveTo>
                  <a:cubicBezTo>
                    <a:pt x="3606" y="0"/>
                    <a:pt x="1996" y="824"/>
                    <a:pt x="1116" y="2178"/>
                  </a:cubicBezTo>
                  <a:cubicBezTo>
                    <a:pt x="0" y="3879"/>
                    <a:pt x="84" y="6265"/>
                    <a:pt x="1269" y="7924"/>
                  </a:cubicBezTo>
                  <a:cubicBezTo>
                    <a:pt x="2296" y="9362"/>
                    <a:pt x="4077" y="10203"/>
                    <a:pt x="5831" y="10203"/>
                  </a:cubicBezTo>
                  <a:cubicBezTo>
                    <a:pt x="6102" y="10203"/>
                    <a:pt x="6373" y="10183"/>
                    <a:pt x="6640" y="10142"/>
                  </a:cubicBezTo>
                  <a:cubicBezTo>
                    <a:pt x="8662" y="9835"/>
                    <a:pt x="10434" y="8357"/>
                    <a:pt x="11215" y="6488"/>
                  </a:cubicBezTo>
                  <a:lnTo>
                    <a:pt x="6472" y="183"/>
                  </a:lnTo>
                  <a:cubicBezTo>
                    <a:pt x="6060" y="59"/>
                    <a:pt x="5633" y="0"/>
                    <a:pt x="5205" y="0"/>
                  </a:cubicBezTo>
                  <a:close/>
                </a:path>
              </a:pathLst>
            </a:custGeom>
            <a:solidFill>
              <a:srgbClr val="F29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57"/>
            <p:cNvSpPr/>
            <p:nvPr/>
          </p:nvSpPr>
          <p:spPr>
            <a:xfrm rot="-278073">
              <a:off x="758508" y="2711282"/>
              <a:ext cx="131998" cy="108574"/>
            </a:xfrm>
            <a:custGeom>
              <a:avLst/>
              <a:gdLst/>
              <a:ahLst/>
              <a:cxnLst/>
              <a:rect l="l" t="t" r="r" b="b"/>
              <a:pathLst>
                <a:path w="3460" h="2846" fill="none" extrusionOk="0">
                  <a:moveTo>
                    <a:pt x="0" y="2846"/>
                  </a:moveTo>
                  <a:cubicBezTo>
                    <a:pt x="363" y="1270"/>
                    <a:pt x="1855" y="56"/>
                    <a:pt x="3459" y="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57"/>
            <p:cNvSpPr/>
            <p:nvPr/>
          </p:nvSpPr>
          <p:spPr>
            <a:xfrm rot="-278073">
              <a:off x="820366" y="2732829"/>
              <a:ext cx="68670" cy="105942"/>
            </a:xfrm>
            <a:custGeom>
              <a:avLst/>
              <a:gdLst/>
              <a:ahLst/>
              <a:cxnLst/>
              <a:rect l="l" t="t" r="r" b="b"/>
              <a:pathLst>
                <a:path w="1800" h="2777" fill="none" extrusionOk="0">
                  <a:moveTo>
                    <a:pt x="0" y="1"/>
                  </a:moveTo>
                  <a:cubicBezTo>
                    <a:pt x="140" y="1131"/>
                    <a:pt x="823" y="2177"/>
                    <a:pt x="1800" y="2777"/>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57"/>
            <p:cNvSpPr/>
            <p:nvPr/>
          </p:nvSpPr>
          <p:spPr>
            <a:xfrm rot="-278073">
              <a:off x="854958" y="2905114"/>
              <a:ext cx="110711" cy="152256"/>
            </a:xfrm>
            <a:custGeom>
              <a:avLst/>
              <a:gdLst/>
              <a:ahLst/>
              <a:cxnLst/>
              <a:rect l="l" t="t" r="r" b="b"/>
              <a:pathLst>
                <a:path w="2902" h="3991" fill="none" extrusionOk="0">
                  <a:moveTo>
                    <a:pt x="1535" y="1"/>
                  </a:moveTo>
                  <a:cubicBezTo>
                    <a:pt x="2358" y="433"/>
                    <a:pt x="2902" y="1354"/>
                    <a:pt x="2874" y="2275"/>
                  </a:cubicBezTo>
                  <a:cubicBezTo>
                    <a:pt x="2874" y="2874"/>
                    <a:pt x="2567" y="3558"/>
                    <a:pt x="1995" y="3767"/>
                  </a:cubicBezTo>
                  <a:cubicBezTo>
                    <a:pt x="1381" y="3990"/>
                    <a:pt x="670" y="3614"/>
                    <a:pt x="335" y="3056"/>
                  </a:cubicBezTo>
                  <a:cubicBezTo>
                    <a:pt x="70" y="2623"/>
                    <a:pt x="1" y="2079"/>
                    <a:pt x="14" y="1577"/>
                  </a:cubicBezTo>
                </a:path>
              </a:pathLst>
            </a:custGeom>
            <a:noFill/>
            <a:ln w="8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57"/>
            <p:cNvSpPr/>
            <p:nvPr/>
          </p:nvSpPr>
          <p:spPr>
            <a:xfrm rot="-278073">
              <a:off x="859271" y="2152149"/>
              <a:ext cx="950463" cy="809080"/>
            </a:xfrm>
            <a:custGeom>
              <a:avLst/>
              <a:gdLst/>
              <a:ahLst/>
              <a:cxnLst/>
              <a:rect l="l" t="t" r="r" b="b"/>
              <a:pathLst>
                <a:path w="24914" h="21208" extrusionOk="0">
                  <a:moveTo>
                    <a:pt x="3920" y="0"/>
                  </a:moveTo>
                  <a:cubicBezTo>
                    <a:pt x="3739" y="1813"/>
                    <a:pt x="3488" y="3697"/>
                    <a:pt x="2916" y="5482"/>
                  </a:cubicBezTo>
                  <a:cubicBezTo>
                    <a:pt x="2344" y="7281"/>
                    <a:pt x="1410" y="9011"/>
                    <a:pt x="1" y="10266"/>
                  </a:cubicBezTo>
                  <a:cubicBezTo>
                    <a:pt x="1047" y="14339"/>
                    <a:pt x="3544" y="17743"/>
                    <a:pt x="6989" y="19640"/>
                  </a:cubicBezTo>
                  <a:cubicBezTo>
                    <a:pt x="8844" y="20664"/>
                    <a:pt x="10971" y="21208"/>
                    <a:pt x="13080" y="21208"/>
                  </a:cubicBezTo>
                  <a:cubicBezTo>
                    <a:pt x="14906" y="21208"/>
                    <a:pt x="16718" y="20801"/>
                    <a:pt x="18329" y="19947"/>
                  </a:cubicBezTo>
                  <a:cubicBezTo>
                    <a:pt x="21175" y="18426"/>
                    <a:pt x="23225" y="15623"/>
                    <a:pt x="24076" y="12512"/>
                  </a:cubicBezTo>
                  <a:cubicBezTo>
                    <a:pt x="24913" y="9388"/>
                    <a:pt x="24606" y="6026"/>
                    <a:pt x="23435" y="3027"/>
                  </a:cubicBezTo>
                  <a:cubicBezTo>
                    <a:pt x="21466" y="3432"/>
                    <a:pt x="19473" y="3635"/>
                    <a:pt x="17498" y="3635"/>
                  </a:cubicBezTo>
                  <a:cubicBezTo>
                    <a:pt x="12672" y="3635"/>
                    <a:pt x="7949" y="2425"/>
                    <a:pt x="3920" y="0"/>
                  </a:cubicBezTo>
                  <a:close/>
                </a:path>
              </a:pathLst>
            </a:custGeom>
            <a:solidFill>
              <a:srgbClr val="F29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57"/>
            <p:cNvSpPr/>
            <p:nvPr/>
          </p:nvSpPr>
          <p:spPr>
            <a:xfrm rot="-278073">
              <a:off x="1614129" y="2547473"/>
              <a:ext cx="178312" cy="193000"/>
            </a:xfrm>
            <a:custGeom>
              <a:avLst/>
              <a:gdLst/>
              <a:ahLst/>
              <a:cxnLst/>
              <a:rect l="l" t="t" r="r" b="b"/>
              <a:pathLst>
                <a:path w="4674" h="5059" extrusionOk="0">
                  <a:moveTo>
                    <a:pt x="2934" y="0"/>
                  </a:moveTo>
                  <a:cubicBezTo>
                    <a:pt x="2037" y="0"/>
                    <a:pt x="1130" y="444"/>
                    <a:pt x="670" y="1223"/>
                  </a:cubicBezTo>
                  <a:cubicBezTo>
                    <a:pt x="1" y="2366"/>
                    <a:pt x="419" y="4040"/>
                    <a:pt x="1563" y="4724"/>
                  </a:cubicBezTo>
                  <a:cubicBezTo>
                    <a:pt x="1954" y="4947"/>
                    <a:pt x="2386" y="5058"/>
                    <a:pt x="2846" y="5058"/>
                  </a:cubicBezTo>
                  <a:cubicBezTo>
                    <a:pt x="3586" y="3915"/>
                    <a:pt x="4171" y="2687"/>
                    <a:pt x="4520" y="1376"/>
                  </a:cubicBezTo>
                  <a:cubicBezTo>
                    <a:pt x="4562" y="1167"/>
                    <a:pt x="4618" y="944"/>
                    <a:pt x="4674" y="734"/>
                  </a:cubicBezTo>
                  <a:cubicBezTo>
                    <a:pt x="4520" y="581"/>
                    <a:pt x="4353" y="442"/>
                    <a:pt x="4185" y="330"/>
                  </a:cubicBezTo>
                  <a:cubicBezTo>
                    <a:pt x="3806" y="106"/>
                    <a:pt x="3371" y="0"/>
                    <a:pt x="29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57"/>
            <p:cNvSpPr/>
            <p:nvPr/>
          </p:nvSpPr>
          <p:spPr>
            <a:xfrm rot="-278073">
              <a:off x="1037944" y="2738728"/>
              <a:ext cx="207039" cy="188231"/>
            </a:xfrm>
            <a:custGeom>
              <a:avLst/>
              <a:gdLst/>
              <a:ahLst/>
              <a:cxnLst/>
              <a:rect l="l" t="t" r="r" b="b"/>
              <a:pathLst>
                <a:path w="5427" h="4934" extrusionOk="0">
                  <a:moveTo>
                    <a:pt x="2610" y="1"/>
                  </a:moveTo>
                  <a:cubicBezTo>
                    <a:pt x="1714" y="1"/>
                    <a:pt x="808" y="442"/>
                    <a:pt x="349" y="1210"/>
                  </a:cubicBezTo>
                  <a:cubicBezTo>
                    <a:pt x="112" y="1628"/>
                    <a:pt x="1" y="2102"/>
                    <a:pt x="29" y="2591"/>
                  </a:cubicBezTo>
                  <a:cubicBezTo>
                    <a:pt x="880" y="3414"/>
                    <a:pt x="1842" y="4125"/>
                    <a:pt x="2888" y="4697"/>
                  </a:cubicBezTo>
                  <a:cubicBezTo>
                    <a:pt x="3028" y="4767"/>
                    <a:pt x="3167" y="4864"/>
                    <a:pt x="3321" y="4934"/>
                  </a:cubicBezTo>
                  <a:cubicBezTo>
                    <a:pt x="3906" y="4739"/>
                    <a:pt x="4436" y="4362"/>
                    <a:pt x="4743" y="3832"/>
                  </a:cubicBezTo>
                  <a:cubicBezTo>
                    <a:pt x="5427" y="2674"/>
                    <a:pt x="5008" y="1000"/>
                    <a:pt x="3865" y="331"/>
                  </a:cubicBezTo>
                  <a:cubicBezTo>
                    <a:pt x="3484" y="106"/>
                    <a:pt x="3048" y="1"/>
                    <a:pt x="26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57"/>
            <p:cNvSpPr/>
            <p:nvPr/>
          </p:nvSpPr>
          <p:spPr>
            <a:xfrm rot="-278073">
              <a:off x="976984" y="2300821"/>
              <a:ext cx="347544" cy="344835"/>
            </a:xfrm>
            <a:custGeom>
              <a:avLst/>
              <a:gdLst/>
              <a:ahLst/>
              <a:cxnLst/>
              <a:rect l="l" t="t" r="r" b="b"/>
              <a:pathLst>
                <a:path w="9110" h="9039" fill="none" extrusionOk="0">
                  <a:moveTo>
                    <a:pt x="7505" y="7449"/>
                  </a:moveTo>
                  <a:cubicBezTo>
                    <a:pt x="5985" y="8997"/>
                    <a:pt x="3195" y="9039"/>
                    <a:pt x="1633" y="7532"/>
                  </a:cubicBezTo>
                  <a:cubicBezTo>
                    <a:pt x="57" y="6012"/>
                    <a:pt x="1" y="3222"/>
                    <a:pt x="1507" y="1660"/>
                  </a:cubicBezTo>
                  <a:cubicBezTo>
                    <a:pt x="3000" y="84"/>
                    <a:pt x="5790" y="0"/>
                    <a:pt x="7380" y="1479"/>
                  </a:cubicBezTo>
                  <a:cubicBezTo>
                    <a:pt x="8956" y="2971"/>
                    <a:pt x="9109" y="5803"/>
                    <a:pt x="7505" y="7449"/>
                  </a:cubicBezTo>
                  <a:close/>
                </a:path>
              </a:pathLst>
            </a:custGeom>
            <a:solidFill>
              <a:schemeClr val="accent1"/>
            </a:solidFill>
            <a:ln w="8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57"/>
            <p:cNvSpPr/>
            <p:nvPr/>
          </p:nvSpPr>
          <p:spPr>
            <a:xfrm rot="-278073">
              <a:off x="1294556" y="2366956"/>
              <a:ext cx="123491" cy="47916"/>
            </a:xfrm>
            <a:custGeom>
              <a:avLst/>
              <a:gdLst/>
              <a:ahLst/>
              <a:cxnLst/>
              <a:rect l="l" t="t" r="r" b="b"/>
              <a:pathLst>
                <a:path w="3237" h="1256" fill="none" extrusionOk="0">
                  <a:moveTo>
                    <a:pt x="1" y="1256"/>
                  </a:moveTo>
                  <a:cubicBezTo>
                    <a:pt x="349" y="739"/>
                    <a:pt x="893" y="335"/>
                    <a:pt x="1493" y="168"/>
                  </a:cubicBezTo>
                  <a:cubicBezTo>
                    <a:pt x="2079" y="0"/>
                    <a:pt x="2693" y="42"/>
                    <a:pt x="3237" y="279"/>
                  </a:cubicBezTo>
                </a:path>
              </a:pathLst>
            </a:custGeom>
            <a:solidFill>
              <a:schemeClr val="accent1"/>
            </a:solidFill>
            <a:ln w="8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57"/>
            <p:cNvSpPr/>
            <p:nvPr/>
          </p:nvSpPr>
          <p:spPr>
            <a:xfrm rot="-278073">
              <a:off x="1378443" y="2116069"/>
              <a:ext cx="348078" cy="344874"/>
            </a:xfrm>
            <a:custGeom>
              <a:avLst/>
              <a:gdLst/>
              <a:ahLst/>
              <a:cxnLst/>
              <a:rect l="l" t="t" r="r" b="b"/>
              <a:pathLst>
                <a:path w="9124" h="9040" fill="none" extrusionOk="0">
                  <a:moveTo>
                    <a:pt x="7505" y="7449"/>
                  </a:moveTo>
                  <a:cubicBezTo>
                    <a:pt x="5985" y="8998"/>
                    <a:pt x="3195" y="9040"/>
                    <a:pt x="1633" y="7533"/>
                  </a:cubicBezTo>
                  <a:cubicBezTo>
                    <a:pt x="57" y="6013"/>
                    <a:pt x="1" y="3223"/>
                    <a:pt x="1507" y="1661"/>
                  </a:cubicBezTo>
                  <a:cubicBezTo>
                    <a:pt x="3000" y="85"/>
                    <a:pt x="5789" y="1"/>
                    <a:pt x="7380" y="1479"/>
                  </a:cubicBezTo>
                  <a:cubicBezTo>
                    <a:pt x="8970" y="2972"/>
                    <a:pt x="9123" y="5803"/>
                    <a:pt x="7505" y="7449"/>
                  </a:cubicBezTo>
                  <a:close/>
                </a:path>
              </a:pathLst>
            </a:custGeom>
            <a:solidFill>
              <a:schemeClr val="accent1"/>
            </a:solidFill>
            <a:ln w="8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57"/>
            <p:cNvSpPr/>
            <p:nvPr/>
          </p:nvSpPr>
          <p:spPr>
            <a:xfrm rot="-278073">
              <a:off x="1032255" y="2455576"/>
              <a:ext cx="147449" cy="50052"/>
            </a:xfrm>
            <a:custGeom>
              <a:avLst/>
              <a:gdLst/>
              <a:ahLst/>
              <a:cxnLst/>
              <a:rect l="l" t="t" r="r" b="b"/>
              <a:pathLst>
                <a:path w="3865" h="1312" fill="none" extrusionOk="0">
                  <a:moveTo>
                    <a:pt x="3864" y="349"/>
                  </a:moveTo>
                  <a:cubicBezTo>
                    <a:pt x="3432" y="70"/>
                    <a:pt x="2860" y="1"/>
                    <a:pt x="2358" y="140"/>
                  </a:cubicBezTo>
                  <a:cubicBezTo>
                    <a:pt x="1842" y="294"/>
                    <a:pt x="1409" y="656"/>
                    <a:pt x="1075" y="1312"/>
                  </a:cubicBezTo>
                  <a:cubicBezTo>
                    <a:pt x="712" y="1047"/>
                    <a:pt x="363" y="782"/>
                    <a:pt x="1" y="517"/>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57"/>
            <p:cNvSpPr/>
            <p:nvPr/>
          </p:nvSpPr>
          <p:spPr>
            <a:xfrm rot="-278073">
              <a:off x="1077321" y="2452919"/>
              <a:ext cx="17053" cy="26094"/>
            </a:xfrm>
            <a:custGeom>
              <a:avLst/>
              <a:gdLst/>
              <a:ahLst/>
              <a:cxnLst/>
              <a:rect l="l" t="t" r="r" b="b"/>
              <a:pathLst>
                <a:path w="447" h="684" fill="none" extrusionOk="0">
                  <a:moveTo>
                    <a:pt x="446" y="684"/>
                  </a:moveTo>
                  <a:cubicBezTo>
                    <a:pt x="307" y="460"/>
                    <a:pt x="167" y="237"/>
                    <a:pt x="0" y="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57"/>
            <p:cNvSpPr/>
            <p:nvPr/>
          </p:nvSpPr>
          <p:spPr>
            <a:xfrm rot="-278073">
              <a:off x="1124969" y="2438905"/>
              <a:ext cx="3739" cy="18655"/>
            </a:xfrm>
            <a:custGeom>
              <a:avLst/>
              <a:gdLst/>
              <a:ahLst/>
              <a:cxnLst/>
              <a:rect l="l" t="t" r="r" b="b"/>
              <a:pathLst>
                <a:path w="98" h="489" fill="none" extrusionOk="0">
                  <a:moveTo>
                    <a:pt x="98" y="488"/>
                  </a:moveTo>
                  <a:cubicBezTo>
                    <a:pt x="70" y="335"/>
                    <a:pt x="28" y="167"/>
                    <a:pt x="0" y="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57"/>
            <p:cNvSpPr/>
            <p:nvPr/>
          </p:nvSpPr>
          <p:spPr>
            <a:xfrm rot="-278073">
              <a:off x="1510516" y="2286264"/>
              <a:ext cx="141040" cy="43643"/>
            </a:xfrm>
            <a:custGeom>
              <a:avLst/>
              <a:gdLst/>
              <a:ahLst/>
              <a:cxnLst/>
              <a:rect l="l" t="t" r="r" b="b"/>
              <a:pathLst>
                <a:path w="3697" h="1144" fill="none" extrusionOk="0">
                  <a:moveTo>
                    <a:pt x="0" y="1144"/>
                  </a:moveTo>
                  <a:cubicBezTo>
                    <a:pt x="335" y="726"/>
                    <a:pt x="823" y="474"/>
                    <a:pt x="1353" y="433"/>
                  </a:cubicBezTo>
                  <a:cubicBezTo>
                    <a:pt x="1869" y="405"/>
                    <a:pt x="2413" y="614"/>
                    <a:pt x="2957" y="1102"/>
                  </a:cubicBezTo>
                  <a:cubicBezTo>
                    <a:pt x="3194" y="726"/>
                    <a:pt x="3459" y="363"/>
                    <a:pt x="3697" y="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57"/>
            <p:cNvSpPr/>
            <p:nvPr/>
          </p:nvSpPr>
          <p:spPr>
            <a:xfrm rot="-278073">
              <a:off x="1591786" y="2277586"/>
              <a:ext cx="6943" cy="29871"/>
            </a:xfrm>
            <a:custGeom>
              <a:avLst/>
              <a:gdLst/>
              <a:ahLst/>
              <a:cxnLst/>
              <a:rect l="l" t="t" r="r" b="b"/>
              <a:pathLst>
                <a:path w="182" h="783" fill="none" extrusionOk="0">
                  <a:moveTo>
                    <a:pt x="0" y="782"/>
                  </a:moveTo>
                  <a:cubicBezTo>
                    <a:pt x="56" y="531"/>
                    <a:pt x="112" y="266"/>
                    <a:pt x="182" y="1"/>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57"/>
            <p:cNvSpPr/>
            <p:nvPr/>
          </p:nvSpPr>
          <p:spPr>
            <a:xfrm rot="-278073">
              <a:off x="1549421" y="2287070"/>
              <a:ext cx="2709" cy="19723"/>
            </a:xfrm>
            <a:custGeom>
              <a:avLst/>
              <a:gdLst/>
              <a:ahLst/>
              <a:cxnLst/>
              <a:rect l="l" t="t" r="r" b="b"/>
              <a:pathLst>
                <a:path w="71" h="517" fill="none" extrusionOk="0">
                  <a:moveTo>
                    <a:pt x="70" y="516"/>
                  </a:moveTo>
                  <a:cubicBezTo>
                    <a:pt x="42" y="349"/>
                    <a:pt x="14" y="182"/>
                    <a:pt x="0" y="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57"/>
            <p:cNvSpPr/>
            <p:nvPr/>
          </p:nvSpPr>
          <p:spPr>
            <a:xfrm rot="-278073">
              <a:off x="1367029" y="2383636"/>
              <a:ext cx="83052" cy="105408"/>
            </a:xfrm>
            <a:custGeom>
              <a:avLst/>
              <a:gdLst/>
              <a:ahLst/>
              <a:cxnLst/>
              <a:rect l="l" t="t" r="r" b="b"/>
              <a:pathLst>
                <a:path w="2177" h="2763" fill="none" extrusionOk="0">
                  <a:moveTo>
                    <a:pt x="1" y="0"/>
                  </a:moveTo>
                  <a:cubicBezTo>
                    <a:pt x="726" y="405"/>
                    <a:pt x="1438" y="823"/>
                    <a:pt x="2177" y="1270"/>
                  </a:cubicBezTo>
                  <a:cubicBezTo>
                    <a:pt x="1759" y="1869"/>
                    <a:pt x="1215" y="2371"/>
                    <a:pt x="587" y="2762"/>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57"/>
            <p:cNvSpPr/>
            <p:nvPr/>
          </p:nvSpPr>
          <p:spPr>
            <a:xfrm rot="-278073">
              <a:off x="1489975" y="2549866"/>
              <a:ext cx="68670" cy="39943"/>
            </a:xfrm>
            <a:custGeom>
              <a:avLst/>
              <a:gdLst/>
              <a:ahLst/>
              <a:cxnLst/>
              <a:rect l="l" t="t" r="r" b="b"/>
              <a:pathLst>
                <a:path w="1800" h="1047" extrusionOk="0">
                  <a:moveTo>
                    <a:pt x="1367" y="0"/>
                  </a:moveTo>
                  <a:cubicBezTo>
                    <a:pt x="1305" y="0"/>
                    <a:pt x="1235" y="5"/>
                    <a:pt x="1158" y="12"/>
                  </a:cubicBezTo>
                  <a:cubicBezTo>
                    <a:pt x="991" y="54"/>
                    <a:pt x="795" y="54"/>
                    <a:pt x="614" y="82"/>
                  </a:cubicBezTo>
                  <a:cubicBezTo>
                    <a:pt x="447" y="124"/>
                    <a:pt x="265" y="194"/>
                    <a:pt x="154" y="333"/>
                  </a:cubicBezTo>
                  <a:cubicBezTo>
                    <a:pt x="28" y="473"/>
                    <a:pt x="0" y="682"/>
                    <a:pt x="98" y="835"/>
                  </a:cubicBezTo>
                  <a:cubicBezTo>
                    <a:pt x="209" y="975"/>
                    <a:pt x="391" y="1030"/>
                    <a:pt x="572" y="1044"/>
                  </a:cubicBezTo>
                  <a:cubicBezTo>
                    <a:pt x="596" y="1046"/>
                    <a:pt x="619" y="1046"/>
                    <a:pt x="642" y="1046"/>
                  </a:cubicBezTo>
                  <a:cubicBezTo>
                    <a:pt x="893" y="1046"/>
                    <a:pt x="1123" y="978"/>
                    <a:pt x="1353" y="863"/>
                  </a:cubicBezTo>
                  <a:cubicBezTo>
                    <a:pt x="1493" y="793"/>
                    <a:pt x="1618" y="710"/>
                    <a:pt x="1702" y="570"/>
                  </a:cubicBezTo>
                  <a:cubicBezTo>
                    <a:pt x="1772" y="445"/>
                    <a:pt x="1800" y="277"/>
                    <a:pt x="1716" y="138"/>
                  </a:cubicBezTo>
                  <a:cubicBezTo>
                    <a:pt x="1654" y="35"/>
                    <a:pt x="1540" y="0"/>
                    <a:pt x="1367" y="0"/>
                  </a:cubicBezTo>
                  <a:close/>
                </a:path>
              </a:pathLst>
            </a:custGeom>
            <a:solidFill>
              <a:schemeClr val="dk1"/>
            </a:solid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57"/>
            <p:cNvSpPr/>
            <p:nvPr/>
          </p:nvSpPr>
          <p:spPr>
            <a:xfrm rot="-278073">
              <a:off x="1738282" y="2145008"/>
              <a:ext cx="342737" cy="405570"/>
            </a:xfrm>
            <a:custGeom>
              <a:avLst/>
              <a:gdLst/>
              <a:ahLst/>
              <a:cxnLst/>
              <a:rect l="l" t="t" r="r" b="b"/>
              <a:pathLst>
                <a:path w="8984" h="10631" extrusionOk="0">
                  <a:moveTo>
                    <a:pt x="3969" y="1"/>
                  </a:moveTo>
                  <a:cubicBezTo>
                    <a:pt x="2434" y="1"/>
                    <a:pt x="884" y="716"/>
                    <a:pt x="1" y="1978"/>
                  </a:cubicBezTo>
                  <a:lnTo>
                    <a:pt x="154" y="9859"/>
                  </a:lnTo>
                  <a:cubicBezTo>
                    <a:pt x="1072" y="10368"/>
                    <a:pt x="2126" y="10630"/>
                    <a:pt x="3176" y="10630"/>
                  </a:cubicBezTo>
                  <a:cubicBezTo>
                    <a:pt x="4169" y="10630"/>
                    <a:pt x="5159" y="10396"/>
                    <a:pt x="6026" y="9915"/>
                  </a:cubicBezTo>
                  <a:cubicBezTo>
                    <a:pt x="7798" y="8924"/>
                    <a:pt x="8984" y="6902"/>
                    <a:pt x="8872" y="4851"/>
                  </a:cubicBezTo>
                  <a:cubicBezTo>
                    <a:pt x="8788" y="2815"/>
                    <a:pt x="7379" y="876"/>
                    <a:pt x="5441" y="234"/>
                  </a:cubicBezTo>
                  <a:cubicBezTo>
                    <a:pt x="4967" y="77"/>
                    <a:pt x="4469" y="1"/>
                    <a:pt x="3969" y="1"/>
                  </a:cubicBezTo>
                  <a:close/>
                </a:path>
              </a:pathLst>
            </a:custGeom>
            <a:solidFill>
              <a:srgbClr val="F29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57"/>
            <p:cNvSpPr/>
            <p:nvPr/>
          </p:nvSpPr>
          <p:spPr>
            <a:xfrm rot="-278073">
              <a:off x="1815955" y="2266237"/>
              <a:ext cx="169270" cy="58064"/>
            </a:xfrm>
            <a:custGeom>
              <a:avLst/>
              <a:gdLst/>
              <a:ahLst/>
              <a:cxnLst/>
              <a:rect l="l" t="t" r="r" b="b"/>
              <a:pathLst>
                <a:path w="4437" h="1522" fill="none" extrusionOk="0">
                  <a:moveTo>
                    <a:pt x="4436" y="1521"/>
                  </a:moveTo>
                  <a:cubicBezTo>
                    <a:pt x="3334" y="335"/>
                    <a:pt x="1437" y="1"/>
                    <a:pt x="1" y="74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57"/>
            <p:cNvSpPr/>
            <p:nvPr/>
          </p:nvSpPr>
          <p:spPr>
            <a:xfrm rot="-278073">
              <a:off x="1886378" y="2280401"/>
              <a:ext cx="24492" cy="126161"/>
            </a:xfrm>
            <a:custGeom>
              <a:avLst/>
              <a:gdLst/>
              <a:ahLst/>
              <a:cxnLst/>
              <a:rect l="l" t="t" r="r" b="b"/>
              <a:pathLst>
                <a:path w="642" h="3307" fill="none" extrusionOk="0">
                  <a:moveTo>
                    <a:pt x="223" y="0"/>
                  </a:moveTo>
                  <a:cubicBezTo>
                    <a:pt x="642" y="1074"/>
                    <a:pt x="572" y="2302"/>
                    <a:pt x="0" y="3306"/>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57"/>
            <p:cNvSpPr/>
            <p:nvPr/>
          </p:nvSpPr>
          <p:spPr>
            <a:xfrm rot="-278073">
              <a:off x="1844564" y="2501269"/>
              <a:ext cx="113381" cy="150615"/>
            </a:xfrm>
            <a:custGeom>
              <a:avLst/>
              <a:gdLst/>
              <a:ahLst/>
              <a:cxnLst/>
              <a:rect l="l" t="t" r="r" b="b"/>
              <a:pathLst>
                <a:path w="2972" h="3948" fill="none" extrusionOk="0">
                  <a:moveTo>
                    <a:pt x="1786" y="0"/>
                  </a:moveTo>
                  <a:cubicBezTo>
                    <a:pt x="2553" y="530"/>
                    <a:pt x="2971" y="1479"/>
                    <a:pt x="2846" y="2413"/>
                  </a:cubicBezTo>
                  <a:cubicBezTo>
                    <a:pt x="2762" y="3013"/>
                    <a:pt x="2399" y="3641"/>
                    <a:pt x="1786" y="3780"/>
                  </a:cubicBezTo>
                  <a:cubicBezTo>
                    <a:pt x="1144" y="3947"/>
                    <a:pt x="474" y="3473"/>
                    <a:pt x="209" y="2873"/>
                  </a:cubicBezTo>
                  <a:cubicBezTo>
                    <a:pt x="0" y="2385"/>
                    <a:pt x="0" y="1827"/>
                    <a:pt x="98" y="1311"/>
                  </a:cubicBezTo>
                </a:path>
              </a:pathLst>
            </a:custGeom>
            <a:noFill/>
            <a:ln w="8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57"/>
            <p:cNvSpPr/>
            <p:nvPr/>
          </p:nvSpPr>
          <p:spPr>
            <a:xfrm rot="-278073">
              <a:off x="1918250" y="3031041"/>
              <a:ext cx="1097835" cy="1541440"/>
            </a:xfrm>
            <a:custGeom>
              <a:avLst/>
              <a:gdLst/>
              <a:ahLst/>
              <a:cxnLst/>
              <a:rect l="l" t="t" r="r" b="b"/>
              <a:pathLst>
                <a:path w="28777" h="40405" extrusionOk="0">
                  <a:moveTo>
                    <a:pt x="2721" y="1"/>
                  </a:moveTo>
                  <a:cubicBezTo>
                    <a:pt x="2721" y="1"/>
                    <a:pt x="782" y="10895"/>
                    <a:pt x="405" y="18497"/>
                  </a:cubicBezTo>
                  <a:cubicBezTo>
                    <a:pt x="1" y="26085"/>
                    <a:pt x="2065" y="33617"/>
                    <a:pt x="2065" y="33617"/>
                  </a:cubicBezTo>
                  <a:cubicBezTo>
                    <a:pt x="3125" y="35988"/>
                    <a:pt x="5022" y="37969"/>
                    <a:pt x="7338" y="39155"/>
                  </a:cubicBezTo>
                  <a:cubicBezTo>
                    <a:pt x="8969" y="39985"/>
                    <a:pt x="10791" y="40405"/>
                    <a:pt x="12609" y="40405"/>
                  </a:cubicBezTo>
                  <a:cubicBezTo>
                    <a:pt x="13387" y="40405"/>
                    <a:pt x="14165" y="40328"/>
                    <a:pt x="14926" y="40173"/>
                  </a:cubicBezTo>
                  <a:cubicBezTo>
                    <a:pt x="19320" y="39252"/>
                    <a:pt x="22849" y="35793"/>
                    <a:pt x="24941" y="31818"/>
                  </a:cubicBezTo>
                  <a:cubicBezTo>
                    <a:pt x="27033" y="27842"/>
                    <a:pt x="28093" y="23393"/>
                    <a:pt x="28777" y="18971"/>
                  </a:cubicBezTo>
                  <a:lnTo>
                    <a:pt x="18120" y="16962"/>
                  </a:lnTo>
                  <a:cubicBezTo>
                    <a:pt x="17632" y="18566"/>
                    <a:pt x="17018" y="20143"/>
                    <a:pt x="16307" y="21649"/>
                  </a:cubicBezTo>
                  <a:cubicBezTo>
                    <a:pt x="16028" y="22249"/>
                    <a:pt x="15707" y="22849"/>
                    <a:pt x="15247" y="23309"/>
                  </a:cubicBezTo>
                  <a:cubicBezTo>
                    <a:pt x="14832" y="23724"/>
                    <a:pt x="14267" y="24011"/>
                    <a:pt x="13694" y="24011"/>
                  </a:cubicBezTo>
                  <a:cubicBezTo>
                    <a:pt x="13612" y="24011"/>
                    <a:pt x="13529" y="24005"/>
                    <a:pt x="13447" y="23992"/>
                  </a:cubicBezTo>
                  <a:cubicBezTo>
                    <a:pt x="12764" y="23881"/>
                    <a:pt x="12206" y="23337"/>
                    <a:pt x="11899" y="22709"/>
                  </a:cubicBezTo>
                  <a:cubicBezTo>
                    <a:pt x="11578" y="22081"/>
                    <a:pt x="11494" y="21384"/>
                    <a:pt x="11411" y="20687"/>
                  </a:cubicBezTo>
                  <a:cubicBezTo>
                    <a:pt x="11020" y="17869"/>
                    <a:pt x="10644" y="15023"/>
                    <a:pt x="10253" y="12206"/>
                  </a:cubicBezTo>
                  <a:cubicBezTo>
                    <a:pt x="9988" y="10253"/>
                    <a:pt x="9723" y="8300"/>
                    <a:pt x="9081" y="6431"/>
                  </a:cubicBezTo>
                  <a:cubicBezTo>
                    <a:pt x="8454" y="4562"/>
                    <a:pt x="7435" y="2791"/>
                    <a:pt x="5873" y="1563"/>
                  </a:cubicBezTo>
                  <a:cubicBezTo>
                    <a:pt x="4939" y="838"/>
                    <a:pt x="3878" y="322"/>
                    <a:pt x="27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57"/>
            <p:cNvSpPr/>
            <p:nvPr/>
          </p:nvSpPr>
          <p:spPr>
            <a:xfrm rot="-278073">
              <a:off x="2007472" y="4038419"/>
              <a:ext cx="986056" cy="533028"/>
            </a:xfrm>
            <a:custGeom>
              <a:avLst/>
              <a:gdLst/>
              <a:ahLst/>
              <a:cxnLst/>
              <a:rect l="l" t="t" r="r" b="b"/>
              <a:pathLst>
                <a:path w="25847" h="13972" extrusionOk="0">
                  <a:moveTo>
                    <a:pt x="25847" y="0"/>
                  </a:moveTo>
                  <a:lnTo>
                    <a:pt x="25847" y="0"/>
                  </a:lnTo>
                  <a:cubicBezTo>
                    <a:pt x="23838" y="2958"/>
                    <a:pt x="19528" y="8021"/>
                    <a:pt x="13293" y="8718"/>
                  </a:cubicBezTo>
                  <a:cubicBezTo>
                    <a:pt x="12810" y="8772"/>
                    <a:pt x="12333" y="8798"/>
                    <a:pt x="11864" y="8798"/>
                  </a:cubicBezTo>
                  <a:cubicBezTo>
                    <a:pt x="6737" y="8798"/>
                    <a:pt x="2479" y="5762"/>
                    <a:pt x="0" y="3488"/>
                  </a:cubicBezTo>
                  <a:lnTo>
                    <a:pt x="0" y="3488"/>
                  </a:lnTo>
                  <a:cubicBezTo>
                    <a:pt x="419" y="5733"/>
                    <a:pt x="809" y="7184"/>
                    <a:pt x="809" y="7184"/>
                  </a:cubicBezTo>
                  <a:cubicBezTo>
                    <a:pt x="1869" y="9555"/>
                    <a:pt x="3766" y="11536"/>
                    <a:pt x="6096" y="12722"/>
                  </a:cubicBezTo>
                  <a:cubicBezTo>
                    <a:pt x="7717" y="13552"/>
                    <a:pt x="9536" y="13972"/>
                    <a:pt x="11353" y="13972"/>
                  </a:cubicBezTo>
                  <a:cubicBezTo>
                    <a:pt x="12131" y="13972"/>
                    <a:pt x="12909" y="13895"/>
                    <a:pt x="13670" y="13740"/>
                  </a:cubicBezTo>
                  <a:cubicBezTo>
                    <a:pt x="18064" y="12819"/>
                    <a:pt x="21593" y="9360"/>
                    <a:pt x="23685" y="5385"/>
                  </a:cubicBezTo>
                  <a:cubicBezTo>
                    <a:pt x="24550" y="3655"/>
                    <a:pt x="25275" y="1870"/>
                    <a:pt x="25847" y="0"/>
                  </a:cubicBezTo>
                  <a:close/>
                </a:path>
              </a:pathLst>
            </a:custGeom>
            <a:solidFill>
              <a:srgbClr val="202735">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57"/>
            <p:cNvSpPr/>
            <p:nvPr/>
          </p:nvSpPr>
          <p:spPr>
            <a:xfrm rot="-278073">
              <a:off x="2026581" y="3750367"/>
              <a:ext cx="1019056" cy="828574"/>
            </a:xfrm>
            <a:custGeom>
              <a:avLst/>
              <a:gdLst/>
              <a:ahLst/>
              <a:cxnLst/>
              <a:rect l="l" t="t" r="r" b="b"/>
              <a:pathLst>
                <a:path w="26712" h="21719" fill="none" extrusionOk="0">
                  <a:moveTo>
                    <a:pt x="0" y="14647"/>
                  </a:moveTo>
                  <a:cubicBezTo>
                    <a:pt x="1060" y="17018"/>
                    <a:pt x="2957" y="18999"/>
                    <a:pt x="5273" y="20185"/>
                  </a:cubicBezTo>
                  <a:cubicBezTo>
                    <a:pt x="7602" y="21370"/>
                    <a:pt x="10322" y="21719"/>
                    <a:pt x="12861" y="21203"/>
                  </a:cubicBezTo>
                  <a:cubicBezTo>
                    <a:pt x="17255" y="20282"/>
                    <a:pt x="20784" y="16823"/>
                    <a:pt x="22876" y="12848"/>
                  </a:cubicBezTo>
                  <a:cubicBezTo>
                    <a:pt x="24968" y="8872"/>
                    <a:pt x="26028" y="4423"/>
                    <a:pt x="26712" y="1"/>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57"/>
            <p:cNvSpPr/>
            <p:nvPr/>
          </p:nvSpPr>
          <p:spPr>
            <a:xfrm rot="-278073">
              <a:off x="2684510" y="3006665"/>
              <a:ext cx="490644" cy="379361"/>
            </a:xfrm>
            <a:custGeom>
              <a:avLst/>
              <a:gdLst/>
              <a:ahLst/>
              <a:cxnLst/>
              <a:rect l="l" t="t" r="r" b="b"/>
              <a:pathLst>
                <a:path w="12861" h="9944" extrusionOk="0">
                  <a:moveTo>
                    <a:pt x="7961" y="1"/>
                  </a:moveTo>
                  <a:cubicBezTo>
                    <a:pt x="7847" y="1"/>
                    <a:pt x="7733" y="16"/>
                    <a:pt x="7630" y="40"/>
                  </a:cubicBezTo>
                  <a:cubicBezTo>
                    <a:pt x="6793" y="249"/>
                    <a:pt x="6096" y="821"/>
                    <a:pt x="5440" y="1365"/>
                  </a:cubicBezTo>
                  <a:cubicBezTo>
                    <a:pt x="3766" y="2746"/>
                    <a:pt x="2079" y="4127"/>
                    <a:pt x="405" y="5494"/>
                  </a:cubicBezTo>
                  <a:lnTo>
                    <a:pt x="0" y="7210"/>
                  </a:lnTo>
                  <a:lnTo>
                    <a:pt x="5315" y="9944"/>
                  </a:lnTo>
                  <a:lnTo>
                    <a:pt x="7770" y="8103"/>
                  </a:lnTo>
                  <a:cubicBezTo>
                    <a:pt x="8732" y="7572"/>
                    <a:pt x="9694" y="7056"/>
                    <a:pt x="10573" y="6443"/>
                  </a:cubicBezTo>
                  <a:cubicBezTo>
                    <a:pt x="10755" y="6317"/>
                    <a:pt x="10950" y="6178"/>
                    <a:pt x="11047" y="6010"/>
                  </a:cubicBezTo>
                  <a:cubicBezTo>
                    <a:pt x="11173" y="5815"/>
                    <a:pt x="11201" y="5564"/>
                    <a:pt x="11089" y="5397"/>
                  </a:cubicBezTo>
                  <a:cubicBezTo>
                    <a:pt x="10977" y="5228"/>
                    <a:pt x="10786" y="5170"/>
                    <a:pt x="10580" y="5170"/>
                  </a:cubicBezTo>
                  <a:cubicBezTo>
                    <a:pt x="10429" y="5170"/>
                    <a:pt x="10269" y="5202"/>
                    <a:pt x="10127" y="5243"/>
                  </a:cubicBezTo>
                  <a:cubicBezTo>
                    <a:pt x="9932" y="5285"/>
                    <a:pt x="9722" y="5355"/>
                    <a:pt x="9527" y="5410"/>
                  </a:cubicBezTo>
                  <a:cubicBezTo>
                    <a:pt x="10545" y="4741"/>
                    <a:pt x="11522" y="4016"/>
                    <a:pt x="12442" y="3221"/>
                  </a:cubicBezTo>
                  <a:cubicBezTo>
                    <a:pt x="12652" y="3039"/>
                    <a:pt x="12861" y="2830"/>
                    <a:pt x="12861" y="2551"/>
                  </a:cubicBezTo>
                  <a:cubicBezTo>
                    <a:pt x="12847" y="2272"/>
                    <a:pt x="12568" y="2049"/>
                    <a:pt x="12289" y="1993"/>
                  </a:cubicBezTo>
                  <a:cubicBezTo>
                    <a:pt x="12234" y="1983"/>
                    <a:pt x="12180" y="1978"/>
                    <a:pt x="12126" y="1978"/>
                  </a:cubicBezTo>
                  <a:cubicBezTo>
                    <a:pt x="11892" y="1978"/>
                    <a:pt x="11665" y="2065"/>
                    <a:pt x="11438" y="2133"/>
                  </a:cubicBezTo>
                  <a:cubicBezTo>
                    <a:pt x="10908" y="2328"/>
                    <a:pt x="10392" y="2523"/>
                    <a:pt x="9890" y="2746"/>
                  </a:cubicBezTo>
                  <a:cubicBezTo>
                    <a:pt x="10071" y="2551"/>
                    <a:pt x="10266" y="2370"/>
                    <a:pt x="10462" y="2188"/>
                  </a:cubicBezTo>
                  <a:cubicBezTo>
                    <a:pt x="10657" y="1993"/>
                    <a:pt x="10838" y="1784"/>
                    <a:pt x="10950" y="1519"/>
                  </a:cubicBezTo>
                  <a:cubicBezTo>
                    <a:pt x="11047" y="1254"/>
                    <a:pt x="11020" y="933"/>
                    <a:pt x="10810" y="752"/>
                  </a:cubicBezTo>
                  <a:cubicBezTo>
                    <a:pt x="10695" y="655"/>
                    <a:pt x="10552" y="618"/>
                    <a:pt x="10398" y="618"/>
                  </a:cubicBezTo>
                  <a:cubicBezTo>
                    <a:pt x="10198" y="618"/>
                    <a:pt x="9982" y="681"/>
                    <a:pt x="9792" y="752"/>
                  </a:cubicBezTo>
                  <a:cubicBezTo>
                    <a:pt x="9095" y="1017"/>
                    <a:pt x="8439" y="1324"/>
                    <a:pt x="7797" y="1700"/>
                  </a:cubicBezTo>
                  <a:cubicBezTo>
                    <a:pt x="7965" y="1505"/>
                    <a:pt x="8146" y="1310"/>
                    <a:pt x="8314" y="1100"/>
                  </a:cubicBezTo>
                  <a:cubicBezTo>
                    <a:pt x="8495" y="891"/>
                    <a:pt x="8676" y="612"/>
                    <a:pt x="8593" y="333"/>
                  </a:cubicBezTo>
                  <a:cubicBezTo>
                    <a:pt x="8504" y="87"/>
                    <a:pt x="8234" y="1"/>
                    <a:pt x="7961" y="1"/>
                  </a:cubicBezTo>
                  <a:close/>
                </a:path>
              </a:pathLst>
            </a:custGeom>
            <a:solidFill>
              <a:srgbClr val="F29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57"/>
            <p:cNvSpPr/>
            <p:nvPr/>
          </p:nvSpPr>
          <p:spPr>
            <a:xfrm rot="-278073">
              <a:off x="2578682" y="3087914"/>
              <a:ext cx="427887" cy="638741"/>
            </a:xfrm>
            <a:custGeom>
              <a:avLst/>
              <a:gdLst/>
              <a:ahLst/>
              <a:cxnLst/>
              <a:rect l="l" t="t" r="r" b="b"/>
              <a:pathLst>
                <a:path w="11216" h="16743" extrusionOk="0">
                  <a:moveTo>
                    <a:pt x="1788" y="0"/>
                  </a:moveTo>
                  <a:cubicBezTo>
                    <a:pt x="1727" y="0"/>
                    <a:pt x="1665" y="10"/>
                    <a:pt x="1605" y="33"/>
                  </a:cubicBezTo>
                  <a:cubicBezTo>
                    <a:pt x="1131" y="200"/>
                    <a:pt x="1117" y="856"/>
                    <a:pt x="1187" y="1344"/>
                  </a:cubicBezTo>
                  <a:cubicBezTo>
                    <a:pt x="1745" y="5821"/>
                    <a:pt x="1312" y="10410"/>
                    <a:pt x="1" y="14720"/>
                  </a:cubicBezTo>
                  <a:lnTo>
                    <a:pt x="10658" y="16743"/>
                  </a:lnTo>
                  <a:cubicBezTo>
                    <a:pt x="11216" y="13158"/>
                    <a:pt x="11146" y="9699"/>
                    <a:pt x="10951" y="6282"/>
                  </a:cubicBezTo>
                  <a:lnTo>
                    <a:pt x="9333" y="6254"/>
                  </a:lnTo>
                  <a:cubicBezTo>
                    <a:pt x="8208" y="4680"/>
                    <a:pt x="6294" y="3720"/>
                    <a:pt x="4363" y="3720"/>
                  </a:cubicBezTo>
                  <a:cubicBezTo>
                    <a:pt x="4257" y="3720"/>
                    <a:pt x="4152" y="3723"/>
                    <a:pt x="4046" y="3729"/>
                  </a:cubicBezTo>
                  <a:cubicBezTo>
                    <a:pt x="3865" y="2557"/>
                    <a:pt x="3363" y="1483"/>
                    <a:pt x="2651" y="549"/>
                  </a:cubicBezTo>
                  <a:cubicBezTo>
                    <a:pt x="2429" y="279"/>
                    <a:pt x="2108" y="0"/>
                    <a:pt x="1788" y="0"/>
                  </a:cubicBezTo>
                  <a:close/>
                </a:path>
              </a:pathLst>
            </a:custGeom>
            <a:solidFill>
              <a:srgbClr val="F29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57"/>
            <p:cNvSpPr/>
            <p:nvPr/>
          </p:nvSpPr>
          <p:spPr>
            <a:xfrm rot="-278073">
              <a:off x="2575518" y="3086867"/>
              <a:ext cx="356051" cy="565684"/>
            </a:xfrm>
            <a:custGeom>
              <a:avLst/>
              <a:gdLst/>
              <a:ahLst/>
              <a:cxnLst/>
              <a:rect l="l" t="t" r="r" b="b"/>
              <a:pathLst>
                <a:path w="9333" h="14828" fill="none" extrusionOk="0">
                  <a:moveTo>
                    <a:pt x="9333" y="6361"/>
                  </a:moveTo>
                  <a:cubicBezTo>
                    <a:pt x="8147" y="4701"/>
                    <a:pt x="6083" y="3724"/>
                    <a:pt x="4046" y="3836"/>
                  </a:cubicBezTo>
                  <a:cubicBezTo>
                    <a:pt x="3865" y="2664"/>
                    <a:pt x="3363" y="1590"/>
                    <a:pt x="2651" y="656"/>
                  </a:cubicBezTo>
                  <a:cubicBezTo>
                    <a:pt x="2386" y="335"/>
                    <a:pt x="1982" y="0"/>
                    <a:pt x="1605" y="140"/>
                  </a:cubicBezTo>
                  <a:cubicBezTo>
                    <a:pt x="1131" y="307"/>
                    <a:pt x="1117" y="963"/>
                    <a:pt x="1187" y="1451"/>
                  </a:cubicBezTo>
                  <a:cubicBezTo>
                    <a:pt x="1745" y="5928"/>
                    <a:pt x="1312" y="10517"/>
                    <a:pt x="1" y="14827"/>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57"/>
            <p:cNvSpPr/>
            <p:nvPr/>
          </p:nvSpPr>
          <p:spPr>
            <a:xfrm rot="-278073">
              <a:off x="2885295" y="3107929"/>
              <a:ext cx="171903" cy="85684"/>
            </a:xfrm>
            <a:custGeom>
              <a:avLst/>
              <a:gdLst/>
              <a:ahLst/>
              <a:cxnLst/>
              <a:rect l="l" t="t" r="r" b="b"/>
              <a:pathLst>
                <a:path w="4506" h="2246" fill="none" extrusionOk="0">
                  <a:moveTo>
                    <a:pt x="0" y="2246"/>
                  </a:moveTo>
                  <a:cubicBezTo>
                    <a:pt x="1353" y="1521"/>
                    <a:pt x="3083" y="614"/>
                    <a:pt x="4506" y="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57"/>
            <p:cNvSpPr/>
            <p:nvPr/>
          </p:nvSpPr>
          <p:spPr>
            <a:xfrm rot="-278073">
              <a:off x="2834723" y="3073257"/>
              <a:ext cx="141040" cy="93696"/>
            </a:xfrm>
            <a:custGeom>
              <a:avLst/>
              <a:gdLst/>
              <a:ahLst/>
              <a:cxnLst/>
              <a:rect l="l" t="t" r="r" b="b"/>
              <a:pathLst>
                <a:path w="3697" h="2456" fill="none" extrusionOk="0">
                  <a:moveTo>
                    <a:pt x="0" y="2455"/>
                  </a:moveTo>
                  <a:cubicBezTo>
                    <a:pt x="1186" y="1604"/>
                    <a:pt x="2413" y="712"/>
                    <a:pt x="3696" y="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57"/>
            <p:cNvSpPr/>
            <p:nvPr/>
          </p:nvSpPr>
          <p:spPr>
            <a:xfrm rot="-278073">
              <a:off x="2787831" y="3000805"/>
              <a:ext cx="384244" cy="310806"/>
            </a:xfrm>
            <a:custGeom>
              <a:avLst/>
              <a:gdLst/>
              <a:ahLst/>
              <a:cxnLst/>
              <a:rect l="l" t="t" r="r" b="b"/>
              <a:pathLst>
                <a:path w="10072" h="8147" fill="none" extrusionOk="0">
                  <a:moveTo>
                    <a:pt x="1" y="3571"/>
                  </a:moveTo>
                  <a:cubicBezTo>
                    <a:pt x="894" y="2860"/>
                    <a:pt x="1758" y="2121"/>
                    <a:pt x="2651" y="1409"/>
                  </a:cubicBezTo>
                  <a:cubicBezTo>
                    <a:pt x="3307" y="865"/>
                    <a:pt x="4004" y="293"/>
                    <a:pt x="4841" y="84"/>
                  </a:cubicBezTo>
                  <a:cubicBezTo>
                    <a:pt x="5190" y="1"/>
                    <a:pt x="5678" y="28"/>
                    <a:pt x="5804" y="377"/>
                  </a:cubicBezTo>
                  <a:cubicBezTo>
                    <a:pt x="5887" y="656"/>
                    <a:pt x="5706" y="935"/>
                    <a:pt x="5525" y="1144"/>
                  </a:cubicBezTo>
                  <a:cubicBezTo>
                    <a:pt x="5357" y="1354"/>
                    <a:pt x="5176" y="1549"/>
                    <a:pt x="5008" y="1744"/>
                  </a:cubicBezTo>
                  <a:lnTo>
                    <a:pt x="5008" y="1744"/>
                  </a:lnTo>
                  <a:cubicBezTo>
                    <a:pt x="5650" y="1381"/>
                    <a:pt x="6306" y="1061"/>
                    <a:pt x="7003" y="796"/>
                  </a:cubicBezTo>
                  <a:cubicBezTo>
                    <a:pt x="7338" y="684"/>
                    <a:pt x="7756" y="572"/>
                    <a:pt x="8021" y="796"/>
                  </a:cubicBezTo>
                  <a:cubicBezTo>
                    <a:pt x="8231" y="977"/>
                    <a:pt x="8258" y="1312"/>
                    <a:pt x="8161" y="1563"/>
                  </a:cubicBezTo>
                  <a:cubicBezTo>
                    <a:pt x="8049" y="1828"/>
                    <a:pt x="7868" y="2037"/>
                    <a:pt x="7673" y="2232"/>
                  </a:cubicBezTo>
                  <a:cubicBezTo>
                    <a:pt x="7477" y="2428"/>
                    <a:pt x="7282" y="2595"/>
                    <a:pt x="7101" y="2790"/>
                  </a:cubicBezTo>
                  <a:cubicBezTo>
                    <a:pt x="7603" y="2567"/>
                    <a:pt x="8119" y="2372"/>
                    <a:pt x="8649" y="2177"/>
                  </a:cubicBezTo>
                  <a:cubicBezTo>
                    <a:pt x="8928" y="2093"/>
                    <a:pt x="9207" y="1981"/>
                    <a:pt x="9500" y="2037"/>
                  </a:cubicBezTo>
                  <a:cubicBezTo>
                    <a:pt x="9779" y="2093"/>
                    <a:pt x="10058" y="2316"/>
                    <a:pt x="10072" y="2595"/>
                  </a:cubicBezTo>
                  <a:cubicBezTo>
                    <a:pt x="10072" y="2874"/>
                    <a:pt x="9863" y="3083"/>
                    <a:pt x="9653" y="3265"/>
                  </a:cubicBezTo>
                  <a:cubicBezTo>
                    <a:pt x="8733" y="4060"/>
                    <a:pt x="7756" y="4799"/>
                    <a:pt x="6738" y="5454"/>
                  </a:cubicBezTo>
                  <a:cubicBezTo>
                    <a:pt x="6933" y="5399"/>
                    <a:pt x="7143" y="5329"/>
                    <a:pt x="7338" y="5287"/>
                  </a:cubicBezTo>
                  <a:cubicBezTo>
                    <a:pt x="7673" y="5189"/>
                    <a:pt x="8105" y="5148"/>
                    <a:pt x="8300" y="5441"/>
                  </a:cubicBezTo>
                  <a:cubicBezTo>
                    <a:pt x="8412" y="5608"/>
                    <a:pt x="8384" y="5859"/>
                    <a:pt x="8258" y="6054"/>
                  </a:cubicBezTo>
                  <a:cubicBezTo>
                    <a:pt x="8161" y="6222"/>
                    <a:pt x="7966" y="6361"/>
                    <a:pt x="7784" y="6487"/>
                  </a:cubicBezTo>
                  <a:cubicBezTo>
                    <a:pt x="6905" y="7100"/>
                    <a:pt x="5943" y="7616"/>
                    <a:pt x="4981" y="8147"/>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57"/>
            <p:cNvSpPr/>
            <p:nvPr/>
          </p:nvSpPr>
          <p:spPr>
            <a:xfrm rot="-278073">
              <a:off x="2819537" y="3158179"/>
              <a:ext cx="132532" cy="129328"/>
            </a:xfrm>
            <a:custGeom>
              <a:avLst/>
              <a:gdLst/>
              <a:ahLst/>
              <a:cxnLst/>
              <a:rect l="l" t="t" r="r" b="b"/>
              <a:pathLst>
                <a:path w="3474" h="3390" fill="none" extrusionOk="0">
                  <a:moveTo>
                    <a:pt x="0" y="0"/>
                  </a:moveTo>
                  <a:cubicBezTo>
                    <a:pt x="1214" y="530"/>
                    <a:pt x="2846" y="1534"/>
                    <a:pt x="3474" y="339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57"/>
            <p:cNvSpPr/>
            <p:nvPr/>
          </p:nvSpPr>
          <p:spPr>
            <a:xfrm rot="-278073">
              <a:off x="2569250" y="3612714"/>
              <a:ext cx="481602" cy="196509"/>
            </a:xfrm>
            <a:custGeom>
              <a:avLst/>
              <a:gdLst/>
              <a:ahLst/>
              <a:cxnLst/>
              <a:rect l="l" t="t" r="r" b="b"/>
              <a:pathLst>
                <a:path w="12624" h="5151" extrusionOk="0">
                  <a:moveTo>
                    <a:pt x="1951" y="0"/>
                  </a:moveTo>
                  <a:cubicBezTo>
                    <a:pt x="1650" y="0"/>
                    <a:pt x="1348" y="7"/>
                    <a:pt x="1046" y="19"/>
                  </a:cubicBezTo>
                  <a:cubicBezTo>
                    <a:pt x="544" y="47"/>
                    <a:pt x="126" y="423"/>
                    <a:pt x="70" y="953"/>
                  </a:cubicBezTo>
                  <a:cubicBezTo>
                    <a:pt x="70" y="995"/>
                    <a:pt x="56" y="1065"/>
                    <a:pt x="56" y="1121"/>
                  </a:cubicBezTo>
                  <a:cubicBezTo>
                    <a:pt x="0" y="1651"/>
                    <a:pt x="363" y="2097"/>
                    <a:pt x="865" y="2209"/>
                  </a:cubicBezTo>
                  <a:cubicBezTo>
                    <a:pt x="4310" y="2864"/>
                    <a:pt x="7686" y="3841"/>
                    <a:pt x="10964" y="5082"/>
                  </a:cubicBezTo>
                  <a:cubicBezTo>
                    <a:pt x="11088" y="5128"/>
                    <a:pt x="11213" y="5150"/>
                    <a:pt x="11336" y="5150"/>
                  </a:cubicBezTo>
                  <a:cubicBezTo>
                    <a:pt x="11807" y="5150"/>
                    <a:pt x="12231" y="4830"/>
                    <a:pt x="12331" y="4343"/>
                  </a:cubicBezTo>
                  <a:lnTo>
                    <a:pt x="12526" y="3367"/>
                  </a:lnTo>
                  <a:cubicBezTo>
                    <a:pt x="12624" y="2920"/>
                    <a:pt x="12401" y="2446"/>
                    <a:pt x="11982" y="2251"/>
                  </a:cubicBezTo>
                  <a:cubicBezTo>
                    <a:pt x="8839" y="801"/>
                    <a:pt x="5402" y="0"/>
                    <a:pt x="1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57"/>
            <p:cNvSpPr/>
            <p:nvPr/>
          </p:nvSpPr>
          <p:spPr>
            <a:xfrm rot="-278073">
              <a:off x="2569281" y="3607562"/>
              <a:ext cx="481602" cy="207573"/>
            </a:xfrm>
            <a:custGeom>
              <a:avLst/>
              <a:gdLst/>
              <a:ahLst/>
              <a:cxnLst/>
              <a:rect l="l" t="t" r="r" b="b"/>
              <a:pathLst>
                <a:path w="12624" h="5441" fill="none" extrusionOk="0">
                  <a:moveTo>
                    <a:pt x="11982" y="2386"/>
                  </a:moveTo>
                  <a:cubicBezTo>
                    <a:pt x="8565" y="809"/>
                    <a:pt x="4799" y="0"/>
                    <a:pt x="1046" y="154"/>
                  </a:cubicBezTo>
                  <a:cubicBezTo>
                    <a:pt x="544" y="182"/>
                    <a:pt x="126" y="558"/>
                    <a:pt x="70" y="1088"/>
                  </a:cubicBezTo>
                  <a:cubicBezTo>
                    <a:pt x="70" y="1130"/>
                    <a:pt x="56" y="1200"/>
                    <a:pt x="56" y="1256"/>
                  </a:cubicBezTo>
                  <a:cubicBezTo>
                    <a:pt x="0" y="1786"/>
                    <a:pt x="363" y="2232"/>
                    <a:pt x="865" y="2344"/>
                  </a:cubicBezTo>
                  <a:cubicBezTo>
                    <a:pt x="4310" y="2999"/>
                    <a:pt x="7686" y="3976"/>
                    <a:pt x="10964" y="5217"/>
                  </a:cubicBezTo>
                  <a:cubicBezTo>
                    <a:pt x="11564" y="5440"/>
                    <a:pt x="12205" y="5092"/>
                    <a:pt x="12331" y="4478"/>
                  </a:cubicBezTo>
                  <a:lnTo>
                    <a:pt x="12526" y="3502"/>
                  </a:lnTo>
                  <a:cubicBezTo>
                    <a:pt x="12624" y="3055"/>
                    <a:pt x="12401" y="2581"/>
                    <a:pt x="11982" y="2386"/>
                  </a:cubicBezTo>
                  <a:close/>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57"/>
            <p:cNvSpPr/>
            <p:nvPr/>
          </p:nvSpPr>
          <p:spPr>
            <a:xfrm rot="-278073">
              <a:off x="387172" y="3338488"/>
              <a:ext cx="629585" cy="1159065"/>
            </a:xfrm>
            <a:custGeom>
              <a:avLst/>
              <a:gdLst/>
              <a:ahLst/>
              <a:cxnLst/>
              <a:rect l="l" t="t" r="r" b="b"/>
              <a:pathLst>
                <a:path w="16503" h="30382" extrusionOk="0">
                  <a:moveTo>
                    <a:pt x="11885" y="1"/>
                  </a:moveTo>
                  <a:cubicBezTo>
                    <a:pt x="7366" y="2930"/>
                    <a:pt x="3655" y="7226"/>
                    <a:pt x="1870" y="12318"/>
                  </a:cubicBezTo>
                  <a:cubicBezTo>
                    <a:pt x="1" y="17674"/>
                    <a:pt x="419" y="23881"/>
                    <a:pt x="3474" y="28665"/>
                  </a:cubicBezTo>
                  <a:cubicBezTo>
                    <a:pt x="3839" y="29213"/>
                    <a:pt x="4241" y="29773"/>
                    <a:pt x="4690" y="30265"/>
                  </a:cubicBezTo>
                  <a:lnTo>
                    <a:pt x="4690" y="30265"/>
                  </a:lnTo>
                  <a:cubicBezTo>
                    <a:pt x="5777" y="29443"/>
                    <a:pt x="12229" y="24319"/>
                    <a:pt x="14270" y="17060"/>
                  </a:cubicBezTo>
                  <a:cubicBezTo>
                    <a:pt x="16502" y="9137"/>
                    <a:pt x="11885" y="1"/>
                    <a:pt x="11885" y="1"/>
                  </a:cubicBezTo>
                  <a:close/>
                  <a:moveTo>
                    <a:pt x="4690" y="30265"/>
                  </a:moveTo>
                  <a:cubicBezTo>
                    <a:pt x="4589" y="30342"/>
                    <a:pt x="4534" y="30381"/>
                    <a:pt x="4534" y="30381"/>
                  </a:cubicBezTo>
                  <a:lnTo>
                    <a:pt x="4785" y="30367"/>
                  </a:lnTo>
                  <a:cubicBezTo>
                    <a:pt x="4753" y="30333"/>
                    <a:pt x="4722" y="30299"/>
                    <a:pt x="4690" y="3026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57"/>
            <p:cNvSpPr/>
            <p:nvPr/>
          </p:nvSpPr>
          <p:spPr>
            <a:xfrm rot="-278073">
              <a:off x="606698" y="4502462"/>
              <a:ext cx="10148" cy="3777"/>
            </a:xfrm>
            <a:custGeom>
              <a:avLst/>
              <a:gdLst/>
              <a:ahLst/>
              <a:cxnLst/>
              <a:rect l="l" t="t" r="r" b="b"/>
              <a:pathLst>
                <a:path w="266" h="99" extrusionOk="0">
                  <a:moveTo>
                    <a:pt x="154" y="0"/>
                  </a:moveTo>
                  <a:cubicBezTo>
                    <a:pt x="70" y="70"/>
                    <a:pt x="0" y="98"/>
                    <a:pt x="0" y="98"/>
                  </a:cubicBezTo>
                  <a:lnTo>
                    <a:pt x="265" y="98"/>
                  </a:lnTo>
                  <a:lnTo>
                    <a:pt x="154" y="0"/>
                  </a:lnTo>
                  <a:close/>
                </a:path>
              </a:pathLst>
            </a:custGeom>
            <a:solidFill>
              <a:srgbClr val="3F31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57"/>
            <p:cNvSpPr/>
            <p:nvPr/>
          </p:nvSpPr>
          <p:spPr>
            <a:xfrm rot="-278073">
              <a:off x="470707" y="4236006"/>
              <a:ext cx="281011" cy="266094"/>
            </a:xfrm>
            <a:custGeom>
              <a:avLst/>
              <a:gdLst/>
              <a:ahLst/>
              <a:cxnLst/>
              <a:rect l="l" t="t" r="r" b="b"/>
              <a:pathLst>
                <a:path w="7366" h="6975" extrusionOk="0">
                  <a:moveTo>
                    <a:pt x="0" y="0"/>
                  </a:moveTo>
                  <a:lnTo>
                    <a:pt x="0" y="0"/>
                  </a:lnTo>
                  <a:cubicBezTo>
                    <a:pt x="433" y="1897"/>
                    <a:pt x="1172" y="3710"/>
                    <a:pt x="2232" y="5370"/>
                  </a:cubicBezTo>
                  <a:cubicBezTo>
                    <a:pt x="2595" y="5928"/>
                    <a:pt x="2999" y="6458"/>
                    <a:pt x="3446" y="6974"/>
                  </a:cubicBezTo>
                  <a:cubicBezTo>
                    <a:pt x="3920" y="6598"/>
                    <a:pt x="5552" y="5315"/>
                    <a:pt x="7365" y="3348"/>
                  </a:cubicBezTo>
                  <a:cubicBezTo>
                    <a:pt x="4032" y="3041"/>
                    <a:pt x="1507" y="1325"/>
                    <a:pt x="0" y="0"/>
                  </a:cubicBezTo>
                  <a:close/>
                </a:path>
              </a:pathLst>
            </a:custGeom>
            <a:solidFill>
              <a:srgbClr val="202735">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57"/>
            <p:cNvSpPr/>
            <p:nvPr/>
          </p:nvSpPr>
          <p:spPr>
            <a:xfrm rot="-278073">
              <a:off x="741919" y="3091442"/>
              <a:ext cx="1487344" cy="2216538"/>
            </a:xfrm>
            <a:custGeom>
              <a:avLst/>
              <a:gdLst/>
              <a:ahLst/>
              <a:cxnLst/>
              <a:rect l="l" t="t" r="r" b="b"/>
              <a:pathLst>
                <a:path w="38987" h="58101" extrusionOk="0">
                  <a:moveTo>
                    <a:pt x="31998" y="1"/>
                  </a:moveTo>
                  <a:lnTo>
                    <a:pt x="19751" y="6822"/>
                  </a:lnTo>
                  <a:lnTo>
                    <a:pt x="7811" y="2414"/>
                  </a:lnTo>
                  <a:cubicBezTo>
                    <a:pt x="6472" y="2986"/>
                    <a:pt x="5161" y="3655"/>
                    <a:pt x="3920" y="4395"/>
                  </a:cubicBezTo>
                  <a:cubicBezTo>
                    <a:pt x="3697" y="4534"/>
                    <a:pt x="3473" y="4674"/>
                    <a:pt x="3250" y="4841"/>
                  </a:cubicBezTo>
                  <a:cubicBezTo>
                    <a:pt x="3501" y="9263"/>
                    <a:pt x="3529" y="13698"/>
                    <a:pt x="3320" y="18120"/>
                  </a:cubicBezTo>
                  <a:cubicBezTo>
                    <a:pt x="2511" y="29711"/>
                    <a:pt x="1381" y="41107"/>
                    <a:pt x="0" y="52434"/>
                  </a:cubicBezTo>
                  <a:cubicBezTo>
                    <a:pt x="7756" y="55977"/>
                    <a:pt x="16320" y="57888"/>
                    <a:pt x="24857" y="58083"/>
                  </a:cubicBezTo>
                  <a:cubicBezTo>
                    <a:pt x="25358" y="58095"/>
                    <a:pt x="25859" y="58101"/>
                    <a:pt x="26361" y="58101"/>
                  </a:cubicBezTo>
                  <a:cubicBezTo>
                    <a:pt x="30580" y="58101"/>
                    <a:pt x="34815" y="57674"/>
                    <a:pt x="38917" y="56702"/>
                  </a:cubicBezTo>
                  <a:cubicBezTo>
                    <a:pt x="38987" y="42251"/>
                    <a:pt x="37717" y="27759"/>
                    <a:pt x="34983" y="13252"/>
                  </a:cubicBezTo>
                  <a:cubicBezTo>
                    <a:pt x="34467" y="9026"/>
                    <a:pt x="34244" y="4743"/>
                    <a:pt x="34314" y="517"/>
                  </a:cubicBezTo>
                  <a:cubicBezTo>
                    <a:pt x="33560" y="280"/>
                    <a:pt x="32779" y="126"/>
                    <a:pt x="31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57"/>
            <p:cNvSpPr/>
            <p:nvPr/>
          </p:nvSpPr>
          <p:spPr>
            <a:xfrm rot="-278073">
              <a:off x="762768" y="3836452"/>
              <a:ext cx="126123" cy="1309070"/>
            </a:xfrm>
            <a:custGeom>
              <a:avLst/>
              <a:gdLst/>
              <a:ahLst/>
              <a:cxnLst/>
              <a:rect l="l" t="t" r="r" b="b"/>
              <a:pathLst>
                <a:path w="3306" h="34314" fill="none" extrusionOk="0">
                  <a:moveTo>
                    <a:pt x="3306" y="0"/>
                  </a:moveTo>
                  <a:cubicBezTo>
                    <a:pt x="2511" y="11591"/>
                    <a:pt x="1381" y="22973"/>
                    <a:pt x="0" y="34314"/>
                  </a:cubicBezTo>
                </a:path>
              </a:pathLst>
            </a:custGeom>
            <a:noFill/>
            <a:ln w="4175" cap="rnd" cmpd="sng">
              <a:solidFill>
                <a:srgbClr val="2F28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57"/>
            <p:cNvSpPr/>
            <p:nvPr/>
          </p:nvSpPr>
          <p:spPr>
            <a:xfrm rot="-278073">
              <a:off x="2092526" y="3541278"/>
              <a:ext cx="152752" cy="1657606"/>
            </a:xfrm>
            <a:custGeom>
              <a:avLst/>
              <a:gdLst/>
              <a:ahLst/>
              <a:cxnLst/>
              <a:rect l="l" t="t" r="r" b="b"/>
              <a:pathLst>
                <a:path w="4004" h="43450" fill="none" extrusionOk="0">
                  <a:moveTo>
                    <a:pt x="3934" y="43450"/>
                  </a:moveTo>
                  <a:cubicBezTo>
                    <a:pt x="4004" y="28999"/>
                    <a:pt x="2734" y="14507"/>
                    <a:pt x="0" y="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57"/>
            <p:cNvSpPr/>
            <p:nvPr/>
          </p:nvSpPr>
          <p:spPr>
            <a:xfrm rot="-278073">
              <a:off x="968450" y="3087224"/>
              <a:ext cx="922232" cy="447496"/>
            </a:xfrm>
            <a:custGeom>
              <a:avLst/>
              <a:gdLst/>
              <a:ahLst/>
              <a:cxnLst/>
              <a:rect l="l" t="t" r="r" b="b"/>
              <a:pathLst>
                <a:path w="24174" h="11730" extrusionOk="0">
                  <a:moveTo>
                    <a:pt x="22806" y="0"/>
                  </a:moveTo>
                  <a:lnTo>
                    <a:pt x="14842" y="6668"/>
                  </a:lnTo>
                  <a:lnTo>
                    <a:pt x="1074" y="2148"/>
                  </a:lnTo>
                  <a:cubicBezTo>
                    <a:pt x="698" y="2288"/>
                    <a:pt x="349" y="2427"/>
                    <a:pt x="0" y="2567"/>
                  </a:cubicBezTo>
                  <a:cubicBezTo>
                    <a:pt x="1284" y="4868"/>
                    <a:pt x="2790" y="7044"/>
                    <a:pt x="4785" y="8732"/>
                  </a:cubicBezTo>
                  <a:cubicBezTo>
                    <a:pt x="6892" y="10523"/>
                    <a:pt x="9571" y="11730"/>
                    <a:pt x="12317" y="11730"/>
                  </a:cubicBezTo>
                  <a:cubicBezTo>
                    <a:pt x="12480" y="11730"/>
                    <a:pt x="12642" y="11726"/>
                    <a:pt x="12805" y="11717"/>
                  </a:cubicBezTo>
                  <a:cubicBezTo>
                    <a:pt x="15874" y="11550"/>
                    <a:pt x="18719" y="9806"/>
                    <a:pt x="20672" y="7435"/>
                  </a:cubicBezTo>
                  <a:cubicBezTo>
                    <a:pt x="22388" y="5343"/>
                    <a:pt x="23476" y="2804"/>
                    <a:pt x="24173" y="168"/>
                  </a:cubicBezTo>
                  <a:cubicBezTo>
                    <a:pt x="23713" y="84"/>
                    <a:pt x="23267" y="42"/>
                    <a:pt x="228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57"/>
            <p:cNvSpPr/>
            <p:nvPr/>
          </p:nvSpPr>
          <p:spPr>
            <a:xfrm rot="-278073">
              <a:off x="1005259" y="3075484"/>
              <a:ext cx="830711" cy="408278"/>
            </a:xfrm>
            <a:custGeom>
              <a:avLst/>
              <a:gdLst/>
              <a:ahLst/>
              <a:cxnLst/>
              <a:rect l="l" t="t" r="r" b="b"/>
              <a:pathLst>
                <a:path w="21775" h="10702" extrusionOk="0">
                  <a:moveTo>
                    <a:pt x="14458" y="1"/>
                  </a:moveTo>
                  <a:cubicBezTo>
                    <a:pt x="13295" y="1"/>
                    <a:pt x="12171" y="21"/>
                    <a:pt x="11173" y="59"/>
                  </a:cubicBezTo>
                  <a:cubicBezTo>
                    <a:pt x="7365" y="324"/>
                    <a:pt x="3557" y="1092"/>
                    <a:pt x="0" y="2458"/>
                  </a:cubicBezTo>
                  <a:cubicBezTo>
                    <a:pt x="1061" y="4425"/>
                    <a:pt x="2358" y="6294"/>
                    <a:pt x="4032" y="7773"/>
                  </a:cubicBezTo>
                  <a:cubicBezTo>
                    <a:pt x="5845" y="9377"/>
                    <a:pt x="8133" y="10521"/>
                    <a:pt x="10546" y="10688"/>
                  </a:cubicBezTo>
                  <a:cubicBezTo>
                    <a:pt x="10708" y="10697"/>
                    <a:pt x="10870" y="10702"/>
                    <a:pt x="11032" y="10702"/>
                  </a:cubicBezTo>
                  <a:cubicBezTo>
                    <a:pt x="13850" y="10702"/>
                    <a:pt x="16612" y="9342"/>
                    <a:pt x="18524" y="7271"/>
                  </a:cubicBezTo>
                  <a:cubicBezTo>
                    <a:pt x="20282" y="5346"/>
                    <a:pt x="21342" y="2877"/>
                    <a:pt x="21774" y="310"/>
                  </a:cubicBezTo>
                  <a:cubicBezTo>
                    <a:pt x="21523" y="269"/>
                    <a:pt x="21230" y="255"/>
                    <a:pt x="20979" y="241"/>
                  </a:cubicBezTo>
                  <a:cubicBezTo>
                    <a:pt x="19071" y="76"/>
                    <a:pt x="16692" y="1"/>
                    <a:pt x="14458" y="1"/>
                  </a:cubicBezTo>
                  <a:close/>
                </a:path>
              </a:pathLst>
            </a:custGeom>
            <a:solidFill>
              <a:srgbClr val="F29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57"/>
            <p:cNvSpPr/>
            <p:nvPr/>
          </p:nvSpPr>
          <p:spPr>
            <a:xfrm rot="-278073">
              <a:off x="765602" y="3092392"/>
              <a:ext cx="936576" cy="1556776"/>
            </a:xfrm>
            <a:custGeom>
              <a:avLst/>
              <a:gdLst/>
              <a:ahLst/>
              <a:cxnLst/>
              <a:rect l="l" t="t" r="r" b="b"/>
              <a:pathLst>
                <a:path w="24550" h="40807" extrusionOk="0">
                  <a:moveTo>
                    <a:pt x="22009" y="0"/>
                  </a:moveTo>
                  <a:cubicBezTo>
                    <a:pt x="20839" y="0"/>
                    <a:pt x="19711" y="22"/>
                    <a:pt x="18719" y="62"/>
                  </a:cubicBezTo>
                  <a:cubicBezTo>
                    <a:pt x="17785" y="132"/>
                    <a:pt x="16850" y="216"/>
                    <a:pt x="15930" y="341"/>
                  </a:cubicBezTo>
                  <a:lnTo>
                    <a:pt x="1367" y="26272"/>
                  </a:lnTo>
                  <a:cubicBezTo>
                    <a:pt x="963" y="31154"/>
                    <a:pt x="516" y="35994"/>
                    <a:pt x="0" y="40806"/>
                  </a:cubicBezTo>
                  <a:cubicBezTo>
                    <a:pt x="2274" y="40639"/>
                    <a:pt x="6877" y="39649"/>
                    <a:pt x="10420" y="34794"/>
                  </a:cubicBezTo>
                  <a:cubicBezTo>
                    <a:pt x="15274" y="28127"/>
                    <a:pt x="18552" y="6395"/>
                    <a:pt x="18552" y="6395"/>
                  </a:cubicBezTo>
                  <a:cubicBezTo>
                    <a:pt x="18552" y="6395"/>
                    <a:pt x="23280" y="6060"/>
                    <a:pt x="24550" y="34"/>
                  </a:cubicBezTo>
                  <a:cubicBezTo>
                    <a:pt x="23705" y="11"/>
                    <a:pt x="22847" y="0"/>
                    <a:pt x="22009" y="0"/>
                  </a:cubicBezTo>
                  <a:close/>
                </a:path>
              </a:pathLst>
            </a:custGeom>
            <a:solidFill>
              <a:srgbClr val="202735">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57"/>
            <p:cNvSpPr/>
            <p:nvPr/>
          </p:nvSpPr>
          <p:spPr>
            <a:xfrm rot="-278073">
              <a:off x="575970" y="3416022"/>
              <a:ext cx="788670" cy="1136977"/>
            </a:xfrm>
            <a:custGeom>
              <a:avLst/>
              <a:gdLst/>
              <a:ahLst/>
              <a:cxnLst/>
              <a:rect l="l" t="t" r="r" b="b"/>
              <a:pathLst>
                <a:path w="20673" h="29803" extrusionOk="0">
                  <a:moveTo>
                    <a:pt x="10964" y="0"/>
                  </a:moveTo>
                  <a:cubicBezTo>
                    <a:pt x="6807" y="6054"/>
                    <a:pt x="3599" y="12722"/>
                    <a:pt x="1535" y="19752"/>
                  </a:cubicBezTo>
                  <a:lnTo>
                    <a:pt x="0" y="27772"/>
                  </a:lnTo>
                  <a:cubicBezTo>
                    <a:pt x="642" y="28456"/>
                    <a:pt x="1395" y="29027"/>
                    <a:pt x="2260" y="29390"/>
                  </a:cubicBezTo>
                  <a:cubicBezTo>
                    <a:pt x="2961" y="29675"/>
                    <a:pt x="3701" y="29803"/>
                    <a:pt x="4449" y="29803"/>
                  </a:cubicBezTo>
                  <a:cubicBezTo>
                    <a:pt x="5860" y="29803"/>
                    <a:pt x="7297" y="29348"/>
                    <a:pt x="8537" y="28637"/>
                  </a:cubicBezTo>
                  <a:cubicBezTo>
                    <a:pt x="12721" y="26294"/>
                    <a:pt x="14995" y="21621"/>
                    <a:pt x="16767" y="17157"/>
                  </a:cubicBezTo>
                  <a:cubicBezTo>
                    <a:pt x="18217" y="13517"/>
                    <a:pt x="19528" y="9806"/>
                    <a:pt x="20672" y="6068"/>
                  </a:cubicBezTo>
                  <a:cubicBezTo>
                    <a:pt x="17436" y="3683"/>
                    <a:pt x="13489" y="1381"/>
                    <a:pt x="109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57"/>
            <p:cNvSpPr/>
            <p:nvPr/>
          </p:nvSpPr>
          <p:spPr>
            <a:xfrm rot="-278073">
              <a:off x="600291" y="4003703"/>
              <a:ext cx="667315" cy="553247"/>
            </a:xfrm>
            <a:custGeom>
              <a:avLst/>
              <a:gdLst/>
              <a:ahLst/>
              <a:cxnLst/>
              <a:rect l="l" t="t" r="r" b="b"/>
              <a:pathLst>
                <a:path w="17492" h="14502" extrusionOk="0">
                  <a:moveTo>
                    <a:pt x="17492" y="0"/>
                  </a:moveTo>
                  <a:lnTo>
                    <a:pt x="17492" y="0"/>
                  </a:lnTo>
                  <a:cubicBezTo>
                    <a:pt x="14897" y="3682"/>
                    <a:pt x="11480" y="7435"/>
                    <a:pt x="7728" y="8397"/>
                  </a:cubicBezTo>
                  <a:cubicBezTo>
                    <a:pt x="6689" y="8657"/>
                    <a:pt x="5704" y="8770"/>
                    <a:pt x="4777" y="8770"/>
                  </a:cubicBezTo>
                  <a:cubicBezTo>
                    <a:pt x="3316" y="8770"/>
                    <a:pt x="1998" y="8489"/>
                    <a:pt x="837" y="8062"/>
                  </a:cubicBezTo>
                  <a:lnTo>
                    <a:pt x="0" y="12470"/>
                  </a:lnTo>
                  <a:cubicBezTo>
                    <a:pt x="642" y="13154"/>
                    <a:pt x="1395" y="13725"/>
                    <a:pt x="2274" y="14088"/>
                  </a:cubicBezTo>
                  <a:cubicBezTo>
                    <a:pt x="2976" y="14374"/>
                    <a:pt x="3717" y="14502"/>
                    <a:pt x="4465" y="14502"/>
                  </a:cubicBezTo>
                  <a:cubicBezTo>
                    <a:pt x="5871" y="14502"/>
                    <a:pt x="7303" y="14050"/>
                    <a:pt x="8551" y="13349"/>
                  </a:cubicBezTo>
                  <a:cubicBezTo>
                    <a:pt x="12735" y="10992"/>
                    <a:pt x="14995" y="6319"/>
                    <a:pt x="16780" y="1855"/>
                  </a:cubicBezTo>
                  <a:cubicBezTo>
                    <a:pt x="17018" y="1241"/>
                    <a:pt x="17241" y="614"/>
                    <a:pt x="17492" y="0"/>
                  </a:cubicBezTo>
                  <a:close/>
                </a:path>
              </a:pathLst>
            </a:custGeom>
            <a:solidFill>
              <a:srgbClr val="202735">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57"/>
            <p:cNvSpPr/>
            <p:nvPr/>
          </p:nvSpPr>
          <p:spPr>
            <a:xfrm rot="-278073">
              <a:off x="576582" y="3415463"/>
              <a:ext cx="788670" cy="1153190"/>
            </a:xfrm>
            <a:custGeom>
              <a:avLst/>
              <a:gdLst/>
              <a:ahLst/>
              <a:cxnLst/>
              <a:rect l="l" t="t" r="r" b="b"/>
              <a:pathLst>
                <a:path w="20673" h="30228" fill="none" extrusionOk="0">
                  <a:moveTo>
                    <a:pt x="0" y="27786"/>
                  </a:moveTo>
                  <a:cubicBezTo>
                    <a:pt x="642" y="28470"/>
                    <a:pt x="1395" y="29041"/>
                    <a:pt x="2260" y="29404"/>
                  </a:cubicBezTo>
                  <a:cubicBezTo>
                    <a:pt x="4283" y="30227"/>
                    <a:pt x="6640" y="29739"/>
                    <a:pt x="8537" y="28665"/>
                  </a:cubicBezTo>
                  <a:cubicBezTo>
                    <a:pt x="12721" y="26308"/>
                    <a:pt x="14995" y="21635"/>
                    <a:pt x="16767" y="17171"/>
                  </a:cubicBezTo>
                  <a:cubicBezTo>
                    <a:pt x="18217" y="13531"/>
                    <a:pt x="19528" y="9834"/>
                    <a:pt x="20672" y="6082"/>
                  </a:cubicBezTo>
                  <a:cubicBezTo>
                    <a:pt x="17450" y="3697"/>
                    <a:pt x="13517" y="1395"/>
                    <a:pt x="10978" y="0"/>
                  </a:cubicBezTo>
                  <a:cubicBezTo>
                    <a:pt x="6835" y="6040"/>
                    <a:pt x="3627" y="12722"/>
                    <a:pt x="1549" y="19752"/>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57"/>
            <p:cNvSpPr/>
            <p:nvPr/>
          </p:nvSpPr>
          <p:spPr>
            <a:xfrm rot="-278073">
              <a:off x="929624" y="2711323"/>
              <a:ext cx="757806" cy="907239"/>
            </a:xfrm>
            <a:custGeom>
              <a:avLst/>
              <a:gdLst/>
              <a:ahLst/>
              <a:cxnLst/>
              <a:rect l="l" t="t" r="r" b="b"/>
              <a:pathLst>
                <a:path w="19864" h="23781" extrusionOk="0">
                  <a:moveTo>
                    <a:pt x="19092" y="0"/>
                  </a:moveTo>
                  <a:cubicBezTo>
                    <a:pt x="18843" y="0"/>
                    <a:pt x="18564" y="94"/>
                    <a:pt x="18343" y="208"/>
                  </a:cubicBezTo>
                  <a:cubicBezTo>
                    <a:pt x="15679" y="1603"/>
                    <a:pt x="13559" y="4002"/>
                    <a:pt x="10658" y="4811"/>
                  </a:cubicBezTo>
                  <a:cubicBezTo>
                    <a:pt x="10239" y="3765"/>
                    <a:pt x="9821" y="2760"/>
                    <a:pt x="9263" y="1840"/>
                  </a:cubicBezTo>
                  <a:cubicBezTo>
                    <a:pt x="9070" y="1519"/>
                    <a:pt x="8795" y="1162"/>
                    <a:pt x="8436" y="1162"/>
                  </a:cubicBezTo>
                  <a:cubicBezTo>
                    <a:pt x="8406" y="1162"/>
                    <a:pt x="8374" y="1165"/>
                    <a:pt x="8342" y="1170"/>
                  </a:cubicBezTo>
                  <a:cubicBezTo>
                    <a:pt x="8077" y="1226"/>
                    <a:pt x="7882" y="1449"/>
                    <a:pt x="7812" y="1714"/>
                  </a:cubicBezTo>
                  <a:cubicBezTo>
                    <a:pt x="7742" y="1979"/>
                    <a:pt x="7770" y="2230"/>
                    <a:pt x="7798" y="2495"/>
                  </a:cubicBezTo>
                  <a:cubicBezTo>
                    <a:pt x="7938" y="4030"/>
                    <a:pt x="8021" y="5578"/>
                    <a:pt x="7659" y="7084"/>
                  </a:cubicBezTo>
                  <a:cubicBezTo>
                    <a:pt x="7170" y="9051"/>
                    <a:pt x="5901" y="10739"/>
                    <a:pt x="4534" y="12273"/>
                  </a:cubicBezTo>
                  <a:cubicBezTo>
                    <a:pt x="3181" y="13794"/>
                    <a:pt x="1717" y="15244"/>
                    <a:pt x="447" y="17058"/>
                  </a:cubicBezTo>
                  <a:cubicBezTo>
                    <a:pt x="280" y="17267"/>
                    <a:pt x="140" y="17490"/>
                    <a:pt x="1" y="17699"/>
                  </a:cubicBezTo>
                  <a:lnTo>
                    <a:pt x="4646" y="21145"/>
                  </a:lnTo>
                  <a:lnTo>
                    <a:pt x="9695" y="23781"/>
                  </a:lnTo>
                  <a:cubicBezTo>
                    <a:pt x="10588" y="20866"/>
                    <a:pt x="11397" y="17936"/>
                    <a:pt x="12108" y="14979"/>
                  </a:cubicBezTo>
                  <a:cubicBezTo>
                    <a:pt x="14396" y="14087"/>
                    <a:pt x="16139" y="12594"/>
                    <a:pt x="16865" y="10669"/>
                  </a:cubicBezTo>
                  <a:cubicBezTo>
                    <a:pt x="17604" y="8758"/>
                    <a:pt x="17283" y="6471"/>
                    <a:pt x="16070" y="4825"/>
                  </a:cubicBezTo>
                  <a:cubicBezTo>
                    <a:pt x="17018" y="3681"/>
                    <a:pt x="18162" y="2579"/>
                    <a:pt x="19236" y="1449"/>
                  </a:cubicBezTo>
                  <a:cubicBezTo>
                    <a:pt x="19529" y="1087"/>
                    <a:pt x="19864" y="598"/>
                    <a:pt x="19599" y="236"/>
                  </a:cubicBezTo>
                  <a:cubicBezTo>
                    <a:pt x="19485" y="65"/>
                    <a:pt x="19299" y="0"/>
                    <a:pt x="19092" y="0"/>
                  </a:cubicBezTo>
                  <a:close/>
                </a:path>
              </a:pathLst>
            </a:custGeom>
            <a:solidFill>
              <a:srgbClr val="F29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57"/>
            <p:cNvSpPr/>
            <p:nvPr/>
          </p:nvSpPr>
          <p:spPr>
            <a:xfrm rot="-278073">
              <a:off x="929407" y="2705953"/>
              <a:ext cx="757806" cy="912618"/>
            </a:xfrm>
            <a:custGeom>
              <a:avLst/>
              <a:gdLst/>
              <a:ahLst/>
              <a:cxnLst/>
              <a:rect l="l" t="t" r="r" b="b"/>
              <a:pathLst>
                <a:path w="19864" h="23922" fill="none" extrusionOk="0">
                  <a:moveTo>
                    <a:pt x="19599" y="377"/>
                  </a:moveTo>
                  <a:cubicBezTo>
                    <a:pt x="19348" y="0"/>
                    <a:pt x="18748" y="140"/>
                    <a:pt x="18343" y="349"/>
                  </a:cubicBezTo>
                  <a:cubicBezTo>
                    <a:pt x="15679" y="1744"/>
                    <a:pt x="13559" y="4143"/>
                    <a:pt x="10658" y="4952"/>
                  </a:cubicBezTo>
                  <a:cubicBezTo>
                    <a:pt x="10239" y="3906"/>
                    <a:pt x="9821" y="2901"/>
                    <a:pt x="9263" y="1981"/>
                  </a:cubicBezTo>
                  <a:cubicBezTo>
                    <a:pt x="9054" y="1632"/>
                    <a:pt x="8747" y="1242"/>
                    <a:pt x="8342" y="1311"/>
                  </a:cubicBezTo>
                  <a:cubicBezTo>
                    <a:pt x="8077" y="1367"/>
                    <a:pt x="7882" y="1590"/>
                    <a:pt x="7812" y="1855"/>
                  </a:cubicBezTo>
                  <a:cubicBezTo>
                    <a:pt x="7742" y="2120"/>
                    <a:pt x="7770" y="2371"/>
                    <a:pt x="7798" y="2636"/>
                  </a:cubicBezTo>
                  <a:cubicBezTo>
                    <a:pt x="7938" y="4171"/>
                    <a:pt x="8021" y="5719"/>
                    <a:pt x="7659" y="7225"/>
                  </a:cubicBezTo>
                  <a:cubicBezTo>
                    <a:pt x="7170" y="9192"/>
                    <a:pt x="5901" y="10880"/>
                    <a:pt x="4534" y="12414"/>
                  </a:cubicBezTo>
                  <a:cubicBezTo>
                    <a:pt x="3181" y="13935"/>
                    <a:pt x="1717" y="15385"/>
                    <a:pt x="447" y="17199"/>
                  </a:cubicBezTo>
                  <a:cubicBezTo>
                    <a:pt x="280" y="17408"/>
                    <a:pt x="140" y="17631"/>
                    <a:pt x="1" y="17840"/>
                  </a:cubicBezTo>
                  <a:lnTo>
                    <a:pt x="1" y="17840"/>
                  </a:lnTo>
                  <a:lnTo>
                    <a:pt x="4646" y="21286"/>
                  </a:lnTo>
                  <a:lnTo>
                    <a:pt x="9695" y="23922"/>
                  </a:lnTo>
                  <a:cubicBezTo>
                    <a:pt x="10588" y="21007"/>
                    <a:pt x="11397" y="18077"/>
                    <a:pt x="12108" y="15120"/>
                  </a:cubicBezTo>
                  <a:cubicBezTo>
                    <a:pt x="14396" y="14228"/>
                    <a:pt x="16139" y="12735"/>
                    <a:pt x="16865" y="10810"/>
                  </a:cubicBezTo>
                  <a:cubicBezTo>
                    <a:pt x="17604" y="8899"/>
                    <a:pt x="17283" y="6612"/>
                    <a:pt x="16070" y="4966"/>
                  </a:cubicBezTo>
                  <a:cubicBezTo>
                    <a:pt x="17018" y="3822"/>
                    <a:pt x="18162" y="2720"/>
                    <a:pt x="19236" y="1590"/>
                  </a:cubicBezTo>
                  <a:cubicBezTo>
                    <a:pt x="19529" y="1228"/>
                    <a:pt x="19864" y="739"/>
                    <a:pt x="19599" y="377"/>
                  </a:cubicBezTo>
                  <a:close/>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57"/>
            <p:cNvSpPr/>
            <p:nvPr/>
          </p:nvSpPr>
          <p:spPr>
            <a:xfrm rot="-278073">
              <a:off x="911511" y="3359498"/>
              <a:ext cx="442232" cy="322136"/>
            </a:xfrm>
            <a:custGeom>
              <a:avLst/>
              <a:gdLst/>
              <a:ahLst/>
              <a:cxnLst/>
              <a:rect l="l" t="t" r="r" b="b"/>
              <a:pathLst>
                <a:path w="11592" h="8444" extrusionOk="0">
                  <a:moveTo>
                    <a:pt x="1611" y="0"/>
                  </a:moveTo>
                  <a:cubicBezTo>
                    <a:pt x="1303" y="0"/>
                    <a:pt x="1000" y="121"/>
                    <a:pt x="781" y="359"/>
                  </a:cubicBezTo>
                  <a:cubicBezTo>
                    <a:pt x="628" y="527"/>
                    <a:pt x="489" y="694"/>
                    <a:pt x="363" y="889"/>
                  </a:cubicBezTo>
                  <a:cubicBezTo>
                    <a:pt x="0" y="1405"/>
                    <a:pt x="140" y="2131"/>
                    <a:pt x="656" y="2479"/>
                  </a:cubicBezTo>
                  <a:cubicBezTo>
                    <a:pt x="3697" y="4530"/>
                    <a:pt x="6724" y="6469"/>
                    <a:pt x="9820" y="8282"/>
                  </a:cubicBezTo>
                  <a:cubicBezTo>
                    <a:pt x="10004" y="8392"/>
                    <a:pt x="10202" y="8444"/>
                    <a:pt x="10396" y="8444"/>
                  </a:cubicBezTo>
                  <a:cubicBezTo>
                    <a:pt x="10865" y="8444"/>
                    <a:pt x="11308" y="8143"/>
                    <a:pt x="11466" y="7640"/>
                  </a:cubicBezTo>
                  <a:cubicBezTo>
                    <a:pt x="11592" y="7250"/>
                    <a:pt x="11522" y="6831"/>
                    <a:pt x="11243" y="6538"/>
                  </a:cubicBezTo>
                  <a:cubicBezTo>
                    <a:pt x="8704" y="3749"/>
                    <a:pt x="5538" y="1517"/>
                    <a:pt x="2037" y="80"/>
                  </a:cubicBezTo>
                  <a:cubicBezTo>
                    <a:pt x="1899" y="27"/>
                    <a:pt x="1754" y="0"/>
                    <a:pt x="16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57"/>
            <p:cNvSpPr/>
            <p:nvPr/>
          </p:nvSpPr>
          <p:spPr>
            <a:xfrm rot="-278073">
              <a:off x="911707" y="3356133"/>
              <a:ext cx="442232" cy="333696"/>
            </a:xfrm>
            <a:custGeom>
              <a:avLst/>
              <a:gdLst/>
              <a:ahLst/>
              <a:cxnLst/>
              <a:rect l="l" t="t" r="r" b="b"/>
              <a:pathLst>
                <a:path w="11592" h="8747" fill="none" extrusionOk="0">
                  <a:moveTo>
                    <a:pt x="9820" y="8370"/>
                  </a:moveTo>
                  <a:cubicBezTo>
                    <a:pt x="6724" y="6557"/>
                    <a:pt x="3697" y="4618"/>
                    <a:pt x="656" y="2567"/>
                  </a:cubicBezTo>
                  <a:cubicBezTo>
                    <a:pt x="140" y="2219"/>
                    <a:pt x="0" y="1493"/>
                    <a:pt x="363" y="977"/>
                  </a:cubicBezTo>
                  <a:cubicBezTo>
                    <a:pt x="489" y="782"/>
                    <a:pt x="628" y="615"/>
                    <a:pt x="781" y="447"/>
                  </a:cubicBezTo>
                  <a:cubicBezTo>
                    <a:pt x="1102" y="98"/>
                    <a:pt x="1604" y="1"/>
                    <a:pt x="2037" y="168"/>
                  </a:cubicBezTo>
                  <a:cubicBezTo>
                    <a:pt x="5538" y="1605"/>
                    <a:pt x="8704" y="3837"/>
                    <a:pt x="11243" y="6626"/>
                  </a:cubicBezTo>
                  <a:cubicBezTo>
                    <a:pt x="11522" y="6919"/>
                    <a:pt x="11592" y="7338"/>
                    <a:pt x="11466" y="7728"/>
                  </a:cubicBezTo>
                  <a:lnTo>
                    <a:pt x="11466" y="7728"/>
                  </a:lnTo>
                  <a:cubicBezTo>
                    <a:pt x="11243" y="8440"/>
                    <a:pt x="10448" y="8747"/>
                    <a:pt x="9820" y="8370"/>
                  </a:cubicBezTo>
                  <a:close/>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1" name="Google Shape;1611;p57"/>
          <p:cNvGrpSpPr/>
          <p:nvPr/>
        </p:nvGrpSpPr>
        <p:grpSpPr>
          <a:xfrm rot="-1125556" flipH="1">
            <a:off x="520559" y="3378999"/>
            <a:ext cx="1219607" cy="1199667"/>
            <a:chOff x="7124313" y="3240896"/>
            <a:chExt cx="1219578" cy="1199639"/>
          </a:xfrm>
        </p:grpSpPr>
        <p:sp>
          <p:nvSpPr>
            <p:cNvPr id="1612" name="Google Shape;1612;p57"/>
            <p:cNvSpPr/>
            <p:nvPr/>
          </p:nvSpPr>
          <p:spPr>
            <a:xfrm rot="869055">
              <a:off x="7810708" y="3607870"/>
              <a:ext cx="345396" cy="502966"/>
            </a:xfrm>
            <a:custGeom>
              <a:avLst/>
              <a:gdLst/>
              <a:ahLst/>
              <a:cxnLst/>
              <a:rect l="l" t="t" r="r" b="b"/>
              <a:pathLst>
                <a:path w="9053" h="13183" extrusionOk="0">
                  <a:moveTo>
                    <a:pt x="4101" y="1"/>
                  </a:moveTo>
                  <a:cubicBezTo>
                    <a:pt x="3487" y="29"/>
                    <a:pt x="2943" y="56"/>
                    <a:pt x="2441" y="140"/>
                  </a:cubicBezTo>
                  <a:cubicBezTo>
                    <a:pt x="1953" y="238"/>
                    <a:pt x="1521" y="349"/>
                    <a:pt x="1144" y="531"/>
                  </a:cubicBezTo>
                  <a:cubicBezTo>
                    <a:pt x="781" y="698"/>
                    <a:pt x="502" y="935"/>
                    <a:pt x="293" y="1186"/>
                  </a:cubicBezTo>
                  <a:cubicBezTo>
                    <a:pt x="112" y="1465"/>
                    <a:pt x="0" y="1786"/>
                    <a:pt x="0" y="2135"/>
                  </a:cubicBezTo>
                  <a:cubicBezTo>
                    <a:pt x="0" y="2483"/>
                    <a:pt x="70" y="2776"/>
                    <a:pt x="237" y="3041"/>
                  </a:cubicBezTo>
                  <a:cubicBezTo>
                    <a:pt x="405" y="3306"/>
                    <a:pt x="614" y="3516"/>
                    <a:pt x="837" y="3683"/>
                  </a:cubicBezTo>
                  <a:cubicBezTo>
                    <a:pt x="1130" y="3488"/>
                    <a:pt x="1535" y="3320"/>
                    <a:pt x="2023" y="3181"/>
                  </a:cubicBezTo>
                  <a:cubicBezTo>
                    <a:pt x="2511" y="3027"/>
                    <a:pt x="3055" y="2958"/>
                    <a:pt x="3613" y="2958"/>
                  </a:cubicBezTo>
                  <a:cubicBezTo>
                    <a:pt x="4213" y="2958"/>
                    <a:pt x="4659" y="3041"/>
                    <a:pt x="4910" y="3237"/>
                  </a:cubicBezTo>
                  <a:cubicBezTo>
                    <a:pt x="5175" y="3418"/>
                    <a:pt x="5301" y="3655"/>
                    <a:pt x="5301" y="3906"/>
                  </a:cubicBezTo>
                  <a:cubicBezTo>
                    <a:pt x="5301" y="4394"/>
                    <a:pt x="4952" y="4729"/>
                    <a:pt x="4269" y="4911"/>
                  </a:cubicBezTo>
                  <a:lnTo>
                    <a:pt x="2664" y="5301"/>
                  </a:lnTo>
                  <a:cubicBezTo>
                    <a:pt x="2232" y="5413"/>
                    <a:pt x="1897" y="5580"/>
                    <a:pt x="1674" y="5789"/>
                  </a:cubicBezTo>
                  <a:cubicBezTo>
                    <a:pt x="1451" y="5999"/>
                    <a:pt x="1339" y="6333"/>
                    <a:pt x="1339" y="6752"/>
                  </a:cubicBezTo>
                  <a:cubicBezTo>
                    <a:pt x="1339" y="7184"/>
                    <a:pt x="1451" y="7575"/>
                    <a:pt x="1660" y="7882"/>
                  </a:cubicBezTo>
                  <a:cubicBezTo>
                    <a:pt x="1869" y="8202"/>
                    <a:pt x="2093" y="8426"/>
                    <a:pt x="2316" y="8551"/>
                  </a:cubicBezTo>
                  <a:lnTo>
                    <a:pt x="4394" y="8133"/>
                  </a:lnTo>
                  <a:cubicBezTo>
                    <a:pt x="7491" y="7505"/>
                    <a:pt x="9053" y="6096"/>
                    <a:pt x="9025" y="3892"/>
                  </a:cubicBezTo>
                  <a:cubicBezTo>
                    <a:pt x="9025" y="2721"/>
                    <a:pt x="8607" y="1786"/>
                    <a:pt x="7770" y="1075"/>
                  </a:cubicBezTo>
                  <a:cubicBezTo>
                    <a:pt x="6933" y="349"/>
                    <a:pt x="5719" y="1"/>
                    <a:pt x="4101" y="1"/>
                  </a:cubicBezTo>
                  <a:close/>
                  <a:moveTo>
                    <a:pt x="3627" y="9304"/>
                  </a:moveTo>
                  <a:cubicBezTo>
                    <a:pt x="3013" y="9304"/>
                    <a:pt x="2525" y="9486"/>
                    <a:pt x="2176" y="9862"/>
                  </a:cubicBezTo>
                  <a:cubicBezTo>
                    <a:pt x="1828" y="10225"/>
                    <a:pt x="1660" y="10699"/>
                    <a:pt x="1660" y="11257"/>
                  </a:cubicBezTo>
                  <a:cubicBezTo>
                    <a:pt x="1660" y="11829"/>
                    <a:pt x="1828" y="12275"/>
                    <a:pt x="2204" y="12652"/>
                  </a:cubicBezTo>
                  <a:cubicBezTo>
                    <a:pt x="2553" y="13015"/>
                    <a:pt x="3041" y="13182"/>
                    <a:pt x="3641" y="13182"/>
                  </a:cubicBezTo>
                  <a:cubicBezTo>
                    <a:pt x="4255" y="13182"/>
                    <a:pt x="4743" y="13001"/>
                    <a:pt x="5092" y="12624"/>
                  </a:cubicBezTo>
                  <a:cubicBezTo>
                    <a:pt x="5440" y="12261"/>
                    <a:pt x="5622" y="11787"/>
                    <a:pt x="5622" y="11229"/>
                  </a:cubicBezTo>
                  <a:cubicBezTo>
                    <a:pt x="5594" y="10657"/>
                    <a:pt x="5426" y="10211"/>
                    <a:pt x="5078" y="9834"/>
                  </a:cubicBezTo>
                  <a:cubicBezTo>
                    <a:pt x="4729" y="9472"/>
                    <a:pt x="4241" y="9304"/>
                    <a:pt x="3627" y="9304"/>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57"/>
            <p:cNvSpPr/>
            <p:nvPr/>
          </p:nvSpPr>
          <p:spPr>
            <a:xfrm rot="869172">
              <a:off x="7230740" y="3360871"/>
              <a:ext cx="1006233" cy="959705"/>
            </a:xfrm>
            <a:custGeom>
              <a:avLst/>
              <a:gdLst/>
              <a:ahLst/>
              <a:cxnLst/>
              <a:rect l="l" t="t" r="r" b="b"/>
              <a:pathLst>
                <a:path w="29823" h="28444" extrusionOk="0">
                  <a:moveTo>
                    <a:pt x="16299" y="1"/>
                  </a:moveTo>
                  <a:cubicBezTo>
                    <a:pt x="13282" y="1"/>
                    <a:pt x="10254" y="332"/>
                    <a:pt x="7282" y="955"/>
                  </a:cubicBezTo>
                  <a:cubicBezTo>
                    <a:pt x="5608" y="1303"/>
                    <a:pt x="4367" y="2740"/>
                    <a:pt x="4297" y="4456"/>
                  </a:cubicBezTo>
                  <a:cubicBezTo>
                    <a:pt x="4185" y="6743"/>
                    <a:pt x="4171" y="9045"/>
                    <a:pt x="4227" y="11360"/>
                  </a:cubicBezTo>
                  <a:cubicBezTo>
                    <a:pt x="2721" y="11988"/>
                    <a:pt x="1284" y="12755"/>
                    <a:pt x="1" y="13732"/>
                  </a:cubicBezTo>
                  <a:cubicBezTo>
                    <a:pt x="1382" y="14373"/>
                    <a:pt x="2860" y="14778"/>
                    <a:pt x="4367" y="14917"/>
                  </a:cubicBezTo>
                  <a:cubicBezTo>
                    <a:pt x="4562" y="18139"/>
                    <a:pt x="4883" y="21389"/>
                    <a:pt x="5371" y="24681"/>
                  </a:cubicBezTo>
                  <a:cubicBezTo>
                    <a:pt x="5622" y="26313"/>
                    <a:pt x="6905" y="27596"/>
                    <a:pt x="8551" y="27834"/>
                  </a:cubicBezTo>
                  <a:cubicBezTo>
                    <a:pt x="11149" y="28239"/>
                    <a:pt x="13775" y="28443"/>
                    <a:pt x="16400" y="28443"/>
                  </a:cubicBezTo>
                  <a:cubicBezTo>
                    <a:pt x="19555" y="28443"/>
                    <a:pt x="22707" y="28148"/>
                    <a:pt x="25806" y="27555"/>
                  </a:cubicBezTo>
                  <a:cubicBezTo>
                    <a:pt x="27410" y="27262"/>
                    <a:pt x="28665" y="25992"/>
                    <a:pt x="28874" y="24360"/>
                  </a:cubicBezTo>
                  <a:cubicBezTo>
                    <a:pt x="29823" y="17093"/>
                    <a:pt x="29530" y="10258"/>
                    <a:pt x="27996" y="3786"/>
                  </a:cubicBezTo>
                  <a:cubicBezTo>
                    <a:pt x="27661" y="2419"/>
                    <a:pt x="26573" y="1345"/>
                    <a:pt x="25206" y="1024"/>
                  </a:cubicBezTo>
                  <a:cubicBezTo>
                    <a:pt x="22291" y="329"/>
                    <a:pt x="19301" y="1"/>
                    <a:pt x="16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57"/>
            <p:cNvSpPr/>
            <p:nvPr/>
          </p:nvSpPr>
          <p:spPr>
            <a:xfrm rot="869172">
              <a:off x="7325423" y="3908490"/>
              <a:ext cx="828827" cy="422528"/>
            </a:xfrm>
            <a:custGeom>
              <a:avLst/>
              <a:gdLst/>
              <a:ahLst/>
              <a:cxnLst/>
              <a:rect l="l" t="t" r="r" b="b"/>
              <a:pathLst>
                <a:path w="24565" h="12523" extrusionOk="0">
                  <a:moveTo>
                    <a:pt x="24550" y="0"/>
                  </a:moveTo>
                  <a:lnTo>
                    <a:pt x="24550" y="0"/>
                  </a:lnTo>
                  <a:cubicBezTo>
                    <a:pt x="17321" y="4171"/>
                    <a:pt x="9818" y="5103"/>
                    <a:pt x="4590" y="5103"/>
                  </a:cubicBezTo>
                  <a:cubicBezTo>
                    <a:pt x="2737" y="5103"/>
                    <a:pt x="1169" y="4986"/>
                    <a:pt x="1" y="4855"/>
                  </a:cubicBezTo>
                  <a:lnTo>
                    <a:pt x="1" y="4855"/>
                  </a:lnTo>
                  <a:cubicBezTo>
                    <a:pt x="140" y="6138"/>
                    <a:pt x="322" y="7449"/>
                    <a:pt x="503" y="8760"/>
                  </a:cubicBezTo>
                  <a:cubicBezTo>
                    <a:pt x="754" y="10392"/>
                    <a:pt x="2037" y="11675"/>
                    <a:pt x="3683" y="11913"/>
                  </a:cubicBezTo>
                  <a:cubicBezTo>
                    <a:pt x="6281" y="12318"/>
                    <a:pt x="8907" y="12522"/>
                    <a:pt x="11532" y="12522"/>
                  </a:cubicBezTo>
                  <a:cubicBezTo>
                    <a:pt x="14687" y="12522"/>
                    <a:pt x="17839" y="12227"/>
                    <a:pt x="20938" y="11634"/>
                  </a:cubicBezTo>
                  <a:cubicBezTo>
                    <a:pt x="22542" y="11341"/>
                    <a:pt x="23797" y="10071"/>
                    <a:pt x="24006" y="8439"/>
                  </a:cubicBezTo>
                  <a:cubicBezTo>
                    <a:pt x="24397" y="5566"/>
                    <a:pt x="24564" y="2762"/>
                    <a:pt x="24550" y="0"/>
                  </a:cubicBezTo>
                  <a:close/>
                </a:path>
              </a:pathLst>
            </a:custGeom>
            <a:solidFill>
              <a:srgbClr val="202735">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57"/>
            <p:cNvSpPr/>
            <p:nvPr/>
          </p:nvSpPr>
          <p:spPr>
            <a:xfrm rot="496379" flipH="1">
              <a:off x="7613083" y="3640395"/>
              <a:ext cx="305492" cy="444809"/>
            </a:xfrm>
            <a:custGeom>
              <a:avLst/>
              <a:gdLst/>
              <a:ahLst/>
              <a:cxnLst/>
              <a:rect l="l" t="t" r="r" b="b"/>
              <a:pathLst>
                <a:path w="9054" h="13183" extrusionOk="0">
                  <a:moveTo>
                    <a:pt x="4102" y="1"/>
                  </a:moveTo>
                  <a:cubicBezTo>
                    <a:pt x="3488" y="29"/>
                    <a:pt x="2944" y="57"/>
                    <a:pt x="2442" y="140"/>
                  </a:cubicBezTo>
                  <a:cubicBezTo>
                    <a:pt x="1953" y="238"/>
                    <a:pt x="1521" y="350"/>
                    <a:pt x="1144" y="531"/>
                  </a:cubicBezTo>
                  <a:cubicBezTo>
                    <a:pt x="782" y="698"/>
                    <a:pt x="503" y="936"/>
                    <a:pt x="294" y="1187"/>
                  </a:cubicBezTo>
                  <a:cubicBezTo>
                    <a:pt x="112" y="1466"/>
                    <a:pt x="1" y="1786"/>
                    <a:pt x="1" y="2135"/>
                  </a:cubicBezTo>
                  <a:cubicBezTo>
                    <a:pt x="1" y="2484"/>
                    <a:pt x="70" y="2777"/>
                    <a:pt x="238" y="3042"/>
                  </a:cubicBezTo>
                  <a:cubicBezTo>
                    <a:pt x="405" y="3307"/>
                    <a:pt x="614" y="3516"/>
                    <a:pt x="838" y="3683"/>
                  </a:cubicBezTo>
                  <a:cubicBezTo>
                    <a:pt x="1130" y="3488"/>
                    <a:pt x="1535" y="3321"/>
                    <a:pt x="2023" y="3181"/>
                  </a:cubicBezTo>
                  <a:cubicBezTo>
                    <a:pt x="2511" y="3028"/>
                    <a:pt x="3055" y="2958"/>
                    <a:pt x="3613" y="2958"/>
                  </a:cubicBezTo>
                  <a:cubicBezTo>
                    <a:pt x="4213" y="2958"/>
                    <a:pt x="4659" y="3042"/>
                    <a:pt x="4911" y="3237"/>
                  </a:cubicBezTo>
                  <a:cubicBezTo>
                    <a:pt x="5176" y="3418"/>
                    <a:pt x="5301" y="3656"/>
                    <a:pt x="5301" y="3907"/>
                  </a:cubicBezTo>
                  <a:cubicBezTo>
                    <a:pt x="5301" y="4395"/>
                    <a:pt x="4952" y="4730"/>
                    <a:pt x="4269" y="4911"/>
                  </a:cubicBezTo>
                  <a:lnTo>
                    <a:pt x="2665" y="5301"/>
                  </a:lnTo>
                  <a:cubicBezTo>
                    <a:pt x="2232" y="5413"/>
                    <a:pt x="1898" y="5580"/>
                    <a:pt x="1674" y="5790"/>
                  </a:cubicBezTo>
                  <a:cubicBezTo>
                    <a:pt x="1451" y="5999"/>
                    <a:pt x="1340" y="6334"/>
                    <a:pt x="1340" y="6752"/>
                  </a:cubicBezTo>
                  <a:cubicBezTo>
                    <a:pt x="1340" y="7185"/>
                    <a:pt x="1451" y="7575"/>
                    <a:pt x="1661" y="7882"/>
                  </a:cubicBezTo>
                  <a:cubicBezTo>
                    <a:pt x="1870" y="8203"/>
                    <a:pt x="2093" y="8426"/>
                    <a:pt x="2316" y="8551"/>
                  </a:cubicBezTo>
                  <a:lnTo>
                    <a:pt x="4394" y="8133"/>
                  </a:lnTo>
                  <a:cubicBezTo>
                    <a:pt x="7491" y="7505"/>
                    <a:pt x="9053" y="6097"/>
                    <a:pt x="9025" y="3893"/>
                  </a:cubicBezTo>
                  <a:cubicBezTo>
                    <a:pt x="9025" y="2721"/>
                    <a:pt x="8607" y="1786"/>
                    <a:pt x="7770" y="1075"/>
                  </a:cubicBezTo>
                  <a:cubicBezTo>
                    <a:pt x="6933" y="350"/>
                    <a:pt x="5720" y="1"/>
                    <a:pt x="4102" y="1"/>
                  </a:cubicBezTo>
                  <a:close/>
                  <a:moveTo>
                    <a:pt x="3613" y="9291"/>
                  </a:moveTo>
                  <a:cubicBezTo>
                    <a:pt x="3000" y="9291"/>
                    <a:pt x="2511" y="9486"/>
                    <a:pt x="2163" y="9849"/>
                  </a:cubicBezTo>
                  <a:cubicBezTo>
                    <a:pt x="1814" y="10225"/>
                    <a:pt x="1647" y="10686"/>
                    <a:pt x="1647" y="11244"/>
                  </a:cubicBezTo>
                  <a:cubicBezTo>
                    <a:pt x="1661" y="11815"/>
                    <a:pt x="1828" y="12276"/>
                    <a:pt x="2177" y="12638"/>
                  </a:cubicBezTo>
                  <a:cubicBezTo>
                    <a:pt x="2525" y="13015"/>
                    <a:pt x="3014" y="13182"/>
                    <a:pt x="3627" y="13182"/>
                  </a:cubicBezTo>
                  <a:cubicBezTo>
                    <a:pt x="4241" y="13182"/>
                    <a:pt x="4729" y="12987"/>
                    <a:pt x="5078" y="12624"/>
                  </a:cubicBezTo>
                  <a:cubicBezTo>
                    <a:pt x="5427" y="12262"/>
                    <a:pt x="5594" y="11788"/>
                    <a:pt x="5594" y="11230"/>
                  </a:cubicBezTo>
                  <a:cubicBezTo>
                    <a:pt x="5580" y="10658"/>
                    <a:pt x="5413" y="10197"/>
                    <a:pt x="5064" y="9835"/>
                  </a:cubicBezTo>
                  <a:cubicBezTo>
                    <a:pt x="4715" y="9472"/>
                    <a:pt x="4227" y="9291"/>
                    <a:pt x="3613" y="92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57"/>
            <p:cNvSpPr/>
            <p:nvPr/>
          </p:nvSpPr>
          <p:spPr>
            <a:xfrm rot="869172">
              <a:off x="7230750" y="3351247"/>
              <a:ext cx="1006705" cy="978937"/>
            </a:xfrm>
            <a:custGeom>
              <a:avLst/>
              <a:gdLst/>
              <a:ahLst/>
              <a:cxnLst/>
              <a:rect l="l" t="t" r="r" b="b"/>
              <a:pathLst>
                <a:path w="29837" h="29014" fill="none" extrusionOk="0">
                  <a:moveTo>
                    <a:pt x="4297" y="4743"/>
                  </a:moveTo>
                  <a:cubicBezTo>
                    <a:pt x="4185" y="7030"/>
                    <a:pt x="4171" y="9332"/>
                    <a:pt x="4227" y="11647"/>
                  </a:cubicBezTo>
                  <a:cubicBezTo>
                    <a:pt x="2721" y="12275"/>
                    <a:pt x="1284" y="13042"/>
                    <a:pt x="1" y="14019"/>
                  </a:cubicBezTo>
                  <a:cubicBezTo>
                    <a:pt x="1382" y="14660"/>
                    <a:pt x="2860" y="15065"/>
                    <a:pt x="4367" y="15204"/>
                  </a:cubicBezTo>
                  <a:cubicBezTo>
                    <a:pt x="4562" y="18426"/>
                    <a:pt x="4883" y="21676"/>
                    <a:pt x="5371" y="24968"/>
                  </a:cubicBezTo>
                  <a:cubicBezTo>
                    <a:pt x="5622" y="26600"/>
                    <a:pt x="6905" y="27883"/>
                    <a:pt x="8551" y="28121"/>
                  </a:cubicBezTo>
                  <a:cubicBezTo>
                    <a:pt x="14270" y="29013"/>
                    <a:pt x="20129" y="28930"/>
                    <a:pt x="25806" y="27842"/>
                  </a:cubicBezTo>
                  <a:cubicBezTo>
                    <a:pt x="27410" y="27549"/>
                    <a:pt x="28665" y="26279"/>
                    <a:pt x="28874" y="24647"/>
                  </a:cubicBezTo>
                  <a:cubicBezTo>
                    <a:pt x="29837" y="17366"/>
                    <a:pt x="29530" y="10545"/>
                    <a:pt x="27996" y="4059"/>
                  </a:cubicBezTo>
                  <a:cubicBezTo>
                    <a:pt x="27661" y="2678"/>
                    <a:pt x="26573" y="1618"/>
                    <a:pt x="25206" y="1283"/>
                  </a:cubicBezTo>
                  <a:cubicBezTo>
                    <a:pt x="20505" y="168"/>
                    <a:pt x="15623" y="0"/>
                    <a:pt x="10811" y="628"/>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7" name="Google Shape;1617;p57"/>
          <p:cNvGrpSpPr/>
          <p:nvPr/>
        </p:nvGrpSpPr>
        <p:grpSpPr>
          <a:xfrm>
            <a:off x="6594492" y="1126527"/>
            <a:ext cx="595711" cy="395995"/>
            <a:chOff x="6526892" y="1194952"/>
            <a:chExt cx="595711" cy="395995"/>
          </a:xfrm>
        </p:grpSpPr>
        <p:sp>
          <p:nvSpPr>
            <p:cNvPr id="1618" name="Google Shape;1618;p57"/>
            <p:cNvSpPr/>
            <p:nvPr/>
          </p:nvSpPr>
          <p:spPr>
            <a:xfrm flipH="1">
              <a:off x="6814203" y="1282547"/>
              <a:ext cx="308400" cy="308400"/>
            </a:xfrm>
            <a:prstGeom prst="star4">
              <a:avLst>
                <a:gd name="adj" fmla="val 12500"/>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57"/>
            <p:cNvSpPr/>
            <p:nvPr/>
          </p:nvSpPr>
          <p:spPr>
            <a:xfrm flipH="1">
              <a:off x="6526892" y="1194952"/>
              <a:ext cx="210300" cy="2103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0" name="Google Shape;1620;p57"/>
          <p:cNvGrpSpPr/>
          <p:nvPr/>
        </p:nvGrpSpPr>
        <p:grpSpPr>
          <a:xfrm>
            <a:off x="575946" y="1322833"/>
            <a:ext cx="513604" cy="602995"/>
            <a:chOff x="7972250" y="395900"/>
            <a:chExt cx="599025" cy="703284"/>
          </a:xfrm>
        </p:grpSpPr>
        <p:sp>
          <p:nvSpPr>
            <p:cNvPr id="1621" name="Google Shape;1621;p57"/>
            <p:cNvSpPr/>
            <p:nvPr/>
          </p:nvSpPr>
          <p:spPr>
            <a:xfrm flipH="1">
              <a:off x="7993400" y="395900"/>
              <a:ext cx="380100" cy="3801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57"/>
            <p:cNvSpPr/>
            <p:nvPr/>
          </p:nvSpPr>
          <p:spPr>
            <a:xfrm flipH="1">
              <a:off x="8325875" y="776000"/>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57"/>
            <p:cNvSpPr/>
            <p:nvPr/>
          </p:nvSpPr>
          <p:spPr>
            <a:xfrm flipH="1">
              <a:off x="7972250" y="853784"/>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4" name="Google Shape;1624;p57"/>
          <p:cNvSpPr/>
          <p:nvPr/>
        </p:nvSpPr>
        <p:spPr>
          <a:xfrm flipH="1">
            <a:off x="8239938" y="352650"/>
            <a:ext cx="380100" cy="380100"/>
          </a:xfrm>
          <a:prstGeom prst="star4">
            <a:avLst>
              <a:gd name="adj" fmla="val 12500"/>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57"/>
          <p:cNvSpPr/>
          <p:nvPr/>
        </p:nvSpPr>
        <p:spPr>
          <a:xfrm flipH="1">
            <a:off x="4540998" y="396696"/>
            <a:ext cx="315600" cy="3156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57"/>
          <p:cNvSpPr/>
          <p:nvPr/>
        </p:nvSpPr>
        <p:spPr>
          <a:xfrm flipH="1">
            <a:off x="2314504" y="4512510"/>
            <a:ext cx="230400" cy="230400"/>
          </a:xfrm>
          <a:prstGeom prst="star4">
            <a:avLst>
              <a:gd name="adj" fmla="val 12500"/>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57"/>
          <p:cNvSpPr/>
          <p:nvPr/>
        </p:nvSpPr>
        <p:spPr>
          <a:xfrm flipH="1">
            <a:off x="4383198" y="4385393"/>
            <a:ext cx="315600" cy="315600"/>
          </a:xfrm>
          <a:prstGeom prst="star4">
            <a:avLst>
              <a:gd name="adj" fmla="val 12500"/>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2475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17"/>
                                        </p:tgtEl>
                                        <p:attrNameLst>
                                          <p:attrName>style.visibility</p:attrName>
                                        </p:attrNameLst>
                                      </p:cBhvr>
                                      <p:to>
                                        <p:strVal val="visible"/>
                                      </p:to>
                                    </p:set>
                                    <p:anim calcmode="lin" valueType="num">
                                      <p:cBhvr additive="base">
                                        <p:cTn id="7" dur="500" fill="hold"/>
                                        <p:tgtEl>
                                          <p:spTgt spid="1517"/>
                                        </p:tgtEl>
                                        <p:attrNameLst>
                                          <p:attrName>ppt_x</p:attrName>
                                        </p:attrNameLst>
                                      </p:cBhvr>
                                      <p:tavLst>
                                        <p:tav tm="0">
                                          <p:val>
                                            <p:strVal val="#ppt_x"/>
                                          </p:val>
                                        </p:tav>
                                        <p:tav tm="100000">
                                          <p:val>
                                            <p:strVal val="#ppt_x"/>
                                          </p:val>
                                        </p:tav>
                                      </p:tavLst>
                                    </p:anim>
                                    <p:anim calcmode="lin" valueType="num">
                                      <p:cBhvr additive="base">
                                        <p:cTn id="8" dur="500" fill="hold"/>
                                        <p:tgtEl>
                                          <p:spTgt spid="15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18"/>
                                        </p:tgtEl>
                                        <p:attrNameLst>
                                          <p:attrName>style.visibility</p:attrName>
                                        </p:attrNameLst>
                                      </p:cBhvr>
                                      <p:to>
                                        <p:strVal val="visible"/>
                                      </p:to>
                                    </p:set>
                                    <p:anim calcmode="lin" valueType="num">
                                      <p:cBhvr additive="base">
                                        <p:cTn id="11" dur="500" fill="hold"/>
                                        <p:tgtEl>
                                          <p:spTgt spid="1518"/>
                                        </p:tgtEl>
                                        <p:attrNameLst>
                                          <p:attrName>ppt_x</p:attrName>
                                        </p:attrNameLst>
                                      </p:cBhvr>
                                      <p:tavLst>
                                        <p:tav tm="0">
                                          <p:val>
                                            <p:strVal val="#ppt_x"/>
                                          </p:val>
                                        </p:tav>
                                        <p:tav tm="100000">
                                          <p:val>
                                            <p:strVal val="#ppt_x"/>
                                          </p:val>
                                        </p:tav>
                                      </p:tavLst>
                                    </p:anim>
                                    <p:anim calcmode="lin" valueType="num">
                                      <p:cBhvr additive="base">
                                        <p:cTn id="12" dur="500" fill="hold"/>
                                        <p:tgtEl>
                                          <p:spTgt spid="15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20"/>
                                        </p:tgtEl>
                                        <p:attrNameLst>
                                          <p:attrName>style.visibility</p:attrName>
                                        </p:attrNameLst>
                                      </p:cBhvr>
                                      <p:to>
                                        <p:strVal val="visible"/>
                                      </p:to>
                                    </p:set>
                                    <p:anim calcmode="lin" valueType="num">
                                      <p:cBhvr additive="base">
                                        <p:cTn id="15" dur="500" fill="hold"/>
                                        <p:tgtEl>
                                          <p:spTgt spid="1520"/>
                                        </p:tgtEl>
                                        <p:attrNameLst>
                                          <p:attrName>ppt_x</p:attrName>
                                        </p:attrNameLst>
                                      </p:cBhvr>
                                      <p:tavLst>
                                        <p:tav tm="0">
                                          <p:val>
                                            <p:strVal val="#ppt_x"/>
                                          </p:val>
                                        </p:tav>
                                        <p:tav tm="100000">
                                          <p:val>
                                            <p:strVal val="#ppt_x"/>
                                          </p:val>
                                        </p:tav>
                                      </p:tavLst>
                                    </p:anim>
                                    <p:anim calcmode="lin" valueType="num">
                                      <p:cBhvr additive="base">
                                        <p:cTn id="16" dur="500" fill="hold"/>
                                        <p:tgtEl>
                                          <p:spTgt spid="15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21"/>
                                        </p:tgtEl>
                                        <p:attrNameLst>
                                          <p:attrName>style.visibility</p:attrName>
                                        </p:attrNameLst>
                                      </p:cBhvr>
                                      <p:to>
                                        <p:strVal val="visible"/>
                                      </p:to>
                                    </p:set>
                                    <p:anim calcmode="lin" valueType="num">
                                      <p:cBhvr additive="base">
                                        <p:cTn id="19" dur="500" fill="hold"/>
                                        <p:tgtEl>
                                          <p:spTgt spid="1521"/>
                                        </p:tgtEl>
                                        <p:attrNameLst>
                                          <p:attrName>ppt_x</p:attrName>
                                        </p:attrNameLst>
                                      </p:cBhvr>
                                      <p:tavLst>
                                        <p:tav tm="0">
                                          <p:val>
                                            <p:strVal val="#ppt_x"/>
                                          </p:val>
                                        </p:tav>
                                        <p:tav tm="100000">
                                          <p:val>
                                            <p:strVal val="#ppt_x"/>
                                          </p:val>
                                        </p:tav>
                                      </p:tavLst>
                                    </p:anim>
                                    <p:anim calcmode="lin" valueType="num">
                                      <p:cBhvr additive="base">
                                        <p:cTn id="20" dur="500" fill="hold"/>
                                        <p:tgtEl>
                                          <p:spTgt spid="152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11"/>
                                        </p:tgtEl>
                                        <p:attrNameLst>
                                          <p:attrName>style.visibility</p:attrName>
                                        </p:attrNameLst>
                                      </p:cBhvr>
                                      <p:to>
                                        <p:strVal val="visible"/>
                                      </p:to>
                                    </p:set>
                                    <p:anim calcmode="lin" valueType="num">
                                      <p:cBhvr additive="base">
                                        <p:cTn id="23" dur="500" fill="hold"/>
                                        <p:tgtEl>
                                          <p:spTgt spid="1611"/>
                                        </p:tgtEl>
                                        <p:attrNameLst>
                                          <p:attrName>ppt_x</p:attrName>
                                        </p:attrNameLst>
                                      </p:cBhvr>
                                      <p:tavLst>
                                        <p:tav tm="0">
                                          <p:val>
                                            <p:strVal val="#ppt_x"/>
                                          </p:val>
                                        </p:tav>
                                        <p:tav tm="100000">
                                          <p:val>
                                            <p:strVal val="#ppt_x"/>
                                          </p:val>
                                        </p:tav>
                                      </p:tavLst>
                                    </p:anim>
                                    <p:anim calcmode="lin" valueType="num">
                                      <p:cBhvr additive="base">
                                        <p:cTn id="24" dur="500" fill="hold"/>
                                        <p:tgtEl>
                                          <p:spTgt spid="16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617"/>
                                        </p:tgtEl>
                                        <p:attrNameLst>
                                          <p:attrName>style.visibility</p:attrName>
                                        </p:attrNameLst>
                                      </p:cBhvr>
                                      <p:to>
                                        <p:strVal val="visible"/>
                                      </p:to>
                                    </p:set>
                                    <p:anim calcmode="lin" valueType="num">
                                      <p:cBhvr additive="base">
                                        <p:cTn id="27" dur="500" fill="hold"/>
                                        <p:tgtEl>
                                          <p:spTgt spid="1617"/>
                                        </p:tgtEl>
                                        <p:attrNameLst>
                                          <p:attrName>ppt_x</p:attrName>
                                        </p:attrNameLst>
                                      </p:cBhvr>
                                      <p:tavLst>
                                        <p:tav tm="0">
                                          <p:val>
                                            <p:strVal val="#ppt_x"/>
                                          </p:val>
                                        </p:tav>
                                        <p:tav tm="100000">
                                          <p:val>
                                            <p:strVal val="#ppt_x"/>
                                          </p:val>
                                        </p:tav>
                                      </p:tavLst>
                                    </p:anim>
                                    <p:anim calcmode="lin" valueType="num">
                                      <p:cBhvr additive="base">
                                        <p:cTn id="28" dur="500" fill="hold"/>
                                        <p:tgtEl>
                                          <p:spTgt spid="16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20"/>
                                        </p:tgtEl>
                                        <p:attrNameLst>
                                          <p:attrName>style.visibility</p:attrName>
                                        </p:attrNameLst>
                                      </p:cBhvr>
                                      <p:to>
                                        <p:strVal val="visible"/>
                                      </p:to>
                                    </p:set>
                                    <p:anim calcmode="lin" valueType="num">
                                      <p:cBhvr additive="base">
                                        <p:cTn id="31" dur="500" fill="hold"/>
                                        <p:tgtEl>
                                          <p:spTgt spid="1620"/>
                                        </p:tgtEl>
                                        <p:attrNameLst>
                                          <p:attrName>ppt_x</p:attrName>
                                        </p:attrNameLst>
                                      </p:cBhvr>
                                      <p:tavLst>
                                        <p:tav tm="0">
                                          <p:val>
                                            <p:strVal val="#ppt_x"/>
                                          </p:val>
                                        </p:tav>
                                        <p:tav tm="100000">
                                          <p:val>
                                            <p:strVal val="#ppt_x"/>
                                          </p:val>
                                        </p:tav>
                                      </p:tavLst>
                                    </p:anim>
                                    <p:anim calcmode="lin" valueType="num">
                                      <p:cBhvr additive="base">
                                        <p:cTn id="32" dur="500" fill="hold"/>
                                        <p:tgtEl>
                                          <p:spTgt spid="162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624"/>
                                        </p:tgtEl>
                                        <p:attrNameLst>
                                          <p:attrName>style.visibility</p:attrName>
                                        </p:attrNameLst>
                                      </p:cBhvr>
                                      <p:to>
                                        <p:strVal val="visible"/>
                                      </p:to>
                                    </p:set>
                                    <p:anim calcmode="lin" valueType="num">
                                      <p:cBhvr additive="base">
                                        <p:cTn id="35" dur="500" fill="hold"/>
                                        <p:tgtEl>
                                          <p:spTgt spid="1624"/>
                                        </p:tgtEl>
                                        <p:attrNameLst>
                                          <p:attrName>ppt_x</p:attrName>
                                        </p:attrNameLst>
                                      </p:cBhvr>
                                      <p:tavLst>
                                        <p:tav tm="0">
                                          <p:val>
                                            <p:strVal val="#ppt_x"/>
                                          </p:val>
                                        </p:tav>
                                        <p:tav tm="100000">
                                          <p:val>
                                            <p:strVal val="#ppt_x"/>
                                          </p:val>
                                        </p:tav>
                                      </p:tavLst>
                                    </p:anim>
                                    <p:anim calcmode="lin" valueType="num">
                                      <p:cBhvr additive="base">
                                        <p:cTn id="36" dur="500" fill="hold"/>
                                        <p:tgtEl>
                                          <p:spTgt spid="162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625"/>
                                        </p:tgtEl>
                                        <p:attrNameLst>
                                          <p:attrName>style.visibility</p:attrName>
                                        </p:attrNameLst>
                                      </p:cBhvr>
                                      <p:to>
                                        <p:strVal val="visible"/>
                                      </p:to>
                                    </p:set>
                                    <p:anim calcmode="lin" valueType="num">
                                      <p:cBhvr additive="base">
                                        <p:cTn id="39" dur="500" fill="hold"/>
                                        <p:tgtEl>
                                          <p:spTgt spid="1625"/>
                                        </p:tgtEl>
                                        <p:attrNameLst>
                                          <p:attrName>ppt_x</p:attrName>
                                        </p:attrNameLst>
                                      </p:cBhvr>
                                      <p:tavLst>
                                        <p:tav tm="0">
                                          <p:val>
                                            <p:strVal val="#ppt_x"/>
                                          </p:val>
                                        </p:tav>
                                        <p:tav tm="100000">
                                          <p:val>
                                            <p:strVal val="#ppt_x"/>
                                          </p:val>
                                        </p:tav>
                                      </p:tavLst>
                                    </p:anim>
                                    <p:anim calcmode="lin" valueType="num">
                                      <p:cBhvr additive="base">
                                        <p:cTn id="40" dur="500" fill="hold"/>
                                        <p:tgtEl>
                                          <p:spTgt spid="162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626"/>
                                        </p:tgtEl>
                                        <p:attrNameLst>
                                          <p:attrName>style.visibility</p:attrName>
                                        </p:attrNameLst>
                                      </p:cBhvr>
                                      <p:to>
                                        <p:strVal val="visible"/>
                                      </p:to>
                                    </p:set>
                                    <p:anim calcmode="lin" valueType="num">
                                      <p:cBhvr additive="base">
                                        <p:cTn id="43" dur="500" fill="hold"/>
                                        <p:tgtEl>
                                          <p:spTgt spid="1626"/>
                                        </p:tgtEl>
                                        <p:attrNameLst>
                                          <p:attrName>ppt_x</p:attrName>
                                        </p:attrNameLst>
                                      </p:cBhvr>
                                      <p:tavLst>
                                        <p:tav tm="0">
                                          <p:val>
                                            <p:strVal val="#ppt_x"/>
                                          </p:val>
                                        </p:tav>
                                        <p:tav tm="100000">
                                          <p:val>
                                            <p:strVal val="#ppt_x"/>
                                          </p:val>
                                        </p:tav>
                                      </p:tavLst>
                                    </p:anim>
                                    <p:anim calcmode="lin" valueType="num">
                                      <p:cBhvr additive="base">
                                        <p:cTn id="44" dur="500" fill="hold"/>
                                        <p:tgtEl>
                                          <p:spTgt spid="162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627"/>
                                        </p:tgtEl>
                                        <p:attrNameLst>
                                          <p:attrName>style.visibility</p:attrName>
                                        </p:attrNameLst>
                                      </p:cBhvr>
                                      <p:to>
                                        <p:strVal val="visible"/>
                                      </p:to>
                                    </p:set>
                                    <p:anim calcmode="lin" valueType="num">
                                      <p:cBhvr additive="base">
                                        <p:cTn id="47" dur="500" fill="hold"/>
                                        <p:tgtEl>
                                          <p:spTgt spid="1627"/>
                                        </p:tgtEl>
                                        <p:attrNameLst>
                                          <p:attrName>ppt_x</p:attrName>
                                        </p:attrNameLst>
                                      </p:cBhvr>
                                      <p:tavLst>
                                        <p:tav tm="0">
                                          <p:val>
                                            <p:strVal val="#ppt_x"/>
                                          </p:val>
                                        </p:tav>
                                        <p:tav tm="100000">
                                          <p:val>
                                            <p:strVal val="#ppt_x"/>
                                          </p:val>
                                        </p:tav>
                                      </p:tavLst>
                                    </p:anim>
                                    <p:anim calcmode="lin" valueType="num">
                                      <p:cBhvr additive="base">
                                        <p:cTn id="48" dur="500" fill="hold"/>
                                        <p:tgtEl>
                                          <p:spTgt spid="16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7" grpId="0" animBg="1"/>
      <p:bldP spid="1518" grpId="0"/>
      <p:bldP spid="1520" grpId="0"/>
      <p:bldP spid="1624" grpId="0" animBg="1"/>
      <p:bldP spid="1625" grpId="0" animBg="1"/>
      <p:bldP spid="1626" grpId="0" animBg="1"/>
      <p:bldP spid="16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224603" y="128053"/>
            <a:ext cx="7320468" cy="624600"/>
          </a:xfrm>
          <a:prstGeom prst="rect">
            <a:avLst/>
          </a:prstGeom>
        </p:spPr>
        <p:txBody>
          <a:bodyPr spcFirstLastPara="1" wrap="square" lIns="91425" tIns="91425" rIns="91425" bIns="91425" anchor="t" anchorCtr="0">
            <a:noAutofit/>
          </a:bodyPr>
          <a:lstStyle/>
          <a:p>
            <a:r>
              <a:rPr lang="en-US" sz="2800" b="1">
                <a:effectLst/>
                <a:latin typeface="Times New Roman" panose="02020603050405020304" pitchFamily="18" charset="0"/>
                <a:ea typeface="Times New Roman" panose="02020603050405020304" pitchFamily="18" charset="0"/>
              </a:rPr>
              <a:t>a) Phân tích ví dụ</a:t>
            </a:r>
            <a:endParaRPr sz="28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049900" y="297292"/>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40"/>
          <p:cNvSpPr/>
          <p:nvPr/>
        </p:nvSpPr>
        <p:spPr>
          <a:xfrm>
            <a:off x="5768950" y="1196442"/>
            <a:ext cx="245400" cy="2454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3129650" y="3110867"/>
            <a:ext cx="245400" cy="2454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0"/>
          <p:cNvSpPr/>
          <p:nvPr/>
        </p:nvSpPr>
        <p:spPr>
          <a:xfrm>
            <a:off x="5768950" y="3520067"/>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91146" y="207124"/>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图片 2">
            <a:extLst>
              <a:ext uri="{FF2B5EF4-FFF2-40B4-BE49-F238E27FC236}">
                <a16:creationId xmlns:a16="http://schemas.microsoft.com/office/drawing/2014/main" id="{46393D5B-7F5D-E1BB-F1C4-0DA7D014AE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0632" y="703671"/>
            <a:ext cx="5653160" cy="3666310"/>
          </a:xfrm>
          <a:prstGeom prst="rect">
            <a:avLst/>
          </a:prstGeom>
        </p:spPr>
      </p:pic>
      <p:sp>
        <p:nvSpPr>
          <p:cNvPr id="3" name="文本框 5">
            <a:extLst>
              <a:ext uri="{FF2B5EF4-FFF2-40B4-BE49-F238E27FC236}">
                <a16:creationId xmlns:a16="http://schemas.microsoft.com/office/drawing/2014/main" id="{AA11E3DC-41E8-63B1-3EFA-65915CFB0322}"/>
              </a:ext>
            </a:extLst>
          </p:cNvPr>
          <p:cNvSpPr txBox="1"/>
          <p:nvPr/>
        </p:nvSpPr>
        <p:spPr>
          <a:xfrm>
            <a:off x="5033745" y="1322671"/>
            <a:ext cx="3016155" cy="203132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1800" i="1">
                <a:solidFill>
                  <a:schemeClr val="bg1"/>
                </a:solidFill>
                <a:latin typeface="Times New Roman" panose="02020603050405020304" pitchFamily="18" charset="0"/>
                <a:cs typeface="Times New Roman" panose="02020603050405020304" pitchFamily="18" charset="0"/>
              </a:rPr>
              <a:t>Phân tích ví dụ sách giáo khoa để tìm hiểu về chức năng của thành ngữ (các từ in đậm ở câu 3-4 có thể thay thế bằng từ ngữ nào? Chỉ ra sự khác biệt giữa chúng và rút ra chức năng của thành ngữ</a:t>
            </a:r>
            <a:endParaRPr lang="en-US" sz="1800">
              <a:solidFill>
                <a:schemeClr val="bg1"/>
              </a:solidFill>
              <a:latin typeface="Times New Roman" panose="02020603050405020304" pitchFamily="18" charset="0"/>
              <a:cs typeface="Times New Roman" panose="02020603050405020304" pitchFamily="18" charset="0"/>
            </a:endParaRPr>
          </a:p>
        </p:txBody>
      </p:sp>
      <p:pic>
        <p:nvPicPr>
          <p:cNvPr id="4" name="图片 19">
            <a:extLst>
              <a:ext uri="{FF2B5EF4-FFF2-40B4-BE49-F238E27FC236}">
                <a16:creationId xmlns:a16="http://schemas.microsoft.com/office/drawing/2014/main" id="{A3556655-577E-7E95-FF57-5D20A4962DDF}"/>
              </a:ext>
            </a:extLst>
          </p:cNvPr>
          <p:cNvPicPr>
            <a:picLocks noChangeAspect="1"/>
          </p:cNvPicPr>
          <p:nvPr/>
        </p:nvPicPr>
        <p:blipFill>
          <a:blip r:embed="rId4" cstate="email"/>
          <a:stretch>
            <a:fillRect/>
          </a:stretch>
        </p:blipFill>
        <p:spPr>
          <a:xfrm>
            <a:off x="342043" y="1711842"/>
            <a:ext cx="4295794" cy="4026158"/>
          </a:xfrm>
          <a:prstGeom prst="rect">
            <a:avLst/>
          </a:prstGeom>
        </p:spPr>
      </p:pic>
    </p:spTree>
    <p:extLst>
      <p:ext uri="{BB962C8B-B14F-4D97-AF65-F5344CB8AC3E}">
        <p14:creationId xmlns:p14="http://schemas.microsoft.com/office/powerpoint/2010/main" val="3284214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par>
                                <p:cTn id="11" presetID="21" presetClass="entr" presetSubtype="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224603" y="128053"/>
            <a:ext cx="7320468" cy="624600"/>
          </a:xfrm>
          <a:prstGeom prst="rect">
            <a:avLst/>
          </a:prstGeom>
        </p:spPr>
        <p:txBody>
          <a:bodyPr spcFirstLastPara="1" wrap="square" lIns="91425" tIns="91425" rIns="91425" bIns="91425" anchor="t" anchorCtr="0">
            <a:noAutofit/>
          </a:bodyPr>
          <a:lstStyle/>
          <a:p>
            <a:r>
              <a:rPr lang="en-US" sz="2800" b="1">
                <a:effectLst/>
                <a:latin typeface="Times New Roman" panose="02020603050405020304" pitchFamily="18" charset="0"/>
                <a:ea typeface="Times New Roman" panose="02020603050405020304" pitchFamily="18" charset="0"/>
              </a:rPr>
              <a:t>a) Phân tích ví dụ</a:t>
            </a:r>
            <a:endParaRPr lang="en-US" sz="40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221283" y="284665"/>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40"/>
          <p:cNvSpPr/>
          <p:nvPr/>
        </p:nvSpPr>
        <p:spPr>
          <a:xfrm>
            <a:off x="5768950" y="1196442"/>
            <a:ext cx="245400" cy="2454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3129650" y="3110867"/>
            <a:ext cx="245400" cy="2454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0"/>
          <p:cNvSpPr/>
          <p:nvPr/>
        </p:nvSpPr>
        <p:spPr>
          <a:xfrm>
            <a:off x="5768950" y="3520067"/>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91146" y="207124"/>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oogle Shape;502;p33">
            <a:extLst>
              <a:ext uri="{FF2B5EF4-FFF2-40B4-BE49-F238E27FC236}">
                <a16:creationId xmlns:a16="http://schemas.microsoft.com/office/drawing/2014/main" id="{F2E53B56-DCA8-B149-470B-A3F725133E42}"/>
              </a:ext>
            </a:extLst>
          </p:cNvPr>
          <p:cNvGrpSpPr/>
          <p:nvPr/>
        </p:nvGrpSpPr>
        <p:grpSpPr>
          <a:xfrm>
            <a:off x="5093649" y="2356881"/>
            <a:ext cx="3283777" cy="2377510"/>
            <a:chOff x="309900" y="238100"/>
            <a:chExt cx="7048350" cy="5237800"/>
          </a:xfrm>
          <a:solidFill>
            <a:srgbClr val="F5A60B">
              <a:lumMod val="40000"/>
              <a:lumOff val="60000"/>
            </a:srgbClr>
          </a:solidFill>
        </p:grpSpPr>
        <p:sp>
          <p:nvSpPr>
            <p:cNvPr id="3" name="Google Shape;503;p33">
              <a:extLst>
                <a:ext uri="{FF2B5EF4-FFF2-40B4-BE49-F238E27FC236}">
                  <a16:creationId xmlns:a16="http://schemas.microsoft.com/office/drawing/2014/main" id="{D59ED23C-0BD3-C248-905E-1229E1751191}"/>
                </a:ext>
              </a:extLst>
            </p:cNvPr>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Google Shape;504;p33">
              <a:extLst>
                <a:ext uri="{FF2B5EF4-FFF2-40B4-BE49-F238E27FC236}">
                  <a16:creationId xmlns:a16="http://schemas.microsoft.com/office/drawing/2014/main" id="{0FC4C468-1EEE-31B4-63D1-62128EF2EF68}"/>
                </a:ext>
              </a:extLst>
            </p:cNvPr>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505;p33">
              <a:extLst>
                <a:ext uri="{FF2B5EF4-FFF2-40B4-BE49-F238E27FC236}">
                  <a16:creationId xmlns:a16="http://schemas.microsoft.com/office/drawing/2014/main" id="{BC8AE0A6-377A-A905-5A49-E507A230C24D}"/>
                </a:ext>
              </a:extLst>
            </p:cNvPr>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506;p33">
              <a:extLst>
                <a:ext uri="{FF2B5EF4-FFF2-40B4-BE49-F238E27FC236}">
                  <a16:creationId xmlns:a16="http://schemas.microsoft.com/office/drawing/2014/main" id="{CE2A6E5B-FBFE-DF42-0F81-DE4DE4391F44}"/>
                </a:ext>
              </a:extLst>
            </p:cNvPr>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507;p33">
              <a:extLst>
                <a:ext uri="{FF2B5EF4-FFF2-40B4-BE49-F238E27FC236}">
                  <a16:creationId xmlns:a16="http://schemas.microsoft.com/office/drawing/2014/main" id="{FB8EFEBD-4B8A-EC77-EAC9-9C24C3706ACC}"/>
                </a:ext>
              </a:extLst>
            </p:cNvPr>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508;p33">
              <a:extLst>
                <a:ext uri="{FF2B5EF4-FFF2-40B4-BE49-F238E27FC236}">
                  <a16:creationId xmlns:a16="http://schemas.microsoft.com/office/drawing/2014/main" id="{AF21959A-FBF9-AC94-88D6-9C0A1B3DF0A6}"/>
                </a:ext>
              </a:extLst>
            </p:cNvPr>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509;p33">
              <a:extLst>
                <a:ext uri="{FF2B5EF4-FFF2-40B4-BE49-F238E27FC236}">
                  <a16:creationId xmlns:a16="http://schemas.microsoft.com/office/drawing/2014/main" id="{A27D3808-926F-CF2E-0AEC-9EE35A30E682}"/>
                </a:ext>
              </a:extLst>
            </p:cNvPr>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510;p33">
              <a:extLst>
                <a:ext uri="{FF2B5EF4-FFF2-40B4-BE49-F238E27FC236}">
                  <a16:creationId xmlns:a16="http://schemas.microsoft.com/office/drawing/2014/main" id="{F33B7540-E94A-77EA-D228-0EDD7300E04E}"/>
                </a:ext>
              </a:extLst>
            </p:cNvPr>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511;p33">
              <a:extLst>
                <a:ext uri="{FF2B5EF4-FFF2-40B4-BE49-F238E27FC236}">
                  <a16:creationId xmlns:a16="http://schemas.microsoft.com/office/drawing/2014/main" id="{D19C09BB-1433-2D06-FCBA-BDC035E34701}"/>
                </a:ext>
              </a:extLst>
            </p:cNvPr>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2" name="Google Shape;502;p33">
            <a:extLst>
              <a:ext uri="{FF2B5EF4-FFF2-40B4-BE49-F238E27FC236}">
                <a16:creationId xmlns:a16="http://schemas.microsoft.com/office/drawing/2014/main" id="{78A104B9-34C5-F9DE-8069-C3727332BEA9}"/>
              </a:ext>
            </a:extLst>
          </p:cNvPr>
          <p:cNvGrpSpPr/>
          <p:nvPr/>
        </p:nvGrpSpPr>
        <p:grpSpPr>
          <a:xfrm>
            <a:off x="913598" y="2390628"/>
            <a:ext cx="3283777" cy="2377510"/>
            <a:chOff x="309900" y="238100"/>
            <a:chExt cx="7048350" cy="5237800"/>
          </a:xfrm>
          <a:solidFill>
            <a:srgbClr val="97C98B">
              <a:lumMod val="60000"/>
              <a:lumOff val="40000"/>
            </a:srgbClr>
          </a:solidFill>
        </p:grpSpPr>
        <p:sp>
          <p:nvSpPr>
            <p:cNvPr id="13" name="Google Shape;503;p33">
              <a:extLst>
                <a:ext uri="{FF2B5EF4-FFF2-40B4-BE49-F238E27FC236}">
                  <a16:creationId xmlns:a16="http://schemas.microsoft.com/office/drawing/2014/main" id="{A558C5FA-9D5B-F444-70ED-57702264F699}"/>
                </a:ext>
              </a:extLst>
            </p:cNvPr>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504;p33">
              <a:extLst>
                <a:ext uri="{FF2B5EF4-FFF2-40B4-BE49-F238E27FC236}">
                  <a16:creationId xmlns:a16="http://schemas.microsoft.com/office/drawing/2014/main" id="{1B6F08B6-8192-265A-F299-DADD7643A905}"/>
                </a:ext>
              </a:extLst>
            </p:cNvPr>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505;p33">
              <a:extLst>
                <a:ext uri="{FF2B5EF4-FFF2-40B4-BE49-F238E27FC236}">
                  <a16:creationId xmlns:a16="http://schemas.microsoft.com/office/drawing/2014/main" id="{7C171D04-C33D-711E-9E30-642C6B2FB244}"/>
                </a:ext>
              </a:extLst>
            </p:cNvPr>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506;p33">
              <a:extLst>
                <a:ext uri="{FF2B5EF4-FFF2-40B4-BE49-F238E27FC236}">
                  <a16:creationId xmlns:a16="http://schemas.microsoft.com/office/drawing/2014/main" id="{D753AD27-4779-8880-B998-2BB236F32ACF}"/>
                </a:ext>
              </a:extLst>
            </p:cNvPr>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507;p33">
              <a:extLst>
                <a:ext uri="{FF2B5EF4-FFF2-40B4-BE49-F238E27FC236}">
                  <a16:creationId xmlns:a16="http://schemas.microsoft.com/office/drawing/2014/main" id="{C8B1B5AA-73C1-00C3-51CE-57072F34196F}"/>
                </a:ext>
              </a:extLst>
            </p:cNvPr>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508;p33">
              <a:extLst>
                <a:ext uri="{FF2B5EF4-FFF2-40B4-BE49-F238E27FC236}">
                  <a16:creationId xmlns:a16="http://schemas.microsoft.com/office/drawing/2014/main" id="{4DEE4E8B-6A65-57B0-3B26-437FDC3A2591}"/>
                </a:ext>
              </a:extLst>
            </p:cNvPr>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509;p33">
              <a:extLst>
                <a:ext uri="{FF2B5EF4-FFF2-40B4-BE49-F238E27FC236}">
                  <a16:creationId xmlns:a16="http://schemas.microsoft.com/office/drawing/2014/main" id="{C5FAF82F-AA74-DDFD-183C-14AF2302075D}"/>
                </a:ext>
              </a:extLst>
            </p:cNvPr>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510;p33">
              <a:extLst>
                <a:ext uri="{FF2B5EF4-FFF2-40B4-BE49-F238E27FC236}">
                  <a16:creationId xmlns:a16="http://schemas.microsoft.com/office/drawing/2014/main" id="{59C40F95-A88B-2029-8D2D-6B435B4A806D}"/>
                </a:ext>
              </a:extLst>
            </p:cNvPr>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511;p33">
              <a:extLst>
                <a:ext uri="{FF2B5EF4-FFF2-40B4-BE49-F238E27FC236}">
                  <a16:creationId xmlns:a16="http://schemas.microsoft.com/office/drawing/2014/main" id="{2086E855-9A13-B064-263D-D4E5475C221C}"/>
                </a:ext>
              </a:extLst>
            </p:cNvPr>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22" name="Google Shape;1984;p117">
            <a:extLst>
              <a:ext uri="{FF2B5EF4-FFF2-40B4-BE49-F238E27FC236}">
                <a16:creationId xmlns:a16="http://schemas.microsoft.com/office/drawing/2014/main" id="{BDD49299-20F9-54A7-7C36-65F77DEE5B77}"/>
              </a:ext>
            </a:extLst>
          </p:cNvPr>
          <p:cNvPicPr preferRelativeResize="0"/>
          <p:nvPr/>
        </p:nvPicPr>
        <p:blipFill>
          <a:blip r:embed="rId3">
            <a:alphaModFix/>
          </a:blip>
          <a:stretch>
            <a:fillRect/>
          </a:stretch>
        </p:blipFill>
        <p:spPr>
          <a:xfrm>
            <a:off x="2309255" y="780232"/>
            <a:ext cx="4668872" cy="2639061"/>
          </a:xfrm>
          <a:prstGeom prst="rect">
            <a:avLst/>
          </a:prstGeom>
          <a:noFill/>
          <a:ln>
            <a:noFill/>
          </a:ln>
        </p:spPr>
      </p:pic>
      <p:sp>
        <p:nvSpPr>
          <p:cNvPr id="23" name="TextBox 22">
            <a:extLst>
              <a:ext uri="{FF2B5EF4-FFF2-40B4-BE49-F238E27FC236}">
                <a16:creationId xmlns:a16="http://schemas.microsoft.com/office/drawing/2014/main" id="{E40FB055-9628-DB66-3AE3-85BBB9BB7287}"/>
              </a:ext>
            </a:extLst>
          </p:cNvPr>
          <p:cNvSpPr txBox="1"/>
          <p:nvPr/>
        </p:nvSpPr>
        <p:spPr>
          <a:xfrm>
            <a:off x="1334325" y="3183401"/>
            <a:ext cx="2288495" cy="1200329"/>
          </a:xfrm>
          <a:prstGeom prst="rect">
            <a:avLst/>
          </a:prstGeom>
          <a:noFill/>
        </p:spPr>
        <p:txBody>
          <a:bodyPr wrap="square">
            <a:spAutoFit/>
          </a:bodyPr>
          <a:lstStyle/>
          <a:p>
            <a:pPr algn="ctr"/>
            <a:r>
              <a:rPr lang="en-US" sz="1800">
                <a:latin typeface="Times New Roman" panose="02020603050405020304" pitchFamily="18" charset="0"/>
                <a:cs typeface="Times New Roman" panose="02020603050405020304" pitchFamily="18" charset="0"/>
              </a:rPr>
              <a:t>(3) Cô đem lòng yêu, có </a:t>
            </a:r>
            <a:r>
              <a:rPr lang="en-US" sz="1800" b="1">
                <a:latin typeface="Times New Roman" panose="02020603050405020304" pitchFamily="18" charset="0"/>
                <a:cs typeface="Times New Roman" panose="02020603050405020304" pitchFamily="18" charset="0"/>
              </a:rPr>
              <a:t>của ngon vật lạ </a:t>
            </a:r>
            <a:r>
              <a:rPr lang="en-US" sz="1800">
                <a:latin typeface="Times New Roman" panose="02020603050405020304" pitchFamily="18" charset="0"/>
                <a:cs typeface="Times New Roman" panose="02020603050405020304" pitchFamily="18" charset="0"/>
              </a:rPr>
              <a:t>đều giấu đem lên cho. (Sọ Dừa)</a:t>
            </a:r>
          </a:p>
        </p:txBody>
      </p:sp>
      <p:sp>
        <p:nvSpPr>
          <p:cNvPr id="24" name="TextBox 23">
            <a:extLst>
              <a:ext uri="{FF2B5EF4-FFF2-40B4-BE49-F238E27FC236}">
                <a16:creationId xmlns:a16="http://schemas.microsoft.com/office/drawing/2014/main" id="{F43AB600-2F97-1435-B664-5763F89858CC}"/>
              </a:ext>
            </a:extLst>
          </p:cNvPr>
          <p:cNvSpPr txBox="1"/>
          <p:nvPr/>
        </p:nvSpPr>
        <p:spPr>
          <a:xfrm>
            <a:off x="5739408" y="3021522"/>
            <a:ext cx="2022447" cy="1200329"/>
          </a:xfrm>
          <a:prstGeom prst="rect">
            <a:avLst/>
          </a:prstGeom>
          <a:noFill/>
        </p:spPr>
        <p:txBody>
          <a:bodyPr wrap="square">
            <a:spAutoFit/>
          </a:bodyPr>
          <a:lstStyle/>
          <a:p>
            <a:pPr algn="ctr"/>
            <a:r>
              <a:rPr lang="en-US" sz="1800">
                <a:latin typeface="Times New Roman" panose="02020603050405020304" pitchFamily="18" charset="0"/>
                <a:cs typeface="Times New Roman" panose="02020603050405020304" pitchFamily="18" charset="0"/>
              </a:rPr>
              <a:t>(4) Lần này hai đội gặp nhau,</a:t>
            </a:r>
            <a:r>
              <a:rPr lang="en-US" sz="1800" b="1">
                <a:latin typeface="Times New Roman" panose="02020603050405020304" pitchFamily="18" charset="0"/>
                <a:cs typeface="Times New Roman" panose="02020603050405020304" pitchFamily="18" charset="0"/>
              </a:rPr>
              <a:t> chưa biết mèo nào cắn mỉa nào.</a:t>
            </a:r>
            <a:endParaRPr lang="en-US" sz="1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525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anim calcmode="lin" valueType="num">
                                      <p:cBhvr>
                                        <p:cTn id="19" dur="1000" fill="hold"/>
                                        <p:tgtEl>
                                          <p:spTgt spid="23"/>
                                        </p:tgtEl>
                                        <p:attrNameLst>
                                          <p:attrName>ppt_x</p:attrName>
                                        </p:attrNameLst>
                                      </p:cBhvr>
                                      <p:tavLst>
                                        <p:tav tm="0">
                                          <p:val>
                                            <p:strVal val="#ppt_x"/>
                                          </p:val>
                                        </p:tav>
                                        <p:tav tm="100000">
                                          <p:val>
                                            <p:strVal val="#ppt_x"/>
                                          </p:val>
                                        </p:tav>
                                      </p:tavLst>
                                    </p:anim>
                                    <p:anim calcmode="lin" valueType="num">
                                      <p:cBhvr>
                                        <p:cTn id="2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224603" y="128053"/>
            <a:ext cx="7320468" cy="624600"/>
          </a:xfrm>
          <a:prstGeom prst="rect">
            <a:avLst/>
          </a:prstGeom>
        </p:spPr>
        <p:txBody>
          <a:bodyPr spcFirstLastPara="1" wrap="square" lIns="91425" tIns="91425" rIns="91425" bIns="91425" anchor="t" anchorCtr="0">
            <a:noAutofit/>
          </a:bodyPr>
          <a:lstStyle/>
          <a:p>
            <a:r>
              <a:rPr lang="en-US" sz="3200" b="1">
                <a:effectLst/>
                <a:latin typeface="Times New Roman" panose="02020603050405020304" pitchFamily="18" charset="0"/>
                <a:ea typeface="Times New Roman" panose="02020603050405020304" pitchFamily="18" charset="0"/>
              </a:rPr>
              <a:t>a) Phân tích ví dụ</a:t>
            </a:r>
            <a:endParaRPr sz="44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221283" y="284665"/>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40"/>
          <p:cNvSpPr/>
          <p:nvPr/>
        </p:nvSpPr>
        <p:spPr>
          <a:xfrm>
            <a:off x="5768950" y="1196442"/>
            <a:ext cx="245400" cy="2454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3129650" y="3110867"/>
            <a:ext cx="245400" cy="2454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0"/>
          <p:cNvSpPr/>
          <p:nvPr/>
        </p:nvSpPr>
        <p:spPr>
          <a:xfrm>
            <a:off x="6132087" y="3555587"/>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91146" y="207124"/>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7741;p43">
            <a:extLst>
              <a:ext uri="{FF2B5EF4-FFF2-40B4-BE49-F238E27FC236}">
                <a16:creationId xmlns:a16="http://schemas.microsoft.com/office/drawing/2014/main" id="{5EDE617E-BDDC-F01C-18EE-03FB3FCAD2EB}"/>
              </a:ext>
            </a:extLst>
          </p:cNvPr>
          <p:cNvSpPr/>
          <p:nvPr/>
        </p:nvSpPr>
        <p:spPr>
          <a:xfrm rot="-5400000">
            <a:off x="6416172" y="1400726"/>
            <a:ext cx="1840302" cy="2901628"/>
          </a:xfrm>
          <a:custGeom>
            <a:avLst/>
            <a:gdLst/>
            <a:ahLst/>
            <a:cxnLst/>
            <a:rect l="l" t="t" r="r" b="b"/>
            <a:pathLst>
              <a:path w="22401" h="24636" extrusionOk="0">
                <a:moveTo>
                  <a:pt x="21608" y="0"/>
                </a:moveTo>
                <a:cubicBezTo>
                  <a:pt x="21593" y="0"/>
                  <a:pt x="21577" y="0"/>
                  <a:pt x="21561" y="1"/>
                </a:cubicBezTo>
                <a:lnTo>
                  <a:pt x="772" y="1282"/>
                </a:lnTo>
                <a:cubicBezTo>
                  <a:pt x="334" y="1310"/>
                  <a:pt x="1" y="1686"/>
                  <a:pt x="27" y="2124"/>
                </a:cubicBezTo>
                <a:lnTo>
                  <a:pt x="1949" y="23889"/>
                </a:lnTo>
                <a:cubicBezTo>
                  <a:pt x="1974" y="24311"/>
                  <a:pt x="2322" y="24635"/>
                  <a:pt x="2738" y="24635"/>
                </a:cubicBezTo>
                <a:cubicBezTo>
                  <a:pt x="2755" y="24635"/>
                  <a:pt x="2772" y="24634"/>
                  <a:pt x="2789" y="24633"/>
                </a:cubicBezTo>
                <a:lnTo>
                  <a:pt x="21615" y="23483"/>
                </a:lnTo>
                <a:cubicBezTo>
                  <a:pt x="22060" y="23456"/>
                  <a:pt x="22394" y="23067"/>
                  <a:pt x="22357" y="22624"/>
                </a:cubicBezTo>
                <a:lnTo>
                  <a:pt x="22400" y="730"/>
                </a:lnTo>
                <a:cubicBezTo>
                  <a:pt x="22365" y="316"/>
                  <a:pt x="22018" y="0"/>
                  <a:pt x="21608" y="0"/>
                </a:cubicBezTo>
                <a:close/>
              </a:path>
            </a:pathLst>
          </a:custGeom>
          <a:solidFill>
            <a:srgbClr val="FFFFFF"/>
          </a:solidFill>
          <a:ln>
            <a:solidFill>
              <a:srgbClr val="A1544A">
                <a:lumMod val="50000"/>
              </a:srgbClr>
            </a:solidFill>
          </a:ln>
          <a:effectLst>
            <a:outerShdw dist="85725" dir="3480000" algn="bl" rotWithShape="0">
              <a:srgbClr val="FCDB8B"/>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 name="Google Shape;7742;p43">
            <a:extLst>
              <a:ext uri="{FF2B5EF4-FFF2-40B4-BE49-F238E27FC236}">
                <a16:creationId xmlns:a16="http://schemas.microsoft.com/office/drawing/2014/main" id="{49CA1206-32C1-8968-EF25-AD894A7966B1}"/>
              </a:ext>
            </a:extLst>
          </p:cNvPr>
          <p:cNvSpPr/>
          <p:nvPr/>
        </p:nvSpPr>
        <p:spPr>
          <a:xfrm rot="-5400000">
            <a:off x="1300663" y="1001138"/>
            <a:ext cx="1700180" cy="2901628"/>
          </a:xfrm>
          <a:custGeom>
            <a:avLst/>
            <a:gdLst/>
            <a:ahLst/>
            <a:cxnLst/>
            <a:rect l="l" t="t" r="r" b="b"/>
            <a:pathLst>
              <a:path w="22401" h="24636" extrusionOk="0">
                <a:moveTo>
                  <a:pt x="21608" y="0"/>
                </a:moveTo>
                <a:cubicBezTo>
                  <a:pt x="21593" y="0"/>
                  <a:pt x="21577" y="0"/>
                  <a:pt x="21561" y="1"/>
                </a:cubicBezTo>
                <a:lnTo>
                  <a:pt x="772" y="1282"/>
                </a:lnTo>
                <a:cubicBezTo>
                  <a:pt x="334" y="1310"/>
                  <a:pt x="1" y="1686"/>
                  <a:pt x="27" y="2124"/>
                </a:cubicBezTo>
                <a:lnTo>
                  <a:pt x="1949" y="23889"/>
                </a:lnTo>
                <a:cubicBezTo>
                  <a:pt x="1974" y="24311"/>
                  <a:pt x="2322" y="24635"/>
                  <a:pt x="2738" y="24635"/>
                </a:cubicBezTo>
                <a:cubicBezTo>
                  <a:pt x="2755" y="24635"/>
                  <a:pt x="2772" y="24634"/>
                  <a:pt x="2789" y="24633"/>
                </a:cubicBezTo>
                <a:lnTo>
                  <a:pt x="21615" y="23483"/>
                </a:lnTo>
                <a:cubicBezTo>
                  <a:pt x="22060" y="23456"/>
                  <a:pt x="22394" y="23067"/>
                  <a:pt x="22357" y="22624"/>
                </a:cubicBezTo>
                <a:lnTo>
                  <a:pt x="22400" y="730"/>
                </a:lnTo>
                <a:cubicBezTo>
                  <a:pt x="22365" y="316"/>
                  <a:pt x="22018" y="0"/>
                  <a:pt x="21608" y="0"/>
                </a:cubicBezTo>
                <a:close/>
              </a:path>
            </a:pathLst>
          </a:custGeom>
          <a:solidFill>
            <a:srgbClr val="FFFFFF"/>
          </a:solidFill>
          <a:ln>
            <a:solidFill>
              <a:srgbClr val="A1544A">
                <a:lumMod val="50000"/>
              </a:srgbClr>
            </a:solidFill>
          </a:ln>
          <a:effectLst>
            <a:outerShdw dist="85725" dir="3480000" algn="bl" rotWithShape="0">
              <a:srgbClr val="FCDB8B"/>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Google Shape;7744;p43">
            <a:extLst>
              <a:ext uri="{FF2B5EF4-FFF2-40B4-BE49-F238E27FC236}">
                <a16:creationId xmlns:a16="http://schemas.microsoft.com/office/drawing/2014/main" id="{798D0089-91BD-77B2-945E-5CA09D546ED7}"/>
              </a:ext>
            </a:extLst>
          </p:cNvPr>
          <p:cNvSpPr/>
          <p:nvPr/>
        </p:nvSpPr>
        <p:spPr>
          <a:xfrm>
            <a:off x="6566823" y="1655382"/>
            <a:ext cx="1538951" cy="502921"/>
          </a:xfrm>
          <a:custGeom>
            <a:avLst/>
            <a:gdLst/>
            <a:ahLst/>
            <a:cxnLst/>
            <a:rect l="l" t="t" r="r" b="b"/>
            <a:pathLst>
              <a:path w="13902" h="4499" extrusionOk="0">
                <a:moveTo>
                  <a:pt x="1246" y="0"/>
                </a:moveTo>
                <a:cubicBezTo>
                  <a:pt x="1246" y="4"/>
                  <a:pt x="1248" y="8"/>
                  <a:pt x="1248" y="11"/>
                </a:cubicBezTo>
                <a:cubicBezTo>
                  <a:pt x="1245" y="328"/>
                  <a:pt x="975" y="584"/>
                  <a:pt x="641" y="584"/>
                </a:cubicBezTo>
                <a:cubicBezTo>
                  <a:pt x="640" y="584"/>
                  <a:pt x="638" y="584"/>
                  <a:pt x="636" y="584"/>
                </a:cubicBezTo>
                <a:cubicBezTo>
                  <a:pt x="426" y="582"/>
                  <a:pt x="134" y="326"/>
                  <a:pt x="134" y="326"/>
                </a:cubicBezTo>
                <a:lnTo>
                  <a:pt x="31" y="473"/>
                </a:lnTo>
                <a:lnTo>
                  <a:pt x="3" y="3837"/>
                </a:lnTo>
                <a:cubicBezTo>
                  <a:pt x="0" y="4145"/>
                  <a:pt x="265" y="4398"/>
                  <a:pt x="594" y="4399"/>
                </a:cubicBezTo>
                <a:lnTo>
                  <a:pt x="13275" y="4499"/>
                </a:lnTo>
                <a:cubicBezTo>
                  <a:pt x="13278" y="4499"/>
                  <a:pt x="13280" y="4499"/>
                  <a:pt x="13283" y="4499"/>
                </a:cubicBezTo>
                <a:cubicBezTo>
                  <a:pt x="13608" y="4499"/>
                  <a:pt x="13874" y="4252"/>
                  <a:pt x="13875" y="3945"/>
                </a:cubicBezTo>
                <a:lnTo>
                  <a:pt x="13901" y="631"/>
                </a:lnTo>
                <a:cubicBezTo>
                  <a:pt x="13901" y="631"/>
                  <a:pt x="13855" y="507"/>
                  <a:pt x="13820" y="507"/>
                </a:cubicBezTo>
                <a:cubicBezTo>
                  <a:pt x="13817" y="507"/>
                  <a:pt x="13813" y="509"/>
                  <a:pt x="13809" y="512"/>
                </a:cubicBezTo>
                <a:cubicBezTo>
                  <a:pt x="13699" y="618"/>
                  <a:pt x="13551" y="683"/>
                  <a:pt x="13387" y="683"/>
                </a:cubicBezTo>
                <a:cubicBezTo>
                  <a:pt x="13384" y="683"/>
                  <a:pt x="13381" y="683"/>
                  <a:pt x="13378" y="683"/>
                </a:cubicBezTo>
                <a:cubicBezTo>
                  <a:pt x="13043" y="680"/>
                  <a:pt x="12774" y="419"/>
                  <a:pt x="12776" y="101"/>
                </a:cubicBezTo>
                <a:cubicBezTo>
                  <a:pt x="12776" y="97"/>
                  <a:pt x="12777" y="93"/>
                  <a:pt x="12777" y="90"/>
                </a:cubicBezTo>
                <a:lnTo>
                  <a:pt x="12169" y="86"/>
                </a:lnTo>
                <a:lnTo>
                  <a:pt x="12169" y="86"/>
                </a:lnTo>
                <a:cubicBezTo>
                  <a:pt x="12169" y="88"/>
                  <a:pt x="12170" y="93"/>
                  <a:pt x="12170" y="96"/>
                </a:cubicBezTo>
                <a:cubicBezTo>
                  <a:pt x="12166" y="413"/>
                  <a:pt x="11898" y="669"/>
                  <a:pt x="11565" y="669"/>
                </a:cubicBezTo>
                <a:cubicBezTo>
                  <a:pt x="11563" y="669"/>
                  <a:pt x="11560" y="669"/>
                  <a:pt x="11558" y="669"/>
                </a:cubicBezTo>
                <a:cubicBezTo>
                  <a:pt x="11224" y="665"/>
                  <a:pt x="10954" y="405"/>
                  <a:pt x="10955" y="87"/>
                </a:cubicBezTo>
                <a:cubicBezTo>
                  <a:pt x="10955" y="83"/>
                  <a:pt x="10957" y="80"/>
                  <a:pt x="10957" y="76"/>
                </a:cubicBezTo>
                <a:lnTo>
                  <a:pt x="10348" y="71"/>
                </a:lnTo>
                <a:lnTo>
                  <a:pt x="10348" y="71"/>
                </a:lnTo>
                <a:cubicBezTo>
                  <a:pt x="10348" y="75"/>
                  <a:pt x="10349" y="80"/>
                  <a:pt x="10349" y="82"/>
                </a:cubicBezTo>
                <a:cubicBezTo>
                  <a:pt x="10347" y="400"/>
                  <a:pt x="10077" y="655"/>
                  <a:pt x="9742" y="655"/>
                </a:cubicBezTo>
                <a:cubicBezTo>
                  <a:pt x="9740" y="655"/>
                  <a:pt x="9739" y="655"/>
                  <a:pt x="9737" y="655"/>
                </a:cubicBezTo>
                <a:cubicBezTo>
                  <a:pt x="9403" y="651"/>
                  <a:pt x="9133" y="391"/>
                  <a:pt x="9135" y="73"/>
                </a:cubicBezTo>
                <a:cubicBezTo>
                  <a:pt x="9135" y="69"/>
                  <a:pt x="9136" y="64"/>
                  <a:pt x="9136" y="62"/>
                </a:cubicBezTo>
                <a:lnTo>
                  <a:pt x="8528" y="57"/>
                </a:lnTo>
                <a:lnTo>
                  <a:pt x="8528" y="57"/>
                </a:lnTo>
                <a:cubicBezTo>
                  <a:pt x="8528" y="61"/>
                  <a:pt x="8529" y="64"/>
                  <a:pt x="8529" y="68"/>
                </a:cubicBezTo>
                <a:cubicBezTo>
                  <a:pt x="8526" y="385"/>
                  <a:pt x="8256" y="641"/>
                  <a:pt x="7922" y="641"/>
                </a:cubicBezTo>
                <a:cubicBezTo>
                  <a:pt x="7921" y="641"/>
                  <a:pt x="7919" y="641"/>
                  <a:pt x="7917" y="641"/>
                </a:cubicBezTo>
                <a:cubicBezTo>
                  <a:pt x="7583" y="637"/>
                  <a:pt x="7313" y="377"/>
                  <a:pt x="7314" y="58"/>
                </a:cubicBezTo>
                <a:cubicBezTo>
                  <a:pt x="7314" y="56"/>
                  <a:pt x="7316" y="51"/>
                  <a:pt x="7316" y="48"/>
                </a:cubicBezTo>
                <a:lnTo>
                  <a:pt x="6707" y="43"/>
                </a:lnTo>
                <a:lnTo>
                  <a:pt x="6707" y="43"/>
                </a:lnTo>
                <a:cubicBezTo>
                  <a:pt x="6707" y="45"/>
                  <a:pt x="6709" y="51"/>
                  <a:pt x="6709" y="54"/>
                </a:cubicBezTo>
                <a:cubicBezTo>
                  <a:pt x="6706" y="370"/>
                  <a:pt x="6436" y="626"/>
                  <a:pt x="6104" y="626"/>
                </a:cubicBezTo>
                <a:cubicBezTo>
                  <a:pt x="6101" y="626"/>
                  <a:pt x="6099" y="626"/>
                  <a:pt x="6097" y="626"/>
                </a:cubicBezTo>
                <a:cubicBezTo>
                  <a:pt x="5762" y="623"/>
                  <a:pt x="5492" y="363"/>
                  <a:pt x="5495" y="44"/>
                </a:cubicBezTo>
                <a:cubicBezTo>
                  <a:pt x="5495" y="42"/>
                  <a:pt x="5496" y="37"/>
                  <a:pt x="5496" y="33"/>
                </a:cubicBezTo>
                <a:lnTo>
                  <a:pt x="4886" y="29"/>
                </a:lnTo>
                <a:lnTo>
                  <a:pt x="4886" y="29"/>
                </a:lnTo>
                <a:cubicBezTo>
                  <a:pt x="4886" y="32"/>
                  <a:pt x="4889" y="37"/>
                  <a:pt x="4889" y="39"/>
                </a:cubicBezTo>
                <a:cubicBezTo>
                  <a:pt x="4885" y="356"/>
                  <a:pt x="4617" y="612"/>
                  <a:pt x="4284" y="612"/>
                </a:cubicBezTo>
                <a:cubicBezTo>
                  <a:pt x="4282" y="612"/>
                  <a:pt x="4279" y="612"/>
                  <a:pt x="4277" y="612"/>
                </a:cubicBezTo>
                <a:cubicBezTo>
                  <a:pt x="3943" y="610"/>
                  <a:pt x="3672" y="348"/>
                  <a:pt x="3674" y="30"/>
                </a:cubicBezTo>
                <a:cubicBezTo>
                  <a:pt x="3674" y="27"/>
                  <a:pt x="3675" y="23"/>
                  <a:pt x="3675" y="19"/>
                </a:cubicBezTo>
                <a:lnTo>
                  <a:pt x="3067" y="14"/>
                </a:lnTo>
                <a:lnTo>
                  <a:pt x="3067" y="14"/>
                </a:lnTo>
                <a:cubicBezTo>
                  <a:pt x="3067" y="18"/>
                  <a:pt x="3068" y="23"/>
                  <a:pt x="3068" y="25"/>
                </a:cubicBezTo>
                <a:cubicBezTo>
                  <a:pt x="3066" y="343"/>
                  <a:pt x="2794" y="598"/>
                  <a:pt x="2461" y="598"/>
                </a:cubicBezTo>
                <a:cubicBezTo>
                  <a:pt x="2459" y="598"/>
                  <a:pt x="2458" y="598"/>
                  <a:pt x="2456" y="598"/>
                </a:cubicBezTo>
                <a:cubicBezTo>
                  <a:pt x="2122" y="594"/>
                  <a:pt x="1852" y="334"/>
                  <a:pt x="1854" y="16"/>
                </a:cubicBezTo>
                <a:cubicBezTo>
                  <a:pt x="1854" y="13"/>
                  <a:pt x="1855" y="8"/>
                  <a:pt x="1855" y="5"/>
                </a:cubicBezTo>
                <a:lnTo>
                  <a:pt x="1246" y="0"/>
                </a:lnTo>
                <a:close/>
              </a:path>
            </a:pathLst>
          </a:custGeom>
          <a:solidFill>
            <a:srgbClr val="E45B1C"/>
          </a:solidFill>
          <a:ln>
            <a:noFill/>
          </a:ln>
          <a:effectLst>
            <a:outerShdw dist="66675" dir="3060000" algn="bl" rotWithShape="0">
              <a:srgbClr val="191919"/>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7746;p43">
            <a:extLst>
              <a:ext uri="{FF2B5EF4-FFF2-40B4-BE49-F238E27FC236}">
                <a16:creationId xmlns:a16="http://schemas.microsoft.com/office/drawing/2014/main" id="{E754C29C-E960-8345-3CE5-3316014C5529}"/>
              </a:ext>
            </a:extLst>
          </p:cNvPr>
          <p:cNvSpPr/>
          <p:nvPr/>
        </p:nvSpPr>
        <p:spPr>
          <a:xfrm>
            <a:off x="1381299" y="1325855"/>
            <a:ext cx="1538951" cy="502921"/>
          </a:xfrm>
          <a:custGeom>
            <a:avLst/>
            <a:gdLst/>
            <a:ahLst/>
            <a:cxnLst/>
            <a:rect l="l" t="t" r="r" b="b"/>
            <a:pathLst>
              <a:path w="13902" h="4499" extrusionOk="0">
                <a:moveTo>
                  <a:pt x="1246" y="0"/>
                </a:moveTo>
                <a:cubicBezTo>
                  <a:pt x="1246" y="4"/>
                  <a:pt x="1248" y="8"/>
                  <a:pt x="1248" y="11"/>
                </a:cubicBezTo>
                <a:cubicBezTo>
                  <a:pt x="1245" y="328"/>
                  <a:pt x="975" y="584"/>
                  <a:pt x="641" y="584"/>
                </a:cubicBezTo>
                <a:cubicBezTo>
                  <a:pt x="640" y="584"/>
                  <a:pt x="638" y="584"/>
                  <a:pt x="636" y="584"/>
                </a:cubicBezTo>
                <a:cubicBezTo>
                  <a:pt x="426" y="582"/>
                  <a:pt x="134" y="326"/>
                  <a:pt x="134" y="326"/>
                </a:cubicBezTo>
                <a:lnTo>
                  <a:pt x="31" y="473"/>
                </a:lnTo>
                <a:lnTo>
                  <a:pt x="3" y="3837"/>
                </a:lnTo>
                <a:cubicBezTo>
                  <a:pt x="0" y="4145"/>
                  <a:pt x="265" y="4398"/>
                  <a:pt x="594" y="4399"/>
                </a:cubicBezTo>
                <a:lnTo>
                  <a:pt x="13275" y="4499"/>
                </a:lnTo>
                <a:cubicBezTo>
                  <a:pt x="13278" y="4499"/>
                  <a:pt x="13280" y="4499"/>
                  <a:pt x="13283" y="4499"/>
                </a:cubicBezTo>
                <a:cubicBezTo>
                  <a:pt x="13608" y="4499"/>
                  <a:pt x="13874" y="4252"/>
                  <a:pt x="13875" y="3945"/>
                </a:cubicBezTo>
                <a:lnTo>
                  <a:pt x="13901" y="631"/>
                </a:lnTo>
                <a:cubicBezTo>
                  <a:pt x="13901" y="631"/>
                  <a:pt x="13855" y="507"/>
                  <a:pt x="13820" y="507"/>
                </a:cubicBezTo>
                <a:cubicBezTo>
                  <a:pt x="13817" y="507"/>
                  <a:pt x="13813" y="509"/>
                  <a:pt x="13809" y="512"/>
                </a:cubicBezTo>
                <a:cubicBezTo>
                  <a:pt x="13699" y="618"/>
                  <a:pt x="13551" y="683"/>
                  <a:pt x="13387" y="683"/>
                </a:cubicBezTo>
                <a:cubicBezTo>
                  <a:pt x="13384" y="683"/>
                  <a:pt x="13381" y="683"/>
                  <a:pt x="13378" y="683"/>
                </a:cubicBezTo>
                <a:cubicBezTo>
                  <a:pt x="13043" y="680"/>
                  <a:pt x="12774" y="419"/>
                  <a:pt x="12776" y="101"/>
                </a:cubicBezTo>
                <a:cubicBezTo>
                  <a:pt x="12776" y="97"/>
                  <a:pt x="12777" y="93"/>
                  <a:pt x="12777" y="90"/>
                </a:cubicBezTo>
                <a:lnTo>
                  <a:pt x="12169" y="86"/>
                </a:lnTo>
                <a:lnTo>
                  <a:pt x="12169" y="86"/>
                </a:lnTo>
                <a:cubicBezTo>
                  <a:pt x="12169" y="88"/>
                  <a:pt x="12170" y="93"/>
                  <a:pt x="12170" y="96"/>
                </a:cubicBezTo>
                <a:cubicBezTo>
                  <a:pt x="12166" y="413"/>
                  <a:pt x="11898" y="669"/>
                  <a:pt x="11565" y="669"/>
                </a:cubicBezTo>
                <a:cubicBezTo>
                  <a:pt x="11563" y="669"/>
                  <a:pt x="11560" y="669"/>
                  <a:pt x="11558" y="669"/>
                </a:cubicBezTo>
                <a:cubicBezTo>
                  <a:pt x="11224" y="665"/>
                  <a:pt x="10954" y="405"/>
                  <a:pt x="10955" y="87"/>
                </a:cubicBezTo>
                <a:cubicBezTo>
                  <a:pt x="10955" y="83"/>
                  <a:pt x="10957" y="80"/>
                  <a:pt x="10957" y="76"/>
                </a:cubicBezTo>
                <a:lnTo>
                  <a:pt x="10348" y="71"/>
                </a:lnTo>
                <a:lnTo>
                  <a:pt x="10348" y="71"/>
                </a:lnTo>
                <a:cubicBezTo>
                  <a:pt x="10348" y="75"/>
                  <a:pt x="10349" y="80"/>
                  <a:pt x="10349" y="82"/>
                </a:cubicBezTo>
                <a:cubicBezTo>
                  <a:pt x="10347" y="400"/>
                  <a:pt x="10077" y="655"/>
                  <a:pt x="9742" y="655"/>
                </a:cubicBezTo>
                <a:cubicBezTo>
                  <a:pt x="9740" y="655"/>
                  <a:pt x="9739" y="655"/>
                  <a:pt x="9737" y="655"/>
                </a:cubicBezTo>
                <a:cubicBezTo>
                  <a:pt x="9403" y="651"/>
                  <a:pt x="9133" y="391"/>
                  <a:pt x="9135" y="73"/>
                </a:cubicBezTo>
                <a:cubicBezTo>
                  <a:pt x="9135" y="69"/>
                  <a:pt x="9136" y="64"/>
                  <a:pt x="9136" y="62"/>
                </a:cubicBezTo>
                <a:lnTo>
                  <a:pt x="8528" y="57"/>
                </a:lnTo>
                <a:lnTo>
                  <a:pt x="8528" y="57"/>
                </a:lnTo>
                <a:cubicBezTo>
                  <a:pt x="8528" y="61"/>
                  <a:pt x="8529" y="64"/>
                  <a:pt x="8529" y="68"/>
                </a:cubicBezTo>
                <a:cubicBezTo>
                  <a:pt x="8526" y="385"/>
                  <a:pt x="8256" y="641"/>
                  <a:pt x="7922" y="641"/>
                </a:cubicBezTo>
                <a:cubicBezTo>
                  <a:pt x="7921" y="641"/>
                  <a:pt x="7919" y="641"/>
                  <a:pt x="7917" y="641"/>
                </a:cubicBezTo>
                <a:cubicBezTo>
                  <a:pt x="7583" y="637"/>
                  <a:pt x="7313" y="377"/>
                  <a:pt x="7314" y="58"/>
                </a:cubicBezTo>
                <a:cubicBezTo>
                  <a:pt x="7314" y="56"/>
                  <a:pt x="7316" y="51"/>
                  <a:pt x="7316" y="48"/>
                </a:cubicBezTo>
                <a:lnTo>
                  <a:pt x="6707" y="43"/>
                </a:lnTo>
                <a:lnTo>
                  <a:pt x="6707" y="43"/>
                </a:lnTo>
                <a:cubicBezTo>
                  <a:pt x="6707" y="45"/>
                  <a:pt x="6709" y="51"/>
                  <a:pt x="6709" y="54"/>
                </a:cubicBezTo>
                <a:cubicBezTo>
                  <a:pt x="6706" y="370"/>
                  <a:pt x="6436" y="626"/>
                  <a:pt x="6104" y="626"/>
                </a:cubicBezTo>
                <a:cubicBezTo>
                  <a:pt x="6101" y="626"/>
                  <a:pt x="6099" y="626"/>
                  <a:pt x="6097" y="626"/>
                </a:cubicBezTo>
                <a:cubicBezTo>
                  <a:pt x="5762" y="623"/>
                  <a:pt x="5492" y="363"/>
                  <a:pt x="5495" y="44"/>
                </a:cubicBezTo>
                <a:cubicBezTo>
                  <a:pt x="5495" y="42"/>
                  <a:pt x="5496" y="37"/>
                  <a:pt x="5496" y="33"/>
                </a:cubicBezTo>
                <a:lnTo>
                  <a:pt x="4886" y="29"/>
                </a:lnTo>
                <a:lnTo>
                  <a:pt x="4886" y="29"/>
                </a:lnTo>
                <a:cubicBezTo>
                  <a:pt x="4886" y="32"/>
                  <a:pt x="4889" y="37"/>
                  <a:pt x="4889" y="39"/>
                </a:cubicBezTo>
                <a:cubicBezTo>
                  <a:pt x="4885" y="356"/>
                  <a:pt x="4617" y="612"/>
                  <a:pt x="4284" y="612"/>
                </a:cubicBezTo>
                <a:cubicBezTo>
                  <a:pt x="4282" y="612"/>
                  <a:pt x="4279" y="612"/>
                  <a:pt x="4277" y="612"/>
                </a:cubicBezTo>
                <a:cubicBezTo>
                  <a:pt x="3943" y="610"/>
                  <a:pt x="3672" y="348"/>
                  <a:pt x="3674" y="30"/>
                </a:cubicBezTo>
                <a:cubicBezTo>
                  <a:pt x="3674" y="27"/>
                  <a:pt x="3675" y="23"/>
                  <a:pt x="3675" y="19"/>
                </a:cubicBezTo>
                <a:lnTo>
                  <a:pt x="3067" y="14"/>
                </a:lnTo>
                <a:lnTo>
                  <a:pt x="3067" y="14"/>
                </a:lnTo>
                <a:cubicBezTo>
                  <a:pt x="3067" y="18"/>
                  <a:pt x="3068" y="23"/>
                  <a:pt x="3068" y="25"/>
                </a:cubicBezTo>
                <a:cubicBezTo>
                  <a:pt x="3066" y="343"/>
                  <a:pt x="2794" y="598"/>
                  <a:pt x="2461" y="598"/>
                </a:cubicBezTo>
                <a:cubicBezTo>
                  <a:pt x="2459" y="598"/>
                  <a:pt x="2458" y="598"/>
                  <a:pt x="2456" y="598"/>
                </a:cubicBezTo>
                <a:cubicBezTo>
                  <a:pt x="2122" y="594"/>
                  <a:pt x="1852" y="334"/>
                  <a:pt x="1854" y="16"/>
                </a:cubicBezTo>
                <a:cubicBezTo>
                  <a:pt x="1854" y="13"/>
                  <a:pt x="1855" y="8"/>
                  <a:pt x="1855" y="5"/>
                </a:cubicBezTo>
                <a:lnTo>
                  <a:pt x="1246" y="0"/>
                </a:lnTo>
                <a:close/>
              </a:path>
            </a:pathLst>
          </a:custGeom>
          <a:solidFill>
            <a:srgbClr val="86D3B1"/>
          </a:solidFill>
          <a:ln>
            <a:noFill/>
          </a:ln>
          <a:effectLst>
            <a:outerShdw dist="66675" dir="3060000" algn="bl" rotWithShape="0">
              <a:srgbClr val="191919"/>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7749;p43">
            <a:extLst>
              <a:ext uri="{FF2B5EF4-FFF2-40B4-BE49-F238E27FC236}">
                <a16:creationId xmlns:a16="http://schemas.microsoft.com/office/drawing/2014/main" id="{9C0A831D-DF0E-0AA4-6304-10F31DDE5384}"/>
              </a:ext>
            </a:extLst>
          </p:cNvPr>
          <p:cNvSpPr txBox="1">
            <a:spLocks/>
          </p:cNvSpPr>
          <p:nvPr/>
        </p:nvSpPr>
        <p:spPr>
          <a:xfrm>
            <a:off x="6483983" y="1745776"/>
            <a:ext cx="1737300" cy="301800"/>
          </a:xfrm>
          <a:prstGeom prst="rect">
            <a:avLst/>
          </a:prstGeom>
          <a:noFill/>
          <a:ln>
            <a:noFill/>
          </a:ln>
          <a:effectLst>
            <a:outerShdw dist="38100" dir="2820000" algn="bl" rotWithShape="0">
              <a:srgbClr val="191919"/>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500"/>
              <a:buFont typeface="Archivo Black"/>
              <a:buNone/>
              <a:defRPr sz="2000" b="0" i="0" u="none" strike="noStrike" cap="none">
                <a:solidFill>
                  <a:srgbClr val="FFFFFF"/>
                </a:solidFill>
                <a:latin typeface="Archivo Black"/>
                <a:ea typeface="Archivo Black"/>
                <a:cs typeface="Archivo Black"/>
                <a:sym typeface="Archivo Black"/>
              </a:defRPr>
            </a:lvl1pPr>
            <a:lvl2pPr marR="0" lvl="1"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2pPr>
            <a:lvl3pPr marR="0" lvl="2"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3pPr>
            <a:lvl4pPr marR="0" lvl="3"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4pPr>
            <a:lvl5pPr marR="0" lvl="4"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5pPr>
            <a:lvl6pPr marR="0" lvl="5"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6pPr>
            <a:lvl7pPr marR="0" lvl="6"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7pPr>
            <a:lvl8pPr marR="0" lvl="7"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8pPr>
            <a:lvl9pPr marR="0" lvl="8"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9pPr>
          </a:lstStyle>
          <a:p>
            <a:pPr>
              <a:defRPr/>
            </a:pPr>
            <a:r>
              <a:rPr lang="en-US" b="1">
                <a:latin typeface="Times New Roman" panose="02020603050405020304" pitchFamily="18" charset="0"/>
                <a:cs typeface="Times New Roman" panose="02020603050405020304" pitchFamily="18" charset="0"/>
              </a:rPr>
              <a:t>Ví dụ (4)</a:t>
            </a:r>
          </a:p>
        </p:txBody>
      </p:sp>
      <p:grpSp>
        <p:nvGrpSpPr>
          <p:cNvPr id="7" name="Google Shape;8975;p73">
            <a:extLst>
              <a:ext uri="{FF2B5EF4-FFF2-40B4-BE49-F238E27FC236}">
                <a16:creationId xmlns:a16="http://schemas.microsoft.com/office/drawing/2014/main" id="{1BF1B57E-B646-FF9D-9612-38935C4D9E23}"/>
              </a:ext>
            </a:extLst>
          </p:cNvPr>
          <p:cNvGrpSpPr/>
          <p:nvPr/>
        </p:nvGrpSpPr>
        <p:grpSpPr>
          <a:xfrm>
            <a:off x="3030971" y="3302042"/>
            <a:ext cx="2558069" cy="2155751"/>
            <a:chOff x="4724381" y="2918552"/>
            <a:chExt cx="1863731" cy="1528180"/>
          </a:xfrm>
        </p:grpSpPr>
        <p:sp>
          <p:nvSpPr>
            <p:cNvPr id="8" name="Google Shape;8976;p73">
              <a:extLst>
                <a:ext uri="{FF2B5EF4-FFF2-40B4-BE49-F238E27FC236}">
                  <a16:creationId xmlns:a16="http://schemas.microsoft.com/office/drawing/2014/main" id="{C14C4BEE-9558-8776-9B3C-C95C05C7D990}"/>
                </a:ext>
              </a:extLst>
            </p:cNvPr>
            <p:cNvSpPr/>
            <p:nvPr/>
          </p:nvSpPr>
          <p:spPr>
            <a:xfrm>
              <a:off x="5237223" y="3478978"/>
              <a:ext cx="835555" cy="953434"/>
            </a:xfrm>
            <a:custGeom>
              <a:avLst/>
              <a:gdLst/>
              <a:ahLst/>
              <a:cxnLst/>
              <a:rect l="l" t="t" r="r" b="b"/>
              <a:pathLst>
                <a:path w="28183" h="32159" extrusionOk="0">
                  <a:moveTo>
                    <a:pt x="14566" y="1"/>
                  </a:moveTo>
                  <a:cubicBezTo>
                    <a:pt x="10430" y="1"/>
                    <a:pt x="5806" y="1714"/>
                    <a:pt x="3531" y="7080"/>
                  </a:cubicBezTo>
                  <a:cubicBezTo>
                    <a:pt x="1278" y="12395"/>
                    <a:pt x="0" y="26873"/>
                    <a:pt x="2889" y="29712"/>
                  </a:cubicBezTo>
                  <a:cubicBezTo>
                    <a:pt x="4659" y="31452"/>
                    <a:pt x="6753" y="32158"/>
                    <a:pt x="8956" y="32158"/>
                  </a:cubicBezTo>
                  <a:cubicBezTo>
                    <a:pt x="16035" y="32158"/>
                    <a:pt x="24239" y="24872"/>
                    <a:pt x="26434" y="21192"/>
                  </a:cubicBezTo>
                  <a:cubicBezTo>
                    <a:pt x="28182" y="18265"/>
                    <a:pt x="26774" y="8879"/>
                    <a:pt x="22430" y="2674"/>
                  </a:cubicBezTo>
                  <a:cubicBezTo>
                    <a:pt x="21493" y="1338"/>
                    <a:pt x="18220" y="1"/>
                    <a:pt x="14566" y="1"/>
                  </a:cubicBezTo>
                  <a:close/>
                </a:path>
              </a:pathLst>
            </a:custGeom>
            <a:solidFill>
              <a:srgbClr val="7895F4"/>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8977;p73">
              <a:extLst>
                <a:ext uri="{FF2B5EF4-FFF2-40B4-BE49-F238E27FC236}">
                  <a16:creationId xmlns:a16="http://schemas.microsoft.com/office/drawing/2014/main" id="{F23F4C05-474B-0FF1-A354-D92D337E01D3}"/>
                </a:ext>
              </a:extLst>
            </p:cNvPr>
            <p:cNvSpPr/>
            <p:nvPr/>
          </p:nvSpPr>
          <p:spPr>
            <a:xfrm>
              <a:off x="5287950" y="3427896"/>
              <a:ext cx="791648" cy="1018836"/>
            </a:xfrm>
            <a:custGeom>
              <a:avLst/>
              <a:gdLst/>
              <a:ahLst/>
              <a:cxnLst/>
              <a:rect l="l" t="t" r="r" b="b"/>
              <a:pathLst>
                <a:path w="26702" h="34365" fill="none" extrusionOk="0">
                  <a:moveTo>
                    <a:pt x="8316" y="34148"/>
                  </a:moveTo>
                  <a:cubicBezTo>
                    <a:pt x="5656" y="34364"/>
                    <a:pt x="1039" y="33887"/>
                    <a:pt x="520" y="27823"/>
                  </a:cubicBezTo>
                  <a:cubicBezTo>
                    <a:pt x="0" y="21759"/>
                    <a:pt x="1840" y="4158"/>
                    <a:pt x="10243" y="2079"/>
                  </a:cubicBezTo>
                  <a:cubicBezTo>
                    <a:pt x="18647" y="0"/>
                    <a:pt x="23584" y="5197"/>
                    <a:pt x="25144" y="8837"/>
                  </a:cubicBezTo>
                  <a:cubicBezTo>
                    <a:pt x="26702" y="12473"/>
                    <a:pt x="17846" y="33366"/>
                    <a:pt x="8316" y="34148"/>
                  </a:cubicBezTo>
                  <a:close/>
                </a:path>
              </a:pathLst>
            </a:custGeom>
            <a:noFill/>
            <a:ln w="10300" cap="flat" cmpd="sng">
              <a:solidFill>
                <a:srgbClr val="A1544A">
                  <a:lumMod val="50000"/>
                </a:srgbClr>
              </a:solidFill>
              <a:prstDash val="solid"/>
              <a:miter lim="1760"/>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8978;p73">
              <a:extLst>
                <a:ext uri="{FF2B5EF4-FFF2-40B4-BE49-F238E27FC236}">
                  <a16:creationId xmlns:a16="http://schemas.microsoft.com/office/drawing/2014/main" id="{6B6FBD9E-6879-A5CE-9644-38363916D1CB}"/>
                </a:ext>
              </a:extLst>
            </p:cNvPr>
            <p:cNvSpPr/>
            <p:nvPr/>
          </p:nvSpPr>
          <p:spPr>
            <a:xfrm>
              <a:off x="5345140" y="3553957"/>
              <a:ext cx="638222" cy="852632"/>
            </a:xfrm>
            <a:custGeom>
              <a:avLst/>
              <a:gdLst/>
              <a:ahLst/>
              <a:cxnLst/>
              <a:rect l="l" t="t" r="r" b="b"/>
              <a:pathLst>
                <a:path w="21527" h="28759" extrusionOk="0">
                  <a:moveTo>
                    <a:pt x="7800" y="1"/>
                  </a:moveTo>
                  <a:cubicBezTo>
                    <a:pt x="6491" y="1"/>
                    <a:pt x="5235" y="374"/>
                    <a:pt x="4252" y="1399"/>
                  </a:cubicBezTo>
                  <a:cubicBezTo>
                    <a:pt x="2553" y="3170"/>
                    <a:pt x="666" y="13069"/>
                    <a:pt x="333" y="18299"/>
                  </a:cubicBezTo>
                  <a:cubicBezTo>
                    <a:pt x="1" y="23530"/>
                    <a:pt x="2213" y="28109"/>
                    <a:pt x="4345" y="28758"/>
                  </a:cubicBezTo>
                  <a:cubicBezTo>
                    <a:pt x="4345" y="28758"/>
                    <a:pt x="21527" y="5322"/>
                    <a:pt x="19640" y="1848"/>
                  </a:cubicBezTo>
                  <a:cubicBezTo>
                    <a:pt x="18877" y="446"/>
                    <a:pt x="17624" y="65"/>
                    <a:pt x="16257" y="65"/>
                  </a:cubicBezTo>
                  <a:cubicBezTo>
                    <a:pt x="14636" y="65"/>
                    <a:pt x="12853" y="600"/>
                    <a:pt x="11536" y="600"/>
                  </a:cubicBezTo>
                  <a:cubicBezTo>
                    <a:pt x="11212" y="600"/>
                    <a:pt x="10916" y="568"/>
                    <a:pt x="10657" y="487"/>
                  </a:cubicBezTo>
                  <a:cubicBezTo>
                    <a:pt x="9733" y="198"/>
                    <a:pt x="8752" y="1"/>
                    <a:pt x="7800" y="1"/>
                  </a:cubicBezTo>
                  <a:close/>
                </a:path>
              </a:pathLst>
            </a:custGeom>
            <a:solidFill>
              <a:srgbClr val="7895F4"/>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8979;p73">
              <a:extLst>
                <a:ext uri="{FF2B5EF4-FFF2-40B4-BE49-F238E27FC236}">
                  <a16:creationId xmlns:a16="http://schemas.microsoft.com/office/drawing/2014/main" id="{6E0ED8F4-B83C-114A-B6B6-DE411E00E80D}"/>
                </a:ext>
              </a:extLst>
            </p:cNvPr>
            <p:cNvSpPr/>
            <p:nvPr/>
          </p:nvSpPr>
          <p:spPr>
            <a:xfrm>
              <a:off x="5306094" y="3834748"/>
              <a:ext cx="113906" cy="592980"/>
            </a:xfrm>
            <a:custGeom>
              <a:avLst/>
              <a:gdLst/>
              <a:ahLst/>
              <a:cxnLst/>
              <a:rect l="l" t="t" r="r" b="b"/>
              <a:pathLst>
                <a:path w="3842" h="20001" fill="none" extrusionOk="0">
                  <a:moveTo>
                    <a:pt x="3842" y="20000"/>
                  </a:moveTo>
                  <a:cubicBezTo>
                    <a:pt x="2615" y="17818"/>
                    <a:pt x="1" y="15714"/>
                    <a:pt x="2849" y="0"/>
                  </a:cubicBezTo>
                </a:path>
              </a:pathLst>
            </a:custGeom>
            <a:noFill/>
            <a:ln w="10300" cap="flat" cmpd="sng">
              <a:solidFill>
                <a:srgbClr val="A1544A">
                  <a:lumMod val="50000"/>
                </a:srgbClr>
              </a:solidFill>
              <a:prstDash val="solid"/>
              <a:miter lim="1760"/>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8980;p73">
              <a:extLst>
                <a:ext uri="{FF2B5EF4-FFF2-40B4-BE49-F238E27FC236}">
                  <a16:creationId xmlns:a16="http://schemas.microsoft.com/office/drawing/2014/main" id="{F394F2A6-CE2A-2221-A7C3-0114612266A6}"/>
                </a:ext>
              </a:extLst>
            </p:cNvPr>
            <p:cNvSpPr/>
            <p:nvPr/>
          </p:nvSpPr>
          <p:spPr>
            <a:xfrm>
              <a:off x="6258016" y="3123119"/>
              <a:ext cx="145895" cy="175335"/>
            </a:xfrm>
            <a:custGeom>
              <a:avLst/>
              <a:gdLst/>
              <a:ahLst/>
              <a:cxnLst/>
              <a:rect l="l" t="t" r="r" b="b"/>
              <a:pathLst>
                <a:path w="4921" h="5914" extrusionOk="0">
                  <a:moveTo>
                    <a:pt x="2288" y="0"/>
                  </a:moveTo>
                  <a:cubicBezTo>
                    <a:pt x="2176" y="449"/>
                    <a:pt x="2385" y="1002"/>
                    <a:pt x="1701" y="1812"/>
                  </a:cubicBezTo>
                  <a:cubicBezTo>
                    <a:pt x="1084" y="2542"/>
                    <a:pt x="405" y="2935"/>
                    <a:pt x="0" y="3132"/>
                  </a:cubicBezTo>
                  <a:lnTo>
                    <a:pt x="2468" y="5913"/>
                  </a:lnTo>
                  <a:lnTo>
                    <a:pt x="4920" y="2769"/>
                  </a:lnTo>
                  <a:cubicBezTo>
                    <a:pt x="4202" y="1754"/>
                    <a:pt x="3005" y="1014"/>
                    <a:pt x="2288" y="0"/>
                  </a:cubicBezTo>
                  <a:close/>
                </a:path>
              </a:pathLst>
            </a:custGeom>
            <a:solidFill>
              <a:srgbClr val="FFFFFF"/>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8981;p73">
              <a:extLst>
                <a:ext uri="{FF2B5EF4-FFF2-40B4-BE49-F238E27FC236}">
                  <a16:creationId xmlns:a16="http://schemas.microsoft.com/office/drawing/2014/main" id="{C4875746-FCAC-C2B9-76E3-27196F3A6B85}"/>
                </a:ext>
              </a:extLst>
            </p:cNvPr>
            <p:cNvSpPr/>
            <p:nvPr/>
          </p:nvSpPr>
          <p:spPr>
            <a:xfrm>
              <a:off x="6314851" y="3016803"/>
              <a:ext cx="215508" cy="197037"/>
            </a:xfrm>
            <a:custGeom>
              <a:avLst/>
              <a:gdLst/>
              <a:ahLst/>
              <a:cxnLst/>
              <a:rect l="l" t="t" r="r" b="b"/>
              <a:pathLst>
                <a:path w="7269" h="6646" extrusionOk="0">
                  <a:moveTo>
                    <a:pt x="3681" y="1"/>
                  </a:moveTo>
                  <a:cubicBezTo>
                    <a:pt x="3390" y="1"/>
                    <a:pt x="3073" y="212"/>
                    <a:pt x="2709" y="842"/>
                  </a:cubicBezTo>
                  <a:cubicBezTo>
                    <a:pt x="2589" y="1053"/>
                    <a:pt x="1912" y="1414"/>
                    <a:pt x="1741" y="1611"/>
                  </a:cubicBezTo>
                  <a:cubicBezTo>
                    <a:pt x="982" y="2488"/>
                    <a:pt x="572" y="3217"/>
                    <a:pt x="386" y="3641"/>
                  </a:cubicBezTo>
                  <a:cubicBezTo>
                    <a:pt x="0" y="4511"/>
                    <a:pt x="1521" y="6376"/>
                    <a:pt x="2690" y="6593"/>
                  </a:cubicBezTo>
                  <a:cubicBezTo>
                    <a:pt x="2873" y="6627"/>
                    <a:pt x="3065" y="6646"/>
                    <a:pt x="3264" y="6646"/>
                  </a:cubicBezTo>
                  <a:cubicBezTo>
                    <a:pt x="4115" y="6646"/>
                    <a:pt x="5081" y="6296"/>
                    <a:pt x="5897" y="5243"/>
                  </a:cubicBezTo>
                  <a:cubicBezTo>
                    <a:pt x="7268" y="3479"/>
                    <a:pt x="5724" y="1430"/>
                    <a:pt x="4489" y="418"/>
                  </a:cubicBezTo>
                  <a:cubicBezTo>
                    <a:pt x="4231" y="207"/>
                    <a:pt x="3969" y="1"/>
                    <a:pt x="3681" y="1"/>
                  </a:cubicBezTo>
                  <a:close/>
                </a:path>
              </a:pathLst>
            </a:custGeom>
            <a:solidFill>
              <a:srgbClr val="FFFFFF"/>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8982;p73">
              <a:extLst>
                <a:ext uri="{FF2B5EF4-FFF2-40B4-BE49-F238E27FC236}">
                  <a16:creationId xmlns:a16="http://schemas.microsoft.com/office/drawing/2014/main" id="{FAA64A1A-1B2C-C781-F9B5-FF944B2BEFBB}"/>
                </a:ext>
              </a:extLst>
            </p:cNvPr>
            <p:cNvSpPr/>
            <p:nvPr/>
          </p:nvSpPr>
          <p:spPr>
            <a:xfrm>
              <a:off x="6454134" y="3088847"/>
              <a:ext cx="133977" cy="100831"/>
            </a:xfrm>
            <a:custGeom>
              <a:avLst/>
              <a:gdLst/>
              <a:ahLst/>
              <a:cxnLst/>
              <a:rect l="l" t="t" r="r" b="b"/>
              <a:pathLst>
                <a:path w="4519" h="3401" extrusionOk="0">
                  <a:moveTo>
                    <a:pt x="3959" y="1"/>
                  </a:moveTo>
                  <a:cubicBezTo>
                    <a:pt x="3113" y="1"/>
                    <a:pt x="1221" y="1444"/>
                    <a:pt x="681" y="1586"/>
                  </a:cubicBezTo>
                  <a:cubicBezTo>
                    <a:pt x="0" y="1762"/>
                    <a:pt x="651" y="3401"/>
                    <a:pt x="651" y="3401"/>
                  </a:cubicBezTo>
                  <a:cubicBezTo>
                    <a:pt x="2123" y="2633"/>
                    <a:pt x="4519" y="1255"/>
                    <a:pt x="4364" y="331"/>
                  </a:cubicBezTo>
                  <a:cubicBezTo>
                    <a:pt x="4324" y="95"/>
                    <a:pt x="4176" y="1"/>
                    <a:pt x="3959" y="1"/>
                  </a:cubicBezTo>
                  <a:close/>
                </a:path>
              </a:pathLst>
            </a:custGeom>
            <a:solidFill>
              <a:srgbClr val="FFFFFF"/>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8983;p73">
              <a:extLst>
                <a:ext uri="{FF2B5EF4-FFF2-40B4-BE49-F238E27FC236}">
                  <a16:creationId xmlns:a16="http://schemas.microsoft.com/office/drawing/2014/main" id="{55801771-E243-2890-1640-243BC41E7E54}"/>
                </a:ext>
              </a:extLst>
            </p:cNvPr>
            <p:cNvSpPr/>
            <p:nvPr/>
          </p:nvSpPr>
          <p:spPr>
            <a:xfrm>
              <a:off x="6440971" y="3016892"/>
              <a:ext cx="139254" cy="106909"/>
            </a:xfrm>
            <a:custGeom>
              <a:avLst/>
              <a:gdLst/>
              <a:ahLst/>
              <a:cxnLst/>
              <a:rect l="l" t="t" r="r" b="b"/>
              <a:pathLst>
                <a:path w="4697" h="3606" extrusionOk="0">
                  <a:moveTo>
                    <a:pt x="4388" y="0"/>
                  </a:moveTo>
                  <a:cubicBezTo>
                    <a:pt x="3674" y="0"/>
                    <a:pt x="1796" y="1832"/>
                    <a:pt x="1002" y="2045"/>
                  </a:cubicBezTo>
                  <a:cubicBezTo>
                    <a:pt x="0" y="2314"/>
                    <a:pt x="352" y="3605"/>
                    <a:pt x="1143" y="3605"/>
                  </a:cubicBezTo>
                  <a:cubicBezTo>
                    <a:pt x="1170" y="3605"/>
                    <a:pt x="1197" y="3604"/>
                    <a:pt x="1224" y="3601"/>
                  </a:cubicBezTo>
                  <a:cubicBezTo>
                    <a:pt x="2817" y="3427"/>
                    <a:pt x="4597" y="1293"/>
                    <a:pt x="4665" y="505"/>
                  </a:cubicBezTo>
                  <a:cubicBezTo>
                    <a:pt x="4696" y="143"/>
                    <a:pt x="4588" y="0"/>
                    <a:pt x="4388" y="0"/>
                  </a:cubicBezTo>
                  <a:close/>
                </a:path>
              </a:pathLst>
            </a:custGeom>
            <a:solidFill>
              <a:srgbClr val="FFFFFF"/>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8984;p73">
              <a:extLst>
                <a:ext uri="{FF2B5EF4-FFF2-40B4-BE49-F238E27FC236}">
                  <a16:creationId xmlns:a16="http://schemas.microsoft.com/office/drawing/2014/main" id="{B0E5C35B-DD3D-F861-0A20-0A33F7C5A3E4}"/>
                </a:ext>
              </a:extLst>
            </p:cNvPr>
            <p:cNvSpPr/>
            <p:nvPr/>
          </p:nvSpPr>
          <p:spPr>
            <a:xfrm>
              <a:off x="6403022" y="2946628"/>
              <a:ext cx="153100" cy="147467"/>
            </a:xfrm>
            <a:custGeom>
              <a:avLst/>
              <a:gdLst/>
              <a:ahLst/>
              <a:cxnLst/>
              <a:rect l="l" t="t" r="r" b="b"/>
              <a:pathLst>
                <a:path w="5164" h="4974" extrusionOk="0">
                  <a:moveTo>
                    <a:pt x="4292" y="1"/>
                  </a:moveTo>
                  <a:cubicBezTo>
                    <a:pt x="3540" y="1"/>
                    <a:pt x="2101" y="2744"/>
                    <a:pt x="930" y="3903"/>
                  </a:cubicBezTo>
                  <a:cubicBezTo>
                    <a:pt x="0" y="4825"/>
                    <a:pt x="779" y="4973"/>
                    <a:pt x="1378" y="4973"/>
                  </a:cubicBezTo>
                  <a:cubicBezTo>
                    <a:pt x="1663" y="4973"/>
                    <a:pt x="1907" y="4939"/>
                    <a:pt x="1907" y="4939"/>
                  </a:cubicBezTo>
                  <a:cubicBezTo>
                    <a:pt x="3921" y="3554"/>
                    <a:pt x="5164" y="769"/>
                    <a:pt x="4502" y="94"/>
                  </a:cubicBezTo>
                  <a:cubicBezTo>
                    <a:pt x="4440" y="30"/>
                    <a:pt x="4370" y="1"/>
                    <a:pt x="4292" y="1"/>
                  </a:cubicBezTo>
                  <a:close/>
                </a:path>
              </a:pathLst>
            </a:custGeom>
            <a:solidFill>
              <a:srgbClr val="FFFFFF"/>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8985;p73">
              <a:extLst>
                <a:ext uri="{FF2B5EF4-FFF2-40B4-BE49-F238E27FC236}">
                  <a16:creationId xmlns:a16="http://schemas.microsoft.com/office/drawing/2014/main" id="{E7603254-40FC-36B1-3946-31473B45740D}"/>
                </a:ext>
              </a:extLst>
            </p:cNvPr>
            <p:cNvSpPr/>
            <p:nvPr/>
          </p:nvSpPr>
          <p:spPr>
            <a:xfrm>
              <a:off x="6304622" y="2972866"/>
              <a:ext cx="66766" cy="161134"/>
            </a:xfrm>
            <a:custGeom>
              <a:avLst/>
              <a:gdLst/>
              <a:ahLst/>
              <a:cxnLst/>
              <a:rect l="l" t="t" r="r" b="b"/>
              <a:pathLst>
                <a:path w="2252" h="5435" extrusionOk="0">
                  <a:moveTo>
                    <a:pt x="758" y="0"/>
                  </a:moveTo>
                  <a:cubicBezTo>
                    <a:pt x="385" y="0"/>
                    <a:pt x="92" y="469"/>
                    <a:pt x="51" y="948"/>
                  </a:cubicBezTo>
                  <a:cubicBezTo>
                    <a:pt x="0" y="1541"/>
                    <a:pt x="794" y="4435"/>
                    <a:pt x="667" y="5435"/>
                  </a:cubicBezTo>
                  <a:cubicBezTo>
                    <a:pt x="667" y="5435"/>
                    <a:pt x="1704" y="4973"/>
                    <a:pt x="1979" y="4090"/>
                  </a:cubicBezTo>
                  <a:cubicBezTo>
                    <a:pt x="2251" y="3203"/>
                    <a:pt x="1549" y="420"/>
                    <a:pt x="1047" y="94"/>
                  </a:cubicBezTo>
                  <a:cubicBezTo>
                    <a:pt x="948" y="29"/>
                    <a:pt x="850" y="0"/>
                    <a:pt x="758" y="0"/>
                  </a:cubicBezTo>
                  <a:close/>
                </a:path>
              </a:pathLst>
            </a:custGeom>
            <a:solidFill>
              <a:srgbClr val="FFFFFF"/>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8986;p73">
              <a:extLst>
                <a:ext uri="{FF2B5EF4-FFF2-40B4-BE49-F238E27FC236}">
                  <a16:creationId xmlns:a16="http://schemas.microsoft.com/office/drawing/2014/main" id="{CE116633-1B4B-1E63-433D-8F2EB53CA01E}"/>
                </a:ext>
              </a:extLst>
            </p:cNvPr>
            <p:cNvSpPr/>
            <p:nvPr/>
          </p:nvSpPr>
          <p:spPr>
            <a:xfrm>
              <a:off x="6395166" y="2932486"/>
              <a:ext cx="73526" cy="122800"/>
            </a:xfrm>
            <a:custGeom>
              <a:avLst/>
              <a:gdLst/>
              <a:ahLst/>
              <a:cxnLst/>
              <a:rect l="l" t="t" r="r" b="b"/>
              <a:pathLst>
                <a:path w="2480" h="4142" extrusionOk="0">
                  <a:moveTo>
                    <a:pt x="2138" y="1"/>
                  </a:moveTo>
                  <a:cubicBezTo>
                    <a:pt x="1771" y="1"/>
                    <a:pt x="1205" y="731"/>
                    <a:pt x="959" y="1674"/>
                  </a:cubicBezTo>
                  <a:cubicBezTo>
                    <a:pt x="678" y="2753"/>
                    <a:pt x="419" y="3158"/>
                    <a:pt x="0" y="3686"/>
                  </a:cubicBezTo>
                  <a:cubicBezTo>
                    <a:pt x="0" y="3686"/>
                    <a:pt x="548" y="4142"/>
                    <a:pt x="1049" y="4142"/>
                  </a:cubicBezTo>
                  <a:cubicBezTo>
                    <a:pt x="1140" y="4142"/>
                    <a:pt x="1230" y="4127"/>
                    <a:pt x="1315" y="4091"/>
                  </a:cubicBezTo>
                  <a:cubicBezTo>
                    <a:pt x="1862" y="3860"/>
                    <a:pt x="2464" y="2472"/>
                    <a:pt x="2477" y="736"/>
                  </a:cubicBezTo>
                  <a:cubicBezTo>
                    <a:pt x="2479" y="218"/>
                    <a:pt x="2338" y="1"/>
                    <a:pt x="2138" y="1"/>
                  </a:cubicBezTo>
                  <a:close/>
                </a:path>
              </a:pathLst>
            </a:custGeom>
            <a:solidFill>
              <a:srgbClr val="FFFFFF"/>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8987;p73">
              <a:extLst>
                <a:ext uri="{FF2B5EF4-FFF2-40B4-BE49-F238E27FC236}">
                  <a16:creationId xmlns:a16="http://schemas.microsoft.com/office/drawing/2014/main" id="{5E1A0A29-2BE1-851B-D6D9-1DB9852C18E1}"/>
                </a:ext>
              </a:extLst>
            </p:cNvPr>
            <p:cNvSpPr/>
            <p:nvPr/>
          </p:nvSpPr>
          <p:spPr>
            <a:xfrm>
              <a:off x="4893994" y="3218406"/>
              <a:ext cx="145688" cy="171837"/>
            </a:xfrm>
            <a:custGeom>
              <a:avLst/>
              <a:gdLst/>
              <a:ahLst/>
              <a:cxnLst/>
              <a:rect l="l" t="t" r="r" b="b"/>
              <a:pathLst>
                <a:path w="4914" h="5796" extrusionOk="0">
                  <a:moveTo>
                    <a:pt x="3132" y="1"/>
                  </a:moveTo>
                  <a:lnTo>
                    <a:pt x="3132" y="1"/>
                  </a:lnTo>
                  <a:cubicBezTo>
                    <a:pt x="2232" y="868"/>
                    <a:pt x="896" y="1382"/>
                    <a:pt x="0" y="2254"/>
                  </a:cubicBezTo>
                  <a:lnTo>
                    <a:pt x="1945" y="5795"/>
                  </a:lnTo>
                  <a:lnTo>
                    <a:pt x="4913" y="3498"/>
                  </a:lnTo>
                  <a:cubicBezTo>
                    <a:pt x="4538" y="3231"/>
                    <a:pt x="3917" y="2720"/>
                    <a:pt x="3417" y="1891"/>
                  </a:cubicBezTo>
                  <a:cubicBezTo>
                    <a:pt x="2862" y="969"/>
                    <a:pt x="3167" y="464"/>
                    <a:pt x="3132" y="1"/>
                  </a:cubicBezTo>
                  <a:close/>
                </a:path>
              </a:pathLst>
            </a:custGeom>
            <a:solidFill>
              <a:srgbClr val="FFFFFF"/>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8988;p73">
              <a:extLst>
                <a:ext uri="{FF2B5EF4-FFF2-40B4-BE49-F238E27FC236}">
                  <a16:creationId xmlns:a16="http://schemas.microsoft.com/office/drawing/2014/main" id="{41F35EF2-1698-F1B0-3FA2-A5AC94EADE1F}"/>
                </a:ext>
              </a:extLst>
            </p:cNvPr>
            <p:cNvSpPr/>
            <p:nvPr/>
          </p:nvSpPr>
          <p:spPr>
            <a:xfrm>
              <a:off x="4780592" y="3095577"/>
              <a:ext cx="212691" cy="198282"/>
            </a:xfrm>
            <a:custGeom>
              <a:avLst/>
              <a:gdLst/>
              <a:ahLst/>
              <a:cxnLst/>
              <a:rect l="l" t="t" r="r" b="b"/>
              <a:pathLst>
                <a:path w="7174" h="6688" extrusionOk="0">
                  <a:moveTo>
                    <a:pt x="4096" y="1"/>
                  </a:moveTo>
                  <a:cubicBezTo>
                    <a:pt x="3842" y="1"/>
                    <a:pt x="3582" y="136"/>
                    <a:pt x="3327" y="276"/>
                  </a:cubicBezTo>
                  <a:cubicBezTo>
                    <a:pt x="1907" y="1051"/>
                    <a:pt x="0" y="2794"/>
                    <a:pt x="1086" y="4779"/>
                  </a:cubicBezTo>
                  <a:cubicBezTo>
                    <a:pt x="1885" y="6240"/>
                    <a:pt x="3093" y="6687"/>
                    <a:pt x="4102" y="6687"/>
                  </a:cubicBezTo>
                  <a:cubicBezTo>
                    <a:pt x="5318" y="6685"/>
                    <a:pt x="7173" y="5119"/>
                    <a:pt x="6930" y="4193"/>
                  </a:cubicBezTo>
                  <a:cubicBezTo>
                    <a:pt x="6812" y="3739"/>
                    <a:pt x="6524" y="2947"/>
                    <a:pt x="5902" y="1945"/>
                  </a:cubicBezTo>
                  <a:cubicBezTo>
                    <a:pt x="5765" y="1723"/>
                    <a:pt x="5142" y="1246"/>
                    <a:pt x="5054" y="1016"/>
                  </a:cubicBezTo>
                  <a:cubicBezTo>
                    <a:pt x="4758" y="238"/>
                    <a:pt x="4432" y="1"/>
                    <a:pt x="4096" y="1"/>
                  </a:cubicBezTo>
                  <a:close/>
                </a:path>
              </a:pathLst>
            </a:custGeom>
            <a:solidFill>
              <a:srgbClr val="FFFFFF"/>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8989;p73">
              <a:extLst>
                <a:ext uri="{FF2B5EF4-FFF2-40B4-BE49-F238E27FC236}">
                  <a16:creationId xmlns:a16="http://schemas.microsoft.com/office/drawing/2014/main" id="{400406C4-92DA-29B9-3DFB-BD9D1C562A37}"/>
                </a:ext>
              </a:extLst>
            </p:cNvPr>
            <p:cNvSpPr/>
            <p:nvPr/>
          </p:nvSpPr>
          <p:spPr>
            <a:xfrm>
              <a:off x="4724381" y="3129316"/>
              <a:ext cx="113224" cy="128018"/>
            </a:xfrm>
            <a:custGeom>
              <a:avLst/>
              <a:gdLst/>
              <a:ahLst/>
              <a:cxnLst/>
              <a:rect l="l" t="t" r="r" b="b"/>
              <a:pathLst>
                <a:path w="3819" h="4318" extrusionOk="0">
                  <a:moveTo>
                    <a:pt x="611" y="1"/>
                  </a:moveTo>
                  <a:cubicBezTo>
                    <a:pt x="482" y="1"/>
                    <a:pt x="380" y="77"/>
                    <a:pt x="315" y="258"/>
                  </a:cubicBezTo>
                  <a:cubicBezTo>
                    <a:pt x="0" y="1142"/>
                    <a:pt x="2076" y="3294"/>
                    <a:pt x="3436" y="4317"/>
                  </a:cubicBezTo>
                  <a:cubicBezTo>
                    <a:pt x="3436" y="4317"/>
                    <a:pt x="3818" y="2536"/>
                    <a:pt x="3165" y="2238"/>
                  </a:cubicBezTo>
                  <a:cubicBezTo>
                    <a:pt x="2619" y="1989"/>
                    <a:pt x="1268" y="1"/>
                    <a:pt x="611" y="1"/>
                  </a:cubicBezTo>
                  <a:close/>
                </a:path>
              </a:pathLst>
            </a:custGeom>
            <a:solidFill>
              <a:srgbClr val="FFFFFF"/>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8990;p73">
              <a:extLst>
                <a:ext uri="{FF2B5EF4-FFF2-40B4-BE49-F238E27FC236}">
                  <a16:creationId xmlns:a16="http://schemas.microsoft.com/office/drawing/2014/main" id="{A02E1F63-41C8-AF20-8406-EB27B4BF9608}"/>
                </a:ext>
              </a:extLst>
            </p:cNvPr>
            <p:cNvSpPr/>
            <p:nvPr/>
          </p:nvSpPr>
          <p:spPr>
            <a:xfrm>
              <a:off x="4745104" y="3059318"/>
              <a:ext cx="127425" cy="137268"/>
            </a:xfrm>
            <a:custGeom>
              <a:avLst/>
              <a:gdLst/>
              <a:ahLst/>
              <a:cxnLst/>
              <a:rect l="l" t="t" r="r" b="b"/>
              <a:pathLst>
                <a:path w="4298" h="4630" extrusionOk="0">
                  <a:moveTo>
                    <a:pt x="483" y="0"/>
                  </a:moveTo>
                  <a:cubicBezTo>
                    <a:pt x="350" y="0"/>
                    <a:pt x="247" y="106"/>
                    <a:pt x="187" y="357"/>
                  </a:cubicBezTo>
                  <a:cubicBezTo>
                    <a:pt x="0" y="1126"/>
                    <a:pt x="1130" y="4143"/>
                    <a:pt x="2711" y="4601"/>
                  </a:cubicBezTo>
                  <a:cubicBezTo>
                    <a:pt x="2777" y="4620"/>
                    <a:pt x="2843" y="4629"/>
                    <a:pt x="2907" y="4629"/>
                  </a:cubicBezTo>
                  <a:cubicBezTo>
                    <a:pt x="3669" y="4629"/>
                    <a:pt x="4298" y="3391"/>
                    <a:pt x="3376" y="2969"/>
                  </a:cubicBezTo>
                  <a:cubicBezTo>
                    <a:pt x="2561" y="2594"/>
                    <a:pt x="1144" y="0"/>
                    <a:pt x="483" y="0"/>
                  </a:cubicBezTo>
                  <a:close/>
                </a:path>
              </a:pathLst>
            </a:custGeom>
            <a:solidFill>
              <a:srgbClr val="FFFFFF"/>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8991;p73">
              <a:extLst>
                <a:ext uri="{FF2B5EF4-FFF2-40B4-BE49-F238E27FC236}">
                  <a16:creationId xmlns:a16="http://schemas.microsoft.com/office/drawing/2014/main" id="{AE14DA90-4ABA-57DB-BD72-6F890B5D6559}"/>
                </a:ext>
              </a:extLst>
            </p:cNvPr>
            <p:cNvSpPr/>
            <p:nvPr/>
          </p:nvSpPr>
          <p:spPr>
            <a:xfrm>
              <a:off x="4775671" y="3008739"/>
              <a:ext cx="136082" cy="159919"/>
            </a:xfrm>
            <a:custGeom>
              <a:avLst/>
              <a:gdLst/>
              <a:ahLst/>
              <a:cxnLst/>
              <a:rect l="l" t="t" r="r" b="b"/>
              <a:pathLst>
                <a:path w="4590" h="5394" extrusionOk="0">
                  <a:moveTo>
                    <a:pt x="1036" y="1"/>
                  </a:moveTo>
                  <a:cubicBezTo>
                    <a:pt x="1001" y="1"/>
                    <a:pt x="965" y="5"/>
                    <a:pt x="928" y="14"/>
                  </a:cubicBezTo>
                  <a:cubicBezTo>
                    <a:pt x="1" y="241"/>
                    <a:pt x="932" y="3531"/>
                    <a:pt x="2731" y="5258"/>
                  </a:cubicBezTo>
                  <a:cubicBezTo>
                    <a:pt x="2731" y="5258"/>
                    <a:pt x="3255" y="5393"/>
                    <a:pt x="3691" y="5393"/>
                  </a:cubicBezTo>
                  <a:cubicBezTo>
                    <a:pt x="4200" y="5393"/>
                    <a:pt x="4590" y="5209"/>
                    <a:pt x="3894" y="4413"/>
                  </a:cubicBezTo>
                  <a:cubicBezTo>
                    <a:pt x="2366" y="2658"/>
                    <a:pt x="1905" y="1"/>
                    <a:pt x="1036" y="1"/>
                  </a:cubicBezTo>
                  <a:close/>
                </a:path>
              </a:pathLst>
            </a:custGeom>
            <a:solidFill>
              <a:srgbClr val="FFFFFF"/>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8992;p73">
              <a:extLst>
                <a:ext uri="{FF2B5EF4-FFF2-40B4-BE49-F238E27FC236}">
                  <a16:creationId xmlns:a16="http://schemas.microsoft.com/office/drawing/2014/main" id="{50C23F67-AD82-4117-C7C2-33F3058ED570}"/>
                </a:ext>
              </a:extLst>
            </p:cNvPr>
            <p:cNvSpPr/>
            <p:nvPr/>
          </p:nvSpPr>
          <p:spPr>
            <a:xfrm>
              <a:off x="4950087" y="3069724"/>
              <a:ext cx="78507" cy="159563"/>
            </a:xfrm>
            <a:custGeom>
              <a:avLst/>
              <a:gdLst/>
              <a:ahLst/>
              <a:cxnLst/>
              <a:rect l="l" t="t" r="r" b="b"/>
              <a:pathLst>
                <a:path w="2648" h="5382" extrusionOk="0">
                  <a:moveTo>
                    <a:pt x="1967" y="1"/>
                  </a:moveTo>
                  <a:cubicBezTo>
                    <a:pt x="1897" y="1"/>
                    <a:pt x="1822" y="16"/>
                    <a:pt x="1743" y="48"/>
                  </a:cubicBezTo>
                  <a:cubicBezTo>
                    <a:pt x="1183" y="279"/>
                    <a:pt x="0" y="2895"/>
                    <a:pt x="129" y="3819"/>
                  </a:cubicBezTo>
                  <a:cubicBezTo>
                    <a:pt x="256" y="4743"/>
                    <a:pt x="1224" y="5382"/>
                    <a:pt x="1224" y="5382"/>
                  </a:cubicBezTo>
                  <a:cubicBezTo>
                    <a:pt x="1264" y="4373"/>
                    <a:pt x="2558" y="1666"/>
                    <a:pt x="2606" y="1069"/>
                  </a:cubicBezTo>
                  <a:cubicBezTo>
                    <a:pt x="2648" y="556"/>
                    <a:pt x="2395" y="1"/>
                    <a:pt x="1967" y="1"/>
                  </a:cubicBezTo>
                  <a:close/>
                </a:path>
              </a:pathLst>
            </a:custGeom>
            <a:solidFill>
              <a:srgbClr val="FFFFFF"/>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8993;p73">
              <a:extLst>
                <a:ext uri="{FF2B5EF4-FFF2-40B4-BE49-F238E27FC236}">
                  <a16:creationId xmlns:a16="http://schemas.microsoft.com/office/drawing/2014/main" id="{4BFAD775-7AD0-0F50-9C89-C6594712CFEA}"/>
                </a:ext>
              </a:extLst>
            </p:cNvPr>
            <p:cNvSpPr/>
            <p:nvPr/>
          </p:nvSpPr>
          <p:spPr>
            <a:xfrm>
              <a:off x="4850649" y="3010726"/>
              <a:ext cx="79781" cy="123096"/>
            </a:xfrm>
            <a:custGeom>
              <a:avLst/>
              <a:gdLst/>
              <a:ahLst/>
              <a:cxnLst/>
              <a:rect l="l" t="t" r="r" b="b"/>
              <a:pathLst>
                <a:path w="2691" h="4152" extrusionOk="0">
                  <a:moveTo>
                    <a:pt x="799" y="1"/>
                  </a:moveTo>
                  <a:cubicBezTo>
                    <a:pt x="387" y="1"/>
                    <a:pt x="0" y="388"/>
                    <a:pt x="181" y="1239"/>
                  </a:cubicBezTo>
                  <a:cubicBezTo>
                    <a:pt x="485" y="2682"/>
                    <a:pt x="781" y="3712"/>
                    <a:pt x="1293" y="4040"/>
                  </a:cubicBezTo>
                  <a:cubicBezTo>
                    <a:pt x="1422" y="4121"/>
                    <a:pt x="1574" y="4151"/>
                    <a:pt x="1729" y="4151"/>
                  </a:cubicBezTo>
                  <a:cubicBezTo>
                    <a:pt x="2194" y="4151"/>
                    <a:pt x="2691" y="3876"/>
                    <a:pt x="2691" y="3876"/>
                  </a:cubicBezTo>
                  <a:cubicBezTo>
                    <a:pt x="2356" y="3281"/>
                    <a:pt x="1805" y="1329"/>
                    <a:pt x="1515" y="540"/>
                  </a:cubicBezTo>
                  <a:cubicBezTo>
                    <a:pt x="1387" y="189"/>
                    <a:pt x="1087" y="1"/>
                    <a:pt x="799" y="1"/>
                  </a:cubicBezTo>
                  <a:close/>
                </a:path>
              </a:pathLst>
            </a:custGeom>
            <a:solidFill>
              <a:srgbClr val="FFFFFF"/>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8994;p73">
              <a:extLst>
                <a:ext uri="{FF2B5EF4-FFF2-40B4-BE49-F238E27FC236}">
                  <a16:creationId xmlns:a16="http://schemas.microsoft.com/office/drawing/2014/main" id="{021CC058-C32F-0D51-7F7F-97E5BEFBCDC7}"/>
                </a:ext>
              </a:extLst>
            </p:cNvPr>
            <p:cNvSpPr/>
            <p:nvPr/>
          </p:nvSpPr>
          <p:spPr>
            <a:xfrm>
              <a:off x="6268452" y="3154012"/>
              <a:ext cx="146488" cy="142664"/>
            </a:xfrm>
            <a:custGeom>
              <a:avLst/>
              <a:gdLst/>
              <a:ahLst/>
              <a:cxnLst/>
              <a:rect l="l" t="t" r="r" b="b"/>
              <a:pathLst>
                <a:path w="4941" h="4812" extrusionOk="0">
                  <a:moveTo>
                    <a:pt x="1419" y="0"/>
                  </a:moveTo>
                  <a:cubicBezTo>
                    <a:pt x="1276" y="0"/>
                    <a:pt x="1153" y="44"/>
                    <a:pt x="1060" y="143"/>
                  </a:cubicBezTo>
                  <a:cubicBezTo>
                    <a:pt x="414" y="828"/>
                    <a:pt x="0" y="1342"/>
                    <a:pt x="0" y="1342"/>
                  </a:cubicBezTo>
                  <a:cubicBezTo>
                    <a:pt x="0" y="1342"/>
                    <a:pt x="2934" y="3667"/>
                    <a:pt x="3707" y="4811"/>
                  </a:cubicBezTo>
                  <a:lnTo>
                    <a:pt x="3707" y="4811"/>
                  </a:lnTo>
                  <a:cubicBezTo>
                    <a:pt x="3707" y="4809"/>
                    <a:pt x="4941" y="3448"/>
                    <a:pt x="4501" y="2222"/>
                  </a:cubicBezTo>
                  <a:cubicBezTo>
                    <a:pt x="4501" y="2222"/>
                    <a:pt x="2439" y="0"/>
                    <a:pt x="1419" y="0"/>
                  </a:cubicBezTo>
                  <a:close/>
                  <a:moveTo>
                    <a:pt x="3707" y="4811"/>
                  </a:moveTo>
                  <a:lnTo>
                    <a:pt x="3707" y="4811"/>
                  </a:lnTo>
                  <a:cubicBezTo>
                    <a:pt x="3707" y="4811"/>
                    <a:pt x="3707" y="4811"/>
                    <a:pt x="3707" y="4811"/>
                  </a:cubicBezTo>
                  <a:cubicBezTo>
                    <a:pt x="3707" y="4811"/>
                    <a:pt x="3707" y="4811"/>
                    <a:pt x="3707" y="4811"/>
                  </a:cubicBezTo>
                  <a:close/>
                </a:path>
              </a:pathLst>
            </a:custGeom>
            <a:solidFill>
              <a:srgbClr val="000000"/>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8995;p73">
              <a:extLst>
                <a:ext uri="{FF2B5EF4-FFF2-40B4-BE49-F238E27FC236}">
                  <a16:creationId xmlns:a16="http://schemas.microsoft.com/office/drawing/2014/main" id="{E5A14B21-BBC6-B9BB-0BCF-9396A7B21D6D}"/>
                </a:ext>
              </a:extLst>
            </p:cNvPr>
            <p:cNvSpPr/>
            <p:nvPr/>
          </p:nvSpPr>
          <p:spPr>
            <a:xfrm>
              <a:off x="5861273" y="3191160"/>
              <a:ext cx="542727" cy="760666"/>
            </a:xfrm>
            <a:custGeom>
              <a:avLst/>
              <a:gdLst/>
              <a:ahLst/>
              <a:cxnLst/>
              <a:rect l="l" t="t" r="r" b="b"/>
              <a:pathLst>
                <a:path w="18306" h="25657" extrusionOk="0">
                  <a:moveTo>
                    <a:pt x="14056" y="1"/>
                  </a:moveTo>
                  <a:cubicBezTo>
                    <a:pt x="13941" y="1"/>
                    <a:pt x="13832" y="28"/>
                    <a:pt x="13731" y="87"/>
                  </a:cubicBezTo>
                  <a:cubicBezTo>
                    <a:pt x="11539" y="1354"/>
                    <a:pt x="11087" y="1596"/>
                    <a:pt x="9469" y="3731"/>
                  </a:cubicBezTo>
                  <a:cubicBezTo>
                    <a:pt x="4973" y="9663"/>
                    <a:pt x="2595" y="11930"/>
                    <a:pt x="1" y="14201"/>
                  </a:cubicBezTo>
                  <a:cubicBezTo>
                    <a:pt x="1" y="14201"/>
                    <a:pt x="2632" y="22321"/>
                    <a:pt x="4398" y="23094"/>
                  </a:cubicBezTo>
                  <a:cubicBezTo>
                    <a:pt x="6165" y="23868"/>
                    <a:pt x="6721" y="25657"/>
                    <a:pt x="6721" y="25657"/>
                  </a:cubicBezTo>
                  <a:cubicBezTo>
                    <a:pt x="6721" y="25657"/>
                    <a:pt x="11889" y="17982"/>
                    <a:pt x="15118" y="12840"/>
                  </a:cubicBezTo>
                  <a:cubicBezTo>
                    <a:pt x="17830" y="8520"/>
                    <a:pt x="18306" y="4952"/>
                    <a:pt x="17439" y="3556"/>
                  </a:cubicBezTo>
                  <a:cubicBezTo>
                    <a:pt x="17439" y="3556"/>
                    <a:pt x="15373" y="1"/>
                    <a:pt x="14056" y="1"/>
                  </a:cubicBezTo>
                  <a:close/>
                </a:path>
              </a:pathLst>
            </a:custGeom>
            <a:solidFill>
              <a:srgbClr val="E45B1C"/>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8996;p73">
              <a:extLst>
                <a:ext uri="{FF2B5EF4-FFF2-40B4-BE49-F238E27FC236}">
                  <a16:creationId xmlns:a16="http://schemas.microsoft.com/office/drawing/2014/main" id="{72B7AAB6-038E-AE1C-79F0-E0D002AF6321}"/>
                </a:ext>
              </a:extLst>
            </p:cNvPr>
            <p:cNvSpPr/>
            <p:nvPr/>
          </p:nvSpPr>
          <p:spPr>
            <a:xfrm>
              <a:off x="6033436" y="3656685"/>
              <a:ext cx="58109" cy="189922"/>
            </a:xfrm>
            <a:custGeom>
              <a:avLst/>
              <a:gdLst/>
              <a:ahLst/>
              <a:cxnLst/>
              <a:rect l="l" t="t" r="r" b="b"/>
              <a:pathLst>
                <a:path w="1960" h="6406" fill="none" extrusionOk="0">
                  <a:moveTo>
                    <a:pt x="1960" y="6406"/>
                  </a:moveTo>
                  <a:cubicBezTo>
                    <a:pt x="1960" y="6406"/>
                    <a:pt x="1699" y="1878"/>
                    <a:pt x="1" y="0"/>
                  </a:cubicBezTo>
                </a:path>
              </a:pathLst>
            </a:custGeom>
            <a:noFill/>
            <a:ln w="5550" cap="rnd" cmpd="sng">
              <a:solidFill>
                <a:srgbClr val="A1544A">
                  <a:lumMod val="50000"/>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8997;p73">
              <a:extLst>
                <a:ext uri="{FF2B5EF4-FFF2-40B4-BE49-F238E27FC236}">
                  <a16:creationId xmlns:a16="http://schemas.microsoft.com/office/drawing/2014/main" id="{515D7BC6-B440-7E6F-B434-49052C9B8575}"/>
                </a:ext>
              </a:extLst>
            </p:cNvPr>
            <p:cNvSpPr/>
            <p:nvPr/>
          </p:nvSpPr>
          <p:spPr>
            <a:xfrm>
              <a:off x="5467406" y="4342136"/>
              <a:ext cx="623190" cy="97689"/>
            </a:xfrm>
            <a:custGeom>
              <a:avLst/>
              <a:gdLst/>
              <a:ahLst/>
              <a:cxnLst/>
              <a:rect l="l" t="t" r="r" b="b"/>
              <a:pathLst>
                <a:path w="21020" h="3295" extrusionOk="0">
                  <a:moveTo>
                    <a:pt x="19790" y="0"/>
                  </a:moveTo>
                  <a:cubicBezTo>
                    <a:pt x="18492" y="0"/>
                    <a:pt x="16180" y="603"/>
                    <a:pt x="13606" y="732"/>
                  </a:cubicBezTo>
                  <a:cubicBezTo>
                    <a:pt x="9417" y="941"/>
                    <a:pt x="73" y="2080"/>
                    <a:pt x="73" y="2080"/>
                  </a:cubicBezTo>
                  <a:cubicBezTo>
                    <a:pt x="73" y="2080"/>
                    <a:pt x="1" y="2554"/>
                    <a:pt x="832" y="2913"/>
                  </a:cubicBezTo>
                  <a:cubicBezTo>
                    <a:pt x="1316" y="3121"/>
                    <a:pt x="3786" y="3294"/>
                    <a:pt x="6895" y="3294"/>
                  </a:cubicBezTo>
                  <a:cubicBezTo>
                    <a:pt x="9128" y="3294"/>
                    <a:pt x="11692" y="3205"/>
                    <a:pt x="14087" y="2974"/>
                  </a:cubicBezTo>
                  <a:cubicBezTo>
                    <a:pt x="19600" y="2441"/>
                    <a:pt x="20987" y="1663"/>
                    <a:pt x="20987" y="1663"/>
                  </a:cubicBezTo>
                  <a:lnTo>
                    <a:pt x="20849" y="978"/>
                  </a:lnTo>
                  <a:cubicBezTo>
                    <a:pt x="21020" y="238"/>
                    <a:pt x="20605" y="0"/>
                    <a:pt x="19790" y="0"/>
                  </a:cubicBezTo>
                  <a:close/>
                </a:path>
              </a:pathLst>
            </a:custGeom>
            <a:solidFill>
              <a:srgbClr val="445DCF"/>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8998;p73">
              <a:extLst>
                <a:ext uri="{FF2B5EF4-FFF2-40B4-BE49-F238E27FC236}">
                  <a16:creationId xmlns:a16="http://schemas.microsoft.com/office/drawing/2014/main" id="{36472382-F5AE-E87F-17C4-2CED87D21FC9}"/>
                </a:ext>
              </a:extLst>
            </p:cNvPr>
            <p:cNvSpPr/>
            <p:nvPr/>
          </p:nvSpPr>
          <p:spPr>
            <a:xfrm>
              <a:off x="5390560" y="3610079"/>
              <a:ext cx="695501" cy="793753"/>
            </a:xfrm>
            <a:custGeom>
              <a:avLst/>
              <a:gdLst/>
              <a:ahLst/>
              <a:cxnLst/>
              <a:rect l="l" t="t" r="r" b="b"/>
              <a:pathLst>
                <a:path w="23459" h="26773" extrusionOk="0">
                  <a:moveTo>
                    <a:pt x="23436" y="25320"/>
                  </a:moveTo>
                  <a:cubicBezTo>
                    <a:pt x="23440" y="25549"/>
                    <a:pt x="23443" y="25670"/>
                    <a:pt x="23443" y="25670"/>
                  </a:cubicBezTo>
                  <a:cubicBezTo>
                    <a:pt x="23458" y="25537"/>
                    <a:pt x="23455" y="25421"/>
                    <a:pt x="23436" y="25320"/>
                  </a:cubicBezTo>
                  <a:close/>
                  <a:moveTo>
                    <a:pt x="5906" y="0"/>
                  </a:moveTo>
                  <a:lnTo>
                    <a:pt x="0" y="7576"/>
                  </a:lnTo>
                  <a:cubicBezTo>
                    <a:pt x="0" y="7576"/>
                    <a:pt x="3235" y="8729"/>
                    <a:pt x="1685" y="13780"/>
                  </a:cubicBezTo>
                  <a:cubicBezTo>
                    <a:pt x="634" y="17196"/>
                    <a:pt x="775" y="26496"/>
                    <a:pt x="2665" y="26772"/>
                  </a:cubicBezTo>
                  <a:cubicBezTo>
                    <a:pt x="2665" y="26772"/>
                    <a:pt x="7349" y="26630"/>
                    <a:pt x="17932" y="25373"/>
                  </a:cubicBezTo>
                  <a:cubicBezTo>
                    <a:pt x="19699" y="25163"/>
                    <a:pt x="21327" y="24737"/>
                    <a:pt x="22350" y="24737"/>
                  </a:cubicBezTo>
                  <a:cubicBezTo>
                    <a:pt x="22957" y="24737"/>
                    <a:pt x="23351" y="24887"/>
                    <a:pt x="23436" y="25320"/>
                  </a:cubicBezTo>
                  <a:lnTo>
                    <a:pt x="23436" y="25320"/>
                  </a:lnTo>
                  <a:cubicBezTo>
                    <a:pt x="23413" y="24259"/>
                    <a:pt x="23348" y="20877"/>
                    <a:pt x="23322" y="16476"/>
                  </a:cubicBezTo>
                  <a:cubicBezTo>
                    <a:pt x="23295" y="11703"/>
                    <a:pt x="23322" y="10213"/>
                    <a:pt x="23109" y="7362"/>
                  </a:cubicBezTo>
                  <a:cubicBezTo>
                    <a:pt x="23109" y="7362"/>
                    <a:pt x="21759" y="284"/>
                    <a:pt x="16528" y="284"/>
                  </a:cubicBezTo>
                  <a:cubicBezTo>
                    <a:pt x="16487" y="284"/>
                    <a:pt x="16445" y="285"/>
                    <a:pt x="16404" y="286"/>
                  </a:cubicBezTo>
                  <a:lnTo>
                    <a:pt x="9664" y="523"/>
                  </a:lnTo>
                  <a:lnTo>
                    <a:pt x="5906" y="0"/>
                  </a:lnTo>
                  <a:close/>
                </a:path>
              </a:pathLst>
            </a:custGeom>
            <a:solidFill>
              <a:srgbClr val="E45B1C"/>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8999;p73">
              <a:extLst>
                <a:ext uri="{FF2B5EF4-FFF2-40B4-BE49-F238E27FC236}">
                  <a16:creationId xmlns:a16="http://schemas.microsoft.com/office/drawing/2014/main" id="{6E43480A-82DA-D893-AF2A-18CA588E58F1}"/>
                </a:ext>
              </a:extLst>
            </p:cNvPr>
            <p:cNvSpPr/>
            <p:nvPr/>
          </p:nvSpPr>
          <p:spPr>
            <a:xfrm>
              <a:off x="5876868" y="3607233"/>
              <a:ext cx="205042" cy="383224"/>
            </a:xfrm>
            <a:custGeom>
              <a:avLst/>
              <a:gdLst/>
              <a:ahLst/>
              <a:cxnLst/>
              <a:rect l="l" t="t" r="r" b="b"/>
              <a:pathLst>
                <a:path w="6916" h="12926" extrusionOk="0">
                  <a:moveTo>
                    <a:pt x="1420" y="0"/>
                  </a:moveTo>
                  <a:cubicBezTo>
                    <a:pt x="935" y="0"/>
                    <a:pt x="450" y="121"/>
                    <a:pt x="1" y="382"/>
                  </a:cubicBezTo>
                  <a:cubicBezTo>
                    <a:pt x="1" y="382"/>
                    <a:pt x="878" y="881"/>
                    <a:pt x="2418" y="2881"/>
                  </a:cubicBezTo>
                  <a:cubicBezTo>
                    <a:pt x="3958" y="4879"/>
                    <a:pt x="6915" y="12925"/>
                    <a:pt x="6915" y="12925"/>
                  </a:cubicBezTo>
                  <a:cubicBezTo>
                    <a:pt x="6915" y="12925"/>
                    <a:pt x="6753" y="11043"/>
                    <a:pt x="6706" y="7458"/>
                  </a:cubicBezTo>
                  <a:cubicBezTo>
                    <a:pt x="6656" y="3870"/>
                    <a:pt x="4558" y="1559"/>
                    <a:pt x="3521" y="758"/>
                  </a:cubicBezTo>
                  <a:cubicBezTo>
                    <a:pt x="2897" y="277"/>
                    <a:pt x="2157" y="0"/>
                    <a:pt x="1420" y="0"/>
                  </a:cubicBezTo>
                  <a:close/>
                </a:path>
              </a:pathLst>
            </a:custGeom>
            <a:solidFill>
              <a:srgbClr val="7895F4"/>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9000;p73">
              <a:extLst>
                <a:ext uri="{FF2B5EF4-FFF2-40B4-BE49-F238E27FC236}">
                  <a16:creationId xmlns:a16="http://schemas.microsoft.com/office/drawing/2014/main" id="{80B64C2B-0046-61D8-E4AF-471FC68FB967}"/>
                </a:ext>
              </a:extLst>
            </p:cNvPr>
            <p:cNvSpPr/>
            <p:nvPr/>
          </p:nvSpPr>
          <p:spPr>
            <a:xfrm>
              <a:off x="5866402" y="3574591"/>
              <a:ext cx="217168" cy="418712"/>
            </a:xfrm>
            <a:custGeom>
              <a:avLst/>
              <a:gdLst/>
              <a:ahLst/>
              <a:cxnLst/>
              <a:rect l="l" t="t" r="r" b="b"/>
              <a:pathLst>
                <a:path w="7325" h="14123" fill="none" extrusionOk="0">
                  <a:moveTo>
                    <a:pt x="7286" y="14123"/>
                  </a:moveTo>
                  <a:cubicBezTo>
                    <a:pt x="7286" y="14123"/>
                    <a:pt x="4746" y="6054"/>
                    <a:pt x="3376" y="3801"/>
                  </a:cubicBezTo>
                  <a:cubicBezTo>
                    <a:pt x="1905" y="1377"/>
                    <a:pt x="0" y="1509"/>
                    <a:pt x="0" y="1509"/>
                  </a:cubicBezTo>
                  <a:cubicBezTo>
                    <a:pt x="2283" y="0"/>
                    <a:pt x="4911" y="493"/>
                    <a:pt x="6156" y="4248"/>
                  </a:cubicBezTo>
                  <a:cubicBezTo>
                    <a:pt x="6717" y="5936"/>
                    <a:pt x="7082" y="7767"/>
                    <a:pt x="7325" y="9949"/>
                  </a:cubicBezTo>
                </a:path>
              </a:pathLst>
            </a:custGeom>
            <a:noFill/>
            <a:ln w="10300" cap="rnd" cmpd="sng">
              <a:solidFill>
                <a:srgbClr val="A1544A">
                  <a:lumMod val="50000"/>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9001;p73">
              <a:extLst>
                <a:ext uri="{FF2B5EF4-FFF2-40B4-BE49-F238E27FC236}">
                  <a16:creationId xmlns:a16="http://schemas.microsoft.com/office/drawing/2014/main" id="{A6941753-CF0F-0360-9C59-FD922BD8191D}"/>
                </a:ext>
              </a:extLst>
            </p:cNvPr>
            <p:cNvSpPr/>
            <p:nvPr/>
          </p:nvSpPr>
          <p:spPr>
            <a:xfrm>
              <a:off x="5613746" y="3515356"/>
              <a:ext cx="265197" cy="156064"/>
            </a:xfrm>
            <a:custGeom>
              <a:avLst/>
              <a:gdLst/>
              <a:ahLst/>
              <a:cxnLst/>
              <a:rect l="l" t="t" r="r" b="b"/>
              <a:pathLst>
                <a:path w="8945" h="5264" extrusionOk="0">
                  <a:moveTo>
                    <a:pt x="1" y="0"/>
                  </a:moveTo>
                  <a:lnTo>
                    <a:pt x="1692" y="3873"/>
                  </a:lnTo>
                  <a:cubicBezTo>
                    <a:pt x="2581" y="4814"/>
                    <a:pt x="5093" y="5264"/>
                    <a:pt x="6281" y="5264"/>
                  </a:cubicBezTo>
                  <a:cubicBezTo>
                    <a:pt x="6458" y="5264"/>
                    <a:pt x="6606" y="5254"/>
                    <a:pt x="6714" y="5234"/>
                  </a:cubicBezTo>
                  <a:cubicBezTo>
                    <a:pt x="7927" y="5012"/>
                    <a:pt x="8945" y="4621"/>
                    <a:pt x="8725" y="4301"/>
                  </a:cubicBezTo>
                  <a:cubicBezTo>
                    <a:pt x="8383" y="3185"/>
                    <a:pt x="7844" y="1277"/>
                    <a:pt x="7505" y="162"/>
                  </a:cubicBezTo>
                  <a:lnTo>
                    <a:pt x="1" y="0"/>
                  </a:lnTo>
                  <a:close/>
                </a:path>
              </a:pathLst>
            </a:custGeom>
            <a:solidFill>
              <a:srgbClr val="FFFFFF"/>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9002;p73">
              <a:extLst>
                <a:ext uri="{FF2B5EF4-FFF2-40B4-BE49-F238E27FC236}">
                  <a16:creationId xmlns:a16="http://schemas.microsoft.com/office/drawing/2014/main" id="{F7EF9F3E-3663-AC0D-A307-2EC0571A60DD}"/>
                </a:ext>
              </a:extLst>
            </p:cNvPr>
            <p:cNvSpPr/>
            <p:nvPr/>
          </p:nvSpPr>
          <p:spPr>
            <a:xfrm>
              <a:off x="5616267" y="3513992"/>
              <a:ext cx="250195" cy="105338"/>
            </a:xfrm>
            <a:custGeom>
              <a:avLst/>
              <a:gdLst/>
              <a:ahLst/>
              <a:cxnLst/>
              <a:rect l="l" t="t" r="r" b="b"/>
              <a:pathLst>
                <a:path w="8439" h="3553" extrusionOk="0">
                  <a:moveTo>
                    <a:pt x="0" y="1"/>
                  </a:moveTo>
                  <a:lnTo>
                    <a:pt x="8439" y="3553"/>
                  </a:lnTo>
                  <a:lnTo>
                    <a:pt x="8439" y="3553"/>
                  </a:lnTo>
                  <a:lnTo>
                    <a:pt x="7418" y="205"/>
                  </a:lnTo>
                  <a:lnTo>
                    <a:pt x="0" y="1"/>
                  </a:lnTo>
                  <a:close/>
                </a:path>
              </a:pathLst>
            </a:custGeom>
            <a:solidFill>
              <a:srgbClr val="242424"/>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9003;p73">
              <a:extLst>
                <a:ext uri="{FF2B5EF4-FFF2-40B4-BE49-F238E27FC236}">
                  <a16:creationId xmlns:a16="http://schemas.microsoft.com/office/drawing/2014/main" id="{84F1C58D-4ADB-0D9C-4DD0-8C24B15769FB}"/>
                </a:ext>
              </a:extLst>
            </p:cNvPr>
            <p:cNvSpPr/>
            <p:nvPr/>
          </p:nvSpPr>
          <p:spPr>
            <a:xfrm>
              <a:off x="5519616" y="2918552"/>
              <a:ext cx="416518" cy="292888"/>
            </a:xfrm>
            <a:custGeom>
              <a:avLst/>
              <a:gdLst/>
              <a:ahLst/>
              <a:cxnLst/>
              <a:rect l="l" t="t" r="r" b="b"/>
              <a:pathLst>
                <a:path w="14049" h="9879" extrusionOk="0">
                  <a:moveTo>
                    <a:pt x="7282" y="0"/>
                  </a:moveTo>
                  <a:cubicBezTo>
                    <a:pt x="6684" y="0"/>
                    <a:pt x="6010" y="227"/>
                    <a:pt x="5323" y="773"/>
                  </a:cubicBezTo>
                  <a:cubicBezTo>
                    <a:pt x="3162" y="2491"/>
                    <a:pt x="782" y="6450"/>
                    <a:pt x="0" y="9879"/>
                  </a:cubicBezTo>
                  <a:cubicBezTo>
                    <a:pt x="0" y="9879"/>
                    <a:pt x="10252" y="7807"/>
                    <a:pt x="10592" y="7471"/>
                  </a:cubicBezTo>
                  <a:cubicBezTo>
                    <a:pt x="10933" y="7133"/>
                    <a:pt x="14049" y="4091"/>
                    <a:pt x="13185" y="3082"/>
                  </a:cubicBezTo>
                  <a:cubicBezTo>
                    <a:pt x="12932" y="2788"/>
                    <a:pt x="12488" y="2684"/>
                    <a:pt x="11987" y="2684"/>
                  </a:cubicBezTo>
                  <a:cubicBezTo>
                    <a:pt x="10774" y="2684"/>
                    <a:pt x="9224" y="3294"/>
                    <a:pt x="9224" y="3294"/>
                  </a:cubicBezTo>
                  <a:cubicBezTo>
                    <a:pt x="10053" y="1781"/>
                    <a:pt x="8961" y="0"/>
                    <a:pt x="7282" y="0"/>
                  </a:cubicBezTo>
                  <a:close/>
                </a:path>
              </a:pathLst>
            </a:custGeom>
            <a:solidFill>
              <a:srgbClr val="000000"/>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9004;p73">
              <a:extLst>
                <a:ext uri="{FF2B5EF4-FFF2-40B4-BE49-F238E27FC236}">
                  <a16:creationId xmlns:a16="http://schemas.microsoft.com/office/drawing/2014/main" id="{583BB69A-6B4B-C075-77B9-3336EDC8B2FF}"/>
                </a:ext>
              </a:extLst>
            </p:cNvPr>
            <p:cNvSpPr/>
            <p:nvPr/>
          </p:nvSpPr>
          <p:spPr>
            <a:xfrm>
              <a:off x="5850689" y="3069872"/>
              <a:ext cx="105427" cy="161549"/>
            </a:xfrm>
            <a:custGeom>
              <a:avLst/>
              <a:gdLst/>
              <a:ahLst/>
              <a:cxnLst/>
              <a:rect l="l" t="t" r="r" b="b"/>
              <a:pathLst>
                <a:path w="3556" h="5449" extrusionOk="0">
                  <a:moveTo>
                    <a:pt x="1474" y="0"/>
                  </a:moveTo>
                  <a:cubicBezTo>
                    <a:pt x="818" y="0"/>
                    <a:pt x="241" y="819"/>
                    <a:pt x="0" y="1518"/>
                  </a:cubicBezTo>
                  <a:lnTo>
                    <a:pt x="3556" y="5449"/>
                  </a:lnTo>
                  <a:cubicBezTo>
                    <a:pt x="3556" y="5449"/>
                    <a:pt x="3420" y="3088"/>
                    <a:pt x="3028" y="1927"/>
                  </a:cubicBezTo>
                  <a:cubicBezTo>
                    <a:pt x="2543" y="495"/>
                    <a:pt x="1985" y="0"/>
                    <a:pt x="1474" y="0"/>
                  </a:cubicBezTo>
                  <a:close/>
                </a:path>
              </a:pathLst>
            </a:custGeom>
            <a:solidFill>
              <a:srgbClr val="000000"/>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9005;p73">
              <a:extLst>
                <a:ext uri="{FF2B5EF4-FFF2-40B4-BE49-F238E27FC236}">
                  <a16:creationId xmlns:a16="http://schemas.microsoft.com/office/drawing/2014/main" id="{A94A3931-7772-08BC-D3F2-FA566E405A53}"/>
                </a:ext>
              </a:extLst>
            </p:cNvPr>
            <p:cNvSpPr/>
            <p:nvPr/>
          </p:nvSpPr>
          <p:spPr>
            <a:xfrm>
              <a:off x="5481311" y="3087305"/>
              <a:ext cx="513999" cy="470565"/>
            </a:xfrm>
            <a:custGeom>
              <a:avLst/>
              <a:gdLst/>
              <a:ahLst/>
              <a:cxnLst/>
              <a:rect l="l" t="t" r="r" b="b"/>
              <a:pathLst>
                <a:path w="17337" h="15872" extrusionOk="0">
                  <a:moveTo>
                    <a:pt x="9937" y="1"/>
                  </a:moveTo>
                  <a:cubicBezTo>
                    <a:pt x="8890" y="1"/>
                    <a:pt x="7700" y="111"/>
                    <a:pt x="6636" y="274"/>
                  </a:cubicBezTo>
                  <a:cubicBezTo>
                    <a:pt x="3316" y="782"/>
                    <a:pt x="0" y="3900"/>
                    <a:pt x="1290" y="9114"/>
                  </a:cubicBezTo>
                  <a:cubicBezTo>
                    <a:pt x="2498" y="14010"/>
                    <a:pt x="4410" y="15872"/>
                    <a:pt x="8532" y="15872"/>
                  </a:cubicBezTo>
                  <a:cubicBezTo>
                    <a:pt x="8966" y="15872"/>
                    <a:pt x="9424" y="15851"/>
                    <a:pt x="9909" y="15811"/>
                  </a:cubicBezTo>
                  <a:cubicBezTo>
                    <a:pt x="15578" y="15345"/>
                    <a:pt x="17230" y="10793"/>
                    <a:pt x="17279" y="8313"/>
                  </a:cubicBezTo>
                  <a:cubicBezTo>
                    <a:pt x="17337" y="5470"/>
                    <a:pt x="14630" y="828"/>
                    <a:pt x="11743" y="161"/>
                  </a:cubicBezTo>
                  <a:cubicBezTo>
                    <a:pt x="11254" y="49"/>
                    <a:pt x="10626" y="1"/>
                    <a:pt x="9937" y="1"/>
                  </a:cubicBezTo>
                  <a:close/>
                </a:path>
              </a:pathLst>
            </a:custGeom>
            <a:solidFill>
              <a:srgbClr val="FFFFFF"/>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9006;p73">
              <a:extLst>
                <a:ext uri="{FF2B5EF4-FFF2-40B4-BE49-F238E27FC236}">
                  <a16:creationId xmlns:a16="http://schemas.microsoft.com/office/drawing/2014/main" id="{461EA504-42B3-F69B-7DD2-2291288CAC7B}"/>
                </a:ext>
              </a:extLst>
            </p:cNvPr>
            <p:cNvSpPr/>
            <p:nvPr/>
          </p:nvSpPr>
          <p:spPr>
            <a:xfrm>
              <a:off x="5595484" y="3269578"/>
              <a:ext cx="104092" cy="110140"/>
            </a:xfrm>
            <a:custGeom>
              <a:avLst/>
              <a:gdLst/>
              <a:ahLst/>
              <a:cxnLst/>
              <a:rect l="l" t="t" r="r" b="b"/>
              <a:pathLst>
                <a:path w="3511" h="3715" extrusionOk="0">
                  <a:moveTo>
                    <a:pt x="1760" y="1"/>
                  </a:moveTo>
                  <a:cubicBezTo>
                    <a:pt x="828" y="1"/>
                    <a:pt x="58" y="800"/>
                    <a:pt x="29" y="1809"/>
                  </a:cubicBezTo>
                  <a:cubicBezTo>
                    <a:pt x="1" y="2834"/>
                    <a:pt x="750" y="3687"/>
                    <a:pt x="1705" y="3714"/>
                  </a:cubicBezTo>
                  <a:cubicBezTo>
                    <a:pt x="1720" y="3714"/>
                    <a:pt x="1735" y="3714"/>
                    <a:pt x="1750" y="3714"/>
                  </a:cubicBezTo>
                  <a:cubicBezTo>
                    <a:pt x="2682" y="3714"/>
                    <a:pt x="3455" y="2914"/>
                    <a:pt x="3482" y="1906"/>
                  </a:cubicBezTo>
                  <a:cubicBezTo>
                    <a:pt x="3511" y="880"/>
                    <a:pt x="2762" y="28"/>
                    <a:pt x="1808" y="1"/>
                  </a:cubicBezTo>
                  <a:cubicBezTo>
                    <a:pt x="1792" y="1"/>
                    <a:pt x="1776" y="1"/>
                    <a:pt x="1760" y="1"/>
                  </a:cubicBezTo>
                  <a:close/>
                </a:path>
              </a:pathLst>
            </a:custGeom>
            <a:solidFill>
              <a:srgbClr val="D7AEAC"/>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9007;p73">
              <a:extLst>
                <a:ext uri="{FF2B5EF4-FFF2-40B4-BE49-F238E27FC236}">
                  <a16:creationId xmlns:a16="http://schemas.microsoft.com/office/drawing/2014/main" id="{0F4829C5-9BBF-F183-6AA5-C53D91A63330}"/>
                </a:ext>
              </a:extLst>
            </p:cNvPr>
            <p:cNvSpPr/>
            <p:nvPr/>
          </p:nvSpPr>
          <p:spPr>
            <a:xfrm>
              <a:off x="5904529" y="3232281"/>
              <a:ext cx="72636" cy="88587"/>
            </a:xfrm>
            <a:custGeom>
              <a:avLst/>
              <a:gdLst/>
              <a:ahLst/>
              <a:cxnLst/>
              <a:rect l="l" t="t" r="r" b="b"/>
              <a:pathLst>
                <a:path w="2450" h="2988" extrusionOk="0">
                  <a:moveTo>
                    <a:pt x="922" y="1"/>
                  </a:moveTo>
                  <a:cubicBezTo>
                    <a:pt x="845" y="1"/>
                    <a:pt x="769" y="13"/>
                    <a:pt x="696" y="40"/>
                  </a:cubicBezTo>
                  <a:cubicBezTo>
                    <a:pt x="182" y="228"/>
                    <a:pt x="1" y="1031"/>
                    <a:pt x="291" y="1833"/>
                  </a:cubicBezTo>
                  <a:cubicBezTo>
                    <a:pt x="542" y="2522"/>
                    <a:pt x="1059" y="2987"/>
                    <a:pt x="1525" y="2987"/>
                  </a:cubicBezTo>
                  <a:cubicBezTo>
                    <a:pt x="1603" y="2987"/>
                    <a:pt x="1679" y="2974"/>
                    <a:pt x="1752" y="2948"/>
                  </a:cubicBezTo>
                  <a:cubicBezTo>
                    <a:pt x="2268" y="2761"/>
                    <a:pt x="2449" y="1958"/>
                    <a:pt x="2157" y="1156"/>
                  </a:cubicBezTo>
                  <a:cubicBezTo>
                    <a:pt x="1908" y="466"/>
                    <a:pt x="1390" y="1"/>
                    <a:pt x="922" y="1"/>
                  </a:cubicBezTo>
                  <a:close/>
                </a:path>
              </a:pathLst>
            </a:custGeom>
            <a:solidFill>
              <a:srgbClr val="D7AEAC"/>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9008;p73">
              <a:extLst>
                <a:ext uri="{FF2B5EF4-FFF2-40B4-BE49-F238E27FC236}">
                  <a16:creationId xmlns:a16="http://schemas.microsoft.com/office/drawing/2014/main" id="{3D4A0DAE-A498-8C14-4796-0E102FA976CE}"/>
                </a:ext>
              </a:extLst>
            </p:cNvPr>
            <p:cNvSpPr/>
            <p:nvPr/>
          </p:nvSpPr>
          <p:spPr>
            <a:xfrm>
              <a:off x="5437611" y="3078589"/>
              <a:ext cx="205042" cy="454911"/>
            </a:xfrm>
            <a:custGeom>
              <a:avLst/>
              <a:gdLst/>
              <a:ahLst/>
              <a:cxnLst/>
              <a:rect l="l" t="t" r="r" b="b"/>
              <a:pathLst>
                <a:path w="6916" h="15344" extrusionOk="0">
                  <a:moveTo>
                    <a:pt x="2000" y="0"/>
                  </a:moveTo>
                  <a:cubicBezTo>
                    <a:pt x="1695" y="0"/>
                    <a:pt x="1391" y="252"/>
                    <a:pt x="1124" y="923"/>
                  </a:cubicBezTo>
                  <a:cubicBezTo>
                    <a:pt x="1" y="3745"/>
                    <a:pt x="1361" y="7767"/>
                    <a:pt x="1361" y="7767"/>
                  </a:cubicBezTo>
                  <a:cubicBezTo>
                    <a:pt x="1361" y="7767"/>
                    <a:pt x="708" y="8066"/>
                    <a:pt x="839" y="9353"/>
                  </a:cubicBezTo>
                  <a:cubicBezTo>
                    <a:pt x="965" y="10640"/>
                    <a:pt x="4889" y="14740"/>
                    <a:pt x="5238" y="14981"/>
                  </a:cubicBezTo>
                  <a:cubicBezTo>
                    <a:pt x="5599" y="15233"/>
                    <a:pt x="5839" y="15344"/>
                    <a:pt x="5982" y="15344"/>
                  </a:cubicBezTo>
                  <a:cubicBezTo>
                    <a:pt x="6916" y="15344"/>
                    <a:pt x="3758" y="10658"/>
                    <a:pt x="3374" y="10093"/>
                  </a:cubicBezTo>
                  <a:lnTo>
                    <a:pt x="3374" y="10093"/>
                  </a:lnTo>
                  <a:cubicBezTo>
                    <a:pt x="3480" y="10241"/>
                    <a:pt x="3576" y="10303"/>
                    <a:pt x="3662" y="10303"/>
                  </a:cubicBezTo>
                  <a:cubicBezTo>
                    <a:pt x="4001" y="10303"/>
                    <a:pt x="4194" y="9330"/>
                    <a:pt x="4328" y="8806"/>
                  </a:cubicBezTo>
                  <a:cubicBezTo>
                    <a:pt x="4600" y="7732"/>
                    <a:pt x="3057" y="6421"/>
                    <a:pt x="3057" y="6421"/>
                  </a:cubicBezTo>
                  <a:cubicBezTo>
                    <a:pt x="3057" y="6421"/>
                    <a:pt x="4192" y="4467"/>
                    <a:pt x="4548" y="3298"/>
                  </a:cubicBezTo>
                  <a:cubicBezTo>
                    <a:pt x="4796" y="2480"/>
                    <a:pt x="4647" y="2022"/>
                    <a:pt x="4333" y="2022"/>
                  </a:cubicBezTo>
                  <a:cubicBezTo>
                    <a:pt x="4198" y="2022"/>
                    <a:pt x="4033" y="2107"/>
                    <a:pt x="3856" y="2284"/>
                  </a:cubicBezTo>
                  <a:cubicBezTo>
                    <a:pt x="3856" y="2284"/>
                    <a:pt x="2920" y="0"/>
                    <a:pt x="2000" y="0"/>
                  </a:cubicBezTo>
                  <a:close/>
                </a:path>
              </a:pathLst>
            </a:custGeom>
            <a:solidFill>
              <a:srgbClr val="000000"/>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9009;p73">
              <a:extLst>
                <a:ext uri="{FF2B5EF4-FFF2-40B4-BE49-F238E27FC236}">
                  <a16:creationId xmlns:a16="http://schemas.microsoft.com/office/drawing/2014/main" id="{3FBF5A90-DB39-4E49-7443-4D25B8300F75}"/>
                </a:ext>
              </a:extLst>
            </p:cNvPr>
            <p:cNvSpPr/>
            <p:nvPr/>
          </p:nvSpPr>
          <p:spPr>
            <a:xfrm>
              <a:off x="5842477" y="3119680"/>
              <a:ext cx="77647" cy="44916"/>
            </a:xfrm>
            <a:custGeom>
              <a:avLst/>
              <a:gdLst/>
              <a:ahLst/>
              <a:cxnLst/>
              <a:rect l="l" t="t" r="r" b="b"/>
              <a:pathLst>
                <a:path w="2619" h="1515" extrusionOk="0">
                  <a:moveTo>
                    <a:pt x="667" y="530"/>
                  </a:moveTo>
                  <a:cubicBezTo>
                    <a:pt x="666" y="531"/>
                    <a:pt x="665" y="531"/>
                    <a:pt x="665" y="532"/>
                  </a:cubicBezTo>
                  <a:cubicBezTo>
                    <a:pt x="665" y="531"/>
                    <a:pt x="666" y="530"/>
                    <a:pt x="667" y="530"/>
                  </a:cubicBezTo>
                  <a:close/>
                  <a:moveTo>
                    <a:pt x="819" y="0"/>
                  </a:moveTo>
                  <a:cubicBezTo>
                    <a:pt x="701" y="0"/>
                    <a:pt x="583" y="26"/>
                    <a:pt x="467" y="86"/>
                  </a:cubicBezTo>
                  <a:cubicBezTo>
                    <a:pt x="342" y="152"/>
                    <a:pt x="246" y="257"/>
                    <a:pt x="168" y="377"/>
                  </a:cubicBezTo>
                  <a:cubicBezTo>
                    <a:pt x="68" y="534"/>
                    <a:pt x="34" y="706"/>
                    <a:pt x="15" y="891"/>
                  </a:cubicBezTo>
                  <a:cubicBezTo>
                    <a:pt x="1" y="1006"/>
                    <a:pt x="111" y="1080"/>
                    <a:pt x="215" y="1080"/>
                  </a:cubicBezTo>
                  <a:cubicBezTo>
                    <a:pt x="280" y="1080"/>
                    <a:pt x="342" y="1052"/>
                    <a:pt x="371" y="988"/>
                  </a:cubicBezTo>
                  <a:cubicBezTo>
                    <a:pt x="423" y="873"/>
                    <a:pt x="488" y="759"/>
                    <a:pt x="555" y="653"/>
                  </a:cubicBezTo>
                  <a:cubicBezTo>
                    <a:pt x="560" y="646"/>
                    <a:pt x="581" y="618"/>
                    <a:pt x="585" y="613"/>
                  </a:cubicBezTo>
                  <a:lnTo>
                    <a:pt x="585" y="613"/>
                  </a:lnTo>
                  <a:cubicBezTo>
                    <a:pt x="597" y="599"/>
                    <a:pt x="609" y="585"/>
                    <a:pt x="622" y="572"/>
                  </a:cubicBezTo>
                  <a:cubicBezTo>
                    <a:pt x="638" y="556"/>
                    <a:pt x="656" y="542"/>
                    <a:pt x="670" y="528"/>
                  </a:cubicBezTo>
                  <a:cubicBezTo>
                    <a:pt x="671" y="528"/>
                    <a:pt x="671" y="527"/>
                    <a:pt x="672" y="526"/>
                  </a:cubicBezTo>
                  <a:lnTo>
                    <a:pt x="672" y="526"/>
                  </a:lnTo>
                  <a:cubicBezTo>
                    <a:pt x="678" y="522"/>
                    <a:pt x="685" y="517"/>
                    <a:pt x="693" y="512"/>
                  </a:cubicBezTo>
                  <a:cubicBezTo>
                    <a:pt x="704" y="506"/>
                    <a:pt x="741" y="490"/>
                    <a:pt x="736" y="490"/>
                  </a:cubicBezTo>
                  <a:lnTo>
                    <a:pt x="736" y="490"/>
                  </a:lnTo>
                  <a:cubicBezTo>
                    <a:pt x="734" y="490"/>
                    <a:pt x="726" y="493"/>
                    <a:pt x="709" y="498"/>
                  </a:cubicBezTo>
                  <a:cubicBezTo>
                    <a:pt x="723" y="493"/>
                    <a:pt x="738" y="488"/>
                    <a:pt x="754" y="484"/>
                  </a:cubicBezTo>
                  <a:cubicBezTo>
                    <a:pt x="771" y="478"/>
                    <a:pt x="790" y="476"/>
                    <a:pt x="809" y="472"/>
                  </a:cubicBezTo>
                  <a:lnTo>
                    <a:pt x="809" y="472"/>
                  </a:lnTo>
                  <a:cubicBezTo>
                    <a:pt x="794" y="476"/>
                    <a:pt x="790" y="477"/>
                    <a:pt x="793" y="477"/>
                  </a:cubicBezTo>
                  <a:cubicBezTo>
                    <a:pt x="798" y="477"/>
                    <a:pt x="820" y="474"/>
                    <a:pt x="835" y="474"/>
                  </a:cubicBezTo>
                  <a:cubicBezTo>
                    <a:pt x="855" y="474"/>
                    <a:pt x="876" y="475"/>
                    <a:pt x="895" y="475"/>
                  </a:cubicBezTo>
                  <a:cubicBezTo>
                    <a:pt x="896" y="475"/>
                    <a:pt x="897" y="475"/>
                    <a:pt x="898" y="475"/>
                  </a:cubicBezTo>
                  <a:lnTo>
                    <a:pt x="898" y="475"/>
                  </a:lnTo>
                  <a:cubicBezTo>
                    <a:pt x="902" y="476"/>
                    <a:pt x="906" y="477"/>
                    <a:pt x="911" y="477"/>
                  </a:cubicBezTo>
                  <a:cubicBezTo>
                    <a:pt x="955" y="486"/>
                    <a:pt x="999" y="497"/>
                    <a:pt x="1039" y="512"/>
                  </a:cubicBezTo>
                  <a:cubicBezTo>
                    <a:pt x="1061" y="519"/>
                    <a:pt x="1082" y="528"/>
                    <a:pt x="1101" y="537"/>
                  </a:cubicBezTo>
                  <a:cubicBezTo>
                    <a:pt x="1090" y="532"/>
                    <a:pt x="1085" y="530"/>
                    <a:pt x="1085" y="530"/>
                  </a:cubicBezTo>
                  <a:lnTo>
                    <a:pt x="1085" y="530"/>
                  </a:lnTo>
                  <a:cubicBezTo>
                    <a:pt x="1085" y="530"/>
                    <a:pt x="1114" y="543"/>
                    <a:pt x="1126" y="549"/>
                  </a:cubicBezTo>
                  <a:cubicBezTo>
                    <a:pt x="1171" y="572"/>
                    <a:pt x="1215" y="597"/>
                    <a:pt x="1259" y="623"/>
                  </a:cubicBezTo>
                  <a:cubicBezTo>
                    <a:pt x="1348" y="676"/>
                    <a:pt x="1432" y="732"/>
                    <a:pt x="1513" y="794"/>
                  </a:cubicBezTo>
                  <a:cubicBezTo>
                    <a:pt x="1520" y="800"/>
                    <a:pt x="1522" y="801"/>
                    <a:pt x="1522" y="801"/>
                  </a:cubicBezTo>
                  <a:cubicBezTo>
                    <a:pt x="1521" y="801"/>
                    <a:pt x="1509" y="792"/>
                    <a:pt x="1509" y="792"/>
                  </a:cubicBezTo>
                  <a:lnTo>
                    <a:pt x="1509" y="792"/>
                  </a:lnTo>
                  <a:cubicBezTo>
                    <a:pt x="1509" y="792"/>
                    <a:pt x="1511" y="794"/>
                    <a:pt x="1518" y="799"/>
                  </a:cubicBezTo>
                  <a:lnTo>
                    <a:pt x="1545" y="819"/>
                  </a:lnTo>
                  <a:cubicBezTo>
                    <a:pt x="1564" y="835"/>
                    <a:pt x="1583" y="849"/>
                    <a:pt x="1601" y="866"/>
                  </a:cubicBezTo>
                  <a:cubicBezTo>
                    <a:pt x="1643" y="900"/>
                    <a:pt x="1682" y="935"/>
                    <a:pt x="1722" y="970"/>
                  </a:cubicBezTo>
                  <a:cubicBezTo>
                    <a:pt x="1796" y="1037"/>
                    <a:pt x="1872" y="1102"/>
                    <a:pt x="1950" y="1166"/>
                  </a:cubicBezTo>
                  <a:cubicBezTo>
                    <a:pt x="2067" y="1266"/>
                    <a:pt x="2182" y="1368"/>
                    <a:pt x="2298" y="1467"/>
                  </a:cubicBezTo>
                  <a:cubicBezTo>
                    <a:pt x="2335" y="1500"/>
                    <a:pt x="2373" y="1514"/>
                    <a:pt x="2410" y="1514"/>
                  </a:cubicBezTo>
                  <a:cubicBezTo>
                    <a:pt x="2527" y="1514"/>
                    <a:pt x="2618" y="1365"/>
                    <a:pt x="2522" y="1243"/>
                  </a:cubicBezTo>
                  <a:cubicBezTo>
                    <a:pt x="2515" y="1234"/>
                    <a:pt x="2506" y="1226"/>
                    <a:pt x="2499" y="1216"/>
                  </a:cubicBezTo>
                  <a:lnTo>
                    <a:pt x="2499" y="1216"/>
                  </a:lnTo>
                  <a:cubicBezTo>
                    <a:pt x="2505" y="1223"/>
                    <a:pt x="2510" y="1229"/>
                    <a:pt x="2510" y="1229"/>
                  </a:cubicBezTo>
                  <a:cubicBezTo>
                    <a:pt x="2510" y="1229"/>
                    <a:pt x="2507" y="1225"/>
                    <a:pt x="2499" y="1215"/>
                  </a:cubicBezTo>
                  <a:lnTo>
                    <a:pt x="2499" y="1215"/>
                  </a:lnTo>
                  <a:cubicBezTo>
                    <a:pt x="2499" y="1215"/>
                    <a:pt x="2499" y="1215"/>
                    <a:pt x="2499" y="1216"/>
                  </a:cubicBezTo>
                  <a:lnTo>
                    <a:pt x="2499" y="1216"/>
                  </a:lnTo>
                  <a:cubicBezTo>
                    <a:pt x="2497" y="1212"/>
                    <a:pt x="2494" y="1209"/>
                    <a:pt x="2492" y="1206"/>
                  </a:cubicBezTo>
                  <a:cubicBezTo>
                    <a:pt x="2472" y="1180"/>
                    <a:pt x="2451" y="1150"/>
                    <a:pt x="2430" y="1125"/>
                  </a:cubicBezTo>
                  <a:cubicBezTo>
                    <a:pt x="2368" y="1042"/>
                    <a:pt x="2305" y="961"/>
                    <a:pt x="2242" y="882"/>
                  </a:cubicBezTo>
                  <a:cubicBezTo>
                    <a:pt x="2101" y="708"/>
                    <a:pt x="1932" y="558"/>
                    <a:pt x="1758" y="421"/>
                  </a:cubicBezTo>
                  <a:cubicBezTo>
                    <a:pt x="1496" y="214"/>
                    <a:pt x="1159" y="0"/>
                    <a:pt x="819" y="0"/>
                  </a:cubicBezTo>
                  <a:close/>
                </a:path>
              </a:pathLst>
            </a:custGeom>
            <a:solidFill>
              <a:srgbClr val="242424"/>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9010;p73">
              <a:extLst>
                <a:ext uri="{FF2B5EF4-FFF2-40B4-BE49-F238E27FC236}">
                  <a16:creationId xmlns:a16="http://schemas.microsoft.com/office/drawing/2014/main" id="{420914CD-54B6-8A1E-393E-D25A26E4BEF8}"/>
                </a:ext>
              </a:extLst>
            </p:cNvPr>
            <p:cNvSpPr/>
            <p:nvPr/>
          </p:nvSpPr>
          <p:spPr>
            <a:xfrm>
              <a:off x="5580245" y="3134919"/>
              <a:ext cx="140915" cy="99052"/>
            </a:xfrm>
            <a:custGeom>
              <a:avLst/>
              <a:gdLst/>
              <a:ahLst/>
              <a:cxnLst/>
              <a:rect l="l" t="t" r="r" b="b"/>
              <a:pathLst>
                <a:path w="4753" h="3341" extrusionOk="0">
                  <a:moveTo>
                    <a:pt x="2736" y="1"/>
                  </a:moveTo>
                  <a:cubicBezTo>
                    <a:pt x="2491" y="1"/>
                    <a:pt x="2247" y="40"/>
                    <a:pt x="2016" y="120"/>
                  </a:cubicBezTo>
                  <a:cubicBezTo>
                    <a:pt x="1222" y="395"/>
                    <a:pt x="536" y="1095"/>
                    <a:pt x="261" y="1889"/>
                  </a:cubicBezTo>
                  <a:cubicBezTo>
                    <a:pt x="185" y="2107"/>
                    <a:pt x="133" y="2340"/>
                    <a:pt x="89" y="2567"/>
                  </a:cubicBezTo>
                  <a:cubicBezTo>
                    <a:pt x="45" y="2790"/>
                    <a:pt x="1" y="3058"/>
                    <a:pt x="76" y="3274"/>
                  </a:cubicBezTo>
                  <a:cubicBezTo>
                    <a:pt x="91" y="3315"/>
                    <a:pt x="133" y="3341"/>
                    <a:pt x="173" y="3341"/>
                  </a:cubicBezTo>
                  <a:cubicBezTo>
                    <a:pt x="201" y="3341"/>
                    <a:pt x="228" y="3328"/>
                    <a:pt x="244" y="3297"/>
                  </a:cubicBezTo>
                  <a:cubicBezTo>
                    <a:pt x="330" y="3125"/>
                    <a:pt x="361" y="2929"/>
                    <a:pt x="413" y="2744"/>
                  </a:cubicBezTo>
                  <a:cubicBezTo>
                    <a:pt x="462" y="2567"/>
                    <a:pt x="520" y="2399"/>
                    <a:pt x="613" y="2239"/>
                  </a:cubicBezTo>
                  <a:cubicBezTo>
                    <a:pt x="809" y="1905"/>
                    <a:pt x="990" y="1572"/>
                    <a:pt x="1224" y="1298"/>
                  </a:cubicBezTo>
                  <a:cubicBezTo>
                    <a:pt x="1467" y="1012"/>
                    <a:pt x="1706" y="813"/>
                    <a:pt x="2041" y="657"/>
                  </a:cubicBezTo>
                  <a:cubicBezTo>
                    <a:pt x="2092" y="632"/>
                    <a:pt x="2169" y="602"/>
                    <a:pt x="2252" y="578"/>
                  </a:cubicBezTo>
                  <a:cubicBezTo>
                    <a:pt x="2345" y="549"/>
                    <a:pt x="2442" y="527"/>
                    <a:pt x="2539" y="511"/>
                  </a:cubicBezTo>
                  <a:cubicBezTo>
                    <a:pt x="2541" y="511"/>
                    <a:pt x="2559" y="509"/>
                    <a:pt x="2564" y="508"/>
                  </a:cubicBezTo>
                  <a:lnTo>
                    <a:pt x="2564" y="508"/>
                  </a:lnTo>
                  <a:cubicBezTo>
                    <a:pt x="2582" y="506"/>
                    <a:pt x="2600" y="505"/>
                    <a:pt x="2620" y="502"/>
                  </a:cubicBezTo>
                  <a:cubicBezTo>
                    <a:pt x="2662" y="500"/>
                    <a:pt x="2701" y="498"/>
                    <a:pt x="2743" y="497"/>
                  </a:cubicBezTo>
                  <a:cubicBezTo>
                    <a:pt x="2756" y="496"/>
                    <a:pt x="2770" y="496"/>
                    <a:pt x="2785" y="496"/>
                  </a:cubicBezTo>
                  <a:cubicBezTo>
                    <a:pt x="2865" y="496"/>
                    <a:pt x="2967" y="503"/>
                    <a:pt x="3014" y="509"/>
                  </a:cubicBezTo>
                  <a:cubicBezTo>
                    <a:pt x="3238" y="541"/>
                    <a:pt x="3460" y="613"/>
                    <a:pt x="3662" y="713"/>
                  </a:cubicBezTo>
                  <a:cubicBezTo>
                    <a:pt x="3921" y="842"/>
                    <a:pt x="4144" y="1016"/>
                    <a:pt x="4384" y="1167"/>
                  </a:cubicBezTo>
                  <a:cubicBezTo>
                    <a:pt x="4420" y="1189"/>
                    <a:pt x="4455" y="1199"/>
                    <a:pt x="4488" y="1199"/>
                  </a:cubicBezTo>
                  <a:cubicBezTo>
                    <a:pt x="4645" y="1199"/>
                    <a:pt x="4753" y="983"/>
                    <a:pt x="4634" y="845"/>
                  </a:cubicBezTo>
                  <a:cubicBezTo>
                    <a:pt x="4299" y="463"/>
                    <a:pt x="3780" y="183"/>
                    <a:pt x="3287" y="67"/>
                  </a:cubicBezTo>
                  <a:cubicBezTo>
                    <a:pt x="3106" y="23"/>
                    <a:pt x="2921" y="1"/>
                    <a:pt x="2736" y="1"/>
                  </a:cubicBezTo>
                  <a:close/>
                </a:path>
              </a:pathLst>
            </a:custGeom>
            <a:solidFill>
              <a:srgbClr val="242424"/>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9011;p73">
              <a:extLst>
                <a:ext uri="{FF2B5EF4-FFF2-40B4-BE49-F238E27FC236}">
                  <a16:creationId xmlns:a16="http://schemas.microsoft.com/office/drawing/2014/main" id="{EFB963BD-0164-F77E-89F7-EF8B9515975C}"/>
                </a:ext>
              </a:extLst>
            </p:cNvPr>
            <p:cNvSpPr/>
            <p:nvPr/>
          </p:nvSpPr>
          <p:spPr>
            <a:xfrm>
              <a:off x="5502568" y="3359262"/>
              <a:ext cx="100357" cy="95050"/>
            </a:xfrm>
            <a:custGeom>
              <a:avLst/>
              <a:gdLst/>
              <a:ahLst/>
              <a:cxnLst/>
              <a:rect l="l" t="t" r="r" b="b"/>
              <a:pathLst>
                <a:path w="3385" h="3206" extrusionOk="0">
                  <a:moveTo>
                    <a:pt x="978" y="1"/>
                  </a:moveTo>
                  <a:cubicBezTo>
                    <a:pt x="197" y="1"/>
                    <a:pt x="1" y="1005"/>
                    <a:pt x="338" y="1609"/>
                  </a:cubicBezTo>
                  <a:cubicBezTo>
                    <a:pt x="685" y="2233"/>
                    <a:pt x="1658" y="3205"/>
                    <a:pt x="2624" y="3205"/>
                  </a:cubicBezTo>
                  <a:cubicBezTo>
                    <a:pt x="2882" y="3205"/>
                    <a:pt x="3140" y="3136"/>
                    <a:pt x="3385" y="2972"/>
                  </a:cubicBezTo>
                  <a:lnTo>
                    <a:pt x="1864" y="324"/>
                  </a:lnTo>
                  <a:cubicBezTo>
                    <a:pt x="1513" y="95"/>
                    <a:pt x="1218" y="1"/>
                    <a:pt x="978" y="1"/>
                  </a:cubicBezTo>
                  <a:close/>
                </a:path>
              </a:pathLst>
            </a:custGeom>
            <a:solidFill>
              <a:srgbClr val="FFFFFF"/>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9012;p73">
              <a:extLst>
                <a:ext uri="{FF2B5EF4-FFF2-40B4-BE49-F238E27FC236}">
                  <a16:creationId xmlns:a16="http://schemas.microsoft.com/office/drawing/2014/main" id="{6FD4BEEC-2789-1824-6D76-C6A7C0AC730C}"/>
                </a:ext>
              </a:extLst>
            </p:cNvPr>
            <p:cNvSpPr/>
            <p:nvPr/>
          </p:nvSpPr>
          <p:spPr>
            <a:xfrm>
              <a:off x="5432778" y="3235276"/>
              <a:ext cx="32375" cy="65195"/>
            </a:xfrm>
            <a:custGeom>
              <a:avLst/>
              <a:gdLst/>
              <a:ahLst/>
              <a:cxnLst/>
              <a:rect l="l" t="t" r="r" b="b"/>
              <a:pathLst>
                <a:path w="1092" h="2199" extrusionOk="0">
                  <a:moveTo>
                    <a:pt x="104" y="0"/>
                  </a:moveTo>
                  <a:lnTo>
                    <a:pt x="104" y="0"/>
                  </a:lnTo>
                  <a:cubicBezTo>
                    <a:pt x="104" y="0"/>
                    <a:pt x="0" y="1023"/>
                    <a:pt x="1091" y="2199"/>
                  </a:cubicBezTo>
                  <a:lnTo>
                    <a:pt x="104" y="0"/>
                  </a:lnTo>
                  <a:close/>
                </a:path>
              </a:pathLst>
            </a:custGeom>
            <a:solidFill>
              <a:srgbClr val="000000"/>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9013;p73">
              <a:extLst>
                <a:ext uri="{FF2B5EF4-FFF2-40B4-BE49-F238E27FC236}">
                  <a16:creationId xmlns:a16="http://schemas.microsoft.com/office/drawing/2014/main" id="{DA674102-8514-E531-7413-D7AB4F892D15}"/>
                </a:ext>
              </a:extLst>
            </p:cNvPr>
            <p:cNvSpPr/>
            <p:nvPr/>
          </p:nvSpPr>
          <p:spPr>
            <a:xfrm>
              <a:off x="5400047" y="3315324"/>
              <a:ext cx="46250" cy="27276"/>
            </a:xfrm>
            <a:custGeom>
              <a:avLst/>
              <a:gdLst/>
              <a:ahLst/>
              <a:cxnLst/>
              <a:rect l="l" t="t" r="r" b="b"/>
              <a:pathLst>
                <a:path w="1560" h="920" extrusionOk="0">
                  <a:moveTo>
                    <a:pt x="1560" y="0"/>
                  </a:moveTo>
                  <a:lnTo>
                    <a:pt x="1560" y="0"/>
                  </a:lnTo>
                  <a:cubicBezTo>
                    <a:pt x="416" y="110"/>
                    <a:pt x="0" y="919"/>
                    <a:pt x="0" y="919"/>
                  </a:cubicBezTo>
                  <a:lnTo>
                    <a:pt x="1560" y="0"/>
                  </a:lnTo>
                  <a:close/>
                </a:path>
              </a:pathLst>
            </a:custGeom>
            <a:solidFill>
              <a:srgbClr val="000000"/>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9014;p73">
              <a:extLst>
                <a:ext uri="{FF2B5EF4-FFF2-40B4-BE49-F238E27FC236}">
                  <a16:creationId xmlns:a16="http://schemas.microsoft.com/office/drawing/2014/main" id="{C10D2FA6-01A9-6EBD-516D-9AC38BC13FCD}"/>
                </a:ext>
              </a:extLst>
            </p:cNvPr>
            <p:cNvSpPr/>
            <p:nvPr/>
          </p:nvSpPr>
          <p:spPr>
            <a:xfrm>
              <a:off x="5670017" y="3541445"/>
              <a:ext cx="118027" cy="27157"/>
            </a:xfrm>
            <a:custGeom>
              <a:avLst/>
              <a:gdLst/>
              <a:ahLst/>
              <a:cxnLst/>
              <a:rect l="l" t="t" r="r" b="b"/>
              <a:pathLst>
                <a:path w="3981" h="916" fill="none" extrusionOk="0">
                  <a:moveTo>
                    <a:pt x="0" y="1"/>
                  </a:moveTo>
                  <a:cubicBezTo>
                    <a:pt x="0" y="1"/>
                    <a:pt x="1463" y="670"/>
                    <a:pt x="3980" y="916"/>
                  </a:cubicBezTo>
                </a:path>
              </a:pathLst>
            </a:custGeom>
            <a:noFill/>
            <a:ln w="5550" cap="rnd" cmpd="sng">
              <a:solidFill>
                <a:srgbClr val="A1544A">
                  <a:lumMod val="50000"/>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0" name="Google Shape;9015;p73">
              <a:extLst>
                <a:ext uri="{FF2B5EF4-FFF2-40B4-BE49-F238E27FC236}">
                  <a16:creationId xmlns:a16="http://schemas.microsoft.com/office/drawing/2014/main" id="{042FD53D-184B-EFCC-565E-6EA2D4FD3F01}"/>
                </a:ext>
              </a:extLst>
            </p:cNvPr>
            <p:cNvSpPr/>
            <p:nvPr/>
          </p:nvSpPr>
          <p:spPr>
            <a:xfrm>
              <a:off x="5684515" y="3273847"/>
              <a:ext cx="247231" cy="173497"/>
            </a:xfrm>
            <a:custGeom>
              <a:avLst/>
              <a:gdLst/>
              <a:ahLst/>
              <a:cxnLst/>
              <a:rect l="l" t="t" r="r" b="b"/>
              <a:pathLst>
                <a:path w="8339" h="5852" extrusionOk="0">
                  <a:moveTo>
                    <a:pt x="5149" y="1"/>
                  </a:moveTo>
                  <a:cubicBezTo>
                    <a:pt x="4795" y="1"/>
                    <a:pt x="4439" y="29"/>
                    <a:pt x="4088" y="83"/>
                  </a:cubicBezTo>
                  <a:cubicBezTo>
                    <a:pt x="2771" y="285"/>
                    <a:pt x="1499" y="829"/>
                    <a:pt x="284" y="1482"/>
                  </a:cubicBezTo>
                  <a:cubicBezTo>
                    <a:pt x="189" y="1533"/>
                    <a:pt x="87" y="1595"/>
                    <a:pt x="46" y="1702"/>
                  </a:cubicBezTo>
                  <a:cubicBezTo>
                    <a:pt x="1" y="1827"/>
                    <a:pt x="53" y="1966"/>
                    <a:pt x="106" y="2082"/>
                  </a:cubicBezTo>
                  <a:cubicBezTo>
                    <a:pt x="529" y="3015"/>
                    <a:pt x="972" y="3999"/>
                    <a:pt x="2060" y="4837"/>
                  </a:cubicBezTo>
                  <a:cubicBezTo>
                    <a:pt x="2754" y="5371"/>
                    <a:pt x="3521" y="5665"/>
                    <a:pt x="4238" y="5786"/>
                  </a:cubicBezTo>
                  <a:cubicBezTo>
                    <a:pt x="4506" y="5831"/>
                    <a:pt x="4767" y="5852"/>
                    <a:pt x="5014" y="5852"/>
                  </a:cubicBezTo>
                  <a:cubicBezTo>
                    <a:pt x="5648" y="5852"/>
                    <a:pt x="6190" y="5714"/>
                    <a:pt x="6526" y="5494"/>
                  </a:cubicBezTo>
                  <a:cubicBezTo>
                    <a:pt x="8339" y="4309"/>
                    <a:pt x="8031" y="2056"/>
                    <a:pt x="7966" y="1113"/>
                  </a:cubicBezTo>
                  <a:cubicBezTo>
                    <a:pt x="7948" y="854"/>
                    <a:pt x="7788" y="627"/>
                    <a:pt x="7552" y="514"/>
                  </a:cubicBezTo>
                  <a:cubicBezTo>
                    <a:pt x="6803" y="157"/>
                    <a:pt x="5980" y="1"/>
                    <a:pt x="5149" y="1"/>
                  </a:cubicBezTo>
                  <a:close/>
                </a:path>
              </a:pathLst>
            </a:custGeom>
            <a:solidFill>
              <a:srgbClr val="242424"/>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1" name="Google Shape;9016;p73">
              <a:extLst>
                <a:ext uri="{FF2B5EF4-FFF2-40B4-BE49-F238E27FC236}">
                  <a16:creationId xmlns:a16="http://schemas.microsoft.com/office/drawing/2014/main" id="{2BAD56B9-AD70-1409-641C-9B3737566388}"/>
                </a:ext>
              </a:extLst>
            </p:cNvPr>
            <p:cNvSpPr/>
            <p:nvPr/>
          </p:nvSpPr>
          <p:spPr>
            <a:xfrm>
              <a:off x="5745589" y="3387694"/>
              <a:ext cx="132406" cy="59651"/>
            </a:xfrm>
            <a:custGeom>
              <a:avLst/>
              <a:gdLst/>
              <a:ahLst/>
              <a:cxnLst/>
              <a:rect l="l" t="t" r="r" b="b"/>
              <a:pathLst>
                <a:path w="4466" h="2012" extrusionOk="0">
                  <a:moveTo>
                    <a:pt x="1658" y="0"/>
                  </a:moveTo>
                  <a:cubicBezTo>
                    <a:pt x="468" y="0"/>
                    <a:pt x="0" y="997"/>
                    <a:pt x="0" y="997"/>
                  </a:cubicBezTo>
                  <a:cubicBezTo>
                    <a:pt x="694" y="1531"/>
                    <a:pt x="1461" y="1825"/>
                    <a:pt x="2178" y="1946"/>
                  </a:cubicBezTo>
                  <a:cubicBezTo>
                    <a:pt x="2446" y="1991"/>
                    <a:pt x="2707" y="2012"/>
                    <a:pt x="2954" y="2012"/>
                  </a:cubicBezTo>
                  <a:cubicBezTo>
                    <a:pt x="3588" y="2012"/>
                    <a:pt x="4130" y="1874"/>
                    <a:pt x="4466" y="1654"/>
                  </a:cubicBezTo>
                  <a:cubicBezTo>
                    <a:pt x="4466" y="1654"/>
                    <a:pt x="3554" y="297"/>
                    <a:pt x="2061" y="36"/>
                  </a:cubicBezTo>
                  <a:cubicBezTo>
                    <a:pt x="1919" y="11"/>
                    <a:pt x="1784" y="0"/>
                    <a:pt x="1658" y="0"/>
                  </a:cubicBezTo>
                  <a:close/>
                </a:path>
              </a:pathLst>
            </a:custGeom>
            <a:solidFill>
              <a:srgbClr val="D7AEAC"/>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2" name="Google Shape;9017;p73">
              <a:extLst>
                <a:ext uri="{FF2B5EF4-FFF2-40B4-BE49-F238E27FC236}">
                  <a16:creationId xmlns:a16="http://schemas.microsoft.com/office/drawing/2014/main" id="{E1756A4B-642A-3AA7-6F40-7E29BEDED113}"/>
                </a:ext>
              </a:extLst>
            </p:cNvPr>
            <p:cNvSpPr/>
            <p:nvPr/>
          </p:nvSpPr>
          <p:spPr>
            <a:xfrm>
              <a:off x="5655668" y="3201033"/>
              <a:ext cx="61815" cy="38453"/>
            </a:xfrm>
            <a:custGeom>
              <a:avLst/>
              <a:gdLst/>
              <a:ahLst/>
              <a:cxnLst/>
              <a:rect l="l" t="t" r="r" b="b"/>
              <a:pathLst>
                <a:path w="2085" h="1297" extrusionOk="0">
                  <a:moveTo>
                    <a:pt x="1418" y="390"/>
                  </a:moveTo>
                  <a:cubicBezTo>
                    <a:pt x="1428" y="391"/>
                    <a:pt x="1437" y="392"/>
                    <a:pt x="1447" y="393"/>
                  </a:cubicBezTo>
                  <a:cubicBezTo>
                    <a:pt x="1437" y="392"/>
                    <a:pt x="1428" y="391"/>
                    <a:pt x="1418" y="390"/>
                  </a:cubicBezTo>
                  <a:close/>
                  <a:moveTo>
                    <a:pt x="1530" y="416"/>
                  </a:moveTo>
                  <a:cubicBezTo>
                    <a:pt x="1536" y="418"/>
                    <a:pt x="1542" y="421"/>
                    <a:pt x="1549" y="424"/>
                  </a:cubicBezTo>
                  <a:lnTo>
                    <a:pt x="1549" y="424"/>
                  </a:lnTo>
                  <a:lnTo>
                    <a:pt x="1530" y="416"/>
                  </a:lnTo>
                  <a:close/>
                  <a:moveTo>
                    <a:pt x="1565" y="431"/>
                  </a:moveTo>
                  <a:cubicBezTo>
                    <a:pt x="1568" y="432"/>
                    <a:pt x="1572" y="434"/>
                    <a:pt x="1576" y="435"/>
                  </a:cubicBezTo>
                  <a:lnTo>
                    <a:pt x="1565" y="431"/>
                  </a:lnTo>
                  <a:close/>
                  <a:moveTo>
                    <a:pt x="1053" y="449"/>
                  </a:moveTo>
                  <a:lnTo>
                    <a:pt x="1023" y="462"/>
                  </a:lnTo>
                  <a:lnTo>
                    <a:pt x="1023" y="462"/>
                  </a:lnTo>
                  <a:cubicBezTo>
                    <a:pt x="1033" y="458"/>
                    <a:pt x="1043" y="453"/>
                    <a:pt x="1053" y="449"/>
                  </a:cubicBezTo>
                  <a:close/>
                  <a:moveTo>
                    <a:pt x="1344" y="1"/>
                  </a:moveTo>
                  <a:cubicBezTo>
                    <a:pt x="1248" y="1"/>
                    <a:pt x="1152" y="14"/>
                    <a:pt x="1060" y="39"/>
                  </a:cubicBezTo>
                  <a:cubicBezTo>
                    <a:pt x="903" y="81"/>
                    <a:pt x="748" y="154"/>
                    <a:pt x="615" y="247"/>
                  </a:cubicBezTo>
                  <a:cubicBezTo>
                    <a:pt x="481" y="338"/>
                    <a:pt x="356" y="446"/>
                    <a:pt x="254" y="576"/>
                  </a:cubicBezTo>
                  <a:cubicBezTo>
                    <a:pt x="143" y="717"/>
                    <a:pt x="48" y="875"/>
                    <a:pt x="11" y="1051"/>
                  </a:cubicBezTo>
                  <a:cubicBezTo>
                    <a:pt x="0" y="1102"/>
                    <a:pt x="5" y="1155"/>
                    <a:pt x="32" y="1201"/>
                  </a:cubicBezTo>
                  <a:cubicBezTo>
                    <a:pt x="55" y="1241"/>
                    <a:pt x="102" y="1280"/>
                    <a:pt x="148" y="1291"/>
                  </a:cubicBezTo>
                  <a:cubicBezTo>
                    <a:pt x="163" y="1294"/>
                    <a:pt x="179" y="1296"/>
                    <a:pt x="195" y="1296"/>
                  </a:cubicBezTo>
                  <a:cubicBezTo>
                    <a:pt x="281" y="1296"/>
                    <a:pt x="370" y="1246"/>
                    <a:pt x="387" y="1155"/>
                  </a:cubicBezTo>
                  <a:cubicBezTo>
                    <a:pt x="396" y="1115"/>
                    <a:pt x="407" y="1077"/>
                    <a:pt x="421" y="1040"/>
                  </a:cubicBezTo>
                  <a:lnTo>
                    <a:pt x="421" y="1040"/>
                  </a:lnTo>
                  <a:cubicBezTo>
                    <a:pt x="452" y="972"/>
                    <a:pt x="490" y="908"/>
                    <a:pt x="534" y="847"/>
                  </a:cubicBezTo>
                  <a:lnTo>
                    <a:pt x="534" y="847"/>
                  </a:lnTo>
                  <a:cubicBezTo>
                    <a:pt x="601" y="761"/>
                    <a:pt x="679" y="683"/>
                    <a:pt x="765" y="614"/>
                  </a:cubicBezTo>
                  <a:lnTo>
                    <a:pt x="765" y="614"/>
                  </a:lnTo>
                  <a:cubicBezTo>
                    <a:pt x="843" y="556"/>
                    <a:pt x="927" y="504"/>
                    <a:pt x="1018" y="464"/>
                  </a:cubicBezTo>
                  <a:lnTo>
                    <a:pt x="1018" y="464"/>
                  </a:lnTo>
                  <a:cubicBezTo>
                    <a:pt x="1093" y="433"/>
                    <a:pt x="1172" y="408"/>
                    <a:pt x="1252" y="394"/>
                  </a:cubicBezTo>
                  <a:lnTo>
                    <a:pt x="1252" y="394"/>
                  </a:lnTo>
                  <a:cubicBezTo>
                    <a:pt x="1287" y="390"/>
                    <a:pt x="1324" y="388"/>
                    <a:pt x="1361" y="388"/>
                  </a:cubicBezTo>
                  <a:cubicBezTo>
                    <a:pt x="1376" y="388"/>
                    <a:pt x="1391" y="388"/>
                    <a:pt x="1406" y="389"/>
                  </a:cubicBezTo>
                  <a:lnTo>
                    <a:pt x="1406" y="389"/>
                  </a:lnTo>
                  <a:cubicBezTo>
                    <a:pt x="1457" y="397"/>
                    <a:pt x="1508" y="409"/>
                    <a:pt x="1556" y="427"/>
                  </a:cubicBezTo>
                  <a:lnTo>
                    <a:pt x="1556" y="427"/>
                  </a:lnTo>
                  <a:cubicBezTo>
                    <a:pt x="1591" y="443"/>
                    <a:pt x="1624" y="463"/>
                    <a:pt x="1655" y="486"/>
                  </a:cubicBezTo>
                  <a:lnTo>
                    <a:pt x="1655" y="486"/>
                  </a:lnTo>
                  <a:cubicBezTo>
                    <a:pt x="1685" y="511"/>
                    <a:pt x="1712" y="538"/>
                    <a:pt x="1739" y="566"/>
                  </a:cubicBezTo>
                  <a:cubicBezTo>
                    <a:pt x="1774" y="602"/>
                    <a:pt x="1825" y="621"/>
                    <a:pt x="1877" y="621"/>
                  </a:cubicBezTo>
                  <a:cubicBezTo>
                    <a:pt x="1928" y="621"/>
                    <a:pt x="1980" y="602"/>
                    <a:pt x="2014" y="566"/>
                  </a:cubicBezTo>
                  <a:cubicBezTo>
                    <a:pt x="2084" y="488"/>
                    <a:pt x="2084" y="375"/>
                    <a:pt x="2012" y="294"/>
                  </a:cubicBezTo>
                  <a:cubicBezTo>
                    <a:pt x="1896" y="164"/>
                    <a:pt x="1738" y="67"/>
                    <a:pt x="1567" y="27"/>
                  </a:cubicBezTo>
                  <a:cubicBezTo>
                    <a:pt x="1494" y="9"/>
                    <a:pt x="1419" y="1"/>
                    <a:pt x="1344" y="1"/>
                  </a:cubicBezTo>
                  <a:close/>
                </a:path>
              </a:pathLst>
            </a:custGeom>
            <a:solidFill>
              <a:srgbClr val="242424"/>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3" name="Google Shape;9018;p73">
              <a:extLst>
                <a:ext uri="{FF2B5EF4-FFF2-40B4-BE49-F238E27FC236}">
                  <a16:creationId xmlns:a16="http://schemas.microsoft.com/office/drawing/2014/main" id="{473D514F-ADCE-7990-C43A-5E05376ED0E3}"/>
                </a:ext>
              </a:extLst>
            </p:cNvPr>
            <p:cNvSpPr/>
            <p:nvPr/>
          </p:nvSpPr>
          <p:spPr>
            <a:xfrm>
              <a:off x="5877550" y="3181021"/>
              <a:ext cx="47792" cy="29529"/>
            </a:xfrm>
            <a:custGeom>
              <a:avLst/>
              <a:gdLst/>
              <a:ahLst/>
              <a:cxnLst/>
              <a:rect l="l" t="t" r="r" b="b"/>
              <a:pathLst>
                <a:path w="1612" h="996" extrusionOk="0">
                  <a:moveTo>
                    <a:pt x="555" y="392"/>
                  </a:moveTo>
                  <a:cubicBezTo>
                    <a:pt x="564" y="393"/>
                    <a:pt x="573" y="394"/>
                    <a:pt x="582" y="396"/>
                  </a:cubicBezTo>
                  <a:cubicBezTo>
                    <a:pt x="573" y="395"/>
                    <a:pt x="563" y="393"/>
                    <a:pt x="555" y="392"/>
                  </a:cubicBezTo>
                  <a:close/>
                  <a:moveTo>
                    <a:pt x="438" y="404"/>
                  </a:moveTo>
                  <a:lnTo>
                    <a:pt x="416" y="413"/>
                  </a:lnTo>
                  <a:cubicBezTo>
                    <a:pt x="423" y="410"/>
                    <a:pt x="430" y="407"/>
                    <a:pt x="438" y="404"/>
                  </a:cubicBezTo>
                  <a:close/>
                  <a:moveTo>
                    <a:pt x="420" y="410"/>
                  </a:moveTo>
                  <a:cubicBezTo>
                    <a:pt x="414" y="415"/>
                    <a:pt x="409" y="420"/>
                    <a:pt x="403" y="424"/>
                  </a:cubicBezTo>
                  <a:lnTo>
                    <a:pt x="403" y="424"/>
                  </a:lnTo>
                  <a:cubicBezTo>
                    <a:pt x="408" y="419"/>
                    <a:pt x="414" y="414"/>
                    <a:pt x="420" y="410"/>
                  </a:cubicBezTo>
                  <a:close/>
                  <a:moveTo>
                    <a:pt x="657" y="417"/>
                  </a:moveTo>
                  <a:cubicBezTo>
                    <a:pt x="669" y="421"/>
                    <a:pt x="680" y="426"/>
                    <a:pt x="691" y="432"/>
                  </a:cubicBezTo>
                  <a:lnTo>
                    <a:pt x="691" y="432"/>
                  </a:lnTo>
                  <a:lnTo>
                    <a:pt x="657" y="417"/>
                  </a:lnTo>
                  <a:close/>
                  <a:moveTo>
                    <a:pt x="898" y="556"/>
                  </a:moveTo>
                  <a:cubicBezTo>
                    <a:pt x="910" y="565"/>
                    <a:pt x="923" y="575"/>
                    <a:pt x="935" y="584"/>
                  </a:cubicBezTo>
                  <a:cubicBezTo>
                    <a:pt x="922" y="574"/>
                    <a:pt x="911" y="566"/>
                    <a:pt x="898" y="556"/>
                  </a:cubicBezTo>
                  <a:close/>
                  <a:moveTo>
                    <a:pt x="1238" y="892"/>
                  </a:moveTo>
                  <a:cubicBezTo>
                    <a:pt x="1241" y="893"/>
                    <a:pt x="1243" y="896"/>
                    <a:pt x="1243" y="898"/>
                  </a:cubicBezTo>
                  <a:lnTo>
                    <a:pt x="1243" y="898"/>
                  </a:lnTo>
                  <a:cubicBezTo>
                    <a:pt x="1242" y="896"/>
                    <a:pt x="1240" y="894"/>
                    <a:pt x="1238" y="892"/>
                  </a:cubicBezTo>
                  <a:close/>
                  <a:moveTo>
                    <a:pt x="516" y="1"/>
                  </a:moveTo>
                  <a:cubicBezTo>
                    <a:pt x="464" y="1"/>
                    <a:pt x="413" y="7"/>
                    <a:pt x="362" y="21"/>
                  </a:cubicBezTo>
                  <a:cubicBezTo>
                    <a:pt x="221" y="58"/>
                    <a:pt x="115" y="151"/>
                    <a:pt x="31" y="265"/>
                  </a:cubicBezTo>
                  <a:cubicBezTo>
                    <a:pt x="3" y="304"/>
                    <a:pt x="1" y="371"/>
                    <a:pt x="11" y="415"/>
                  </a:cubicBezTo>
                  <a:cubicBezTo>
                    <a:pt x="24" y="459"/>
                    <a:pt x="57" y="510"/>
                    <a:pt x="101" y="531"/>
                  </a:cubicBezTo>
                  <a:cubicBezTo>
                    <a:pt x="132" y="548"/>
                    <a:pt x="166" y="558"/>
                    <a:pt x="201" y="558"/>
                  </a:cubicBezTo>
                  <a:cubicBezTo>
                    <a:pt x="217" y="558"/>
                    <a:pt x="234" y="556"/>
                    <a:pt x="251" y="550"/>
                  </a:cubicBezTo>
                  <a:cubicBezTo>
                    <a:pt x="291" y="538"/>
                    <a:pt x="322" y="514"/>
                    <a:pt x="348" y="483"/>
                  </a:cubicBezTo>
                  <a:lnTo>
                    <a:pt x="348" y="483"/>
                  </a:lnTo>
                  <a:cubicBezTo>
                    <a:pt x="348" y="483"/>
                    <a:pt x="348" y="483"/>
                    <a:pt x="348" y="484"/>
                  </a:cubicBezTo>
                  <a:cubicBezTo>
                    <a:pt x="364" y="465"/>
                    <a:pt x="380" y="446"/>
                    <a:pt x="398" y="429"/>
                  </a:cubicBezTo>
                  <a:lnTo>
                    <a:pt x="398" y="429"/>
                  </a:lnTo>
                  <a:cubicBezTo>
                    <a:pt x="413" y="418"/>
                    <a:pt x="430" y="409"/>
                    <a:pt x="447" y="401"/>
                  </a:cubicBezTo>
                  <a:lnTo>
                    <a:pt x="447" y="401"/>
                  </a:lnTo>
                  <a:cubicBezTo>
                    <a:pt x="458" y="397"/>
                    <a:pt x="469" y="394"/>
                    <a:pt x="481" y="392"/>
                  </a:cubicBezTo>
                  <a:lnTo>
                    <a:pt x="481" y="392"/>
                  </a:lnTo>
                  <a:cubicBezTo>
                    <a:pt x="492" y="391"/>
                    <a:pt x="504" y="390"/>
                    <a:pt x="516" y="390"/>
                  </a:cubicBezTo>
                  <a:cubicBezTo>
                    <a:pt x="526" y="390"/>
                    <a:pt x="537" y="390"/>
                    <a:pt x="548" y="391"/>
                  </a:cubicBezTo>
                  <a:lnTo>
                    <a:pt x="548" y="391"/>
                  </a:lnTo>
                  <a:cubicBezTo>
                    <a:pt x="600" y="400"/>
                    <a:pt x="649" y="416"/>
                    <a:pt x="700" y="436"/>
                  </a:cubicBezTo>
                  <a:lnTo>
                    <a:pt x="700" y="436"/>
                  </a:lnTo>
                  <a:cubicBezTo>
                    <a:pt x="769" y="469"/>
                    <a:pt x="834" y="510"/>
                    <a:pt x="896" y="555"/>
                  </a:cubicBezTo>
                  <a:lnTo>
                    <a:pt x="896" y="555"/>
                  </a:lnTo>
                  <a:cubicBezTo>
                    <a:pt x="1025" y="655"/>
                    <a:pt x="1142" y="773"/>
                    <a:pt x="1244" y="899"/>
                  </a:cubicBezTo>
                  <a:lnTo>
                    <a:pt x="1244" y="899"/>
                  </a:lnTo>
                  <a:cubicBezTo>
                    <a:pt x="1244" y="899"/>
                    <a:pt x="1244" y="899"/>
                    <a:pt x="1244" y="899"/>
                  </a:cubicBezTo>
                  <a:cubicBezTo>
                    <a:pt x="1247" y="903"/>
                    <a:pt x="1249" y="906"/>
                    <a:pt x="1252" y="910"/>
                  </a:cubicBezTo>
                  <a:lnTo>
                    <a:pt x="1252" y="910"/>
                  </a:lnTo>
                  <a:cubicBezTo>
                    <a:pt x="1258" y="917"/>
                    <a:pt x="1264" y="925"/>
                    <a:pt x="1270" y="932"/>
                  </a:cubicBezTo>
                  <a:cubicBezTo>
                    <a:pt x="1266" y="928"/>
                    <a:pt x="1263" y="923"/>
                    <a:pt x="1260" y="919"/>
                  </a:cubicBezTo>
                  <a:lnTo>
                    <a:pt x="1260" y="919"/>
                  </a:lnTo>
                  <a:cubicBezTo>
                    <a:pt x="1287" y="951"/>
                    <a:pt x="1316" y="976"/>
                    <a:pt x="1360" y="989"/>
                  </a:cubicBezTo>
                  <a:cubicBezTo>
                    <a:pt x="1375" y="994"/>
                    <a:pt x="1392" y="996"/>
                    <a:pt x="1410" y="996"/>
                  </a:cubicBezTo>
                  <a:cubicBezTo>
                    <a:pt x="1445" y="996"/>
                    <a:pt x="1481" y="987"/>
                    <a:pt x="1509" y="969"/>
                  </a:cubicBezTo>
                  <a:cubicBezTo>
                    <a:pt x="1552" y="943"/>
                    <a:pt x="1587" y="903"/>
                    <a:pt x="1599" y="853"/>
                  </a:cubicBezTo>
                  <a:cubicBezTo>
                    <a:pt x="1611" y="806"/>
                    <a:pt x="1611" y="742"/>
                    <a:pt x="1580" y="704"/>
                  </a:cubicBezTo>
                  <a:cubicBezTo>
                    <a:pt x="1420" y="494"/>
                    <a:pt x="1233" y="302"/>
                    <a:pt x="1008" y="161"/>
                  </a:cubicBezTo>
                  <a:cubicBezTo>
                    <a:pt x="863" y="71"/>
                    <a:pt x="689" y="1"/>
                    <a:pt x="516" y="1"/>
                  </a:cubicBezTo>
                  <a:close/>
                </a:path>
              </a:pathLst>
            </a:custGeom>
            <a:solidFill>
              <a:srgbClr val="242424"/>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4" name="Google Shape;9019;p73">
              <a:extLst>
                <a:ext uri="{FF2B5EF4-FFF2-40B4-BE49-F238E27FC236}">
                  <a16:creationId xmlns:a16="http://schemas.microsoft.com/office/drawing/2014/main" id="{2011D037-3B7B-26B3-B83F-17A4A900D0E0}"/>
                </a:ext>
              </a:extLst>
            </p:cNvPr>
            <p:cNvSpPr/>
            <p:nvPr/>
          </p:nvSpPr>
          <p:spPr>
            <a:xfrm>
              <a:off x="5806900" y="3161720"/>
              <a:ext cx="78032" cy="90336"/>
            </a:xfrm>
            <a:custGeom>
              <a:avLst/>
              <a:gdLst/>
              <a:ahLst/>
              <a:cxnLst/>
              <a:rect l="l" t="t" r="r" b="b"/>
              <a:pathLst>
                <a:path w="2632" h="3047" fill="none" extrusionOk="0">
                  <a:moveTo>
                    <a:pt x="0" y="1"/>
                  </a:moveTo>
                  <a:cubicBezTo>
                    <a:pt x="0" y="746"/>
                    <a:pt x="2632" y="1432"/>
                    <a:pt x="2363" y="1803"/>
                  </a:cubicBezTo>
                  <a:cubicBezTo>
                    <a:pt x="2093" y="2175"/>
                    <a:pt x="1328" y="2772"/>
                    <a:pt x="946" y="3046"/>
                  </a:cubicBezTo>
                </a:path>
              </a:pathLst>
            </a:custGeom>
            <a:noFill/>
            <a:ln w="11125" cap="rnd" cmpd="sng">
              <a:solidFill>
                <a:srgbClr val="A1544A">
                  <a:lumMod val="50000"/>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5" name="Google Shape;9020;p73">
              <a:extLst>
                <a:ext uri="{FF2B5EF4-FFF2-40B4-BE49-F238E27FC236}">
                  <a16:creationId xmlns:a16="http://schemas.microsoft.com/office/drawing/2014/main" id="{C7341447-041C-202F-94EB-CA84AD8B670F}"/>
                </a:ext>
              </a:extLst>
            </p:cNvPr>
            <p:cNvSpPr/>
            <p:nvPr/>
          </p:nvSpPr>
          <p:spPr>
            <a:xfrm>
              <a:off x="5701740" y="3286862"/>
              <a:ext cx="210645" cy="76757"/>
            </a:xfrm>
            <a:custGeom>
              <a:avLst/>
              <a:gdLst/>
              <a:ahLst/>
              <a:cxnLst/>
              <a:rect l="l" t="t" r="r" b="b"/>
              <a:pathLst>
                <a:path w="7105" h="2589" extrusionOk="0">
                  <a:moveTo>
                    <a:pt x="4532" y="1"/>
                  </a:moveTo>
                  <a:cubicBezTo>
                    <a:pt x="4038" y="1"/>
                    <a:pt x="3518" y="56"/>
                    <a:pt x="3023" y="200"/>
                  </a:cubicBezTo>
                  <a:cubicBezTo>
                    <a:pt x="1324" y="696"/>
                    <a:pt x="0" y="1483"/>
                    <a:pt x="0" y="1483"/>
                  </a:cubicBezTo>
                  <a:lnTo>
                    <a:pt x="629" y="2589"/>
                  </a:lnTo>
                  <a:cubicBezTo>
                    <a:pt x="629" y="2589"/>
                    <a:pt x="2201" y="1455"/>
                    <a:pt x="4227" y="1323"/>
                  </a:cubicBezTo>
                  <a:cubicBezTo>
                    <a:pt x="4431" y="1309"/>
                    <a:pt x="4623" y="1303"/>
                    <a:pt x="4805" y="1303"/>
                  </a:cubicBezTo>
                  <a:cubicBezTo>
                    <a:pt x="6328" y="1303"/>
                    <a:pt x="7052" y="1740"/>
                    <a:pt x="7052" y="1740"/>
                  </a:cubicBezTo>
                  <a:cubicBezTo>
                    <a:pt x="7036" y="1122"/>
                    <a:pt x="7105" y="709"/>
                    <a:pt x="6910" y="485"/>
                  </a:cubicBezTo>
                  <a:cubicBezTo>
                    <a:pt x="6771" y="326"/>
                    <a:pt x="5731" y="1"/>
                    <a:pt x="4532" y="1"/>
                  </a:cubicBezTo>
                  <a:close/>
                </a:path>
              </a:pathLst>
            </a:custGeom>
            <a:solidFill>
              <a:srgbClr val="FFFFFF"/>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6" name="Google Shape;9021;p73">
              <a:extLst>
                <a:ext uri="{FF2B5EF4-FFF2-40B4-BE49-F238E27FC236}">
                  <a16:creationId xmlns:a16="http://schemas.microsoft.com/office/drawing/2014/main" id="{DA0EBFED-9710-11EA-9E0D-6443DB9AE7E2}"/>
                </a:ext>
              </a:extLst>
            </p:cNvPr>
            <p:cNvSpPr/>
            <p:nvPr/>
          </p:nvSpPr>
          <p:spPr>
            <a:xfrm>
              <a:off x="4875672" y="3229821"/>
              <a:ext cx="167746" cy="156568"/>
            </a:xfrm>
            <a:custGeom>
              <a:avLst/>
              <a:gdLst/>
              <a:ahLst/>
              <a:cxnLst/>
              <a:rect l="l" t="t" r="r" b="b"/>
              <a:pathLst>
                <a:path w="5658" h="5281" extrusionOk="0">
                  <a:moveTo>
                    <a:pt x="4005" y="0"/>
                  </a:moveTo>
                  <a:cubicBezTo>
                    <a:pt x="3644" y="0"/>
                    <a:pt x="3248" y="116"/>
                    <a:pt x="2819" y="344"/>
                  </a:cubicBezTo>
                  <a:cubicBezTo>
                    <a:pt x="1576" y="1004"/>
                    <a:pt x="0" y="1364"/>
                    <a:pt x="134" y="2527"/>
                  </a:cubicBezTo>
                  <a:cubicBezTo>
                    <a:pt x="270" y="3691"/>
                    <a:pt x="1854" y="5280"/>
                    <a:pt x="1854" y="5280"/>
                  </a:cubicBezTo>
                  <a:lnTo>
                    <a:pt x="5658" y="1279"/>
                  </a:lnTo>
                  <a:cubicBezTo>
                    <a:pt x="5247" y="419"/>
                    <a:pt x="4690" y="0"/>
                    <a:pt x="4005" y="0"/>
                  </a:cubicBezTo>
                  <a:close/>
                </a:path>
              </a:pathLst>
            </a:custGeom>
            <a:solidFill>
              <a:srgbClr val="000000"/>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7" name="Google Shape;9022;p73">
              <a:extLst>
                <a:ext uri="{FF2B5EF4-FFF2-40B4-BE49-F238E27FC236}">
                  <a16:creationId xmlns:a16="http://schemas.microsoft.com/office/drawing/2014/main" id="{E547E261-C645-B97B-201B-B6786DD9D2F5}"/>
                </a:ext>
              </a:extLst>
            </p:cNvPr>
            <p:cNvSpPr/>
            <p:nvPr/>
          </p:nvSpPr>
          <p:spPr>
            <a:xfrm>
              <a:off x="4905616" y="3268511"/>
              <a:ext cx="738223" cy="723814"/>
            </a:xfrm>
            <a:custGeom>
              <a:avLst/>
              <a:gdLst/>
              <a:ahLst/>
              <a:cxnLst/>
              <a:rect l="l" t="t" r="r" b="b"/>
              <a:pathLst>
                <a:path w="24900" h="24414" extrusionOk="0">
                  <a:moveTo>
                    <a:pt x="4097" y="1"/>
                  </a:moveTo>
                  <a:cubicBezTo>
                    <a:pt x="2786" y="1"/>
                    <a:pt x="1" y="3007"/>
                    <a:pt x="1" y="3007"/>
                  </a:cubicBezTo>
                  <a:cubicBezTo>
                    <a:pt x="1" y="3007"/>
                    <a:pt x="1307" y="6971"/>
                    <a:pt x="5663" y="12759"/>
                  </a:cubicBezTo>
                  <a:cubicBezTo>
                    <a:pt x="10020" y="18545"/>
                    <a:pt x="18188" y="24413"/>
                    <a:pt x="18188" y="24413"/>
                  </a:cubicBezTo>
                  <a:cubicBezTo>
                    <a:pt x="18188" y="24413"/>
                    <a:pt x="21048" y="19226"/>
                    <a:pt x="22451" y="15526"/>
                  </a:cubicBezTo>
                  <a:cubicBezTo>
                    <a:pt x="22851" y="14466"/>
                    <a:pt x="24900" y="13553"/>
                    <a:pt x="20233" y="10717"/>
                  </a:cubicBezTo>
                  <a:cubicBezTo>
                    <a:pt x="19103" y="10030"/>
                    <a:pt x="13074" y="6865"/>
                    <a:pt x="13074" y="6865"/>
                  </a:cubicBezTo>
                  <a:cubicBezTo>
                    <a:pt x="13074" y="6865"/>
                    <a:pt x="8610" y="3729"/>
                    <a:pt x="4493" y="136"/>
                  </a:cubicBezTo>
                  <a:cubicBezTo>
                    <a:pt x="4386" y="43"/>
                    <a:pt x="4252" y="1"/>
                    <a:pt x="4097" y="1"/>
                  </a:cubicBezTo>
                  <a:close/>
                </a:path>
              </a:pathLst>
            </a:custGeom>
            <a:solidFill>
              <a:srgbClr val="E45B1C"/>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8" name="Google Shape;9023;p73">
              <a:extLst>
                <a:ext uri="{FF2B5EF4-FFF2-40B4-BE49-F238E27FC236}">
                  <a16:creationId xmlns:a16="http://schemas.microsoft.com/office/drawing/2014/main" id="{31B149BA-08D7-14D4-379B-6DE21FA11D6C}"/>
                </a:ext>
              </a:extLst>
            </p:cNvPr>
            <p:cNvSpPr/>
            <p:nvPr/>
          </p:nvSpPr>
          <p:spPr>
            <a:xfrm>
              <a:off x="6366437" y="3064565"/>
              <a:ext cx="66944" cy="63861"/>
            </a:xfrm>
            <a:custGeom>
              <a:avLst/>
              <a:gdLst/>
              <a:ahLst/>
              <a:cxnLst/>
              <a:rect l="l" t="t" r="r" b="b"/>
              <a:pathLst>
                <a:path w="2258" h="2154" fill="none" extrusionOk="0">
                  <a:moveTo>
                    <a:pt x="1" y="0"/>
                  </a:moveTo>
                  <a:cubicBezTo>
                    <a:pt x="1" y="0"/>
                    <a:pt x="2258" y="102"/>
                    <a:pt x="2034" y="2153"/>
                  </a:cubicBezTo>
                </a:path>
              </a:pathLst>
            </a:custGeom>
            <a:noFill/>
            <a:ln w="5550" cap="rnd" cmpd="sng">
              <a:solidFill>
                <a:srgbClr val="A1544A">
                  <a:lumMod val="50000"/>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9" name="Google Shape;9024;p73">
              <a:extLst>
                <a:ext uri="{FF2B5EF4-FFF2-40B4-BE49-F238E27FC236}">
                  <a16:creationId xmlns:a16="http://schemas.microsoft.com/office/drawing/2014/main" id="{A4F00933-33F3-50E3-DE09-2C77BACFB790}"/>
                </a:ext>
              </a:extLst>
            </p:cNvPr>
            <p:cNvSpPr/>
            <p:nvPr/>
          </p:nvSpPr>
          <p:spPr>
            <a:xfrm>
              <a:off x="4894676" y="3138773"/>
              <a:ext cx="60926" cy="68041"/>
            </a:xfrm>
            <a:custGeom>
              <a:avLst/>
              <a:gdLst/>
              <a:ahLst/>
              <a:cxnLst/>
              <a:rect l="l" t="t" r="r" b="b"/>
              <a:pathLst>
                <a:path w="2055" h="2295" fill="none" extrusionOk="0">
                  <a:moveTo>
                    <a:pt x="2054" y="486"/>
                  </a:moveTo>
                  <a:cubicBezTo>
                    <a:pt x="2054" y="486"/>
                    <a:pt x="0" y="0"/>
                    <a:pt x="35" y="2294"/>
                  </a:cubicBezTo>
                </a:path>
              </a:pathLst>
            </a:custGeom>
            <a:noFill/>
            <a:ln w="5625" cap="rnd" cmpd="sng">
              <a:solidFill>
                <a:srgbClr val="A1544A">
                  <a:lumMod val="50000"/>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0" name="Google Shape;9025;p73">
              <a:extLst>
                <a:ext uri="{FF2B5EF4-FFF2-40B4-BE49-F238E27FC236}">
                  <a16:creationId xmlns:a16="http://schemas.microsoft.com/office/drawing/2014/main" id="{91489110-A5D7-8ED4-4389-0867444338C2}"/>
                </a:ext>
              </a:extLst>
            </p:cNvPr>
            <p:cNvSpPr/>
            <p:nvPr/>
          </p:nvSpPr>
          <p:spPr>
            <a:xfrm>
              <a:off x="5030195" y="3560212"/>
              <a:ext cx="143286" cy="133147"/>
            </a:xfrm>
            <a:custGeom>
              <a:avLst/>
              <a:gdLst/>
              <a:ahLst/>
              <a:cxnLst/>
              <a:rect l="l" t="t" r="r" b="b"/>
              <a:pathLst>
                <a:path w="4833" h="4491" extrusionOk="0">
                  <a:moveTo>
                    <a:pt x="492" y="1"/>
                  </a:moveTo>
                  <a:cubicBezTo>
                    <a:pt x="204" y="1"/>
                    <a:pt x="19" y="77"/>
                    <a:pt x="15" y="221"/>
                  </a:cubicBezTo>
                  <a:cubicBezTo>
                    <a:pt x="1" y="648"/>
                    <a:pt x="2999" y="4491"/>
                    <a:pt x="3649" y="4491"/>
                  </a:cubicBezTo>
                  <a:cubicBezTo>
                    <a:pt x="3669" y="4491"/>
                    <a:pt x="3687" y="4487"/>
                    <a:pt x="3702" y="4479"/>
                  </a:cubicBezTo>
                  <a:cubicBezTo>
                    <a:pt x="4832" y="3930"/>
                    <a:pt x="4118" y="2075"/>
                    <a:pt x="2914" y="1026"/>
                  </a:cubicBezTo>
                  <a:cubicBezTo>
                    <a:pt x="2106" y="320"/>
                    <a:pt x="1082" y="1"/>
                    <a:pt x="492" y="1"/>
                  </a:cubicBezTo>
                  <a:close/>
                </a:path>
              </a:pathLst>
            </a:custGeom>
            <a:solidFill>
              <a:srgbClr val="191919">
                <a:alpha val="30950"/>
              </a:srgbClr>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1" name="Google Shape;9026;p73">
              <a:extLst>
                <a:ext uri="{FF2B5EF4-FFF2-40B4-BE49-F238E27FC236}">
                  <a16:creationId xmlns:a16="http://schemas.microsoft.com/office/drawing/2014/main" id="{2A8AC176-14AD-54A8-099D-AA78CDA90FC6}"/>
                </a:ext>
              </a:extLst>
            </p:cNvPr>
            <p:cNvSpPr/>
            <p:nvPr/>
          </p:nvSpPr>
          <p:spPr>
            <a:xfrm>
              <a:off x="6143043" y="3569700"/>
              <a:ext cx="136883" cy="133977"/>
            </a:xfrm>
            <a:custGeom>
              <a:avLst/>
              <a:gdLst/>
              <a:ahLst/>
              <a:cxnLst/>
              <a:rect l="l" t="t" r="r" b="b"/>
              <a:pathLst>
                <a:path w="4617" h="4519" extrusionOk="0">
                  <a:moveTo>
                    <a:pt x="4133" y="1"/>
                  </a:moveTo>
                  <a:cubicBezTo>
                    <a:pt x="3560" y="1"/>
                    <a:pt x="2556" y="331"/>
                    <a:pt x="1780" y="1054"/>
                  </a:cubicBezTo>
                  <a:cubicBezTo>
                    <a:pt x="639" y="2118"/>
                    <a:pt x="0" y="3975"/>
                    <a:pt x="1123" y="4508"/>
                  </a:cubicBezTo>
                  <a:cubicBezTo>
                    <a:pt x="1138" y="4515"/>
                    <a:pt x="1154" y="4518"/>
                    <a:pt x="1173" y="4518"/>
                  </a:cubicBezTo>
                  <a:cubicBezTo>
                    <a:pt x="1802" y="4518"/>
                    <a:pt x="4617" y="640"/>
                    <a:pt x="4587" y="215"/>
                  </a:cubicBezTo>
                  <a:cubicBezTo>
                    <a:pt x="4578" y="74"/>
                    <a:pt x="4404" y="1"/>
                    <a:pt x="4133" y="1"/>
                  </a:cubicBezTo>
                  <a:close/>
                </a:path>
              </a:pathLst>
            </a:custGeom>
            <a:solidFill>
              <a:srgbClr val="191919">
                <a:alpha val="30950"/>
              </a:srgbClr>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2" name="Google Shape;9027;p73">
              <a:extLst>
                <a:ext uri="{FF2B5EF4-FFF2-40B4-BE49-F238E27FC236}">
                  <a16:creationId xmlns:a16="http://schemas.microsoft.com/office/drawing/2014/main" id="{0A624A4C-3282-4A1C-6B75-989A2C2EE127}"/>
                </a:ext>
              </a:extLst>
            </p:cNvPr>
            <p:cNvSpPr/>
            <p:nvPr/>
          </p:nvSpPr>
          <p:spPr>
            <a:xfrm>
              <a:off x="5469511" y="4341157"/>
              <a:ext cx="606173" cy="62704"/>
            </a:xfrm>
            <a:custGeom>
              <a:avLst/>
              <a:gdLst/>
              <a:ahLst/>
              <a:cxnLst/>
              <a:rect l="l" t="t" r="r" b="b"/>
              <a:pathLst>
                <a:path w="20446" h="2115" fill="none" extrusionOk="0">
                  <a:moveTo>
                    <a:pt x="20446" y="407"/>
                  </a:moveTo>
                  <a:cubicBezTo>
                    <a:pt x="19854" y="1"/>
                    <a:pt x="15770" y="376"/>
                    <a:pt x="11530" y="1147"/>
                  </a:cubicBezTo>
                  <a:cubicBezTo>
                    <a:pt x="7290" y="1919"/>
                    <a:pt x="0" y="2115"/>
                    <a:pt x="0" y="2115"/>
                  </a:cubicBezTo>
                </a:path>
              </a:pathLst>
            </a:custGeom>
            <a:noFill/>
            <a:ln w="5550" cap="rnd" cmpd="sng">
              <a:solidFill>
                <a:srgbClr val="A1544A">
                  <a:lumMod val="50000"/>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3" name="Google Shape;9028;p73">
              <a:extLst>
                <a:ext uri="{FF2B5EF4-FFF2-40B4-BE49-F238E27FC236}">
                  <a16:creationId xmlns:a16="http://schemas.microsoft.com/office/drawing/2014/main" id="{920FEB03-E108-C7D9-8874-D83A3DABCF99}"/>
                </a:ext>
              </a:extLst>
            </p:cNvPr>
            <p:cNvSpPr/>
            <p:nvPr/>
          </p:nvSpPr>
          <p:spPr>
            <a:xfrm>
              <a:off x="5604971" y="3634035"/>
              <a:ext cx="333416" cy="82272"/>
            </a:xfrm>
            <a:custGeom>
              <a:avLst/>
              <a:gdLst/>
              <a:ahLst/>
              <a:cxnLst/>
              <a:rect l="l" t="t" r="r" b="b"/>
              <a:pathLst>
                <a:path w="11246" h="2775" fill="none" extrusionOk="0">
                  <a:moveTo>
                    <a:pt x="1" y="0"/>
                  </a:moveTo>
                  <a:cubicBezTo>
                    <a:pt x="654" y="1044"/>
                    <a:pt x="5616" y="2774"/>
                    <a:pt x="8431" y="2113"/>
                  </a:cubicBezTo>
                  <a:cubicBezTo>
                    <a:pt x="11246" y="1451"/>
                    <a:pt x="9777" y="46"/>
                    <a:pt x="9777" y="46"/>
                  </a:cubicBezTo>
                </a:path>
              </a:pathLst>
            </a:custGeom>
            <a:noFill/>
            <a:ln w="5550" cap="rnd" cmpd="sng">
              <a:solidFill>
                <a:srgbClr val="A1544A">
                  <a:lumMod val="50000"/>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4" name="Google Shape;9029;p73">
              <a:extLst>
                <a:ext uri="{FF2B5EF4-FFF2-40B4-BE49-F238E27FC236}">
                  <a16:creationId xmlns:a16="http://schemas.microsoft.com/office/drawing/2014/main" id="{E4E91BD2-9561-D619-06DC-8FDD5C299581}"/>
                </a:ext>
              </a:extLst>
            </p:cNvPr>
            <p:cNvSpPr/>
            <p:nvPr/>
          </p:nvSpPr>
          <p:spPr>
            <a:xfrm>
              <a:off x="5409505" y="3690128"/>
              <a:ext cx="106850" cy="407831"/>
            </a:xfrm>
            <a:custGeom>
              <a:avLst/>
              <a:gdLst/>
              <a:ahLst/>
              <a:cxnLst/>
              <a:rect l="l" t="t" r="r" b="b"/>
              <a:pathLst>
                <a:path w="3604" h="13756" extrusionOk="0">
                  <a:moveTo>
                    <a:pt x="3603" y="1"/>
                  </a:moveTo>
                  <a:cubicBezTo>
                    <a:pt x="3603" y="1"/>
                    <a:pt x="0" y="4655"/>
                    <a:pt x="591" y="7070"/>
                  </a:cubicBezTo>
                  <a:cubicBezTo>
                    <a:pt x="944" y="8504"/>
                    <a:pt x="521" y="13755"/>
                    <a:pt x="521" y="13755"/>
                  </a:cubicBezTo>
                  <a:lnTo>
                    <a:pt x="3603" y="1"/>
                  </a:lnTo>
                  <a:close/>
                </a:path>
              </a:pathLst>
            </a:custGeom>
            <a:solidFill>
              <a:srgbClr val="242424"/>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5" name="Google Shape;9030;p73">
              <a:extLst>
                <a:ext uri="{FF2B5EF4-FFF2-40B4-BE49-F238E27FC236}">
                  <a16:creationId xmlns:a16="http://schemas.microsoft.com/office/drawing/2014/main" id="{3B535C44-C6A6-95D3-84C2-2E2C733A9742}"/>
                </a:ext>
              </a:extLst>
            </p:cNvPr>
            <p:cNvSpPr/>
            <p:nvPr/>
          </p:nvSpPr>
          <p:spPr>
            <a:xfrm>
              <a:off x="5424892" y="3575362"/>
              <a:ext cx="274150" cy="522596"/>
            </a:xfrm>
            <a:custGeom>
              <a:avLst/>
              <a:gdLst/>
              <a:ahLst/>
              <a:cxnLst/>
              <a:rect l="l" t="t" r="r" b="b"/>
              <a:pathLst>
                <a:path w="9247" h="17627" extrusionOk="0">
                  <a:moveTo>
                    <a:pt x="2046" y="1"/>
                  </a:moveTo>
                  <a:lnTo>
                    <a:pt x="2046" y="1"/>
                  </a:lnTo>
                  <a:cubicBezTo>
                    <a:pt x="4278" y="1597"/>
                    <a:pt x="2653" y="4477"/>
                    <a:pt x="0" y="17626"/>
                  </a:cubicBezTo>
                  <a:cubicBezTo>
                    <a:pt x="0" y="17626"/>
                    <a:pt x="9247" y="7297"/>
                    <a:pt x="6813" y="1398"/>
                  </a:cubicBezTo>
                  <a:cubicBezTo>
                    <a:pt x="6249" y="33"/>
                    <a:pt x="2046" y="1"/>
                    <a:pt x="2046" y="1"/>
                  </a:cubicBezTo>
                  <a:close/>
                </a:path>
              </a:pathLst>
            </a:custGeom>
            <a:solidFill>
              <a:srgbClr val="F8E68E"/>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6" name="Google Shape;9031;p73">
              <a:extLst>
                <a:ext uri="{FF2B5EF4-FFF2-40B4-BE49-F238E27FC236}">
                  <a16:creationId xmlns:a16="http://schemas.microsoft.com/office/drawing/2014/main" id="{0DA35E14-65B2-0694-843D-7A0D4560681F}"/>
                </a:ext>
              </a:extLst>
            </p:cNvPr>
            <p:cNvSpPr/>
            <p:nvPr/>
          </p:nvSpPr>
          <p:spPr>
            <a:xfrm>
              <a:off x="5508379" y="2964713"/>
              <a:ext cx="155145" cy="203589"/>
            </a:xfrm>
            <a:custGeom>
              <a:avLst/>
              <a:gdLst/>
              <a:ahLst/>
              <a:cxnLst/>
              <a:rect l="l" t="t" r="r" b="b"/>
              <a:pathLst>
                <a:path w="5233" h="6867" extrusionOk="0">
                  <a:moveTo>
                    <a:pt x="2737" y="0"/>
                  </a:moveTo>
                  <a:cubicBezTo>
                    <a:pt x="1902" y="0"/>
                    <a:pt x="137" y="4905"/>
                    <a:pt x="8" y="6718"/>
                  </a:cubicBezTo>
                  <a:cubicBezTo>
                    <a:pt x="0" y="6821"/>
                    <a:pt x="47" y="6866"/>
                    <a:pt x="136" y="6866"/>
                  </a:cubicBezTo>
                  <a:cubicBezTo>
                    <a:pt x="712" y="6866"/>
                    <a:pt x="3058" y="4992"/>
                    <a:pt x="4162" y="4442"/>
                  </a:cubicBezTo>
                  <a:cubicBezTo>
                    <a:pt x="5232" y="3905"/>
                    <a:pt x="3776" y="457"/>
                    <a:pt x="2821" y="19"/>
                  </a:cubicBezTo>
                  <a:cubicBezTo>
                    <a:pt x="2794" y="6"/>
                    <a:pt x="2766" y="0"/>
                    <a:pt x="2737" y="0"/>
                  </a:cubicBezTo>
                  <a:close/>
                </a:path>
              </a:pathLst>
            </a:custGeom>
            <a:solidFill>
              <a:srgbClr val="000000"/>
            </a:solidFill>
            <a:ln>
              <a:solidFill>
                <a:srgbClr val="A1544A">
                  <a:lumMod val="50000"/>
                </a:srgbClr>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7" name="Google Shape;9032;p73">
              <a:extLst>
                <a:ext uri="{FF2B5EF4-FFF2-40B4-BE49-F238E27FC236}">
                  <a16:creationId xmlns:a16="http://schemas.microsoft.com/office/drawing/2014/main" id="{FF05FB7A-B55A-D4FC-5693-3D0C04C9EA63}"/>
                </a:ext>
              </a:extLst>
            </p:cNvPr>
            <p:cNvSpPr/>
            <p:nvPr/>
          </p:nvSpPr>
          <p:spPr>
            <a:xfrm>
              <a:off x="5526701" y="3380964"/>
              <a:ext cx="45212" cy="37771"/>
            </a:xfrm>
            <a:custGeom>
              <a:avLst/>
              <a:gdLst/>
              <a:ahLst/>
              <a:cxnLst/>
              <a:rect l="l" t="t" r="r" b="b"/>
              <a:pathLst>
                <a:path w="1525" h="1274" fill="none" extrusionOk="0">
                  <a:moveTo>
                    <a:pt x="1" y="402"/>
                  </a:moveTo>
                  <a:cubicBezTo>
                    <a:pt x="402" y="1"/>
                    <a:pt x="1090" y="474"/>
                    <a:pt x="1525" y="1273"/>
                  </a:cubicBezTo>
                </a:path>
              </a:pathLst>
            </a:custGeom>
            <a:noFill/>
            <a:ln w="5550" cap="rnd" cmpd="sng">
              <a:solidFill>
                <a:srgbClr val="A1544A">
                  <a:lumMod val="50000"/>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8" name="Google Shape;9033;p73">
              <a:extLst>
                <a:ext uri="{FF2B5EF4-FFF2-40B4-BE49-F238E27FC236}">
                  <a16:creationId xmlns:a16="http://schemas.microsoft.com/office/drawing/2014/main" id="{36B196DC-FDB5-573D-ED9E-7CCA29FAC855}"/>
                </a:ext>
              </a:extLst>
            </p:cNvPr>
            <p:cNvSpPr/>
            <p:nvPr/>
          </p:nvSpPr>
          <p:spPr>
            <a:xfrm>
              <a:off x="5543986" y="3397151"/>
              <a:ext cx="21583" cy="17255"/>
            </a:xfrm>
            <a:custGeom>
              <a:avLst/>
              <a:gdLst/>
              <a:ahLst/>
              <a:cxnLst/>
              <a:rect l="l" t="t" r="r" b="b"/>
              <a:pathLst>
                <a:path w="728" h="582" fill="none" extrusionOk="0">
                  <a:moveTo>
                    <a:pt x="0" y="581"/>
                  </a:moveTo>
                  <a:cubicBezTo>
                    <a:pt x="0" y="291"/>
                    <a:pt x="437" y="1"/>
                    <a:pt x="727" y="365"/>
                  </a:cubicBezTo>
                </a:path>
              </a:pathLst>
            </a:custGeom>
            <a:noFill/>
            <a:ln w="5550" cap="rnd" cmpd="sng">
              <a:solidFill>
                <a:srgbClr val="A1544A">
                  <a:lumMod val="50000"/>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9" name="Google Shape;9034;p73">
              <a:extLst>
                <a:ext uri="{FF2B5EF4-FFF2-40B4-BE49-F238E27FC236}">
                  <a16:creationId xmlns:a16="http://schemas.microsoft.com/office/drawing/2014/main" id="{84993482-3E44-4227-99F0-1B4C15A055F6}"/>
                </a:ext>
              </a:extLst>
            </p:cNvPr>
            <p:cNvSpPr/>
            <p:nvPr/>
          </p:nvSpPr>
          <p:spPr>
            <a:xfrm>
              <a:off x="5419526" y="3525999"/>
              <a:ext cx="279487" cy="571989"/>
            </a:xfrm>
            <a:custGeom>
              <a:avLst/>
              <a:gdLst/>
              <a:ahLst/>
              <a:cxnLst/>
              <a:rect l="l" t="t" r="r" b="b"/>
              <a:pathLst>
                <a:path w="9427" h="19293" fill="none" extrusionOk="0">
                  <a:moveTo>
                    <a:pt x="0" y="17742"/>
                  </a:moveTo>
                  <a:cubicBezTo>
                    <a:pt x="0" y="17742"/>
                    <a:pt x="4593" y="8994"/>
                    <a:pt x="3811" y="2669"/>
                  </a:cubicBezTo>
                  <a:cubicBezTo>
                    <a:pt x="3482" y="1"/>
                    <a:pt x="6002" y="499"/>
                    <a:pt x="7363" y="2324"/>
                  </a:cubicBezTo>
                  <a:cubicBezTo>
                    <a:pt x="9426" y="5093"/>
                    <a:pt x="7520" y="13812"/>
                    <a:pt x="183" y="19293"/>
                  </a:cubicBezTo>
                </a:path>
              </a:pathLst>
            </a:custGeom>
            <a:noFill/>
            <a:ln w="10300" cap="rnd" cmpd="sng">
              <a:solidFill>
                <a:srgbClr val="A1544A">
                  <a:lumMod val="50000"/>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660" name="Google Shape;7749;p43">
            <a:extLst>
              <a:ext uri="{FF2B5EF4-FFF2-40B4-BE49-F238E27FC236}">
                <a16:creationId xmlns:a16="http://schemas.microsoft.com/office/drawing/2014/main" id="{885A1389-98A4-B201-7E85-722B8BC02805}"/>
              </a:ext>
            </a:extLst>
          </p:cNvPr>
          <p:cNvSpPr txBox="1">
            <a:spLocks/>
          </p:cNvSpPr>
          <p:nvPr/>
        </p:nvSpPr>
        <p:spPr>
          <a:xfrm>
            <a:off x="1336299" y="1437080"/>
            <a:ext cx="1737300" cy="301800"/>
          </a:xfrm>
          <a:prstGeom prst="rect">
            <a:avLst/>
          </a:prstGeom>
          <a:noFill/>
          <a:ln>
            <a:noFill/>
          </a:ln>
          <a:effectLst>
            <a:outerShdw dist="38100" dir="2820000" algn="bl" rotWithShape="0">
              <a:srgbClr val="191919"/>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500"/>
              <a:buFont typeface="Archivo Black"/>
              <a:buNone/>
              <a:defRPr sz="2000" b="0" i="0" u="none" strike="noStrike" cap="none">
                <a:solidFill>
                  <a:srgbClr val="FFFFFF"/>
                </a:solidFill>
                <a:latin typeface="Archivo Black"/>
                <a:ea typeface="Archivo Black"/>
                <a:cs typeface="Archivo Black"/>
                <a:sym typeface="Archivo Black"/>
              </a:defRPr>
            </a:lvl1pPr>
            <a:lvl2pPr marR="0" lvl="1"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2pPr>
            <a:lvl3pPr marR="0" lvl="2"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3pPr>
            <a:lvl4pPr marR="0" lvl="3"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4pPr>
            <a:lvl5pPr marR="0" lvl="4"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5pPr>
            <a:lvl6pPr marR="0" lvl="5"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6pPr>
            <a:lvl7pPr marR="0" lvl="6"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7pPr>
            <a:lvl8pPr marR="0" lvl="7"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8pPr>
            <a:lvl9pPr marR="0" lvl="8"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9pPr>
          </a:lstStyle>
          <a:p>
            <a:pPr>
              <a:defRPr/>
            </a:pPr>
            <a:r>
              <a:rPr lang="en-US" b="1">
                <a:latin typeface="Times New Roman" panose="02020603050405020304" pitchFamily="18" charset="0"/>
                <a:cs typeface="Times New Roman" panose="02020603050405020304" pitchFamily="18" charset="0"/>
              </a:rPr>
              <a:t>Ví dụ (3)</a:t>
            </a:r>
          </a:p>
        </p:txBody>
      </p:sp>
      <p:sp>
        <p:nvSpPr>
          <p:cNvPr id="661" name="TextBox 660">
            <a:extLst>
              <a:ext uri="{FF2B5EF4-FFF2-40B4-BE49-F238E27FC236}">
                <a16:creationId xmlns:a16="http://schemas.microsoft.com/office/drawing/2014/main" id="{01748E15-B0E8-EB11-9758-DB61E719A1C6}"/>
              </a:ext>
            </a:extLst>
          </p:cNvPr>
          <p:cNvSpPr txBox="1"/>
          <p:nvPr/>
        </p:nvSpPr>
        <p:spPr>
          <a:xfrm>
            <a:off x="811222" y="1984423"/>
            <a:ext cx="2634020" cy="923330"/>
          </a:xfrm>
          <a:prstGeom prst="rect">
            <a:avLst/>
          </a:prstGeom>
          <a:noFill/>
        </p:spPr>
        <p:txBody>
          <a:bodyPr wrap="square">
            <a:spAutoFit/>
          </a:bodyPr>
          <a:lstStyle/>
          <a:p>
            <a:pPr algn="just"/>
            <a:r>
              <a:rPr lang="en-US" sz="1800">
                <a:latin typeface="Times New Roman" panose="02020603050405020304" pitchFamily="18" charset="0"/>
                <a:cs typeface="Times New Roman" panose="02020603050405020304" pitchFamily="18" charset="0"/>
              </a:rPr>
              <a:t>Của ngon vật lạ (3) = những thức ăn ngon, quý hiếm</a:t>
            </a:r>
          </a:p>
        </p:txBody>
      </p:sp>
      <p:sp>
        <p:nvSpPr>
          <p:cNvPr id="662" name="TextBox 661">
            <a:extLst>
              <a:ext uri="{FF2B5EF4-FFF2-40B4-BE49-F238E27FC236}">
                <a16:creationId xmlns:a16="http://schemas.microsoft.com/office/drawing/2014/main" id="{47F214AF-82A7-767E-1400-ADF6E20E1FC3}"/>
              </a:ext>
            </a:extLst>
          </p:cNvPr>
          <p:cNvSpPr txBox="1"/>
          <p:nvPr/>
        </p:nvSpPr>
        <p:spPr>
          <a:xfrm>
            <a:off x="5964776" y="2412371"/>
            <a:ext cx="2727207" cy="923330"/>
          </a:xfrm>
          <a:prstGeom prst="rect">
            <a:avLst/>
          </a:prstGeom>
          <a:noFill/>
          <a:ln>
            <a:noFill/>
          </a:ln>
        </p:spPr>
        <p:txBody>
          <a:bodyPr wrap="square">
            <a:spAutoFit/>
          </a:bodyPr>
          <a:lstStyle/>
          <a:p>
            <a:pPr algn="just"/>
            <a:r>
              <a:rPr lang="en-US" sz="1800">
                <a:latin typeface="Times New Roman" panose="02020603050405020304" pitchFamily="18" charset="0"/>
                <a:cs typeface="Times New Roman" panose="02020603050405020304" pitchFamily="18" charset="0"/>
              </a:rPr>
              <a:t>Chưa biết mèo nào cắn mỉu nào (4) = chưa biết ai thắng, ai thua</a:t>
            </a:r>
          </a:p>
        </p:txBody>
      </p:sp>
    </p:spTree>
    <p:extLst>
      <p:ext uri="{BB962C8B-B14F-4D97-AF65-F5344CB8AC3E}">
        <p14:creationId xmlns:p14="http://schemas.microsoft.com/office/powerpoint/2010/main" val="353778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660"/>
                                        </p:tgtEl>
                                        <p:attrNameLst>
                                          <p:attrName>style.visibility</p:attrName>
                                        </p:attrNameLst>
                                      </p:cBhvr>
                                      <p:to>
                                        <p:strVal val="visible"/>
                                      </p:to>
                                    </p:set>
                                    <p:anim calcmode="lin" valueType="num">
                                      <p:cBhvr>
                                        <p:cTn id="25" dur="1000" fill="hold"/>
                                        <p:tgtEl>
                                          <p:spTgt spid="660"/>
                                        </p:tgtEl>
                                        <p:attrNameLst>
                                          <p:attrName>ppt_w</p:attrName>
                                        </p:attrNameLst>
                                      </p:cBhvr>
                                      <p:tavLst>
                                        <p:tav tm="0">
                                          <p:val>
                                            <p:fltVal val="0"/>
                                          </p:val>
                                        </p:tav>
                                        <p:tav tm="100000">
                                          <p:val>
                                            <p:strVal val="#ppt_w"/>
                                          </p:val>
                                        </p:tav>
                                      </p:tavLst>
                                    </p:anim>
                                    <p:anim calcmode="lin" valueType="num">
                                      <p:cBhvr>
                                        <p:cTn id="26" dur="1000" fill="hold"/>
                                        <p:tgtEl>
                                          <p:spTgt spid="660"/>
                                        </p:tgtEl>
                                        <p:attrNameLst>
                                          <p:attrName>ppt_h</p:attrName>
                                        </p:attrNameLst>
                                      </p:cBhvr>
                                      <p:tavLst>
                                        <p:tav tm="0">
                                          <p:val>
                                            <p:fltVal val="0"/>
                                          </p:val>
                                        </p:tav>
                                        <p:tav tm="100000">
                                          <p:val>
                                            <p:strVal val="#ppt_h"/>
                                          </p:val>
                                        </p:tav>
                                      </p:tavLst>
                                    </p:anim>
                                    <p:anim calcmode="lin" valueType="num">
                                      <p:cBhvr>
                                        <p:cTn id="27" dur="1000" fill="hold"/>
                                        <p:tgtEl>
                                          <p:spTgt spid="660"/>
                                        </p:tgtEl>
                                        <p:attrNameLst>
                                          <p:attrName>style.rotation</p:attrName>
                                        </p:attrNameLst>
                                      </p:cBhvr>
                                      <p:tavLst>
                                        <p:tav tm="0">
                                          <p:val>
                                            <p:fltVal val="90"/>
                                          </p:val>
                                        </p:tav>
                                        <p:tav tm="100000">
                                          <p:val>
                                            <p:fltVal val="0"/>
                                          </p:val>
                                        </p:tav>
                                      </p:tavLst>
                                    </p:anim>
                                    <p:animEffect transition="in" filter="fade">
                                      <p:cBhvr>
                                        <p:cTn id="28" dur="1000"/>
                                        <p:tgtEl>
                                          <p:spTgt spid="660"/>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661"/>
                                        </p:tgtEl>
                                        <p:attrNameLst>
                                          <p:attrName>style.visibility</p:attrName>
                                        </p:attrNameLst>
                                      </p:cBhvr>
                                      <p:to>
                                        <p:strVal val="visible"/>
                                      </p:to>
                                    </p:set>
                                    <p:anim calcmode="lin" valueType="num">
                                      <p:cBhvr>
                                        <p:cTn id="31" dur="1000" fill="hold"/>
                                        <p:tgtEl>
                                          <p:spTgt spid="661"/>
                                        </p:tgtEl>
                                        <p:attrNameLst>
                                          <p:attrName>ppt_w</p:attrName>
                                        </p:attrNameLst>
                                      </p:cBhvr>
                                      <p:tavLst>
                                        <p:tav tm="0">
                                          <p:val>
                                            <p:fltVal val="0"/>
                                          </p:val>
                                        </p:tav>
                                        <p:tav tm="100000">
                                          <p:val>
                                            <p:strVal val="#ppt_w"/>
                                          </p:val>
                                        </p:tav>
                                      </p:tavLst>
                                    </p:anim>
                                    <p:anim calcmode="lin" valueType="num">
                                      <p:cBhvr>
                                        <p:cTn id="32" dur="1000" fill="hold"/>
                                        <p:tgtEl>
                                          <p:spTgt spid="661"/>
                                        </p:tgtEl>
                                        <p:attrNameLst>
                                          <p:attrName>ppt_h</p:attrName>
                                        </p:attrNameLst>
                                      </p:cBhvr>
                                      <p:tavLst>
                                        <p:tav tm="0">
                                          <p:val>
                                            <p:fltVal val="0"/>
                                          </p:val>
                                        </p:tav>
                                        <p:tav tm="100000">
                                          <p:val>
                                            <p:strVal val="#ppt_h"/>
                                          </p:val>
                                        </p:tav>
                                      </p:tavLst>
                                    </p:anim>
                                    <p:anim calcmode="lin" valueType="num">
                                      <p:cBhvr>
                                        <p:cTn id="33" dur="1000" fill="hold"/>
                                        <p:tgtEl>
                                          <p:spTgt spid="661"/>
                                        </p:tgtEl>
                                        <p:attrNameLst>
                                          <p:attrName>style.rotation</p:attrName>
                                        </p:attrNameLst>
                                      </p:cBhvr>
                                      <p:tavLst>
                                        <p:tav tm="0">
                                          <p:val>
                                            <p:fltVal val="90"/>
                                          </p:val>
                                        </p:tav>
                                        <p:tav tm="100000">
                                          <p:val>
                                            <p:fltVal val="0"/>
                                          </p:val>
                                        </p:tav>
                                      </p:tavLst>
                                    </p:anim>
                                    <p:animEffect transition="in" filter="fade">
                                      <p:cBhvr>
                                        <p:cTn id="34" dur="1000"/>
                                        <p:tgtEl>
                                          <p:spTgt spid="66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inVertical)">
                                      <p:cBhvr>
                                        <p:cTn id="39" dur="500"/>
                                        <p:tgtEl>
                                          <p:spTgt spid="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inVertical)">
                                      <p:cBhvr>
                                        <p:cTn id="42" dur="500"/>
                                        <p:tgtEl>
                                          <p:spTgt spid="4"/>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barn(inVertical)">
                                      <p:cBhvr>
                                        <p:cTn id="45" dur="500"/>
                                        <p:tgtEl>
                                          <p:spTgt spid="6"/>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662"/>
                                        </p:tgtEl>
                                        <p:attrNameLst>
                                          <p:attrName>style.visibility</p:attrName>
                                        </p:attrNameLst>
                                      </p:cBhvr>
                                      <p:to>
                                        <p:strVal val="visible"/>
                                      </p:to>
                                    </p:set>
                                    <p:animEffect transition="in" filter="barn(inVertical)">
                                      <p:cBhvr>
                                        <p:cTn id="48" dur="500"/>
                                        <p:tgtEl>
                                          <p:spTgt spid="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p:bldP spid="660" grpId="0"/>
      <p:bldP spid="661" grpId="0"/>
      <p:bldP spid="66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224603" y="128053"/>
            <a:ext cx="7320468" cy="624600"/>
          </a:xfrm>
          <a:prstGeom prst="rect">
            <a:avLst/>
          </a:prstGeom>
        </p:spPr>
        <p:txBody>
          <a:bodyPr spcFirstLastPara="1" wrap="square" lIns="91425" tIns="91425" rIns="91425" bIns="91425" anchor="t" anchorCtr="0">
            <a:noAutofit/>
          </a:bodyPr>
          <a:lstStyle/>
          <a:p>
            <a:r>
              <a:rPr lang="en-US" sz="3200">
                <a:latin typeface="Times New Roman" panose="02020603050405020304" pitchFamily="18" charset="0"/>
                <a:cs typeface="Times New Roman" panose="02020603050405020304" pitchFamily="18" charset="0"/>
              </a:rPr>
              <a:t>b) kết luận</a:t>
            </a:r>
            <a:endParaRPr sz="44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221283" y="284665"/>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40"/>
          <p:cNvSpPr/>
          <p:nvPr/>
        </p:nvSpPr>
        <p:spPr>
          <a:xfrm>
            <a:off x="5768950" y="1196442"/>
            <a:ext cx="245400" cy="2454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3129650" y="3110867"/>
            <a:ext cx="245400" cy="2454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91146" y="207124"/>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63" name="图片 9" descr="0c5d450a7306911101ae9ac82e2f0242">
            <a:extLst>
              <a:ext uri="{FF2B5EF4-FFF2-40B4-BE49-F238E27FC236}">
                <a16:creationId xmlns:a16="http://schemas.microsoft.com/office/drawing/2014/main" id="{2035B852-659B-F933-4E72-3D86DE3855FA}"/>
              </a:ext>
            </a:extLst>
          </p:cNvPr>
          <p:cNvPicPr>
            <a:picLocks noChangeAspect="1"/>
          </p:cNvPicPr>
          <p:nvPr/>
        </p:nvPicPr>
        <p:blipFill>
          <a:blip r:embed="rId3"/>
          <a:stretch>
            <a:fillRect/>
          </a:stretch>
        </p:blipFill>
        <p:spPr>
          <a:xfrm>
            <a:off x="408541" y="1397001"/>
            <a:ext cx="3558345" cy="3036776"/>
          </a:xfrm>
          <a:prstGeom prst="rect">
            <a:avLst/>
          </a:prstGeom>
        </p:spPr>
      </p:pic>
      <p:sp>
        <p:nvSpPr>
          <p:cNvPr id="664" name="文本框 15">
            <a:extLst>
              <a:ext uri="{FF2B5EF4-FFF2-40B4-BE49-F238E27FC236}">
                <a16:creationId xmlns:a16="http://schemas.microsoft.com/office/drawing/2014/main" id="{48855BB3-BE73-4847-C4C9-A384FBC98B48}"/>
              </a:ext>
            </a:extLst>
          </p:cNvPr>
          <p:cNvSpPr txBox="1"/>
          <p:nvPr/>
        </p:nvSpPr>
        <p:spPr>
          <a:xfrm>
            <a:off x="839317" y="2204986"/>
            <a:ext cx="2696793" cy="1354217"/>
          </a:xfrm>
          <a:prstGeom prst="rect">
            <a:avLst/>
          </a:prstGeom>
          <a:noFill/>
        </p:spPr>
        <p:txBody>
          <a:bodyPr wrap="square" rtlCol="0">
            <a:spAutoFit/>
          </a:bodyPr>
          <a:lstStyle/>
          <a:p>
            <a:pPr algn="ctr"/>
            <a:r>
              <a:rPr lang="en-US" sz="2800" i="1">
                <a:latin typeface="Times New Roman" panose="02020603050405020304" pitchFamily="18" charset="0"/>
                <a:cs typeface="Times New Roman" panose="02020603050405020304" pitchFamily="18" charset="0"/>
              </a:rPr>
              <a:t>     </a:t>
            </a:r>
            <a:r>
              <a:rPr lang="en-US" sz="1800">
                <a:latin typeface="Times New Roman" panose="02020603050405020304" pitchFamily="18" charset="0"/>
                <a:cs typeface="Times New Roman" panose="02020603050405020304" pitchFamily="18" charset="0"/>
              </a:rPr>
              <a:t>Việc dùng thành ngữ giúp cho câu trở nên súc tích, bóng bẩy, gợi nhiều liên tưởng</a:t>
            </a:r>
            <a:endParaRPr lang="en-US" sz="4800">
              <a:latin typeface="Times New Roman" panose="02020603050405020304" pitchFamily="18" charset="0"/>
              <a:cs typeface="Times New Roman" panose="02020603050405020304" pitchFamily="18" charset="0"/>
            </a:endParaRPr>
          </a:p>
        </p:txBody>
      </p:sp>
      <p:pic>
        <p:nvPicPr>
          <p:cNvPr id="665" name="图片 18" descr="C:\Users\summer\Desktop\PPT\ALL\ALL-素材\卡通\元素及艺术字\5563e3bb41a4c8a1c26a5fd0ce41a95c.png5563e3bb41a4c8a1c26a5fd0ce41a95c">
            <a:extLst>
              <a:ext uri="{FF2B5EF4-FFF2-40B4-BE49-F238E27FC236}">
                <a16:creationId xmlns:a16="http://schemas.microsoft.com/office/drawing/2014/main" id="{EA16F696-4426-947D-E0CD-5BBE1A383915}"/>
              </a:ext>
            </a:extLst>
          </p:cNvPr>
          <p:cNvPicPr>
            <a:picLocks noChangeAspect="1"/>
          </p:cNvPicPr>
          <p:nvPr/>
        </p:nvPicPr>
        <p:blipFill>
          <a:blip r:embed="rId4"/>
          <a:srcRect/>
          <a:stretch>
            <a:fillRect/>
          </a:stretch>
        </p:blipFill>
        <p:spPr>
          <a:xfrm>
            <a:off x="4083844" y="2204986"/>
            <a:ext cx="4936178" cy="3036776"/>
          </a:xfrm>
          <a:prstGeom prst="rect">
            <a:avLst/>
          </a:prstGeom>
        </p:spPr>
      </p:pic>
    </p:spTree>
    <p:extLst>
      <p:ext uri="{BB962C8B-B14F-4D97-AF65-F5344CB8AC3E}">
        <p14:creationId xmlns:p14="http://schemas.microsoft.com/office/powerpoint/2010/main" val="1212518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665"/>
                                        </p:tgtEl>
                                        <p:attrNameLst>
                                          <p:attrName>style.visibility</p:attrName>
                                        </p:attrNameLst>
                                      </p:cBhvr>
                                      <p:to>
                                        <p:strVal val="visible"/>
                                      </p:to>
                                    </p:set>
                                    <p:anim calcmode="lin" valueType="num">
                                      <p:cBhvr>
                                        <p:cTn id="7" dur="500" fill="hold"/>
                                        <p:tgtEl>
                                          <p:spTgt spid="665"/>
                                        </p:tgtEl>
                                        <p:attrNameLst>
                                          <p:attrName>ppt_w</p:attrName>
                                        </p:attrNameLst>
                                      </p:cBhvr>
                                      <p:tavLst>
                                        <p:tav tm="0">
                                          <p:val>
                                            <p:fltVal val="0"/>
                                          </p:val>
                                        </p:tav>
                                        <p:tav tm="100000">
                                          <p:val>
                                            <p:strVal val="#ppt_w"/>
                                          </p:val>
                                        </p:tav>
                                      </p:tavLst>
                                    </p:anim>
                                    <p:anim calcmode="lin" valueType="num">
                                      <p:cBhvr>
                                        <p:cTn id="8" dur="500" fill="hold"/>
                                        <p:tgtEl>
                                          <p:spTgt spid="665"/>
                                        </p:tgtEl>
                                        <p:attrNameLst>
                                          <p:attrName>ppt_h</p:attrName>
                                        </p:attrNameLst>
                                      </p:cBhvr>
                                      <p:tavLst>
                                        <p:tav tm="0">
                                          <p:val>
                                            <p:fltVal val="0"/>
                                          </p:val>
                                        </p:tav>
                                        <p:tav tm="100000">
                                          <p:val>
                                            <p:strVal val="#ppt_h"/>
                                          </p:val>
                                        </p:tav>
                                      </p:tavLst>
                                    </p:anim>
                                  </p:childTnLst>
                                </p:cTn>
                              </p:par>
                              <p:par>
                                <p:cTn id="9" presetID="2" presetClass="entr" presetSubtype="4" fill="hold" grpId="0" nodeType="withEffect">
                                  <p:stCondLst>
                                    <p:cond delay="0"/>
                                  </p:stCondLst>
                                  <p:childTnLst>
                                    <p:set>
                                      <p:cBhvr>
                                        <p:cTn id="10" dur="1" fill="hold">
                                          <p:stCondLst>
                                            <p:cond delay="0"/>
                                          </p:stCondLst>
                                        </p:cTn>
                                        <p:tgtEl>
                                          <p:spTgt spid="664"/>
                                        </p:tgtEl>
                                        <p:attrNameLst>
                                          <p:attrName>style.visibility</p:attrName>
                                        </p:attrNameLst>
                                      </p:cBhvr>
                                      <p:to>
                                        <p:strVal val="visible"/>
                                      </p:to>
                                    </p:set>
                                    <p:anim calcmode="lin" valueType="num">
                                      <p:cBhvr additive="base">
                                        <p:cTn id="11" dur="500" fill="hold"/>
                                        <p:tgtEl>
                                          <p:spTgt spid="664"/>
                                        </p:tgtEl>
                                        <p:attrNameLst>
                                          <p:attrName>ppt_x</p:attrName>
                                        </p:attrNameLst>
                                      </p:cBhvr>
                                      <p:tavLst>
                                        <p:tav tm="0">
                                          <p:val>
                                            <p:strVal val="#ppt_x"/>
                                          </p:val>
                                        </p:tav>
                                        <p:tav tm="100000">
                                          <p:val>
                                            <p:strVal val="#ppt_x"/>
                                          </p:val>
                                        </p:tav>
                                      </p:tavLst>
                                    </p:anim>
                                    <p:anim calcmode="lin" valueType="num">
                                      <p:cBhvr additive="base">
                                        <p:cTn id="12" dur="500" fill="hold"/>
                                        <p:tgtEl>
                                          <p:spTgt spid="6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474"/>
        <p:cNvGrpSpPr/>
        <p:nvPr/>
      </p:nvGrpSpPr>
      <p:grpSpPr>
        <a:xfrm>
          <a:off x="0" y="0"/>
          <a:ext cx="0" cy="0"/>
          <a:chOff x="0" y="0"/>
          <a:chExt cx="0" cy="0"/>
        </a:xfrm>
      </p:grpSpPr>
      <p:sp>
        <p:nvSpPr>
          <p:cNvPr id="475" name="Google Shape;475;p38"/>
          <p:cNvSpPr txBox="1">
            <a:spLocks noGrp="1"/>
          </p:cNvSpPr>
          <p:nvPr>
            <p:ph type="ctrTitle"/>
          </p:nvPr>
        </p:nvSpPr>
        <p:spPr>
          <a:xfrm>
            <a:off x="378952" y="1628853"/>
            <a:ext cx="4958152" cy="157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000">
                <a:latin typeface="Times New Roman" panose="02020603050405020304" pitchFamily="18" charset="0"/>
                <a:cs typeface="Times New Roman" panose="02020603050405020304" pitchFamily="18" charset="0"/>
              </a:rPr>
              <a:t>Hoạt động khởi động</a:t>
            </a:r>
            <a:br>
              <a:rPr lang="en" sz="6000">
                <a:latin typeface="Times New Roman" panose="02020603050405020304" pitchFamily="18" charset="0"/>
                <a:cs typeface="Times New Roman" panose="02020603050405020304" pitchFamily="18" charset="0"/>
              </a:rPr>
            </a:br>
            <a:endParaRPr sz="3600" u="sng">
              <a:solidFill>
                <a:schemeClr val="dk1"/>
              </a:solidFill>
              <a:latin typeface="Times New Roman" panose="02020603050405020304" pitchFamily="18" charset="0"/>
              <a:cs typeface="Times New Roman" panose="02020603050405020304" pitchFamily="18" charset="0"/>
            </a:endParaRPr>
          </a:p>
        </p:txBody>
      </p:sp>
      <p:grpSp>
        <p:nvGrpSpPr>
          <p:cNvPr id="572" name="Google Shape;572;p38"/>
          <p:cNvGrpSpPr/>
          <p:nvPr/>
        </p:nvGrpSpPr>
        <p:grpSpPr>
          <a:xfrm>
            <a:off x="7971940" y="194669"/>
            <a:ext cx="513604" cy="602995"/>
            <a:chOff x="7972250" y="395900"/>
            <a:chExt cx="599025" cy="703284"/>
          </a:xfrm>
        </p:grpSpPr>
        <p:sp>
          <p:nvSpPr>
            <p:cNvPr id="573" name="Google Shape;573;p38"/>
            <p:cNvSpPr/>
            <p:nvPr/>
          </p:nvSpPr>
          <p:spPr>
            <a:xfrm flipH="1">
              <a:off x="7993400" y="395900"/>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8"/>
            <p:cNvSpPr/>
            <p:nvPr/>
          </p:nvSpPr>
          <p:spPr>
            <a:xfrm flipH="1">
              <a:off x="8325875" y="776000"/>
              <a:ext cx="245400" cy="245400"/>
            </a:xfrm>
            <a:prstGeom prst="star4">
              <a:avLst>
                <a:gd name="adj" fmla="val 12500"/>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8"/>
            <p:cNvSpPr/>
            <p:nvPr/>
          </p:nvSpPr>
          <p:spPr>
            <a:xfrm flipH="1">
              <a:off x="7972250" y="853784"/>
              <a:ext cx="245400" cy="245400"/>
            </a:xfrm>
            <a:prstGeom prst="star4">
              <a:avLst>
                <a:gd name="adj" fmla="val 12500"/>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 name="Google Shape;576;p38"/>
          <p:cNvGrpSpPr/>
          <p:nvPr/>
        </p:nvGrpSpPr>
        <p:grpSpPr>
          <a:xfrm>
            <a:off x="2196923" y="2934015"/>
            <a:ext cx="513604" cy="602995"/>
            <a:chOff x="7972250" y="395900"/>
            <a:chExt cx="599025" cy="703284"/>
          </a:xfrm>
        </p:grpSpPr>
        <p:sp>
          <p:nvSpPr>
            <p:cNvPr id="577" name="Google Shape;577;p38"/>
            <p:cNvSpPr/>
            <p:nvPr/>
          </p:nvSpPr>
          <p:spPr>
            <a:xfrm flipH="1">
              <a:off x="7993400" y="395900"/>
              <a:ext cx="380100" cy="3801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8"/>
            <p:cNvSpPr/>
            <p:nvPr/>
          </p:nvSpPr>
          <p:spPr>
            <a:xfrm flipH="1">
              <a:off x="8325875" y="776000"/>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8"/>
            <p:cNvSpPr/>
            <p:nvPr/>
          </p:nvSpPr>
          <p:spPr>
            <a:xfrm flipH="1">
              <a:off x="7972250" y="853784"/>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0" name="Google Shape;580;p38"/>
          <p:cNvSpPr/>
          <p:nvPr/>
        </p:nvSpPr>
        <p:spPr>
          <a:xfrm flipH="1">
            <a:off x="4898103" y="392976"/>
            <a:ext cx="380100" cy="380100"/>
          </a:xfrm>
          <a:prstGeom prst="star4">
            <a:avLst>
              <a:gd name="adj" fmla="val 12500"/>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1" name="Google Shape;581;p38"/>
          <p:cNvGrpSpPr/>
          <p:nvPr/>
        </p:nvGrpSpPr>
        <p:grpSpPr>
          <a:xfrm>
            <a:off x="4425859" y="4176230"/>
            <a:ext cx="563900" cy="461226"/>
            <a:chOff x="4368225" y="4129225"/>
            <a:chExt cx="678825" cy="555225"/>
          </a:xfrm>
        </p:grpSpPr>
        <p:sp>
          <p:nvSpPr>
            <p:cNvPr id="582" name="Google Shape;582;p38"/>
            <p:cNvSpPr/>
            <p:nvPr/>
          </p:nvSpPr>
          <p:spPr>
            <a:xfrm flipH="1">
              <a:off x="4666950" y="4129225"/>
              <a:ext cx="380100" cy="3801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8"/>
            <p:cNvSpPr/>
            <p:nvPr/>
          </p:nvSpPr>
          <p:spPr>
            <a:xfrm flipH="1">
              <a:off x="4368225" y="4407250"/>
              <a:ext cx="277200" cy="2772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4" name="Google Shape;584;p38"/>
          <p:cNvGrpSpPr/>
          <p:nvPr/>
        </p:nvGrpSpPr>
        <p:grpSpPr>
          <a:xfrm>
            <a:off x="8155123" y="3429219"/>
            <a:ext cx="513637" cy="549800"/>
            <a:chOff x="8116338" y="3387813"/>
            <a:chExt cx="590863" cy="632463"/>
          </a:xfrm>
        </p:grpSpPr>
        <p:sp>
          <p:nvSpPr>
            <p:cNvPr id="585" name="Google Shape;585;p38"/>
            <p:cNvSpPr/>
            <p:nvPr/>
          </p:nvSpPr>
          <p:spPr>
            <a:xfrm>
              <a:off x="8116338" y="3387813"/>
              <a:ext cx="380100" cy="3801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8"/>
            <p:cNvSpPr/>
            <p:nvPr/>
          </p:nvSpPr>
          <p:spPr>
            <a:xfrm>
              <a:off x="8430000" y="3743075"/>
              <a:ext cx="277200" cy="2772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350;p33">
            <a:extLst>
              <a:ext uri="{FF2B5EF4-FFF2-40B4-BE49-F238E27FC236}">
                <a16:creationId xmlns:a16="http://schemas.microsoft.com/office/drawing/2014/main" id="{077A11B2-8A60-6A6A-2A2C-6492FCAE89A8}"/>
              </a:ext>
            </a:extLst>
          </p:cNvPr>
          <p:cNvSpPr/>
          <p:nvPr/>
        </p:nvSpPr>
        <p:spPr>
          <a:xfrm>
            <a:off x="4270513" y="912639"/>
            <a:ext cx="4873487" cy="4230861"/>
          </a:xfrm>
          <a:custGeom>
            <a:avLst/>
            <a:gdLst/>
            <a:ahLst/>
            <a:cxnLst/>
            <a:rect l="l" t="t" r="r" b="b"/>
            <a:pathLst>
              <a:path w="81928" h="59014" extrusionOk="0">
                <a:moveTo>
                  <a:pt x="74145" y="0"/>
                </a:moveTo>
                <a:cubicBezTo>
                  <a:pt x="71231" y="0"/>
                  <a:pt x="68093" y="649"/>
                  <a:pt x="65395" y="1842"/>
                </a:cubicBezTo>
                <a:cubicBezTo>
                  <a:pt x="59662" y="4220"/>
                  <a:pt x="55019" y="8863"/>
                  <a:pt x="51560" y="14051"/>
                </a:cubicBezTo>
                <a:cubicBezTo>
                  <a:pt x="48534" y="18703"/>
                  <a:pt x="46156" y="24211"/>
                  <a:pt x="41401" y="27133"/>
                </a:cubicBezTo>
                <a:cubicBezTo>
                  <a:pt x="38046" y="29295"/>
                  <a:pt x="33939" y="29831"/>
                  <a:pt x="29944" y="30376"/>
                </a:cubicBezTo>
                <a:cubicBezTo>
                  <a:pt x="25188" y="31128"/>
                  <a:pt x="20320" y="32105"/>
                  <a:pt x="15893" y="33938"/>
                </a:cubicBezTo>
                <a:cubicBezTo>
                  <a:pt x="11457" y="35884"/>
                  <a:pt x="7247" y="38694"/>
                  <a:pt x="4540" y="42697"/>
                </a:cubicBezTo>
                <a:cubicBezTo>
                  <a:pt x="1194" y="47340"/>
                  <a:pt x="217" y="53289"/>
                  <a:pt x="1" y="59013"/>
                </a:cubicBezTo>
                <a:lnTo>
                  <a:pt x="80743" y="59013"/>
                </a:lnTo>
                <a:cubicBezTo>
                  <a:pt x="81607" y="59013"/>
                  <a:pt x="81927" y="58477"/>
                  <a:pt x="81927" y="57500"/>
                </a:cubicBezTo>
                <a:lnTo>
                  <a:pt x="81927" y="1513"/>
                </a:lnTo>
                <a:cubicBezTo>
                  <a:pt x="79549" y="433"/>
                  <a:pt x="76852" y="0"/>
                  <a:pt x="74145" y="0"/>
                </a:cubicBezTo>
                <a:close/>
              </a:path>
            </a:pathLst>
          </a:custGeom>
          <a:solidFill>
            <a:srgbClr val="EF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oogle Shape;351;p33">
            <a:extLst>
              <a:ext uri="{FF2B5EF4-FFF2-40B4-BE49-F238E27FC236}">
                <a16:creationId xmlns:a16="http://schemas.microsoft.com/office/drawing/2014/main" id="{605DA323-B5C8-63E3-8628-93AA9AD8C21E}"/>
              </a:ext>
            </a:extLst>
          </p:cNvPr>
          <p:cNvGrpSpPr/>
          <p:nvPr/>
        </p:nvGrpSpPr>
        <p:grpSpPr>
          <a:xfrm>
            <a:off x="4669180" y="2229225"/>
            <a:ext cx="4350527" cy="2513712"/>
            <a:chOff x="3506050" y="2480825"/>
            <a:chExt cx="1459125" cy="843075"/>
          </a:xfrm>
        </p:grpSpPr>
        <p:sp>
          <p:nvSpPr>
            <p:cNvPr id="6" name="Google Shape;352;p33">
              <a:extLst>
                <a:ext uri="{FF2B5EF4-FFF2-40B4-BE49-F238E27FC236}">
                  <a16:creationId xmlns:a16="http://schemas.microsoft.com/office/drawing/2014/main" id="{D66492C9-07D3-2244-F596-51A5ED57C527}"/>
                </a:ext>
              </a:extLst>
            </p:cNvPr>
            <p:cNvSpPr/>
            <p:nvPr/>
          </p:nvSpPr>
          <p:spPr>
            <a:xfrm>
              <a:off x="3676375" y="2604500"/>
              <a:ext cx="1140300" cy="651950"/>
            </a:xfrm>
            <a:custGeom>
              <a:avLst/>
              <a:gdLst/>
              <a:ahLst/>
              <a:cxnLst/>
              <a:rect l="l" t="t" r="r" b="b"/>
              <a:pathLst>
                <a:path w="45612" h="26078" extrusionOk="0">
                  <a:moveTo>
                    <a:pt x="21944" y="0"/>
                  </a:moveTo>
                  <a:cubicBezTo>
                    <a:pt x="20419" y="0"/>
                    <a:pt x="18909" y="351"/>
                    <a:pt x="17614" y="1106"/>
                  </a:cubicBezTo>
                  <a:cubicBezTo>
                    <a:pt x="15349" y="2403"/>
                    <a:pt x="13835" y="4677"/>
                    <a:pt x="12106" y="6622"/>
                  </a:cubicBezTo>
                  <a:cubicBezTo>
                    <a:pt x="11561" y="7271"/>
                    <a:pt x="10913" y="8023"/>
                    <a:pt x="10048" y="8352"/>
                  </a:cubicBezTo>
                  <a:cubicBezTo>
                    <a:pt x="9616" y="8512"/>
                    <a:pt x="9184" y="8566"/>
                    <a:pt x="8738" y="8566"/>
                  </a:cubicBezTo>
                  <a:cubicBezTo>
                    <a:pt x="8293" y="8566"/>
                    <a:pt x="7835" y="8512"/>
                    <a:pt x="7351" y="8456"/>
                  </a:cubicBezTo>
                  <a:lnTo>
                    <a:pt x="5941" y="8456"/>
                  </a:lnTo>
                  <a:cubicBezTo>
                    <a:pt x="4212" y="8568"/>
                    <a:pt x="2482" y="9433"/>
                    <a:pt x="1514" y="10833"/>
                  </a:cubicBezTo>
                  <a:cubicBezTo>
                    <a:pt x="433" y="12243"/>
                    <a:pt x="105" y="14076"/>
                    <a:pt x="537" y="15805"/>
                  </a:cubicBezTo>
                  <a:cubicBezTo>
                    <a:pt x="866" y="17102"/>
                    <a:pt x="1514" y="18295"/>
                    <a:pt x="1298" y="19592"/>
                  </a:cubicBezTo>
                  <a:cubicBezTo>
                    <a:pt x="1186" y="20345"/>
                    <a:pt x="753" y="20993"/>
                    <a:pt x="537" y="21642"/>
                  </a:cubicBezTo>
                  <a:cubicBezTo>
                    <a:pt x="1" y="22835"/>
                    <a:pt x="105" y="24236"/>
                    <a:pt x="753" y="25429"/>
                  </a:cubicBezTo>
                  <a:cubicBezTo>
                    <a:pt x="866" y="25645"/>
                    <a:pt x="969" y="25861"/>
                    <a:pt x="1186" y="26077"/>
                  </a:cubicBezTo>
                  <a:cubicBezTo>
                    <a:pt x="3243" y="25965"/>
                    <a:pt x="5509" y="25861"/>
                    <a:pt x="8103" y="25749"/>
                  </a:cubicBezTo>
                  <a:cubicBezTo>
                    <a:pt x="12322" y="25645"/>
                    <a:pt x="17182" y="25533"/>
                    <a:pt x="22370" y="25533"/>
                  </a:cubicBezTo>
                  <a:lnTo>
                    <a:pt x="26477" y="25533"/>
                  </a:lnTo>
                  <a:cubicBezTo>
                    <a:pt x="30584" y="25533"/>
                    <a:pt x="34371" y="25645"/>
                    <a:pt x="37717" y="25749"/>
                  </a:cubicBezTo>
                  <a:cubicBezTo>
                    <a:pt x="39447" y="25861"/>
                    <a:pt x="41176" y="25861"/>
                    <a:pt x="42585" y="25965"/>
                  </a:cubicBezTo>
                  <a:cubicBezTo>
                    <a:pt x="43121" y="25965"/>
                    <a:pt x="43666" y="26077"/>
                    <a:pt x="44098" y="26077"/>
                  </a:cubicBezTo>
                  <a:cubicBezTo>
                    <a:pt x="44963" y="24132"/>
                    <a:pt x="45612" y="22074"/>
                    <a:pt x="45612" y="19912"/>
                  </a:cubicBezTo>
                  <a:cubicBezTo>
                    <a:pt x="45499" y="17431"/>
                    <a:pt x="43986" y="14837"/>
                    <a:pt x="41608" y="14188"/>
                  </a:cubicBezTo>
                  <a:cubicBezTo>
                    <a:pt x="41224" y="14078"/>
                    <a:pt x="40811" y="14051"/>
                    <a:pt x="40398" y="14051"/>
                  </a:cubicBezTo>
                  <a:cubicBezTo>
                    <a:pt x="40001" y="14051"/>
                    <a:pt x="39603" y="14076"/>
                    <a:pt x="39230" y="14076"/>
                  </a:cubicBezTo>
                  <a:cubicBezTo>
                    <a:pt x="38262" y="14076"/>
                    <a:pt x="37285" y="14076"/>
                    <a:pt x="36420" y="13756"/>
                  </a:cubicBezTo>
                  <a:cubicBezTo>
                    <a:pt x="35236" y="13324"/>
                    <a:pt x="34371" y="12243"/>
                    <a:pt x="33826" y="11162"/>
                  </a:cubicBezTo>
                  <a:cubicBezTo>
                    <a:pt x="33178" y="10081"/>
                    <a:pt x="32858" y="8888"/>
                    <a:pt x="32426" y="7703"/>
                  </a:cubicBezTo>
                  <a:cubicBezTo>
                    <a:pt x="31232" y="4893"/>
                    <a:pt x="29183" y="2403"/>
                    <a:pt x="26373" y="1002"/>
                  </a:cubicBezTo>
                  <a:cubicBezTo>
                    <a:pt x="25018" y="353"/>
                    <a:pt x="23474" y="0"/>
                    <a:pt x="21944"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53;p33">
              <a:extLst>
                <a:ext uri="{FF2B5EF4-FFF2-40B4-BE49-F238E27FC236}">
                  <a16:creationId xmlns:a16="http://schemas.microsoft.com/office/drawing/2014/main" id="{C0F50B78-8563-E9A3-0F44-C78774F50C42}"/>
                </a:ext>
              </a:extLst>
            </p:cNvPr>
            <p:cNvSpPr/>
            <p:nvPr/>
          </p:nvSpPr>
          <p:spPr>
            <a:xfrm>
              <a:off x="4586875" y="2588900"/>
              <a:ext cx="248600" cy="251425"/>
            </a:xfrm>
            <a:custGeom>
              <a:avLst/>
              <a:gdLst/>
              <a:ahLst/>
              <a:cxnLst/>
              <a:rect l="l" t="t" r="r" b="b"/>
              <a:pathLst>
                <a:path w="9944" h="10057" extrusionOk="0">
                  <a:moveTo>
                    <a:pt x="5188" y="1"/>
                  </a:moveTo>
                  <a:cubicBezTo>
                    <a:pt x="4004" y="1"/>
                    <a:pt x="2810" y="545"/>
                    <a:pt x="1946" y="1298"/>
                  </a:cubicBezTo>
                  <a:cubicBezTo>
                    <a:pt x="865" y="2275"/>
                    <a:pt x="216" y="3675"/>
                    <a:pt x="113" y="5189"/>
                  </a:cubicBezTo>
                  <a:cubicBezTo>
                    <a:pt x="0" y="6598"/>
                    <a:pt x="761" y="8111"/>
                    <a:pt x="1946" y="8976"/>
                  </a:cubicBezTo>
                  <a:cubicBezTo>
                    <a:pt x="2810" y="9624"/>
                    <a:pt x="4220" y="10057"/>
                    <a:pt x="5517" y="10057"/>
                  </a:cubicBezTo>
                  <a:cubicBezTo>
                    <a:pt x="6053" y="10057"/>
                    <a:pt x="6598" y="9944"/>
                    <a:pt x="6918" y="9840"/>
                  </a:cubicBezTo>
                  <a:cubicBezTo>
                    <a:pt x="8431" y="9192"/>
                    <a:pt x="9512" y="7350"/>
                    <a:pt x="9728" y="5837"/>
                  </a:cubicBezTo>
                  <a:cubicBezTo>
                    <a:pt x="9944" y="4108"/>
                    <a:pt x="9295" y="2275"/>
                    <a:pt x="7895" y="1081"/>
                  </a:cubicBezTo>
                  <a:cubicBezTo>
                    <a:pt x="7246" y="545"/>
                    <a:pt x="6381" y="113"/>
                    <a:pt x="5517"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54;p33">
              <a:extLst>
                <a:ext uri="{FF2B5EF4-FFF2-40B4-BE49-F238E27FC236}">
                  <a16:creationId xmlns:a16="http://schemas.microsoft.com/office/drawing/2014/main" id="{CEDAAE2F-5589-1EC0-B662-42C982CF5DC0}"/>
                </a:ext>
              </a:extLst>
            </p:cNvPr>
            <p:cNvSpPr/>
            <p:nvPr/>
          </p:nvSpPr>
          <p:spPr>
            <a:xfrm>
              <a:off x="3824900" y="2632125"/>
              <a:ext cx="159550" cy="143350"/>
            </a:xfrm>
            <a:custGeom>
              <a:avLst/>
              <a:gdLst/>
              <a:ahLst/>
              <a:cxnLst/>
              <a:rect l="l" t="t" r="r" b="b"/>
              <a:pathLst>
                <a:path w="6382" h="5734" extrusionOk="0">
                  <a:moveTo>
                    <a:pt x="2810" y="1"/>
                  </a:moveTo>
                  <a:cubicBezTo>
                    <a:pt x="2490" y="1"/>
                    <a:pt x="2162" y="113"/>
                    <a:pt x="1842" y="217"/>
                  </a:cubicBezTo>
                  <a:cubicBezTo>
                    <a:pt x="1410" y="330"/>
                    <a:pt x="1081" y="546"/>
                    <a:pt x="761" y="866"/>
                  </a:cubicBezTo>
                  <a:cubicBezTo>
                    <a:pt x="545" y="1082"/>
                    <a:pt x="432" y="1298"/>
                    <a:pt x="329" y="1514"/>
                  </a:cubicBezTo>
                  <a:cubicBezTo>
                    <a:pt x="0" y="2595"/>
                    <a:pt x="113" y="3676"/>
                    <a:pt x="761" y="4540"/>
                  </a:cubicBezTo>
                  <a:cubicBezTo>
                    <a:pt x="1297" y="5301"/>
                    <a:pt x="2274" y="5734"/>
                    <a:pt x="3243" y="5734"/>
                  </a:cubicBezTo>
                  <a:cubicBezTo>
                    <a:pt x="3891" y="5734"/>
                    <a:pt x="4436" y="5621"/>
                    <a:pt x="4868" y="5301"/>
                  </a:cubicBezTo>
                  <a:cubicBezTo>
                    <a:pt x="6053" y="4437"/>
                    <a:pt x="6381" y="2707"/>
                    <a:pt x="5620" y="1514"/>
                  </a:cubicBezTo>
                  <a:cubicBezTo>
                    <a:pt x="4972" y="546"/>
                    <a:pt x="3891" y="1"/>
                    <a:pt x="2810"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55;p33">
              <a:extLst>
                <a:ext uri="{FF2B5EF4-FFF2-40B4-BE49-F238E27FC236}">
                  <a16:creationId xmlns:a16="http://schemas.microsoft.com/office/drawing/2014/main" id="{CD4452C6-FB1C-9EDC-6B48-0CB89C999668}"/>
                </a:ext>
              </a:extLst>
            </p:cNvPr>
            <p:cNvSpPr/>
            <p:nvPr/>
          </p:nvSpPr>
          <p:spPr>
            <a:xfrm>
              <a:off x="3730425" y="2724000"/>
              <a:ext cx="70275" cy="62275"/>
            </a:xfrm>
            <a:custGeom>
              <a:avLst/>
              <a:gdLst/>
              <a:ahLst/>
              <a:cxnLst/>
              <a:rect l="l" t="t" r="r" b="b"/>
              <a:pathLst>
                <a:path w="2811" h="2491" extrusionOk="0">
                  <a:moveTo>
                    <a:pt x="1617" y="1"/>
                  </a:moveTo>
                  <a:cubicBezTo>
                    <a:pt x="649" y="1"/>
                    <a:pt x="1" y="1514"/>
                    <a:pt x="649" y="2162"/>
                  </a:cubicBezTo>
                  <a:cubicBezTo>
                    <a:pt x="865" y="2379"/>
                    <a:pt x="1185" y="2491"/>
                    <a:pt x="1514" y="2491"/>
                  </a:cubicBezTo>
                  <a:cubicBezTo>
                    <a:pt x="1946" y="2491"/>
                    <a:pt x="2378" y="2275"/>
                    <a:pt x="2595" y="1842"/>
                  </a:cubicBezTo>
                  <a:cubicBezTo>
                    <a:pt x="2811" y="1514"/>
                    <a:pt x="2698" y="1082"/>
                    <a:pt x="2595" y="762"/>
                  </a:cubicBezTo>
                  <a:cubicBezTo>
                    <a:pt x="2482" y="545"/>
                    <a:pt x="2378" y="433"/>
                    <a:pt x="2266" y="329"/>
                  </a:cubicBezTo>
                  <a:cubicBezTo>
                    <a:pt x="2162" y="217"/>
                    <a:pt x="1946" y="113"/>
                    <a:pt x="1834" y="113"/>
                  </a:cubicBezTo>
                  <a:cubicBezTo>
                    <a:pt x="1730" y="1"/>
                    <a:pt x="1617" y="1"/>
                    <a:pt x="1617"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56;p33">
              <a:extLst>
                <a:ext uri="{FF2B5EF4-FFF2-40B4-BE49-F238E27FC236}">
                  <a16:creationId xmlns:a16="http://schemas.microsoft.com/office/drawing/2014/main" id="{0D9EF4AA-3339-5D13-84A3-9B7106710A4E}"/>
                </a:ext>
              </a:extLst>
            </p:cNvPr>
            <p:cNvSpPr/>
            <p:nvPr/>
          </p:nvSpPr>
          <p:spPr>
            <a:xfrm>
              <a:off x="4643725" y="2480825"/>
              <a:ext cx="67475" cy="59475"/>
            </a:xfrm>
            <a:custGeom>
              <a:avLst/>
              <a:gdLst/>
              <a:ahLst/>
              <a:cxnLst/>
              <a:rect l="l" t="t" r="r" b="b"/>
              <a:pathLst>
                <a:path w="2699" h="2379" extrusionOk="0">
                  <a:moveTo>
                    <a:pt x="1514" y="0"/>
                  </a:moveTo>
                  <a:cubicBezTo>
                    <a:pt x="649" y="0"/>
                    <a:pt x="0" y="1194"/>
                    <a:pt x="536" y="1946"/>
                  </a:cubicBezTo>
                  <a:cubicBezTo>
                    <a:pt x="536" y="2058"/>
                    <a:pt x="649" y="2162"/>
                    <a:pt x="753" y="2162"/>
                  </a:cubicBezTo>
                  <a:cubicBezTo>
                    <a:pt x="969" y="2378"/>
                    <a:pt x="1185" y="2378"/>
                    <a:pt x="1401" y="2378"/>
                  </a:cubicBezTo>
                  <a:cubicBezTo>
                    <a:pt x="1833" y="2378"/>
                    <a:pt x="2378" y="2162"/>
                    <a:pt x="2594" y="1730"/>
                  </a:cubicBezTo>
                  <a:cubicBezTo>
                    <a:pt x="2698" y="1513"/>
                    <a:pt x="2698" y="1081"/>
                    <a:pt x="2594" y="761"/>
                  </a:cubicBezTo>
                  <a:cubicBezTo>
                    <a:pt x="2482" y="433"/>
                    <a:pt x="2162" y="113"/>
                    <a:pt x="1833"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57;p33">
              <a:extLst>
                <a:ext uri="{FF2B5EF4-FFF2-40B4-BE49-F238E27FC236}">
                  <a16:creationId xmlns:a16="http://schemas.microsoft.com/office/drawing/2014/main" id="{43370A68-2F8E-097E-E4ED-F771DF583E0D}"/>
                </a:ext>
              </a:extLst>
            </p:cNvPr>
            <p:cNvSpPr/>
            <p:nvPr/>
          </p:nvSpPr>
          <p:spPr>
            <a:xfrm>
              <a:off x="3827700" y="2729400"/>
              <a:ext cx="826850" cy="518825"/>
            </a:xfrm>
            <a:custGeom>
              <a:avLst/>
              <a:gdLst/>
              <a:ahLst/>
              <a:cxnLst/>
              <a:rect l="l" t="t" r="r" b="b"/>
              <a:pathLst>
                <a:path w="33074" h="20753" extrusionOk="0">
                  <a:moveTo>
                    <a:pt x="14267" y="1"/>
                  </a:moveTo>
                  <a:cubicBezTo>
                    <a:pt x="12642" y="1"/>
                    <a:pt x="10913" y="649"/>
                    <a:pt x="9616" y="1730"/>
                  </a:cubicBezTo>
                  <a:cubicBezTo>
                    <a:pt x="7886" y="3356"/>
                    <a:pt x="6805" y="5517"/>
                    <a:pt x="6269" y="7783"/>
                  </a:cubicBezTo>
                  <a:cubicBezTo>
                    <a:pt x="6053" y="8647"/>
                    <a:pt x="5837" y="9625"/>
                    <a:pt x="5941" y="10489"/>
                  </a:cubicBezTo>
                  <a:cubicBezTo>
                    <a:pt x="5941" y="11138"/>
                    <a:pt x="6157" y="11674"/>
                    <a:pt x="6053" y="12219"/>
                  </a:cubicBezTo>
                  <a:cubicBezTo>
                    <a:pt x="5725" y="13403"/>
                    <a:pt x="4428" y="14164"/>
                    <a:pt x="3243" y="14380"/>
                  </a:cubicBezTo>
                  <a:cubicBezTo>
                    <a:pt x="2698" y="14484"/>
                    <a:pt x="2050" y="14596"/>
                    <a:pt x="1617" y="14916"/>
                  </a:cubicBezTo>
                  <a:cubicBezTo>
                    <a:pt x="217" y="15781"/>
                    <a:pt x="1" y="17726"/>
                    <a:pt x="753" y="19136"/>
                  </a:cubicBezTo>
                  <a:cubicBezTo>
                    <a:pt x="1081" y="19784"/>
                    <a:pt x="1617" y="20320"/>
                    <a:pt x="2050" y="20753"/>
                  </a:cubicBezTo>
                  <a:cubicBezTo>
                    <a:pt x="6269" y="20649"/>
                    <a:pt x="11129" y="20537"/>
                    <a:pt x="16317" y="20537"/>
                  </a:cubicBezTo>
                  <a:lnTo>
                    <a:pt x="20424" y="20537"/>
                  </a:lnTo>
                  <a:cubicBezTo>
                    <a:pt x="24531" y="20537"/>
                    <a:pt x="28318" y="20649"/>
                    <a:pt x="31664" y="20753"/>
                  </a:cubicBezTo>
                  <a:cubicBezTo>
                    <a:pt x="32425" y="19136"/>
                    <a:pt x="33074" y="17406"/>
                    <a:pt x="33074" y="15677"/>
                  </a:cubicBezTo>
                  <a:cubicBezTo>
                    <a:pt x="33074" y="13403"/>
                    <a:pt x="31777" y="10922"/>
                    <a:pt x="29615" y="10489"/>
                  </a:cubicBezTo>
                  <a:cubicBezTo>
                    <a:pt x="29286" y="10377"/>
                    <a:pt x="28967" y="10377"/>
                    <a:pt x="28638" y="10377"/>
                  </a:cubicBezTo>
                  <a:cubicBezTo>
                    <a:pt x="27990" y="10377"/>
                    <a:pt x="27341" y="10489"/>
                    <a:pt x="26693" y="10593"/>
                  </a:cubicBezTo>
                  <a:cubicBezTo>
                    <a:pt x="26044" y="10705"/>
                    <a:pt x="25396" y="10809"/>
                    <a:pt x="24747" y="10809"/>
                  </a:cubicBezTo>
                  <a:cubicBezTo>
                    <a:pt x="24211" y="10809"/>
                    <a:pt x="23562" y="10705"/>
                    <a:pt x="23018" y="10377"/>
                  </a:cubicBezTo>
                  <a:cubicBezTo>
                    <a:pt x="21505" y="9408"/>
                    <a:pt x="21185" y="7463"/>
                    <a:pt x="20640" y="5837"/>
                  </a:cubicBezTo>
                  <a:cubicBezTo>
                    <a:pt x="19991" y="3460"/>
                    <a:pt x="18478" y="1082"/>
                    <a:pt x="16213" y="329"/>
                  </a:cubicBezTo>
                  <a:cubicBezTo>
                    <a:pt x="15564" y="113"/>
                    <a:pt x="14916" y="1"/>
                    <a:pt x="14267" y="1"/>
                  </a:cubicBezTo>
                  <a:close/>
                </a:path>
              </a:pathLst>
            </a:custGeom>
            <a:solidFill>
              <a:srgbClr val="CEC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58;p33">
              <a:extLst>
                <a:ext uri="{FF2B5EF4-FFF2-40B4-BE49-F238E27FC236}">
                  <a16:creationId xmlns:a16="http://schemas.microsoft.com/office/drawing/2014/main" id="{84B493A0-2EDE-BA94-4395-8910DD1FCF37}"/>
                </a:ext>
              </a:extLst>
            </p:cNvPr>
            <p:cNvSpPr/>
            <p:nvPr/>
          </p:nvSpPr>
          <p:spPr>
            <a:xfrm>
              <a:off x="3506050" y="3242800"/>
              <a:ext cx="1459125" cy="81100"/>
            </a:xfrm>
            <a:custGeom>
              <a:avLst/>
              <a:gdLst/>
              <a:ahLst/>
              <a:cxnLst/>
              <a:rect l="l" t="t" r="r" b="b"/>
              <a:pathLst>
                <a:path w="58365" h="3244" extrusionOk="0">
                  <a:moveTo>
                    <a:pt x="29183" y="1"/>
                  </a:moveTo>
                  <a:cubicBezTo>
                    <a:pt x="23995" y="1"/>
                    <a:pt x="19135" y="113"/>
                    <a:pt x="14916" y="217"/>
                  </a:cubicBezTo>
                  <a:cubicBezTo>
                    <a:pt x="12322" y="329"/>
                    <a:pt x="10056" y="433"/>
                    <a:pt x="7999" y="545"/>
                  </a:cubicBezTo>
                  <a:lnTo>
                    <a:pt x="7462" y="545"/>
                  </a:lnTo>
                  <a:cubicBezTo>
                    <a:pt x="2811" y="865"/>
                    <a:pt x="0" y="1194"/>
                    <a:pt x="0" y="1626"/>
                  </a:cubicBezTo>
                  <a:lnTo>
                    <a:pt x="0" y="1730"/>
                  </a:lnTo>
                  <a:cubicBezTo>
                    <a:pt x="865" y="2491"/>
                    <a:pt x="13619" y="3243"/>
                    <a:pt x="29183" y="3243"/>
                  </a:cubicBezTo>
                  <a:cubicBezTo>
                    <a:pt x="45291" y="3243"/>
                    <a:pt x="58365" y="2491"/>
                    <a:pt x="58365" y="1626"/>
                  </a:cubicBezTo>
                  <a:cubicBezTo>
                    <a:pt x="58365" y="1514"/>
                    <a:pt x="58365" y="1514"/>
                    <a:pt x="58261" y="1410"/>
                  </a:cubicBezTo>
                  <a:cubicBezTo>
                    <a:pt x="57716" y="1081"/>
                    <a:pt x="55019" y="761"/>
                    <a:pt x="50911" y="545"/>
                  </a:cubicBezTo>
                  <a:cubicBezTo>
                    <a:pt x="50479" y="545"/>
                    <a:pt x="49934" y="433"/>
                    <a:pt x="49398" y="433"/>
                  </a:cubicBezTo>
                  <a:cubicBezTo>
                    <a:pt x="47989" y="329"/>
                    <a:pt x="46260" y="329"/>
                    <a:pt x="44530" y="217"/>
                  </a:cubicBezTo>
                  <a:cubicBezTo>
                    <a:pt x="41184" y="113"/>
                    <a:pt x="37397" y="1"/>
                    <a:pt x="33290"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937;p45">
            <a:extLst>
              <a:ext uri="{FF2B5EF4-FFF2-40B4-BE49-F238E27FC236}">
                <a16:creationId xmlns:a16="http://schemas.microsoft.com/office/drawing/2014/main" id="{75B861FB-2650-2C32-636A-0F7D48479E69}"/>
              </a:ext>
            </a:extLst>
          </p:cNvPr>
          <p:cNvGrpSpPr/>
          <p:nvPr/>
        </p:nvGrpSpPr>
        <p:grpSpPr>
          <a:xfrm>
            <a:off x="4717398" y="1322003"/>
            <a:ext cx="3857869" cy="3412132"/>
            <a:chOff x="2342171" y="1680880"/>
            <a:chExt cx="3902367" cy="3075467"/>
          </a:xfrm>
        </p:grpSpPr>
        <p:grpSp>
          <p:nvGrpSpPr>
            <p:cNvPr id="14" name="Google Shape;938;p45">
              <a:extLst>
                <a:ext uri="{FF2B5EF4-FFF2-40B4-BE49-F238E27FC236}">
                  <a16:creationId xmlns:a16="http://schemas.microsoft.com/office/drawing/2014/main" id="{AFD4AFC2-5739-11DF-D8C2-2778518DAED3}"/>
                </a:ext>
              </a:extLst>
            </p:cNvPr>
            <p:cNvGrpSpPr/>
            <p:nvPr/>
          </p:nvGrpSpPr>
          <p:grpSpPr>
            <a:xfrm>
              <a:off x="2342171" y="2505421"/>
              <a:ext cx="3902367" cy="2250926"/>
              <a:chOff x="1995700" y="1859350"/>
              <a:chExt cx="1461725" cy="843075"/>
            </a:xfrm>
          </p:grpSpPr>
          <p:sp>
            <p:nvSpPr>
              <p:cNvPr id="661" name="Google Shape;939;p45">
                <a:extLst>
                  <a:ext uri="{FF2B5EF4-FFF2-40B4-BE49-F238E27FC236}">
                    <a16:creationId xmlns:a16="http://schemas.microsoft.com/office/drawing/2014/main" id="{33736240-D8F7-D582-B606-A5B06D5423B7}"/>
                  </a:ext>
                </a:extLst>
              </p:cNvPr>
              <p:cNvSpPr/>
              <p:nvPr/>
            </p:nvSpPr>
            <p:spPr>
              <a:xfrm>
                <a:off x="2168650" y="1983650"/>
                <a:ext cx="1140275" cy="651325"/>
              </a:xfrm>
              <a:custGeom>
                <a:avLst/>
                <a:gdLst/>
                <a:ahLst/>
                <a:cxnLst/>
                <a:rect l="l" t="t" r="r" b="b"/>
                <a:pathLst>
                  <a:path w="45611" h="26053" extrusionOk="0">
                    <a:moveTo>
                      <a:pt x="21936" y="0"/>
                    </a:moveTo>
                    <a:cubicBezTo>
                      <a:pt x="20319" y="0"/>
                      <a:pt x="18806" y="329"/>
                      <a:pt x="17509" y="1081"/>
                    </a:cubicBezTo>
                    <a:cubicBezTo>
                      <a:pt x="15235" y="2378"/>
                      <a:pt x="13722" y="4652"/>
                      <a:pt x="12105" y="6598"/>
                    </a:cubicBezTo>
                    <a:cubicBezTo>
                      <a:pt x="11457" y="7246"/>
                      <a:pt x="10808" y="7998"/>
                      <a:pt x="9944" y="8327"/>
                    </a:cubicBezTo>
                    <a:cubicBezTo>
                      <a:pt x="9511" y="8543"/>
                      <a:pt x="8967" y="8543"/>
                      <a:pt x="8430" y="8543"/>
                    </a:cubicBezTo>
                    <a:lnTo>
                      <a:pt x="7350" y="8543"/>
                    </a:lnTo>
                    <a:cubicBezTo>
                      <a:pt x="6917" y="8431"/>
                      <a:pt x="6589" y="8431"/>
                      <a:pt x="6156" y="8431"/>
                    </a:cubicBezTo>
                    <a:lnTo>
                      <a:pt x="5940" y="8431"/>
                    </a:lnTo>
                    <a:cubicBezTo>
                      <a:pt x="4211" y="8543"/>
                      <a:pt x="2482" y="9408"/>
                      <a:pt x="1401" y="10808"/>
                    </a:cubicBezTo>
                    <a:cubicBezTo>
                      <a:pt x="320" y="12218"/>
                      <a:pt x="0" y="14163"/>
                      <a:pt x="432" y="15780"/>
                    </a:cubicBezTo>
                    <a:cubicBezTo>
                      <a:pt x="752" y="17077"/>
                      <a:pt x="1513" y="18270"/>
                      <a:pt x="1297" y="19567"/>
                    </a:cubicBezTo>
                    <a:cubicBezTo>
                      <a:pt x="1185" y="20320"/>
                      <a:pt x="752" y="20968"/>
                      <a:pt x="432" y="21729"/>
                    </a:cubicBezTo>
                    <a:cubicBezTo>
                      <a:pt x="0" y="22914"/>
                      <a:pt x="0" y="24323"/>
                      <a:pt x="649" y="25404"/>
                    </a:cubicBezTo>
                    <a:cubicBezTo>
                      <a:pt x="752" y="25620"/>
                      <a:pt x="865" y="25836"/>
                      <a:pt x="1081" y="26052"/>
                    </a:cubicBezTo>
                    <a:cubicBezTo>
                      <a:pt x="3130" y="25940"/>
                      <a:pt x="5508" y="25836"/>
                      <a:pt x="8102" y="25724"/>
                    </a:cubicBezTo>
                    <a:cubicBezTo>
                      <a:pt x="7566" y="25291"/>
                      <a:pt x="7133" y="24755"/>
                      <a:pt x="6805" y="24211"/>
                    </a:cubicBezTo>
                    <a:cubicBezTo>
                      <a:pt x="5940" y="22810"/>
                      <a:pt x="6156" y="20752"/>
                      <a:pt x="7566" y="19887"/>
                    </a:cubicBezTo>
                    <a:cubicBezTo>
                      <a:pt x="8102" y="19671"/>
                      <a:pt x="8647" y="19567"/>
                      <a:pt x="9183" y="19455"/>
                    </a:cubicBezTo>
                    <a:cubicBezTo>
                      <a:pt x="10376" y="19135"/>
                      <a:pt x="11673" y="18487"/>
                      <a:pt x="11993" y="17293"/>
                    </a:cubicBezTo>
                    <a:cubicBezTo>
                      <a:pt x="12105" y="16645"/>
                      <a:pt x="11993" y="16109"/>
                      <a:pt x="11889" y="15460"/>
                    </a:cubicBezTo>
                    <a:cubicBezTo>
                      <a:pt x="11889" y="14596"/>
                      <a:pt x="11993" y="13731"/>
                      <a:pt x="12209" y="12754"/>
                    </a:cubicBezTo>
                    <a:cubicBezTo>
                      <a:pt x="12857" y="10488"/>
                      <a:pt x="13835" y="8327"/>
                      <a:pt x="15668" y="6814"/>
                    </a:cubicBezTo>
                    <a:cubicBezTo>
                      <a:pt x="16965" y="5620"/>
                      <a:pt x="18590" y="4972"/>
                      <a:pt x="20319" y="4972"/>
                    </a:cubicBezTo>
                    <a:cubicBezTo>
                      <a:pt x="20968" y="4972"/>
                      <a:pt x="21616" y="5084"/>
                      <a:pt x="22153" y="5301"/>
                    </a:cubicBezTo>
                    <a:cubicBezTo>
                      <a:pt x="24530" y="6165"/>
                      <a:pt x="25940" y="8431"/>
                      <a:pt x="26692" y="10808"/>
                    </a:cubicBezTo>
                    <a:cubicBezTo>
                      <a:pt x="27124" y="12538"/>
                      <a:pt x="27453" y="14483"/>
                      <a:pt x="28966" y="15348"/>
                    </a:cubicBezTo>
                    <a:cubicBezTo>
                      <a:pt x="29502" y="15676"/>
                      <a:pt x="30151" y="15780"/>
                      <a:pt x="30799" y="15780"/>
                    </a:cubicBezTo>
                    <a:cubicBezTo>
                      <a:pt x="31448" y="15780"/>
                      <a:pt x="31992" y="15676"/>
                      <a:pt x="32641" y="15564"/>
                    </a:cubicBezTo>
                    <a:cubicBezTo>
                      <a:pt x="33289" y="15460"/>
                      <a:pt x="33938" y="15348"/>
                      <a:pt x="34586" y="15348"/>
                    </a:cubicBezTo>
                    <a:cubicBezTo>
                      <a:pt x="34906" y="15348"/>
                      <a:pt x="35235" y="15348"/>
                      <a:pt x="35555" y="15460"/>
                    </a:cubicBezTo>
                    <a:cubicBezTo>
                      <a:pt x="37829" y="15996"/>
                      <a:pt x="39126" y="18374"/>
                      <a:pt x="39126" y="20648"/>
                    </a:cubicBezTo>
                    <a:cubicBezTo>
                      <a:pt x="39013" y="22481"/>
                      <a:pt x="38365" y="24107"/>
                      <a:pt x="37613" y="25724"/>
                    </a:cubicBezTo>
                    <a:cubicBezTo>
                      <a:pt x="39446" y="25836"/>
                      <a:pt x="41071" y="25940"/>
                      <a:pt x="42584" y="25940"/>
                    </a:cubicBezTo>
                    <a:cubicBezTo>
                      <a:pt x="43121" y="26052"/>
                      <a:pt x="43553" y="26052"/>
                      <a:pt x="44098" y="26052"/>
                    </a:cubicBezTo>
                    <a:cubicBezTo>
                      <a:pt x="44850" y="24107"/>
                      <a:pt x="45611" y="22049"/>
                      <a:pt x="45498" y="20000"/>
                    </a:cubicBezTo>
                    <a:cubicBezTo>
                      <a:pt x="45395" y="17406"/>
                      <a:pt x="43985" y="14812"/>
                      <a:pt x="41504" y="14163"/>
                    </a:cubicBezTo>
                    <a:cubicBezTo>
                      <a:pt x="41071" y="14051"/>
                      <a:pt x="40527" y="14051"/>
                      <a:pt x="39990" y="14051"/>
                    </a:cubicBezTo>
                    <a:lnTo>
                      <a:pt x="38365" y="14051"/>
                    </a:lnTo>
                    <a:cubicBezTo>
                      <a:pt x="37613" y="14051"/>
                      <a:pt x="36964" y="14051"/>
                      <a:pt x="36316" y="13731"/>
                    </a:cubicBezTo>
                    <a:cubicBezTo>
                      <a:pt x="35122" y="13299"/>
                      <a:pt x="34258" y="12322"/>
                      <a:pt x="33722" y="11137"/>
                    </a:cubicBezTo>
                    <a:cubicBezTo>
                      <a:pt x="33177" y="10056"/>
                      <a:pt x="32857" y="8863"/>
                      <a:pt x="32312" y="7678"/>
                    </a:cubicBezTo>
                    <a:cubicBezTo>
                      <a:pt x="31128" y="4868"/>
                      <a:pt x="29070" y="2378"/>
                      <a:pt x="26372" y="1081"/>
                    </a:cubicBezTo>
                    <a:cubicBezTo>
                      <a:pt x="24963" y="329"/>
                      <a:pt x="23450" y="0"/>
                      <a:pt x="21936"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940;p45">
                <a:extLst>
                  <a:ext uri="{FF2B5EF4-FFF2-40B4-BE49-F238E27FC236}">
                    <a16:creationId xmlns:a16="http://schemas.microsoft.com/office/drawing/2014/main" id="{D5ED0EC7-54F2-580A-AA72-D3AA2F0ACAF4}"/>
                  </a:ext>
                </a:extLst>
              </p:cNvPr>
              <p:cNvSpPr/>
              <p:nvPr/>
            </p:nvSpPr>
            <p:spPr>
              <a:xfrm>
                <a:off x="3079125" y="1967425"/>
                <a:ext cx="248600" cy="251425"/>
              </a:xfrm>
              <a:custGeom>
                <a:avLst/>
                <a:gdLst/>
                <a:ahLst/>
                <a:cxnLst/>
                <a:rect l="l" t="t" r="r" b="b"/>
                <a:pathLst>
                  <a:path w="9944" h="10057" extrusionOk="0">
                    <a:moveTo>
                      <a:pt x="5085" y="1"/>
                    </a:moveTo>
                    <a:cubicBezTo>
                      <a:pt x="3891" y="1"/>
                      <a:pt x="2811" y="545"/>
                      <a:pt x="1946" y="1410"/>
                    </a:cubicBezTo>
                    <a:cubicBezTo>
                      <a:pt x="865" y="2378"/>
                      <a:pt x="113" y="3788"/>
                      <a:pt x="0" y="5189"/>
                    </a:cubicBezTo>
                    <a:cubicBezTo>
                      <a:pt x="0" y="6702"/>
                      <a:pt x="649" y="8215"/>
                      <a:pt x="1842" y="9080"/>
                    </a:cubicBezTo>
                    <a:cubicBezTo>
                      <a:pt x="2707" y="9624"/>
                      <a:pt x="4220" y="10057"/>
                      <a:pt x="5517" y="10057"/>
                    </a:cubicBezTo>
                    <a:cubicBezTo>
                      <a:pt x="5949" y="10057"/>
                      <a:pt x="6485" y="10057"/>
                      <a:pt x="6918" y="9841"/>
                    </a:cubicBezTo>
                    <a:cubicBezTo>
                      <a:pt x="8327" y="9296"/>
                      <a:pt x="9408" y="7463"/>
                      <a:pt x="9624" y="5837"/>
                    </a:cubicBezTo>
                    <a:cubicBezTo>
                      <a:pt x="9944" y="4108"/>
                      <a:pt x="9192" y="2275"/>
                      <a:pt x="7895" y="1082"/>
                    </a:cubicBezTo>
                    <a:cubicBezTo>
                      <a:pt x="7134" y="545"/>
                      <a:pt x="6382" y="113"/>
                      <a:pt x="5517" y="113"/>
                    </a:cubicBezTo>
                    <a:cubicBezTo>
                      <a:pt x="5301" y="1"/>
                      <a:pt x="5188" y="1"/>
                      <a:pt x="5085"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941;p45">
                <a:extLst>
                  <a:ext uri="{FF2B5EF4-FFF2-40B4-BE49-F238E27FC236}">
                    <a16:creationId xmlns:a16="http://schemas.microsoft.com/office/drawing/2014/main" id="{F5B1457F-3128-AFCB-7AC9-5AEA61112CB3}"/>
                  </a:ext>
                </a:extLst>
              </p:cNvPr>
              <p:cNvSpPr/>
              <p:nvPr/>
            </p:nvSpPr>
            <p:spPr>
              <a:xfrm>
                <a:off x="2314550" y="2013475"/>
                <a:ext cx="159325" cy="143125"/>
              </a:xfrm>
              <a:custGeom>
                <a:avLst/>
                <a:gdLst/>
                <a:ahLst/>
                <a:cxnLst/>
                <a:rect l="l" t="t" r="r" b="b"/>
                <a:pathLst>
                  <a:path w="6373" h="5725" extrusionOk="0">
                    <a:moveTo>
                      <a:pt x="2811" y="0"/>
                    </a:moveTo>
                    <a:cubicBezTo>
                      <a:pt x="2482" y="0"/>
                      <a:pt x="2162" y="0"/>
                      <a:pt x="1834" y="104"/>
                    </a:cubicBezTo>
                    <a:cubicBezTo>
                      <a:pt x="1401" y="217"/>
                      <a:pt x="1081" y="433"/>
                      <a:pt x="753" y="753"/>
                    </a:cubicBezTo>
                    <a:cubicBezTo>
                      <a:pt x="649" y="969"/>
                      <a:pt x="433" y="1185"/>
                      <a:pt x="320" y="1514"/>
                    </a:cubicBezTo>
                    <a:cubicBezTo>
                      <a:pt x="0" y="2482"/>
                      <a:pt x="217" y="3675"/>
                      <a:pt x="753" y="4427"/>
                    </a:cubicBezTo>
                    <a:cubicBezTo>
                      <a:pt x="1401" y="5292"/>
                      <a:pt x="2378" y="5724"/>
                      <a:pt x="3347" y="5724"/>
                    </a:cubicBezTo>
                    <a:cubicBezTo>
                      <a:pt x="3891" y="5724"/>
                      <a:pt x="4428" y="5508"/>
                      <a:pt x="4860" y="5188"/>
                    </a:cubicBezTo>
                    <a:cubicBezTo>
                      <a:pt x="6053" y="4427"/>
                      <a:pt x="6373" y="2594"/>
                      <a:pt x="5621" y="1401"/>
                    </a:cubicBezTo>
                    <a:cubicBezTo>
                      <a:pt x="5076" y="433"/>
                      <a:pt x="3995" y="0"/>
                      <a:pt x="2811"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942;p45">
                <a:extLst>
                  <a:ext uri="{FF2B5EF4-FFF2-40B4-BE49-F238E27FC236}">
                    <a16:creationId xmlns:a16="http://schemas.microsoft.com/office/drawing/2014/main" id="{72E06894-91D2-3B0E-9FBC-D2E555ED150D}"/>
                  </a:ext>
                </a:extLst>
              </p:cNvPr>
              <p:cNvSpPr/>
              <p:nvPr/>
            </p:nvSpPr>
            <p:spPr>
              <a:xfrm>
                <a:off x="2219875" y="2105350"/>
                <a:ext cx="70275" cy="59475"/>
              </a:xfrm>
              <a:custGeom>
                <a:avLst/>
                <a:gdLst/>
                <a:ahLst/>
                <a:cxnLst/>
                <a:rect l="l" t="t" r="r" b="b"/>
                <a:pathLst>
                  <a:path w="2811" h="2379" extrusionOk="0">
                    <a:moveTo>
                      <a:pt x="1626" y="0"/>
                    </a:moveTo>
                    <a:cubicBezTo>
                      <a:pt x="649" y="0"/>
                      <a:pt x="0" y="1401"/>
                      <a:pt x="761" y="2049"/>
                    </a:cubicBezTo>
                    <a:cubicBezTo>
                      <a:pt x="977" y="2266"/>
                      <a:pt x="1193" y="2378"/>
                      <a:pt x="1513" y="2378"/>
                    </a:cubicBezTo>
                    <a:cubicBezTo>
                      <a:pt x="1946" y="2378"/>
                      <a:pt x="2378" y="2162"/>
                      <a:pt x="2594" y="1730"/>
                    </a:cubicBezTo>
                    <a:cubicBezTo>
                      <a:pt x="2810" y="1401"/>
                      <a:pt x="2810" y="969"/>
                      <a:pt x="2594" y="649"/>
                    </a:cubicBezTo>
                    <a:cubicBezTo>
                      <a:pt x="2594" y="536"/>
                      <a:pt x="2490" y="320"/>
                      <a:pt x="2274" y="216"/>
                    </a:cubicBezTo>
                    <a:cubicBezTo>
                      <a:pt x="2162" y="104"/>
                      <a:pt x="2058" y="0"/>
                      <a:pt x="1842"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943;p45">
                <a:extLst>
                  <a:ext uri="{FF2B5EF4-FFF2-40B4-BE49-F238E27FC236}">
                    <a16:creationId xmlns:a16="http://schemas.microsoft.com/office/drawing/2014/main" id="{0CEE02DE-1BE2-2FD9-49B2-F06D460456DF}"/>
                  </a:ext>
                </a:extLst>
              </p:cNvPr>
              <p:cNvSpPr/>
              <p:nvPr/>
            </p:nvSpPr>
            <p:spPr>
              <a:xfrm>
                <a:off x="3135975" y="1859350"/>
                <a:ext cx="64875" cy="62275"/>
              </a:xfrm>
              <a:custGeom>
                <a:avLst/>
                <a:gdLst/>
                <a:ahLst/>
                <a:cxnLst/>
                <a:rect l="l" t="t" r="r" b="b"/>
                <a:pathLst>
                  <a:path w="2595" h="2491" extrusionOk="0">
                    <a:moveTo>
                      <a:pt x="1514" y="0"/>
                    </a:moveTo>
                    <a:cubicBezTo>
                      <a:pt x="649" y="0"/>
                      <a:pt x="0" y="1297"/>
                      <a:pt x="433" y="1946"/>
                    </a:cubicBezTo>
                    <a:cubicBezTo>
                      <a:pt x="537" y="2058"/>
                      <a:pt x="537" y="2162"/>
                      <a:pt x="649" y="2274"/>
                    </a:cubicBezTo>
                    <a:cubicBezTo>
                      <a:pt x="865" y="2378"/>
                      <a:pt x="1081" y="2491"/>
                      <a:pt x="1401" y="2491"/>
                    </a:cubicBezTo>
                    <a:cubicBezTo>
                      <a:pt x="1834" y="2491"/>
                      <a:pt x="2266" y="2162"/>
                      <a:pt x="2482" y="1842"/>
                    </a:cubicBezTo>
                    <a:cubicBezTo>
                      <a:pt x="2594" y="1514"/>
                      <a:pt x="2594" y="1194"/>
                      <a:pt x="2482" y="865"/>
                    </a:cubicBezTo>
                    <a:cubicBezTo>
                      <a:pt x="2378" y="433"/>
                      <a:pt x="2050" y="217"/>
                      <a:pt x="1730" y="113"/>
                    </a:cubicBezTo>
                    <a:cubicBezTo>
                      <a:pt x="1617" y="0"/>
                      <a:pt x="1514" y="0"/>
                      <a:pt x="1514"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944;p45">
                <a:extLst>
                  <a:ext uri="{FF2B5EF4-FFF2-40B4-BE49-F238E27FC236}">
                    <a16:creationId xmlns:a16="http://schemas.microsoft.com/office/drawing/2014/main" id="{F9B692AF-08E4-76FC-AE2B-6A72F47EDB9C}"/>
                  </a:ext>
                </a:extLst>
              </p:cNvPr>
              <p:cNvSpPr/>
              <p:nvPr/>
            </p:nvSpPr>
            <p:spPr>
              <a:xfrm>
                <a:off x="2317150" y="2107925"/>
                <a:ext cx="829650" cy="518825"/>
              </a:xfrm>
              <a:custGeom>
                <a:avLst/>
                <a:gdLst/>
                <a:ahLst/>
                <a:cxnLst/>
                <a:rect l="l" t="t" r="r" b="b"/>
                <a:pathLst>
                  <a:path w="33186" h="20753" extrusionOk="0">
                    <a:moveTo>
                      <a:pt x="14379" y="1"/>
                    </a:moveTo>
                    <a:cubicBezTo>
                      <a:pt x="12650" y="1"/>
                      <a:pt x="11025" y="649"/>
                      <a:pt x="9728" y="1843"/>
                    </a:cubicBezTo>
                    <a:cubicBezTo>
                      <a:pt x="7895" y="3356"/>
                      <a:pt x="6917" y="5517"/>
                      <a:pt x="6269" y="7783"/>
                    </a:cubicBezTo>
                    <a:cubicBezTo>
                      <a:pt x="6053" y="8760"/>
                      <a:pt x="5949" y="9625"/>
                      <a:pt x="5949" y="10489"/>
                    </a:cubicBezTo>
                    <a:cubicBezTo>
                      <a:pt x="6053" y="11138"/>
                      <a:pt x="6165" y="11674"/>
                      <a:pt x="6053" y="12322"/>
                    </a:cubicBezTo>
                    <a:cubicBezTo>
                      <a:pt x="5733" y="13516"/>
                      <a:pt x="4436" y="14164"/>
                      <a:pt x="3243" y="14484"/>
                    </a:cubicBezTo>
                    <a:cubicBezTo>
                      <a:pt x="2707" y="14596"/>
                      <a:pt x="2162" y="14700"/>
                      <a:pt x="1626" y="14916"/>
                    </a:cubicBezTo>
                    <a:cubicBezTo>
                      <a:pt x="216" y="15781"/>
                      <a:pt x="0" y="17839"/>
                      <a:pt x="865" y="19240"/>
                    </a:cubicBezTo>
                    <a:cubicBezTo>
                      <a:pt x="1193" y="19784"/>
                      <a:pt x="1626" y="20320"/>
                      <a:pt x="2162" y="20753"/>
                    </a:cubicBezTo>
                    <a:cubicBezTo>
                      <a:pt x="6381" y="20649"/>
                      <a:pt x="11241" y="20537"/>
                      <a:pt x="16325" y="20537"/>
                    </a:cubicBezTo>
                    <a:lnTo>
                      <a:pt x="20536" y="20537"/>
                    </a:lnTo>
                    <a:cubicBezTo>
                      <a:pt x="24539" y="20649"/>
                      <a:pt x="28318" y="20649"/>
                      <a:pt x="31673" y="20753"/>
                    </a:cubicBezTo>
                    <a:cubicBezTo>
                      <a:pt x="32425" y="19136"/>
                      <a:pt x="33073" y="17510"/>
                      <a:pt x="33186" y="15677"/>
                    </a:cubicBezTo>
                    <a:cubicBezTo>
                      <a:pt x="33186" y="13403"/>
                      <a:pt x="31889" y="11025"/>
                      <a:pt x="29615" y="10489"/>
                    </a:cubicBezTo>
                    <a:cubicBezTo>
                      <a:pt x="29295" y="10377"/>
                      <a:pt x="28966" y="10377"/>
                      <a:pt x="28646" y="10377"/>
                    </a:cubicBezTo>
                    <a:cubicBezTo>
                      <a:pt x="27998" y="10377"/>
                      <a:pt x="27349" y="10489"/>
                      <a:pt x="26701" y="10593"/>
                    </a:cubicBezTo>
                    <a:cubicBezTo>
                      <a:pt x="26052" y="10705"/>
                      <a:pt x="25508" y="10809"/>
                      <a:pt x="24859" y="10809"/>
                    </a:cubicBezTo>
                    <a:cubicBezTo>
                      <a:pt x="24211" y="10809"/>
                      <a:pt x="23562" y="10705"/>
                      <a:pt x="23026" y="10377"/>
                    </a:cubicBezTo>
                    <a:cubicBezTo>
                      <a:pt x="21513" y="9512"/>
                      <a:pt x="21184" y="7567"/>
                      <a:pt x="20752" y="5837"/>
                    </a:cubicBezTo>
                    <a:cubicBezTo>
                      <a:pt x="20000" y="3460"/>
                      <a:pt x="18590" y="1194"/>
                      <a:pt x="16213" y="330"/>
                    </a:cubicBezTo>
                    <a:cubicBezTo>
                      <a:pt x="15676" y="113"/>
                      <a:pt x="15028" y="1"/>
                      <a:pt x="14379" y="1"/>
                    </a:cubicBezTo>
                    <a:close/>
                  </a:path>
                </a:pathLst>
              </a:custGeom>
              <a:solidFill>
                <a:srgbClr val="CEC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945;p45">
                <a:extLst>
                  <a:ext uri="{FF2B5EF4-FFF2-40B4-BE49-F238E27FC236}">
                    <a16:creationId xmlns:a16="http://schemas.microsoft.com/office/drawing/2014/main" id="{C17108E7-594F-2B32-E3EE-0EBA496910BC}"/>
                  </a:ext>
                </a:extLst>
              </p:cNvPr>
              <p:cNvSpPr/>
              <p:nvPr/>
            </p:nvSpPr>
            <p:spPr>
              <a:xfrm>
                <a:off x="1995700" y="2621325"/>
                <a:ext cx="1461725" cy="81100"/>
              </a:xfrm>
              <a:custGeom>
                <a:avLst/>
                <a:gdLst/>
                <a:ahLst/>
                <a:cxnLst/>
                <a:rect l="l" t="t" r="r" b="b"/>
                <a:pathLst>
                  <a:path w="58469" h="3244" extrusionOk="0">
                    <a:moveTo>
                      <a:pt x="29183" y="1"/>
                    </a:moveTo>
                    <a:cubicBezTo>
                      <a:pt x="24099" y="1"/>
                      <a:pt x="19239" y="113"/>
                      <a:pt x="15020" y="217"/>
                    </a:cubicBezTo>
                    <a:cubicBezTo>
                      <a:pt x="12426" y="329"/>
                      <a:pt x="10048" y="433"/>
                      <a:pt x="7999" y="545"/>
                    </a:cubicBezTo>
                    <a:lnTo>
                      <a:pt x="7454" y="545"/>
                    </a:lnTo>
                    <a:cubicBezTo>
                      <a:pt x="2811" y="865"/>
                      <a:pt x="1" y="1194"/>
                      <a:pt x="1" y="1626"/>
                    </a:cubicBezTo>
                    <a:lnTo>
                      <a:pt x="1" y="1730"/>
                    </a:lnTo>
                    <a:cubicBezTo>
                      <a:pt x="865" y="2595"/>
                      <a:pt x="13619" y="3243"/>
                      <a:pt x="29183" y="3243"/>
                    </a:cubicBezTo>
                    <a:cubicBezTo>
                      <a:pt x="45395" y="3243"/>
                      <a:pt x="58469" y="2491"/>
                      <a:pt x="58469" y="1626"/>
                    </a:cubicBezTo>
                    <a:lnTo>
                      <a:pt x="58365" y="1514"/>
                    </a:lnTo>
                    <a:cubicBezTo>
                      <a:pt x="57717" y="1194"/>
                      <a:pt x="55123" y="865"/>
                      <a:pt x="51016" y="545"/>
                    </a:cubicBezTo>
                    <a:cubicBezTo>
                      <a:pt x="50471" y="545"/>
                      <a:pt x="50039" y="545"/>
                      <a:pt x="49502" y="433"/>
                    </a:cubicBezTo>
                    <a:cubicBezTo>
                      <a:pt x="47989" y="433"/>
                      <a:pt x="46364" y="329"/>
                      <a:pt x="44531" y="217"/>
                    </a:cubicBezTo>
                    <a:cubicBezTo>
                      <a:pt x="41176" y="113"/>
                      <a:pt x="37397" y="113"/>
                      <a:pt x="33394"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946;p45">
              <a:extLst>
                <a:ext uri="{FF2B5EF4-FFF2-40B4-BE49-F238E27FC236}">
                  <a16:creationId xmlns:a16="http://schemas.microsoft.com/office/drawing/2014/main" id="{77D9A8A5-FDCE-BE96-FFD8-E7A7EA96C95D}"/>
                </a:ext>
              </a:extLst>
            </p:cNvPr>
            <p:cNvGrpSpPr/>
            <p:nvPr/>
          </p:nvGrpSpPr>
          <p:grpSpPr>
            <a:xfrm>
              <a:off x="2783034" y="1680880"/>
              <a:ext cx="2734307" cy="2831162"/>
              <a:chOff x="2214475" y="3357925"/>
              <a:chExt cx="1024200" cy="1060400"/>
            </a:xfrm>
          </p:grpSpPr>
          <p:sp>
            <p:nvSpPr>
              <p:cNvPr id="16" name="Google Shape;947;p45">
                <a:extLst>
                  <a:ext uri="{FF2B5EF4-FFF2-40B4-BE49-F238E27FC236}">
                    <a16:creationId xmlns:a16="http://schemas.microsoft.com/office/drawing/2014/main" id="{24C9B482-7784-4976-F5DF-93D683EDF003}"/>
                  </a:ext>
                </a:extLst>
              </p:cNvPr>
              <p:cNvSpPr/>
              <p:nvPr/>
            </p:nvSpPr>
            <p:spPr>
              <a:xfrm>
                <a:off x="2225275" y="3566875"/>
                <a:ext cx="172950" cy="192150"/>
              </a:xfrm>
              <a:custGeom>
                <a:avLst/>
                <a:gdLst/>
                <a:ahLst/>
                <a:cxnLst/>
                <a:rect l="l" t="t" r="r" b="b"/>
                <a:pathLst>
                  <a:path w="6918" h="7686" extrusionOk="0">
                    <a:moveTo>
                      <a:pt x="4208" y="1"/>
                    </a:moveTo>
                    <a:cubicBezTo>
                      <a:pt x="4091" y="1"/>
                      <a:pt x="3975" y="36"/>
                      <a:pt x="3891" y="120"/>
                    </a:cubicBezTo>
                    <a:lnTo>
                      <a:pt x="0" y="2818"/>
                    </a:lnTo>
                    <a:lnTo>
                      <a:pt x="2707" y="7686"/>
                    </a:lnTo>
                    <a:lnTo>
                      <a:pt x="6702" y="5092"/>
                    </a:lnTo>
                    <a:cubicBezTo>
                      <a:pt x="6918" y="4875"/>
                      <a:pt x="6918" y="4659"/>
                      <a:pt x="6814" y="4443"/>
                    </a:cubicBezTo>
                    <a:lnTo>
                      <a:pt x="4652" y="224"/>
                    </a:lnTo>
                    <a:cubicBezTo>
                      <a:pt x="4583" y="91"/>
                      <a:pt x="4394" y="1"/>
                      <a:pt x="4208" y="1"/>
                    </a:cubicBezTo>
                    <a:close/>
                  </a:path>
                </a:pathLst>
              </a:custGeom>
              <a:solidFill>
                <a:srgbClr val="ECC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48;p45">
                <a:extLst>
                  <a:ext uri="{FF2B5EF4-FFF2-40B4-BE49-F238E27FC236}">
                    <a16:creationId xmlns:a16="http://schemas.microsoft.com/office/drawing/2014/main" id="{94B250E6-604E-215F-176D-485105AA0CCB}"/>
                  </a:ext>
                </a:extLst>
              </p:cNvPr>
              <p:cNvSpPr/>
              <p:nvPr/>
            </p:nvSpPr>
            <p:spPr>
              <a:xfrm>
                <a:off x="2244300" y="3580675"/>
                <a:ext cx="140525" cy="159325"/>
              </a:xfrm>
              <a:custGeom>
                <a:avLst/>
                <a:gdLst/>
                <a:ahLst/>
                <a:cxnLst/>
                <a:rect l="l" t="t" r="r" b="b"/>
                <a:pathLst>
                  <a:path w="5621" h="6373" extrusionOk="0">
                    <a:moveTo>
                      <a:pt x="3459" y="0"/>
                    </a:moveTo>
                    <a:lnTo>
                      <a:pt x="0" y="2482"/>
                    </a:lnTo>
                    <a:lnTo>
                      <a:pt x="2162" y="6373"/>
                    </a:lnTo>
                    <a:lnTo>
                      <a:pt x="5621" y="3995"/>
                    </a:lnTo>
                    <a:lnTo>
                      <a:pt x="3459" y="0"/>
                    </a:lnTo>
                    <a:close/>
                  </a:path>
                </a:pathLst>
              </a:custGeom>
              <a:solidFill>
                <a:srgbClr val="E8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49;p45">
                <a:extLst>
                  <a:ext uri="{FF2B5EF4-FFF2-40B4-BE49-F238E27FC236}">
                    <a16:creationId xmlns:a16="http://schemas.microsoft.com/office/drawing/2014/main" id="{7153F93D-AD1A-86AA-FC3A-157727B4DDD8}"/>
                  </a:ext>
                </a:extLst>
              </p:cNvPr>
              <p:cNvSpPr/>
              <p:nvPr/>
            </p:nvSpPr>
            <p:spPr>
              <a:xfrm>
                <a:off x="2214475" y="3637300"/>
                <a:ext cx="78475" cy="128200"/>
              </a:xfrm>
              <a:custGeom>
                <a:avLst/>
                <a:gdLst/>
                <a:ahLst/>
                <a:cxnLst/>
                <a:rect l="l" t="t" r="r" b="b"/>
                <a:pathLst>
                  <a:path w="3139" h="5128" extrusionOk="0">
                    <a:moveTo>
                      <a:pt x="432" y="1"/>
                    </a:moveTo>
                    <a:lnTo>
                      <a:pt x="113" y="113"/>
                    </a:lnTo>
                    <a:cubicBezTo>
                      <a:pt x="0" y="217"/>
                      <a:pt x="0" y="329"/>
                      <a:pt x="113" y="433"/>
                    </a:cubicBezTo>
                    <a:lnTo>
                      <a:pt x="2490" y="4972"/>
                    </a:lnTo>
                    <a:cubicBezTo>
                      <a:pt x="2564" y="5052"/>
                      <a:pt x="2642" y="5128"/>
                      <a:pt x="2718" y="5128"/>
                    </a:cubicBezTo>
                    <a:cubicBezTo>
                      <a:pt x="2749" y="5128"/>
                      <a:pt x="2780" y="5115"/>
                      <a:pt x="2810" y="5085"/>
                    </a:cubicBezTo>
                    <a:lnTo>
                      <a:pt x="3139" y="4869"/>
                    </a:lnTo>
                    <a:lnTo>
                      <a:pt x="432" y="1"/>
                    </a:lnTo>
                    <a:close/>
                  </a:path>
                </a:pathLst>
              </a:custGeom>
              <a:solidFill>
                <a:srgbClr val="CC6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50;p45">
                <a:extLst>
                  <a:ext uri="{FF2B5EF4-FFF2-40B4-BE49-F238E27FC236}">
                    <a16:creationId xmlns:a16="http://schemas.microsoft.com/office/drawing/2014/main" id="{66CF2E88-E7D9-44BF-CBC3-0E15D870BDE8}"/>
                  </a:ext>
                </a:extLst>
              </p:cNvPr>
              <p:cNvSpPr/>
              <p:nvPr/>
            </p:nvSpPr>
            <p:spPr>
              <a:xfrm>
                <a:off x="2214475" y="3553325"/>
                <a:ext cx="94700" cy="89400"/>
              </a:xfrm>
              <a:custGeom>
                <a:avLst/>
                <a:gdLst/>
                <a:ahLst/>
                <a:cxnLst/>
                <a:rect l="l" t="t" r="r" b="b"/>
                <a:pathLst>
                  <a:path w="3788" h="3576" extrusionOk="0">
                    <a:moveTo>
                      <a:pt x="3015" y="1"/>
                    </a:moveTo>
                    <a:cubicBezTo>
                      <a:pt x="2901" y="1"/>
                      <a:pt x="2788" y="35"/>
                      <a:pt x="2706" y="117"/>
                    </a:cubicBezTo>
                    <a:lnTo>
                      <a:pt x="0" y="3576"/>
                    </a:lnTo>
                    <a:lnTo>
                      <a:pt x="0" y="3576"/>
                    </a:lnTo>
                    <a:lnTo>
                      <a:pt x="3787" y="982"/>
                    </a:lnTo>
                    <a:lnTo>
                      <a:pt x="3459" y="230"/>
                    </a:lnTo>
                    <a:cubicBezTo>
                      <a:pt x="3394" y="95"/>
                      <a:pt x="3202" y="1"/>
                      <a:pt x="3015" y="1"/>
                    </a:cubicBezTo>
                    <a:close/>
                  </a:path>
                </a:pathLst>
              </a:custGeom>
              <a:solidFill>
                <a:srgbClr val="E8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51;p45">
                <a:extLst>
                  <a:ext uri="{FF2B5EF4-FFF2-40B4-BE49-F238E27FC236}">
                    <a16:creationId xmlns:a16="http://schemas.microsoft.com/office/drawing/2014/main" id="{6120A248-AA06-026E-5C9E-EA49F84DEE10}"/>
                  </a:ext>
                </a:extLst>
              </p:cNvPr>
              <p:cNvSpPr/>
              <p:nvPr/>
            </p:nvSpPr>
            <p:spPr>
              <a:xfrm>
                <a:off x="2303750" y="3357925"/>
                <a:ext cx="129725" cy="157925"/>
              </a:xfrm>
              <a:custGeom>
                <a:avLst/>
                <a:gdLst/>
                <a:ahLst/>
                <a:cxnLst/>
                <a:rect l="l" t="t" r="r" b="b"/>
                <a:pathLst>
                  <a:path w="5189" h="6317" extrusionOk="0">
                    <a:moveTo>
                      <a:pt x="682" y="1"/>
                    </a:moveTo>
                    <a:cubicBezTo>
                      <a:pt x="639" y="1"/>
                      <a:pt x="615" y="78"/>
                      <a:pt x="536" y="151"/>
                    </a:cubicBezTo>
                    <a:lnTo>
                      <a:pt x="0" y="5668"/>
                    </a:lnTo>
                    <a:cubicBezTo>
                      <a:pt x="0" y="5771"/>
                      <a:pt x="104" y="5884"/>
                      <a:pt x="104" y="5884"/>
                    </a:cubicBezTo>
                    <a:lnTo>
                      <a:pt x="4427" y="6316"/>
                    </a:lnTo>
                    <a:cubicBezTo>
                      <a:pt x="4540" y="6316"/>
                      <a:pt x="4540" y="6316"/>
                      <a:pt x="4540" y="6204"/>
                    </a:cubicBezTo>
                    <a:lnTo>
                      <a:pt x="5188" y="583"/>
                    </a:lnTo>
                    <a:cubicBezTo>
                      <a:pt x="5188" y="583"/>
                      <a:pt x="5076" y="480"/>
                      <a:pt x="4972" y="480"/>
                    </a:cubicBezTo>
                    <a:lnTo>
                      <a:pt x="752" y="47"/>
                    </a:lnTo>
                    <a:cubicBezTo>
                      <a:pt x="722" y="14"/>
                      <a:pt x="700" y="1"/>
                      <a:pt x="682" y="1"/>
                    </a:cubicBezTo>
                    <a:close/>
                  </a:path>
                </a:pathLst>
              </a:custGeom>
              <a:solidFill>
                <a:srgbClr val="3F34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52;p45">
                <a:extLst>
                  <a:ext uri="{FF2B5EF4-FFF2-40B4-BE49-F238E27FC236}">
                    <a16:creationId xmlns:a16="http://schemas.microsoft.com/office/drawing/2014/main" id="{B99ECC16-D4C9-9CDA-5FEC-09B362EF6AA3}"/>
                  </a:ext>
                </a:extLst>
              </p:cNvPr>
              <p:cNvSpPr/>
              <p:nvPr/>
            </p:nvSpPr>
            <p:spPr>
              <a:xfrm>
                <a:off x="2317150" y="3372500"/>
                <a:ext cx="102700" cy="124325"/>
              </a:xfrm>
              <a:custGeom>
                <a:avLst/>
                <a:gdLst/>
                <a:ahLst/>
                <a:cxnLst/>
                <a:rect l="l" t="t" r="r" b="b"/>
                <a:pathLst>
                  <a:path w="4108" h="4973" extrusionOk="0">
                    <a:moveTo>
                      <a:pt x="545" y="0"/>
                    </a:moveTo>
                    <a:lnTo>
                      <a:pt x="0" y="4652"/>
                    </a:lnTo>
                    <a:lnTo>
                      <a:pt x="3571" y="4972"/>
                    </a:lnTo>
                    <a:lnTo>
                      <a:pt x="4107" y="329"/>
                    </a:lnTo>
                    <a:lnTo>
                      <a:pt x="545" y="0"/>
                    </a:ln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53;p45">
                <a:extLst>
                  <a:ext uri="{FF2B5EF4-FFF2-40B4-BE49-F238E27FC236}">
                    <a16:creationId xmlns:a16="http://schemas.microsoft.com/office/drawing/2014/main" id="{4DD966FE-C570-975E-70FD-3534DA9118F5}"/>
                  </a:ext>
                </a:extLst>
              </p:cNvPr>
              <p:cNvSpPr/>
              <p:nvPr/>
            </p:nvSpPr>
            <p:spPr>
              <a:xfrm>
                <a:off x="2498300" y="3448150"/>
                <a:ext cx="137700" cy="27050"/>
              </a:xfrm>
              <a:custGeom>
                <a:avLst/>
                <a:gdLst/>
                <a:ahLst/>
                <a:cxnLst/>
                <a:rect l="l" t="t" r="r" b="b"/>
                <a:pathLst>
                  <a:path w="5508" h="1082" extrusionOk="0">
                    <a:moveTo>
                      <a:pt x="5508" y="1"/>
                    </a:moveTo>
                    <a:lnTo>
                      <a:pt x="0" y="433"/>
                    </a:lnTo>
                    <a:lnTo>
                      <a:pt x="536" y="649"/>
                    </a:lnTo>
                    <a:lnTo>
                      <a:pt x="5292" y="1082"/>
                    </a:lnTo>
                    <a:lnTo>
                      <a:pt x="5508" y="1"/>
                    </a:lnTo>
                    <a:close/>
                  </a:path>
                </a:pathLst>
              </a:custGeom>
              <a:solidFill>
                <a:srgbClr val="C0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54;p45">
                <a:extLst>
                  <a:ext uri="{FF2B5EF4-FFF2-40B4-BE49-F238E27FC236}">
                    <a16:creationId xmlns:a16="http://schemas.microsoft.com/office/drawing/2014/main" id="{582353EA-29D1-6B9A-A98C-755B16475316}"/>
                  </a:ext>
                </a:extLst>
              </p:cNvPr>
              <p:cNvSpPr/>
              <p:nvPr/>
            </p:nvSpPr>
            <p:spPr>
              <a:xfrm>
                <a:off x="2492875" y="3464375"/>
                <a:ext cx="151350" cy="137925"/>
              </a:xfrm>
              <a:custGeom>
                <a:avLst/>
                <a:gdLst/>
                <a:ahLst/>
                <a:cxnLst/>
                <a:rect l="l" t="t" r="r" b="b"/>
                <a:pathLst>
                  <a:path w="6054" h="5517" extrusionOk="0">
                    <a:moveTo>
                      <a:pt x="753" y="0"/>
                    </a:moveTo>
                    <a:lnTo>
                      <a:pt x="1" y="5084"/>
                    </a:lnTo>
                    <a:lnTo>
                      <a:pt x="5189" y="5517"/>
                    </a:lnTo>
                    <a:lnTo>
                      <a:pt x="6054" y="216"/>
                    </a:lnTo>
                    <a:lnTo>
                      <a:pt x="753" y="0"/>
                    </a:ln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55;p45">
                <a:extLst>
                  <a:ext uri="{FF2B5EF4-FFF2-40B4-BE49-F238E27FC236}">
                    <a16:creationId xmlns:a16="http://schemas.microsoft.com/office/drawing/2014/main" id="{844FB702-9E80-4BDB-A128-5E0E7F05C726}"/>
                  </a:ext>
                </a:extLst>
              </p:cNvPr>
              <p:cNvSpPr/>
              <p:nvPr/>
            </p:nvSpPr>
            <p:spPr>
              <a:xfrm>
                <a:off x="2509100" y="3480575"/>
                <a:ext cx="121500" cy="105525"/>
              </a:xfrm>
              <a:custGeom>
                <a:avLst/>
                <a:gdLst/>
                <a:ahLst/>
                <a:cxnLst/>
                <a:rect l="l" t="t" r="r" b="b"/>
                <a:pathLst>
                  <a:path w="4860" h="4221" extrusionOk="0">
                    <a:moveTo>
                      <a:pt x="536" y="1"/>
                    </a:moveTo>
                    <a:lnTo>
                      <a:pt x="0" y="3892"/>
                    </a:lnTo>
                    <a:lnTo>
                      <a:pt x="4108" y="4220"/>
                    </a:lnTo>
                    <a:lnTo>
                      <a:pt x="4860" y="329"/>
                    </a:lnTo>
                    <a:lnTo>
                      <a:pt x="536" y="1"/>
                    </a:lnTo>
                    <a:close/>
                  </a:path>
                </a:pathLst>
              </a:custGeom>
              <a:solidFill>
                <a:srgbClr val="C0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56;p45">
                <a:extLst>
                  <a:ext uri="{FF2B5EF4-FFF2-40B4-BE49-F238E27FC236}">
                    <a16:creationId xmlns:a16="http://schemas.microsoft.com/office/drawing/2014/main" id="{380646E8-84A9-7E57-89F7-F832162702CB}"/>
                  </a:ext>
                </a:extLst>
              </p:cNvPr>
              <p:cNvSpPr/>
              <p:nvPr/>
            </p:nvSpPr>
            <p:spPr>
              <a:xfrm>
                <a:off x="2476675" y="3458975"/>
                <a:ext cx="35050" cy="132525"/>
              </a:xfrm>
              <a:custGeom>
                <a:avLst/>
                <a:gdLst/>
                <a:ahLst/>
                <a:cxnLst/>
                <a:rect l="l" t="t" r="r" b="b"/>
                <a:pathLst>
                  <a:path w="1402" h="5301" extrusionOk="0">
                    <a:moveTo>
                      <a:pt x="865" y="0"/>
                    </a:moveTo>
                    <a:lnTo>
                      <a:pt x="0" y="5084"/>
                    </a:lnTo>
                    <a:lnTo>
                      <a:pt x="649" y="5300"/>
                    </a:lnTo>
                    <a:lnTo>
                      <a:pt x="1401" y="216"/>
                    </a:lnTo>
                    <a:lnTo>
                      <a:pt x="865" y="0"/>
                    </a:lnTo>
                    <a:close/>
                  </a:path>
                </a:pathLst>
              </a:custGeom>
              <a:solidFill>
                <a:srgbClr val="3F34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57;p45">
                <a:extLst>
                  <a:ext uri="{FF2B5EF4-FFF2-40B4-BE49-F238E27FC236}">
                    <a16:creationId xmlns:a16="http://schemas.microsoft.com/office/drawing/2014/main" id="{4D2F7E69-B3DC-7168-9602-1D08C8FA63A6}"/>
                  </a:ext>
                </a:extLst>
              </p:cNvPr>
              <p:cNvSpPr/>
              <p:nvPr/>
            </p:nvSpPr>
            <p:spPr>
              <a:xfrm>
                <a:off x="2390200" y="3694450"/>
                <a:ext cx="213375" cy="191200"/>
              </a:xfrm>
              <a:custGeom>
                <a:avLst/>
                <a:gdLst/>
                <a:ahLst/>
                <a:cxnLst/>
                <a:rect l="l" t="t" r="r" b="b"/>
                <a:pathLst>
                  <a:path w="8535" h="7648" extrusionOk="0">
                    <a:moveTo>
                      <a:pt x="7670" y="3767"/>
                    </a:moveTo>
                    <a:cubicBezTo>
                      <a:pt x="7669" y="3767"/>
                      <a:pt x="7669" y="3767"/>
                      <a:pt x="7668" y="3768"/>
                    </a:cubicBezTo>
                    <a:lnTo>
                      <a:pt x="7668" y="3768"/>
                    </a:lnTo>
                    <a:cubicBezTo>
                      <a:pt x="7669" y="3768"/>
                      <a:pt x="7669" y="3767"/>
                      <a:pt x="7670" y="3767"/>
                    </a:cubicBezTo>
                    <a:close/>
                    <a:moveTo>
                      <a:pt x="1815" y="0"/>
                    </a:moveTo>
                    <a:cubicBezTo>
                      <a:pt x="1751" y="0"/>
                      <a:pt x="1685" y="26"/>
                      <a:pt x="1618" y="92"/>
                    </a:cubicBezTo>
                    <a:cubicBezTo>
                      <a:pt x="1618" y="205"/>
                      <a:pt x="1514" y="421"/>
                      <a:pt x="1514" y="525"/>
                    </a:cubicBezTo>
                    <a:cubicBezTo>
                      <a:pt x="1433" y="294"/>
                      <a:pt x="1244" y="118"/>
                      <a:pt x="1064" y="118"/>
                    </a:cubicBezTo>
                    <a:cubicBezTo>
                      <a:pt x="994" y="118"/>
                      <a:pt x="926" y="144"/>
                      <a:pt x="865" y="205"/>
                    </a:cubicBezTo>
                    <a:cubicBezTo>
                      <a:pt x="753" y="309"/>
                      <a:pt x="753" y="525"/>
                      <a:pt x="753" y="637"/>
                    </a:cubicBezTo>
                    <a:lnTo>
                      <a:pt x="865" y="853"/>
                    </a:lnTo>
                    <a:cubicBezTo>
                      <a:pt x="716" y="776"/>
                      <a:pt x="567" y="649"/>
                      <a:pt x="418" y="649"/>
                    </a:cubicBezTo>
                    <a:cubicBezTo>
                      <a:pt x="351" y="649"/>
                      <a:pt x="284" y="674"/>
                      <a:pt x="217" y="741"/>
                    </a:cubicBezTo>
                    <a:cubicBezTo>
                      <a:pt x="1" y="957"/>
                      <a:pt x="105" y="1389"/>
                      <a:pt x="105" y="1718"/>
                    </a:cubicBezTo>
                    <a:lnTo>
                      <a:pt x="433" y="2686"/>
                    </a:lnTo>
                    <a:cubicBezTo>
                      <a:pt x="537" y="3447"/>
                      <a:pt x="753" y="4096"/>
                      <a:pt x="1185" y="4744"/>
                    </a:cubicBezTo>
                    <a:cubicBezTo>
                      <a:pt x="2256" y="6630"/>
                      <a:pt x="4261" y="7647"/>
                      <a:pt x="6301" y="7647"/>
                    </a:cubicBezTo>
                    <a:cubicBezTo>
                      <a:pt x="6945" y="7647"/>
                      <a:pt x="7592" y="7546"/>
                      <a:pt x="8215" y="7338"/>
                    </a:cubicBezTo>
                    <a:cubicBezTo>
                      <a:pt x="8431" y="7226"/>
                      <a:pt x="8535" y="7122"/>
                      <a:pt x="8535" y="7010"/>
                    </a:cubicBezTo>
                    <a:cubicBezTo>
                      <a:pt x="8535" y="6581"/>
                      <a:pt x="7583" y="3816"/>
                      <a:pt x="7668" y="3768"/>
                    </a:cubicBezTo>
                    <a:lnTo>
                      <a:pt x="7668" y="3768"/>
                    </a:lnTo>
                    <a:cubicBezTo>
                      <a:pt x="7236" y="3880"/>
                      <a:pt x="6805" y="3984"/>
                      <a:pt x="6486" y="4096"/>
                    </a:cubicBezTo>
                    <a:cubicBezTo>
                      <a:pt x="6396" y="4107"/>
                      <a:pt x="6308" y="4112"/>
                      <a:pt x="6222" y="4112"/>
                    </a:cubicBezTo>
                    <a:cubicBezTo>
                      <a:pt x="4636" y="4112"/>
                      <a:pt x="3552" y="2294"/>
                      <a:pt x="3347" y="957"/>
                    </a:cubicBezTo>
                    <a:cubicBezTo>
                      <a:pt x="3243" y="741"/>
                      <a:pt x="3131" y="421"/>
                      <a:pt x="2915" y="421"/>
                    </a:cubicBezTo>
                    <a:cubicBezTo>
                      <a:pt x="2699" y="421"/>
                      <a:pt x="2595" y="741"/>
                      <a:pt x="2595" y="957"/>
                    </a:cubicBezTo>
                    <a:cubicBezTo>
                      <a:pt x="2595" y="853"/>
                      <a:pt x="2482" y="741"/>
                      <a:pt x="2379" y="637"/>
                    </a:cubicBezTo>
                    <a:cubicBezTo>
                      <a:pt x="2379" y="525"/>
                      <a:pt x="2266" y="309"/>
                      <a:pt x="2162" y="205"/>
                    </a:cubicBezTo>
                    <a:cubicBezTo>
                      <a:pt x="2085" y="127"/>
                      <a:pt x="1958" y="0"/>
                      <a:pt x="1815" y="0"/>
                    </a:cubicBez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58;p45">
                <a:extLst>
                  <a:ext uri="{FF2B5EF4-FFF2-40B4-BE49-F238E27FC236}">
                    <a16:creationId xmlns:a16="http://schemas.microsoft.com/office/drawing/2014/main" id="{8498FF45-3359-3BDD-C05B-D760DD92A885}"/>
                  </a:ext>
                </a:extLst>
              </p:cNvPr>
              <p:cNvSpPr/>
              <p:nvPr/>
            </p:nvSpPr>
            <p:spPr>
              <a:xfrm>
                <a:off x="2565725" y="3701075"/>
                <a:ext cx="172975" cy="193450"/>
              </a:xfrm>
              <a:custGeom>
                <a:avLst/>
                <a:gdLst/>
                <a:ahLst/>
                <a:cxnLst/>
                <a:rect l="l" t="t" r="r" b="b"/>
                <a:pathLst>
                  <a:path w="6919" h="7738" extrusionOk="0">
                    <a:moveTo>
                      <a:pt x="5782" y="1"/>
                    </a:moveTo>
                    <a:cubicBezTo>
                      <a:pt x="5656" y="1"/>
                      <a:pt x="5530" y="13"/>
                      <a:pt x="5405" y="44"/>
                    </a:cubicBezTo>
                    <a:cubicBezTo>
                      <a:pt x="5085" y="44"/>
                      <a:pt x="4653" y="260"/>
                      <a:pt x="4220" y="372"/>
                    </a:cubicBezTo>
                    <a:cubicBezTo>
                      <a:pt x="3676" y="692"/>
                      <a:pt x="3140" y="908"/>
                      <a:pt x="2707" y="1237"/>
                    </a:cubicBezTo>
                    <a:cubicBezTo>
                      <a:pt x="2379" y="1453"/>
                      <a:pt x="2162" y="1557"/>
                      <a:pt x="1843" y="1773"/>
                    </a:cubicBezTo>
                    <a:cubicBezTo>
                      <a:pt x="1298" y="2101"/>
                      <a:pt x="649" y="2421"/>
                      <a:pt x="1" y="2638"/>
                    </a:cubicBezTo>
                    <a:cubicBezTo>
                      <a:pt x="217" y="4479"/>
                      <a:pt x="546" y="6312"/>
                      <a:pt x="1730" y="7722"/>
                    </a:cubicBezTo>
                    <a:cubicBezTo>
                      <a:pt x="1816" y="7732"/>
                      <a:pt x="1904" y="7737"/>
                      <a:pt x="1992" y="7737"/>
                    </a:cubicBezTo>
                    <a:cubicBezTo>
                      <a:pt x="2786" y="7737"/>
                      <a:pt x="3637" y="7328"/>
                      <a:pt x="4220" y="6745"/>
                    </a:cubicBezTo>
                    <a:cubicBezTo>
                      <a:pt x="4973" y="6096"/>
                      <a:pt x="5517" y="5344"/>
                      <a:pt x="5837" y="4479"/>
                    </a:cubicBezTo>
                    <a:cubicBezTo>
                      <a:pt x="6166" y="3935"/>
                      <a:pt x="6382" y="3286"/>
                      <a:pt x="6598" y="2750"/>
                    </a:cubicBezTo>
                    <a:cubicBezTo>
                      <a:pt x="6814" y="1989"/>
                      <a:pt x="6918" y="1021"/>
                      <a:pt x="6702" y="156"/>
                    </a:cubicBezTo>
                    <a:cubicBezTo>
                      <a:pt x="6395" y="76"/>
                      <a:pt x="6088" y="1"/>
                      <a:pt x="5782" y="1"/>
                    </a:cubicBezTo>
                    <a:close/>
                  </a:path>
                </a:pathLst>
              </a:custGeom>
              <a:solidFill>
                <a:srgbClr val="BC5B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59;p45">
                <a:extLst>
                  <a:ext uri="{FF2B5EF4-FFF2-40B4-BE49-F238E27FC236}">
                    <a16:creationId xmlns:a16="http://schemas.microsoft.com/office/drawing/2014/main" id="{E0510577-6AE2-E5D6-7D54-DEBD0D6F3975}"/>
                  </a:ext>
                </a:extLst>
              </p:cNvPr>
              <p:cNvSpPr/>
              <p:nvPr/>
            </p:nvSpPr>
            <p:spPr>
              <a:xfrm>
                <a:off x="2573950" y="3769800"/>
                <a:ext cx="43250" cy="121525"/>
              </a:xfrm>
              <a:custGeom>
                <a:avLst/>
                <a:gdLst/>
                <a:ahLst/>
                <a:cxnLst/>
                <a:rect l="l" t="t" r="r" b="b"/>
                <a:pathLst>
                  <a:path w="1730" h="4861" extrusionOk="0">
                    <a:moveTo>
                      <a:pt x="0" y="1"/>
                    </a:moveTo>
                    <a:cubicBezTo>
                      <a:pt x="104" y="1298"/>
                      <a:pt x="433" y="2699"/>
                      <a:pt x="969" y="3892"/>
                    </a:cubicBezTo>
                    <a:cubicBezTo>
                      <a:pt x="1185" y="4212"/>
                      <a:pt x="1297" y="4540"/>
                      <a:pt x="1617" y="4757"/>
                    </a:cubicBezTo>
                    <a:lnTo>
                      <a:pt x="1617" y="4860"/>
                    </a:lnTo>
                    <a:cubicBezTo>
                      <a:pt x="1730" y="4860"/>
                      <a:pt x="1730" y="4757"/>
                      <a:pt x="1730" y="4644"/>
                    </a:cubicBezTo>
                    <a:cubicBezTo>
                      <a:pt x="1514" y="4428"/>
                      <a:pt x="1401" y="4108"/>
                      <a:pt x="1185" y="3892"/>
                    </a:cubicBezTo>
                    <a:lnTo>
                      <a:pt x="865" y="2915"/>
                    </a:lnTo>
                    <a:cubicBezTo>
                      <a:pt x="536" y="2379"/>
                      <a:pt x="433" y="1730"/>
                      <a:pt x="320" y="1082"/>
                    </a:cubicBezTo>
                    <a:cubicBezTo>
                      <a:pt x="217" y="753"/>
                      <a:pt x="104" y="433"/>
                      <a:pt x="104" y="1"/>
                    </a:cubicBezTo>
                    <a:close/>
                  </a:path>
                </a:pathLst>
              </a:custGeom>
              <a:solidFill>
                <a:srgbClr val="8B2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60;p45">
                <a:extLst>
                  <a:ext uri="{FF2B5EF4-FFF2-40B4-BE49-F238E27FC236}">
                    <a16:creationId xmlns:a16="http://schemas.microsoft.com/office/drawing/2014/main" id="{27E61C6E-9A4B-4691-209E-665559DBBB1A}"/>
                  </a:ext>
                </a:extLst>
              </p:cNvPr>
              <p:cNvSpPr/>
              <p:nvPr/>
            </p:nvSpPr>
            <p:spPr>
              <a:xfrm>
                <a:off x="2682025" y="3695050"/>
                <a:ext cx="81100" cy="166650"/>
              </a:xfrm>
              <a:custGeom>
                <a:avLst/>
                <a:gdLst/>
                <a:ahLst/>
                <a:cxnLst/>
                <a:rect l="l" t="t" r="r" b="b"/>
                <a:pathLst>
                  <a:path w="3244" h="6666" extrusionOk="0">
                    <a:moveTo>
                      <a:pt x="2161" y="0"/>
                    </a:moveTo>
                    <a:cubicBezTo>
                      <a:pt x="1808" y="0"/>
                      <a:pt x="1571" y="275"/>
                      <a:pt x="1401" y="613"/>
                    </a:cubicBezTo>
                    <a:cubicBezTo>
                      <a:pt x="649" y="2559"/>
                      <a:pt x="104" y="4504"/>
                      <a:pt x="1" y="6450"/>
                    </a:cubicBezTo>
                    <a:cubicBezTo>
                      <a:pt x="1" y="6553"/>
                      <a:pt x="1" y="6666"/>
                      <a:pt x="104" y="6666"/>
                    </a:cubicBezTo>
                    <a:cubicBezTo>
                      <a:pt x="217" y="6666"/>
                      <a:pt x="217" y="6666"/>
                      <a:pt x="217" y="6553"/>
                    </a:cubicBezTo>
                    <a:lnTo>
                      <a:pt x="865" y="5585"/>
                    </a:lnTo>
                    <a:cubicBezTo>
                      <a:pt x="1401" y="4608"/>
                      <a:pt x="1946" y="3743"/>
                      <a:pt x="2378" y="2662"/>
                    </a:cubicBezTo>
                    <a:cubicBezTo>
                      <a:pt x="2595" y="2126"/>
                      <a:pt x="3243" y="501"/>
                      <a:pt x="2482" y="68"/>
                    </a:cubicBezTo>
                    <a:cubicBezTo>
                      <a:pt x="2366" y="21"/>
                      <a:pt x="2259" y="0"/>
                      <a:pt x="2161" y="0"/>
                    </a:cubicBezTo>
                    <a:close/>
                  </a:path>
                </a:pathLst>
              </a:custGeom>
              <a:solidFill>
                <a:srgbClr val="6F79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61;p45">
                <a:extLst>
                  <a:ext uri="{FF2B5EF4-FFF2-40B4-BE49-F238E27FC236}">
                    <a16:creationId xmlns:a16="http://schemas.microsoft.com/office/drawing/2014/main" id="{42668884-BACF-1668-4B52-A3BB8FCAF1D1}"/>
                  </a:ext>
                </a:extLst>
              </p:cNvPr>
              <p:cNvSpPr/>
              <p:nvPr/>
            </p:nvSpPr>
            <p:spPr>
              <a:xfrm>
                <a:off x="2673825" y="3674725"/>
                <a:ext cx="273025" cy="299050"/>
              </a:xfrm>
              <a:custGeom>
                <a:avLst/>
                <a:gdLst/>
                <a:ahLst/>
                <a:cxnLst/>
                <a:rect l="l" t="t" r="r" b="b"/>
                <a:pathLst>
                  <a:path w="10921" h="11962" extrusionOk="0">
                    <a:moveTo>
                      <a:pt x="4132" y="1"/>
                    </a:moveTo>
                    <a:cubicBezTo>
                      <a:pt x="3577" y="1"/>
                      <a:pt x="3015" y="39"/>
                      <a:pt x="2490" y="233"/>
                    </a:cubicBezTo>
                    <a:cubicBezTo>
                      <a:pt x="329" y="994"/>
                      <a:pt x="545" y="3475"/>
                      <a:pt x="216" y="5205"/>
                    </a:cubicBezTo>
                    <a:cubicBezTo>
                      <a:pt x="112" y="6069"/>
                      <a:pt x="0" y="6830"/>
                      <a:pt x="0" y="7695"/>
                    </a:cubicBezTo>
                    <a:cubicBezTo>
                      <a:pt x="0" y="8447"/>
                      <a:pt x="216" y="9208"/>
                      <a:pt x="432" y="10073"/>
                    </a:cubicBezTo>
                    <a:cubicBezTo>
                      <a:pt x="432" y="10289"/>
                      <a:pt x="545" y="10609"/>
                      <a:pt x="649" y="10825"/>
                    </a:cubicBezTo>
                    <a:cubicBezTo>
                      <a:pt x="1081" y="11370"/>
                      <a:pt x="1729" y="11586"/>
                      <a:pt x="2378" y="11690"/>
                    </a:cubicBezTo>
                    <a:cubicBezTo>
                      <a:pt x="3407" y="11854"/>
                      <a:pt x="4462" y="11962"/>
                      <a:pt x="5503" y="11962"/>
                    </a:cubicBezTo>
                    <a:cubicBezTo>
                      <a:pt x="6543" y="11962"/>
                      <a:pt x="7570" y="11854"/>
                      <a:pt x="8543" y="11586"/>
                    </a:cubicBezTo>
                    <a:cubicBezTo>
                      <a:pt x="9191" y="11370"/>
                      <a:pt x="9840" y="11041"/>
                      <a:pt x="10160" y="10609"/>
                    </a:cubicBezTo>
                    <a:cubicBezTo>
                      <a:pt x="10488" y="10073"/>
                      <a:pt x="10488" y="9528"/>
                      <a:pt x="10592" y="8992"/>
                    </a:cubicBezTo>
                    <a:cubicBezTo>
                      <a:pt x="10592" y="7799"/>
                      <a:pt x="10705" y="6718"/>
                      <a:pt x="10705" y="5533"/>
                    </a:cubicBezTo>
                    <a:cubicBezTo>
                      <a:pt x="10808" y="4236"/>
                      <a:pt x="10921" y="2827"/>
                      <a:pt x="10592" y="1530"/>
                    </a:cubicBezTo>
                    <a:cubicBezTo>
                      <a:pt x="10592" y="1314"/>
                      <a:pt x="10488" y="1098"/>
                      <a:pt x="10376" y="881"/>
                    </a:cubicBezTo>
                    <a:cubicBezTo>
                      <a:pt x="10056" y="561"/>
                      <a:pt x="9511" y="449"/>
                      <a:pt x="8975" y="345"/>
                    </a:cubicBezTo>
                    <a:cubicBezTo>
                      <a:pt x="7678" y="233"/>
                      <a:pt x="6485" y="129"/>
                      <a:pt x="5188" y="17"/>
                    </a:cubicBezTo>
                    <a:cubicBezTo>
                      <a:pt x="4848" y="17"/>
                      <a:pt x="4492" y="1"/>
                      <a:pt x="4132" y="1"/>
                    </a:cubicBezTo>
                    <a:close/>
                  </a:path>
                </a:pathLst>
              </a:custGeom>
              <a:solidFill>
                <a:srgbClr val="6F79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62;p45">
                <a:extLst>
                  <a:ext uri="{FF2B5EF4-FFF2-40B4-BE49-F238E27FC236}">
                    <a16:creationId xmlns:a16="http://schemas.microsoft.com/office/drawing/2014/main" id="{C6162C86-A09D-492C-3BF4-13B2679D5051}"/>
                  </a:ext>
                </a:extLst>
              </p:cNvPr>
              <p:cNvSpPr/>
              <p:nvPr/>
            </p:nvSpPr>
            <p:spPr>
              <a:xfrm>
                <a:off x="2325350" y="3911850"/>
                <a:ext cx="191775" cy="395575"/>
              </a:xfrm>
              <a:custGeom>
                <a:avLst/>
                <a:gdLst/>
                <a:ahLst/>
                <a:cxnLst/>
                <a:rect l="l" t="t" r="r" b="b"/>
                <a:pathLst>
                  <a:path w="7671" h="15823" extrusionOk="0">
                    <a:moveTo>
                      <a:pt x="5728" y="0"/>
                    </a:moveTo>
                    <a:cubicBezTo>
                      <a:pt x="5475" y="0"/>
                      <a:pt x="5224" y="13"/>
                      <a:pt x="4973" y="43"/>
                    </a:cubicBezTo>
                    <a:cubicBezTo>
                      <a:pt x="3996" y="155"/>
                      <a:pt x="3131" y="372"/>
                      <a:pt x="2482" y="1020"/>
                    </a:cubicBezTo>
                    <a:cubicBezTo>
                      <a:pt x="1946" y="1452"/>
                      <a:pt x="1618" y="1988"/>
                      <a:pt x="1402" y="2533"/>
                    </a:cubicBezTo>
                    <a:cubicBezTo>
                      <a:pt x="537" y="4150"/>
                      <a:pt x="217" y="5879"/>
                      <a:pt x="105" y="7721"/>
                    </a:cubicBezTo>
                    <a:cubicBezTo>
                      <a:pt x="1" y="9554"/>
                      <a:pt x="217" y="11284"/>
                      <a:pt x="433" y="13125"/>
                    </a:cubicBezTo>
                    <a:cubicBezTo>
                      <a:pt x="537" y="13990"/>
                      <a:pt x="753" y="14855"/>
                      <a:pt x="1082" y="15719"/>
                    </a:cubicBezTo>
                    <a:cubicBezTo>
                      <a:pt x="1298" y="15823"/>
                      <a:pt x="1402" y="15823"/>
                      <a:pt x="1730" y="15823"/>
                    </a:cubicBezTo>
                    <a:lnTo>
                      <a:pt x="4428" y="15823"/>
                    </a:lnTo>
                    <a:cubicBezTo>
                      <a:pt x="4860" y="13445"/>
                      <a:pt x="5293" y="10851"/>
                      <a:pt x="5621" y="8473"/>
                    </a:cubicBezTo>
                    <a:cubicBezTo>
                      <a:pt x="6053" y="5663"/>
                      <a:pt x="6053" y="2533"/>
                      <a:pt x="7670" y="155"/>
                    </a:cubicBezTo>
                    <a:cubicBezTo>
                      <a:pt x="6983" y="76"/>
                      <a:pt x="6348" y="0"/>
                      <a:pt x="5728" y="0"/>
                    </a:cubicBez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63;p45">
                <a:extLst>
                  <a:ext uri="{FF2B5EF4-FFF2-40B4-BE49-F238E27FC236}">
                    <a16:creationId xmlns:a16="http://schemas.microsoft.com/office/drawing/2014/main" id="{4345D496-0B8C-AA7E-6077-6587B9CB294C}"/>
                  </a:ext>
                </a:extLst>
              </p:cNvPr>
              <p:cNvSpPr/>
              <p:nvPr/>
            </p:nvSpPr>
            <p:spPr>
              <a:xfrm>
                <a:off x="2222675" y="4302000"/>
                <a:ext cx="235000" cy="116325"/>
              </a:xfrm>
              <a:custGeom>
                <a:avLst/>
                <a:gdLst/>
                <a:ahLst/>
                <a:cxnLst/>
                <a:rect l="l" t="t" r="r" b="b"/>
                <a:pathLst>
                  <a:path w="9400" h="4653" extrusionOk="0">
                    <a:moveTo>
                      <a:pt x="8535" y="1"/>
                    </a:moveTo>
                    <a:cubicBezTo>
                      <a:pt x="7798" y="135"/>
                      <a:pt x="7101" y="230"/>
                      <a:pt x="6419" y="230"/>
                    </a:cubicBezTo>
                    <a:cubicBezTo>
                      <a:pt x="6005" y="230"/>
                      <a:pt x="5597" y="195"/>
                      <a:pt x="5189" y="113"/>
                    </a:cubicBezTo>
                    <a:cubicBezTo>
                      <a:pt x="5025" y="80"/>
                      <a:pt x="4861" y="65"/>
                      <a:pt x="4697" y="65"/>
                    </a:cubicBezTo>
                    <a:cubicBezTo>
                      <a:pt x="3785" y="65"/>
                      <a:pt x="2896" y="549"/>
                      <a:pt x="2162" y="1194"/>
                    </a:cubicBezTo>
                    <a:cubicBezTo>
                      <a:pt x="1185" y="2059"/>
                      <a:pt x="321" y="3243"/>
                      <a:pt x="1" y="4653"/>
                    </a:cubicBezTo>
                    <a:cubicBezTo>
                      <a:pt x="2811" y="4653"/>
                      <a:pt x="5725" y="4437"/>
                      <a:pt x="8535" y="4004"/>
                    </a:cubicBezTo>
                    <a:cubicBezTo>
                      <a:pt x="8751" y="4004"/>
                      <a:pt x="8967" y="3892"/>
                      <a:pt x="9080" y="3788"/>
                    </a:cubicBezTo>
                    <a:cubicBezTo>
                      <a:pt x="9183" y="3676"/>
                      <a:pt x="9183" y="3459"/>
                      <a:pt x="9183" y="3356"/>
                    </a:cubicBezTo>
                    <a:cubicBezTo>
                      <a:pt x="9296" y="2811"/>
                      <a:pt x="9400" y="2162"/>
                      <a:pt x="9296" y="1514"/>
                    </a:cubicBezTo>
                    <a:cubicBezTo>
                      <a:pt x="9296" y="978"/>
                      <a:pt x="8967" y="329"/>
                      <a:pt x="8535" y="1"/>
                    </a:cubicBezTo>
                    <a:close/>
                  </a:path>
                </a:pathLst>
              </a:custGeom>
              <a:solidFill>
                <a:srgbClr val="D3ED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64;p45">
                <a:extLst>
                  <a:ext uri="{FF2B5EF4-FFF2-40B4-BE49-F238E27FC236}">
                    <a16:creationId xmlns:a16="http://schemas.microsoft.com/office/drawing/2014/main" id="{BA85A212-A5A0-52CB-A48E-321BC8D6A341}"/>
                  </a:ext>
                </a:extLst>
              </p:cNvPr>
              <p:cNvSpPr/>
              <p:nvPr/>
            </p:nvSpPr>
            <p:spPr>
              <a:xfrm>
                <a:off x="2265900" y="4337250"/>
                <a:ext cx="5450" cy="2600"/>
              </a:xfrm>
              <a:custGeom>
                <a:avLst/>
                <a:gdLst/>
                <a:ahLst/>
                <a:cxnLst/>
                <a:rect l="l" t="t" r="r" b="b"/>
                <a:pathLst>
                  <a:path w="218" h="104" extrusionOk="0">
                    <a:moveTo>
                      <a:pt x="105" y="0"/>
                    </a:moveTo>
                    <a:cubicBezTo>
                      <a:pt x="1" y="0"/>
                      <a:pt x="105" y="104"/>
                      <a:pt x="105" y="104"/>
                    </a:cubicBezTo>
                    <a:cubicBezTo>
                      <a:pt x="105" y="0"/>
                      <a:pt x="217" y="0"/>
                      <a:pt x="217" y="0"/>
                    </a:cubicBezTo>
                    <a:close/>
                  </a:path>
                </a:pathLst>
              </a:custGeom>
              <a:solidFill>
                <a:srgbClr val="D3ED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65;p45">
                <a:extLst>
                  <a:ext uri="{FF2B5EF4-FFF2-40B4-BE49-F238E27FC236}">
                    <a16:creationId xmlns:a16="http://schemas.microsoft.com/office/drawing/2014/main" id="{86C9AFEE-51C5-32A7-47E7-DDA6866F1930}"/>
                  </a:ext>
                </a:extLst>
              </p:cNvPr>
              <p:cNvSpPr/>
              <p:nvPr/>
            </p:nvSpPr>
            <p:spPr>
              <a:xfrm>
                <a:off x="2268500" y="4337250"/>
                <a:ext cx="40675" cy="29625"/>
              </a:xfrm>
              <a:custGeom>
                <a:avLst/>
                <a:gdLst/>
                <a:ahLst/>
                <a:cxnLst/>
                <a:rect l="l" t="t" r="r" b="b"/>
                <a:pathLst>
                  <a:path w="1627" h="1185" extrusionOk="0">
                    <a:moveTo>
                      <a:pt x="113" y="0"/>
                    </a:moveTo>
                    <a:cubicBezTo>
                      <a:pt x="113" y="0"/>
                      <a:pt x="1" y="0"/>
                      <a:pt x="1" y="104"/>
                    </a:cubicBezTo>
                    <a:lnTo>
                      <a:pt x="113" y="104"/>
                    </a:lnTo>
                    <a:cubicBezTo>
                      <a:pt x="433" y="104"/>
                      <a:pt x="649" y="216"/>
                      <a:pt x="865" y="433"/>
                    </a:cubicBezTo>
                    <a:cubicBezTo>
                      <a:pt x="1082" y="649"/>
                      <a:pt x="1298" y="865"/>
                      <a:pt x="1410" y="1185"/>
                    </a:cubicBezTo>
                    <a:lnTo>
                      <a:pt x="1514" y="1185"/>
                    </a:lnTo>
                    <a:cubicBezTo>
                      <a:pt x="1626" y="1185"/>
                      <a:pt x="1626" y="1185"/>
                      <a:pt x="1626" y="1081"/>
                    </a:cubicBezTo>
                    <a:cubicBezTo>
                      <a:pt x="1514" y="752"/>
                      <a:pt x="1194" y="536"/>
                      <a:pt x="978" y="320"/>
                    </a:cubicBezTo>
                    <a:cubicBezTo>
                      <a:pt x="762" y="104"/>
                      <a:pt x="433" y="0"/>
                      <a:pt x="217" y="0"/>
                    </a:cubicBez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66;p45">
                <a:extLst>
                  <a:ext uri="{FF2B5EF4-FFF2-40B4-BE49-F238E27FC236}">
                    <a16:creationId xmlns:a16="http://schemas.microsoft.com/office/drawing/2014/main" id="{DDA00E60-26D8-C4DD-8368-CDE880238878}"/>
                  </a:ext>
                </a:extLst>
              </p:cNvPr>
              <p:cNvSpPr/>
              <p:nvPr/>
            </p:nvSpPr>
            <p:spPr>
              <a:xfrm>
                <a:off x="2290125" y="4318225"/>
                <a:ext cx="2825" cy="2825"/>
              </a:xfrm>
              <a:custGeom>
                <a:avLst/>
                <a:gdLst/>
                <a:ahLst/>
                <a:cxnLst/>
                <a:rect l="l" t="t" r="r" b="b"/>
                <a:pathLst>
                  <a:path w="113" h="113" extrusionOk="0">
                    <a:moveTo>
                      <a:pt x="113" y="0"/>
                    </a:moveTo>
                    <a:cubicBezTo>
                      <a:pt x="0" y="0"/>
                      <a:pt x="0" y="113"/>
                      <a:pt x="0" y="113"/>
                    </a:cubicBezTo>
                    <a:cubicBezTo>
                      <a:pt x="113" y="113"/>
                      <a:pt x="113" y="113"/>
                      <a:pt x="113" y="0"/>
                    </a:cubicBezTo>
                    <a:close/>
                  </a:path>
                </a:pathLst>
              </a:custGeom>
              <a:solidFill>
                <a:srgbClr val="D3ED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67;p45">
                <a:extLst>
                  <a:ext uri="{FF2B5EF4-FFF2-40B4-BE49-F238E27FC236}">
                    <a16:creationId xmlns:a16="http://schemas.microsoft.com/office/drawing/2014/main" id="{44FA27CE-F2EC-BC42-30B0-FCDF156F85EE}"/>
                  </a:ext>
                </a:extLst>
              </p:cNvPr>
              <p:cNvSpPr/>
              <p:nvPr/>
            </p:nvSpPr>
            <p:spPr>
              <a:xfrm>
                <a:off x="2290125" y="4318225"/>
                <a:ext cx="37850" cy="37850"/>
              </a:xfrm>
              <a:custGeom>
                <a:avLst/>
                <a:gdLst/>
                <a:ahLst/>
                <a:cxnLst/>
                <a:rect l="l" t="t" r="r" b="b"/>
                <a:pathLst>
                  <a:path w="1514" h="1514" extrusionOk="0">
                    <a:moveTo>
                      <a:pt x="113" y="0"/>
                    </a:moveTo>
                    <a:cubicBezTo>
                      <a:pt x="113" y="113"/>
                      <a:pt x="113" y="113"/>
                      <a:pt x="0" y="113"/>
                    </a:cubicBezTo>
                    <a:lnTo>
                      <a:pt x="113" y="113"/>
                    </a:lnTo>
                    <a:cubicBezTo>
                      <a:pt x="329" y="216"/>
                      <a:pt x="649" y="433"/>
                      <a:pt x="865" y="649"/>
                    </a:cubicBezTo>
                    <a:cubicBezTo>
                      <a:pt x="977" y="761"/>
                      <a:pt x="1081" y="865"/>
                      <a:pt x="1081" y="977"/>
                    </a:cubicBezTo>
                    <a:cubicBezTo>
                      <a:pt x="1194" y="1081"/>
                      <a:pt x="1297" y="1297"/>
                      <a:pt x="1297" y="1410"/>
                    </a:cubicBezTo>
                    <a:cubicBezTo>
                      <a:pt x="1410" y="1410"/>
                      <a:pt x="1410" y="1513"/>
                      <a:pt x="1410" y="1513"/>
                    </a:cubicBezTo>
                    <a:cubicBezTo>
                      <a:pt x="1514" y="1513"/>
                      <a:pt x="1514" y="1410"/>
                      <a:pt x="1514" y="1297"/>
                    </a:cubicBezTo>
                    <a:cubicBezTo>
                      <a:pt x="1514" y="1194"/>
                      <a:pt x="1410" y="977"/>
                      <a:pt x="1297" y="865"/>
                    </a:cubicBezTo>
                    <a:lnTo>
                      <a:pt x="977" y="545"/>
                    </a:lnTo>
                    <a:cubicBezTo>
                      <a:pt x="761" y="329"/>
                      <a:pt x="433" y="113"/>
                      <a:pt x="113" y="0"/>
                    </a:cubicBez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68;p45">
                <a:extLst>
                  <a:ext uri="{FF2B5EF4-FFF2-40B4-BE49-F238E27FC236}">
                    <a16:creationId xmlns:a16="http://schemas.microsoft.com/office/drawing/2014/main" id="{073E5779-BCD5-6F3A-021A-E95C653E0C1B}"/>
                  </a:ext>
                </a:extLst>
              </p:cNvPr>
              <p:cNvSpPr/>
              <p:nvPr/>
            </p:nvSpPr>
            <p:spPr>
              <a:xfrm>
                <a:off x="2319950" y="4307400"/>
                <a:ext cx="29650" cy="32450"/>
              </a:xfrm>
              <a:custGeom>
                <a:avLst/>
                <a:gdLst/>
                <a:ahLst/>
                <a:cxnLst/>
                <a:rect l="l" t="t" r="r" b="b"/>
                <a:pathLst>
                  <a:path w="1186" h="1298" extrusionOk="0">
                    <a:moveTo>
                      <a:pt x="104" y="1"/>
                    </a:moveTo>
                    <a:cubicBezTo>
                      <a:pt x="1" y="1"/>
                      <a:pt x="1" y="113"/>
                      <a:pt x="104" y="113"/>
                    </a:cubicBezTo>
                    <a:cubicBezTo>
                      <a:pt x="537" y="330"/>
                      <a:pt x="865" y="762"/>
                      <a:pt x="969" y="1298"/>
                    </a:cubicBezTo>
                    <a:lnTo>
                      <a:pt x="1081" y="1298"/>
                    </a:lnTo>
                    <a:cubicBezTo>
                      <a:pt x="1081" y="1298"/>
                      <a:pt x="1185" y="1298"/>
                      <a:pt x="1185" y="1194"/>
                    </a:cubicBezTo>
                    <a:cubicBezTo>
                      <a:pt x="1081" y="649"/>
                      <a:pt x="649" y="217"/>
                      <a:pt x="104" y="1"/>
                    </a:cubicBez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69;p45">
                <a:extLst>
                  <a:ext uri="{FF2B5EF4-FFF2-40B4-BE49-F238E27FC236}">
                    <a16:creationId xmlns:a16="http://schemas.microsoft.com/office/drawing/2014/main" id="{6A0C4605-9D6A-243D-F96D-D147AE1118AC}"/>
                  </a:ext>
                </a:extLst>
              </p:cNvPr>
              <p:cNvSpPr/>
              <p:nvPr/>
            </p:nvSpPr>
            <p:spPr>
              <a:xfrm>
                <a:off x="2419825" y="4337250"/>
                <a:ext cx="32450" cy="54050"/>
              </a:xfrm>
              <a:custGeom>
                <a:avLst/>
                <a:gdLst/>
                <a:ahLst/>
                <a:cxnLst/>
                <a:rect l="l" t="t" r="r" b="b"/>
                <a:pathLst>
                  <a:path w="1298" h="2162" extrusionOk="0">
                    <a:moveTo>
                      <a:pt x="1194" y="0"/>
                    </a:moveTo>
                    <a:cubicBezTo>
                      <a:pt x="1081" y="0"/>
                      <a:pt x="865" y="216"/>
                      <a:pt x="865" y="216"/>
                    </a:cubicBezTo>
                    <a:cubicBezTo>
                      <a:pt x="649" y="433"/>
                      <a:pt x="545" y="649"/>
                      <a:pt x="329" y="752"/>
                    </a:cubicBezTo>
                    <a:cubicBezTo>
                      <a:pt x="113" y="1185"/>
                      <a:pt x="0" y="1617"/>
                      <a:pt x="113" y="2162"/>
                    </a:cubicBezTo>
                    <a:lnTo>
                      <a:pt x="217" y="2049"/>
                    </a:lnTo>
                    <a:cubicBezTo>
                      <a:pt x="217" y="1730"/>
                      <a:pt x="329" y="1401"/>
                      <a:pt x="433" y="969"/>
                    </a:cubicBezTo>
                    <a:cubicBezTo>
                      <a:pt x="545" y="865"/>
                      <a:pt x="649" y="649"/>
                      <a:pt x="761" y="536"/>
                    </a:cubicBezTo>
                    <a:cubicBezTo>
                      <a:pt x="865" y="433"/>
                      <a:pt x="865" y="320"/>
                      <a:pt x="977" y="216"/>
                    </a:cubicBezTo>
                    <a:cubicBezTo>
                      <a:pt x="1081" y="216"/>
                      <a:pt x="1081" y="104"/>
                      <a:pt x="1194" y="104"/>
                    </a:cubicBezTo>
                    <a:lnTo>
                      <a:pt x="1297" y="104"/>
                    </a:lnTo>
                    <a:lnTo>
                      <a:pt x="1194" y="0"/>
                    </a:ln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70;p45">
                <a:extLst>
                  <a:ext uri="{FF2B5EF4-FFF2-40B4-BE49-F238E27FC236}">
                    <a16:creationId xmlns:a16="http://schemas.microsoft.com/office/drawing/2014/main" id="{282AF24B-07EA-B467-F1A3-7DC523388036}"/>
                  </a:ext>
                </a:extLst>
              </p:cNvPr>
              <p:cNvSpPr/>
              <p:nvPr/>
            </p:nvSpPr>
            <p:spPr>
              <a:xfrm>
                <a:off x="2452250" y="4385875"/>
                <a:ext cx="2825" cy="2625"/>
              </a:xfrm>
              <a:custGeom>
                <a:avLst/>
                <a:gdLst/>
                <a:ahLst/>
                <a:cxnLst/>
                <a:rect l="l" t="t" r="r" b="b"/>
                <a:pathLst>
                  <a:path w="113" h="105" extrusionOk="0">
                    <a:moveTo>
                      <a:pt x="0" y="1"/>
                    </a:moveTo>
                    <a:lnTo>
                      <a:pt x="0" y="104"/>
                    </a:lnTo>
                    <a:cubicBezTo>
                      <a:pt x="113" y="104"/>
                      <a:pt x="113" y="1"/>
                      <a:pt x="0" y="1"/>
                    </a:cubicBezTo>
                    <a:close/>
                  </a:path>
                </a:pathLst>
              </a:custGeom>
              <a:solidFill>
                <a:srgbClr val="D3ED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71;p45">
                <a:extLst>
                  <a:ext uri="{FF2B5EF4-FFF2-40B4-BE49-F238E27FC236}">
                    <a16:creationId xmlns:a16="http://schemas.microsoft.com/office/drawing/2014/main" id="{2634AA2A-905D-17E9-C13C-3237D2F1ECFE}"/>
                  </a:ext>
                </a:extLst>
              </p:cNvPr>
              <p:cNvSpPr/>
              <p:nvPr/>
            </p:nvSpPr>
            <p:spPr>
              <a:xfrm>
                <a:off x="2225275" y="4385875"/>
                <a:ext cx="227000" cy="18825"/>
              </a:xfrm>
              <a:custGeom>
                <a:avLst/>
                <a:gdLst/>
                <a:ahLst/>
                <a:cxnLst/>
                <a:rect l="l" t="t" r="r" b="b"/>
                <a:pathLst>
                  <a:path w="9080" h="753" extrusionOk="0">
                    <a:moveTo>
                      <a:pt x="9079" y="1"/>
                    </a:moveTo>
                    <a:cubicBezTo>
                      <a:pt x="8759" y="1"/>
                      <a:pt x="8327" y="104"/>
                      <a:pt x="7999" y="104"/>
                    </a:cubicBezTo>
                    <a:lnTo>
                      <a:pt x="7999" y="217"/>
                    </a:lnTo>
                    <a:cubicBezTo>
                      <a:pt x="7999" y="321"/>
                      <a:pt x="7999" y="321"/>
                      <a:pt x="7895" y="321"/>
                    </a:cubicBezTo>
                    <a:lnTo>
                      <a:pt x="7895" y="217"/>
                    </a:lnTo>
                    <a:cubicBezTo>
                      <a:pt x="7134" y="217"/>
                      <a:pt x="6382" y="321"/>
                      <a:pt x="5621" y="321"/>
                    </a:cubicBezTo>
                    <a:cubicBezTo>
                      <a:pt x="4436" y="433"/>
                      <a:pt x="3243" y="433"/>
                      <a:pt x="2058" y="537"/>
                    </a:cubicBezTo>
                    <a:cubicBezTo>
                      <a:pt x="1410" y="537"/>
                      <a:pt x="761" y="649"/>
                      <a:pt x="113" y="649"/>
                    </a:cubicBezTo>
                    <a:lnTo>
                      <a:pt x="0" y="649"/>
                    </a:lnTo>
                    <a:lnTo>
                      <a:pt x="0" y="753"/>
                    </a:lnTo>
                    <a:lnTo>
                      <a:pt x="1842" y="753"/>
                    </a:lnTo>
                    <a:cubicBezTo>
                      <a:pt x="2491" y="649"/>
                      <a:pt x="3027" y="649"/>
                      <a:pt x="3675" y="649"/>
                    </a:cubicBezTo>
                    <a:cubicBezTo>
                      <a:pt x="4868" y="537"/>
                      <a:pt x="6053" y="537"/>
                      <a:pt x="7246" y="433"/>
                    </a:cubicBezTo>
                    <a:cubicBezTo>
                      <a:pt x="7782" y="321"/>
                      <a:pt x="8431" y="321"/>
                      <a:pt x="9079" y="104"/>
                    </a:cubicBezTo>
                    <a:lnTo>
                      <a:pt x="9079" y="1"/>
                    </a:ln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72;p45">
                <a:extLst>
                  <a:ext uri="{FF2B5EF4-FFF2-40B4-BE49-F238E27FC236}">
                    <a16:creationId xmlns:a16="http://schemas.microsoft.com/office/drawing/2014/main" id="{E985D565-ECD9-D21A-E62E-D0D09304F1EE}"/>
                  </a:ext>
                </a:extLst>
              </p:cNvPr>
              <p:cNvSpPr/>
              <p:nvPr/>
            </p:nvSpPr>
            <p:spPr>
              <a:xfrm>
                <a:off x="2422625" y="4388475"/>
                <a:ext cx="2625" cy="5425"/>
              </a:xfrm>
              <a:custGeom>
                <a:avLst/>
                <a:gdLst/>
                <a:ahLst/>
                <a:cxnLst/>
                <a:rect l="l" t="t" r="r" b="b"/>
                <a:pathLst>
                  <a:path w="105" h="217" extrusionOk="0">
                    <a:moveTo>
                      <a:pt x="105" y="0"/>
                    </a:moveTo>
                    <a:lnTo>
                      <a:pt x="1" y="113"/>
                    </a:lnTo>
                    <a:lnTo>
                      <a:pt x="1" y="217"/>
                    </a:lnTo>
                    <a:cubicBezTo>
                      <a:pt x="105" y="217"/>
                      <a:pt x="105" y="217"/>
                      <a:pt x="105" y="113"/>
                    </a:cubicBezTo>
                    <a:lnTo>
                      <a:pt x="105" y="0"/>
                    </a:lnTo>
                    <a:close/>
                  </a:path>
                </a:pathLst>
              </a:custGeom>
              <a:solidFill>
                <a:srgbClr val="91CC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73;p45">
                <a:extLst>
                  <a:ext uri="{FF2B5EF4-FFF2-40B4-BE49-F238E27FC236}">
                    <a16:creationId xmlns:a16="http://schemas.microsoft.com/office/drawing/2014/main" id="{A0A8B2C4-CC12-DF08-34F2-BA62327B1622}"/>
                  </a:ext>
                </a:extLst>
              </p:cNvPr>
              <p:cNvSpPr/>
              <p:nvPr/>
            </p:nvSpPr>
            <p:spPr>
              <a:xfrm>
                <a:off x="2461227" y="3894100"/>
                <a:ext cx="294425" cy="267425"/>
              </a:xfrm>
              <a:custGeom>
                <a:avLst/>
                <a:gdLst/>
                <a:ahLst/>
                <a:cxnLst/>
                <a:rect l="l" t="t" r="r" b="b"/>
                <a:pathLst>
                  <a:path w="11777" h="10697" extrusionOk="0">
                    <a:moveTo>
                      <a:pt x="2482" y="1"/>
                    </a:moveTo>
                    <a:cubicBezTo>
                      <a:pt x="968" y="2811"/>
                      <a:pt x="0" y="6053"/>
                      <a:pt x="0" y="9183"/>
                    </a:cubicBezTo>
                    <a:cubicBezTo>
                      <a:pt x="1833" y="9728"/>
                      <a:pt x="3675" y="10160"/>
                      <a:pt x="5620" y="10480"/>
                    </a:cubicBezTo>
                    <a:cubicBezTo>
                      <a:pt x="6269" y="10593"/>
                      <a:pt x="7021" y="10697"/>
                      <a:pt x="7670" y="10697"/>
                    </a:cubicBezTo>
                    <a:cubicBezTo>
                      <a:pt x="8430" y="10697"/>
                      <a:pt x="9079" y="10480"/>
                      <a:pt x="9615" y="10048"/>
                    </a:cubicBezTo>
                    <a:cubicBezTo>
                      <a:pt x="10264" y="9512"/>
                      <a:pt x="10592" y="8647"/>
                      <a:pt x="10912" y="7886"/>
                    </a:cubicBezTo>
                    <a:cubicBezTo>
                      <a:pt x="11457" y="6373"/>
                      <a:pt x="11777" y="4756"/>
                      <a:pt x="11457" y="3131"/>
                    </a:cubicBezTo>
                    <a:cubicBezTo>
                      <a:pt x="11241" y="2482"/>
                      <a:pt x="11024" y="1834"/>
                      <a:pt x="10480" y="1514"/>
                    </a:cubicBezTo>
                    <a:cubicBezTo>
                      <a:pt x="10096" y="1204"/>
                      <a:pt x="9654" y="948"/>
                      <a:pt x="9235" y="948"/>
                    </a:cubicBezTo>
                    <a:cubicBezTo>
                      <a:pt x="9068" y="948"/>
                      <a:pt x="8905" y="988"/>
                      <a:pt x="8750" y="1082"/>
                    </a:cubicBezTo>
                    <a:cubicBezTo>
                      <a:pt x="6701" y="753"/>
                      <a:pt x="4540" y="321"/>
                      <a:pt x="2482" y="1"/>
                    </a:cubicBezTo>
                    <a:close/>
                  </a:path>
                </a:pathLst>
              </a:custGeom>
              <a:solidFill>
                <a:srgbClr val="3F34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74;p45">
                <a:extLst>
                  <a:ext uri="{FF2B5EF4-FFF2-40B4-BE49-F238E27FC236}">
                    <a16:creationId xmlns:a16="http://schemas.microsoft.com/office/drawing/2014/main" id="{A16737CE-4D7D-7F56-8D01-BDCA11B1BBA5}"/>
                  </a:ext>
                </a:extLst>
              </p:cNvPr>
              <p:cNvSpPr/>
              <p:nvPr/>
            </p:nvSpPr>
            <p:spPr>
              <a:xfrm>
                <a:off x="2471275" y="3899500"/>
                <a:ext cx="62050" cy="213400"/>
              </a:xfrm>
              <a:custGeom>
                <a:avLst/>
                <a:gdLst/>
                <a:ahLst/>
                <a:cxnLst/>
                <a:rect l="l" t="t" r="r" b="b"/>
                <a:pathLst>
                  <a:path w="2482" h="8536" extrusionOk="0">
                    <a:moveTo>
                      <a:pt x="2378" y="1"/>
                    </a:moveTo>
                    <a:cubicBezTo>
                      <a:pt x="1833" y="1082"/>
                      <a:pt x="1401" y="2163"/>
                      <a:pt x="1081" y="3243"/>
                    </a:cubicBezTo>
                    <a:cubicBezTo>
                      <a:pt x="649" y="4324"/>
                      <a:pt x="433" y="5405"/>
                      <a:pt x="216" y="6590"/>
                    </a:cubicBezTo>
                    <a:cubicBezTo>
                      <a:pt x="104" y="7238"/>
                      <a:pt x="104" y="7887"/>
                      <a:pt x="0" y="8535"/>
                    </a:cubicBezTo>
                    <a:lnTo>
                      <a:pt x="216" y="8535"/>
                    </a:lnTo>
                    <a:cubicBezTo>
                      <a:pt x="216" y="7887"/>
                      <a:pt x="320" y="7350"/>
                      <a:pt x="433" y="6806"/>
                    </a:cubicBezTo>
                    <a:cubicBezTo>
                      <a:pt x="433" y="6270"/>
                      <a:pt x="536" y="5725"/>
                      <a:pt x="752" y="5076"/>
                    </a:cubicBezTo>
                    <a:cubicBezTo>
                      <a:pt x="969" y="3996"/>
                      <a:pt x="1297" y="2915"/>
                      <a:pt x="1730" y="1834"/>
                    </a:cubicBezTo>
                    <a:cubicBezTo>
                      <a:pt x="1946" y="1298"/>
                      <a:pt x="2162" y="649"/>
                      <a:pt x="2482" y="105"/>
                    </a:cubicBezTo>
                    <a:lnTo>
                      <a:pt x="2482" y="1"/>
                    </a:ln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75;p45">
                <a:extLst>
                  <a:ext uri="{FF2B5EF4-FFF2-40B4-BE49-F238E27FC236}">
                    <a16:creationId xmlns:a16="http://schemas.microsoft.com/office/drawing/2014/main" id="{3E344B82-7D7A-5341-57CD-7513A1C34C17}"/>
                  </a:ext>
                </a:extLst>
              </p:cNvPr>
              <p:cNvSpPr/>
              <p:nvPr/>
            </p:nvSpPr>
            <p:spPr>
              <a:xfrm>
                <a:off x="2600975" y="4153500"/>
                <a:ext cx="43250" cy="8025"/>
              </a:xfrm>
              <a:custGeom>
                <a:avLst/>
                <a:gdLst/>
                <a:ahLst/>
                <a:cxnLst/>
                <a:rect l="l" t="t" r="r" b="b"/>
                <a:pathLst>
                  <a:path w="1730" h="321" extrusionOk="0">
                    <a:moveTo>
                      <a:pt x="0" y="1"/>
                    </a:moveTo>
                    <a:cubicBezTo>
                      <a:pt x="0" y="104"/>
                      <a:pt x="104" y="104"/>
                      <a:pt x="216" y="104"/>
                    </a:cubicBezTo>
                    <a:cubicBezTo>
                      <a:pt x="289" y="120"/>
                      <a:pt x="360" y="135"/>
                      <a:pt x="430" y="149"/>
                    </a:cubicBezTo>
                    <a:lnTo>
                      <a:pt x="430" y="149"/>
                    </a:lnTo>
                    <a:cubicBezTo>
                      <a:pt x="286" y="108"/>
                      <a:pt x="143" y="58"/>
                      <a:pt x="0" y="1"/>
                    </a:cubicBezTo>
                    <a:close/>
                    <a:moveTo>
                      <a:pt x="430" y="149"/>
                    </a:moveTo>
                    <a:lnTo>
                      <a:pt x="430" y="149"/>
                    </a:lnTo>
                    <a:cubicBezTo>
                      <a:pt x="826" y="265"/>
                      <a:pt x="1224" y="321"/>
                      <a:pt x="1617" y="321"/>
                    </a:cubicBezTo>
                    <a:lnTo>
                      <a:pt x="1730" y="321"/>
                    </a:lnTo>
                    <a:cubicBezTo>
                      <a:pt x="1259" y="321"/>
                      <a:pt x="872" y="243"/>
                      <a:pt x="430" y="149"/>
                    </a:cubicBezTo>
                    <a:close/>
                  </a:path>
                </a:pathLst>
              </a:custGeom>
              <a:solidFill>
                <a:srgbClr val="C6C7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76;p45">
                <a:extLst>
                  <a:ext uri="{FF2B5EF4-FFF2-40B4-BE49-F238E27FC236}">
                    <a16:creationId xmlns:a16="http://schemas.microsoft.com/office/drawing/2014/main" id="{CECB6E2F-491D-37DB-42F5-2C8C60087DF2}"/>
                  </a:ext>
                </a:extLst>
              </p:cNvPr>
              <p:cNvSpPr/>
              <p:nvPr/>
            </p:nvSpPr>
            <p:spPr>
              <a:xfrm>
                <a:off x="2595575" y="3966950"/>
                <a:ext cx="102700" cy="194575"/>
              </a:xfrm>
              <a:custGeom>
                <a:avLst/>
                <a:gdLst/>
                <a:ahLst/>
                <a:cxnLst/>
                <a:rect l="l" t="t" r="r" b="b"/>
                <a:pathLst>
                  <a:path w="4108" h="7783" extrusionOk="0">
                    <a:moveTo>
                      <a:pt x="4107" y="1"/>
                    </a:moveTo>
                    <a:cubicBezTo>
                      <a:pt x="2698" y="1946"/>
                      <a:pt x="1617" y="4004"/>
                      <a:pt x="536" y="6166"/>
                    </a:cubicBezTo>
                    <a:cubicBezTo>
                      <a:pt x="320" y="6598"/>
                      <a:pt x="104" y="6918"/>
                      <a:pt x="0" y="7350"/>
                    </a:cubicBezTo>
                    <a:lnTo>
                      <a:pt x="0" y="7463"/>
                    </a:lnTo>
                    <a:lnTo>
                      <a:pt x="216" y="7463"/>
                    </a:lnTo>
                    <a:cubicBezTo>
                      <a:pt x="216" y="7566"/>
                      <a:pt x="320" y="7566"/>
                      <a:pt x="432" y="7566"/>
                    </a:cubicBezTo>
                    <a:cubicBezTo>
                      <a:pt x="968" y="7679"/>
                      <a:pt x="1401" y="7783"/>
                      <a:pt x="1946" y="7783"/>
                    </a:cubicBezTo>
                    <a:cubicBezTo>
                      <a:pt x="2482" y="7783"/>
                      <a:pt x="3026" y="7679"/>
                      <a:pt x="3562" y="7566"/>
                    </a:cubicBezTo>
                    <a:cubicBezTo>
                      <a:pt x="3459" y="4972"/>
                      <a:pt x="3562" y="2378"/>
                      <a:pt x="4107" y="1"/>
                    </a:cubicBezTo>
                    <a:close/>
                  </a:path>
                </a:pathLst>
              </a:custGeom>
              <a:solidFill>
                <a:srgbClr val="3129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977;p45">
                <a:extLst>
                  <a:ext uri="{FF2B5EF4-FFF2-40B4-BE49-F238E27FC236}">
                    <a16:creationId xmlns:a16="http://schemas.microsoft.com/office/drawing/2014/main" id="{0848D365-4FA3-D7BB-4BD6-AB54B8C21402}"/>
                  </a:ext>
                </a:extLst>
              </p:cNvPr>
              <p:cNvSpPr/>
              <p:nvPr/>
            </p:nvSpPr>
            <p:spPr>
              <a:xfrm>
                <a:off x="2725250" y="4102050"/>
                <a:ext cx="343100" cy="254025"/>
              </a:xfrm>
              <a:custGeom>
                <a:avLst/>
                <a:gdLst/>
                <a:ahLst/>
                <a:cxnLst/>
                <a:rect l="l" t="t" r="r" b="b"/>
                <a:pathLst>
                  <a:path w="13724" h="10161" extrusionOk="0">
                    <a:moveTo>
                      <a:pt x="11674" y="1"/>
                    </a:moveTo>
                    <a:cubicBezTo>
                      <a:pt x="10809" y="649"/>
                      <a:pt x="9728" y="1410"/>
                      <a:pt x="8864" y="2059"/>
                    </a:cubicBezTo>
                    <a:cubicBezTo>
                      <a:pt x="8967" y="2379"/>
                      <a:pt x="8967" y="2595"/>
                      <a:pt x="8864" y="2811"/>
                    </a:cubicBezTo>
                    <a:cubicBezTo>
                      <a:pt x="7567" y="3572"/>
                      <a:pt x="6157" y="4220"/>
                      <a:pt x="4757" y="4756"/>
                    </a:cubicBezTo>
                    <a:cubicBezTo>
                      <a:pt x="3573" y="5095"/>
                      <a:pt x="2320" y="5369"/>
                      <a:pt x="1106" y="5369"/>
                    </a:cubicBezTo>
                    <a:cubicBezTo>
                      <a:pt x="768" y="5369"/>
                      <a:pt x="434" y="5348"/>
                      <a:pt x="105" y="5301"/>
                    </a:cubicBezTo>
                    <a:lnTo>
                      <a:pt x="105" y="5301"/>
                    </a:lnTo>
                    <a:cubicBezTo>
                      <a:pt x="1" y="6598"/>
                      <a:pt x="105" y="7895"/>
                      <a:pt x="753" y="8863"/>
                    </a:cubicBezTo>
                    <a:cubicBezTo>
                      <a:pt x="1402" y="9624"/>
                      <a:pt x="2379" y="10057"/>
                      <a:pt x="3347" y="10160"/>
                    </a:cubicBezTo>
                    <a:cubicBezTo>
                      <a:pt x="4212" y="10160"/>
                      <a:pt x="5189" y="9944"/>
                      <a:pt x="6054" y="9512"/>
                    </a:cubicBezTo>
                    <a:cubicBezTo>
                      <a:pt x="7670" y="8647"/>
                      <a:pt x="8864" y="7350"/>
                      <a:pt x="10161" y="6053"/>
                    </a:cubicBezTo>
                    <a:cubicBezTo>
                      <a:pt x="11345" y="4756"/>
                      <a:pt x="12539" y="3356"/>
                      <a:pt x="13723" y="1946"/>
                    </a:cubicBezTo>
                    <a:cubicBezTo>
                      <a:pt x="13075" y="1298"/>
                      <a:pt x="12322" y="649"/>
                      <a:pt x="11674" y="1"/>
                    </a:cubicBez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78;p45">
                <a:extLst>
                  <a:ext uri="{FF2B5EF4-FFF2-40B4-BE49-F238E27FC236}">
                    <a16:creationId xmlns:a16="http://schemas.microsoft.com/office/drawing/2014/main" id="{5F5E7A46-A19F-6FB2-697D-436971FA1047}"/>
                  </a:ext>
                </a:extLst>
              </p:cNvPr>
              <p:cNvSpPr/>
              <p:nvPr/>
            </p:nvSpPr>
            <p:spPr>
              <a:xfrm>
                <a:off x="3011675" y="4037200"/>
                <a:ext cx="227000" cy="164975"/>
              </a:xfrm>
              <a:custGeom>
                <a:avLst/>
                <a:gdLst/>
                <a:ahLst/>
                <a:cxnLst/>
                <a:rect l="l" t="t" r="r" b="b"/>
                <a:pathLst>
                  <a:path w="9080" h="6599" extrusionOk="0">
                    <a:moveTo>
                      <a:pt x="3027" y="1"/>
                    </a:moveTo>
                    <a:cubicBezTo>
                      <a:pt x="2698" y="1"/>
                      <a:pt x="2482" y="113"/>
                      <a:pt x="2162" y="217"/>
                    </a:cubicBezTo>
                    <a:cubicBezTo>
                      <a:pt x="1298" y="762"/>
                      <a:pt x="537" y="1514"/>
                      <a:pt x="1" y="2491"/>
                    </a:cubicBezTo>
                    <a:cubicBezTo>
                      <a:pt x="433" y="2811"/>
                      <a:pt x="865" y="3139"/>
                      <a:pt x="1298" y="3572"/>
                    </a:cubicBezTo>
                    <a:cubicBezTo>
                      <a:pt x="1618" y="3892"/>
                      <a:pt x="1834" y="4324"/>
                      <a:pt x="2162" y="4653"/>
                    </a:cubicBezTo>
                    <a:lnTo>
                      <a:pt x="2482" y="4973"/>
                    </a:lnTo>
                    <a:cubicBezTo>
                      <a:pt x="2915" y="5517"/>
                      <a:pt x="3563" y="5733"/>
                      <a:pt x="4108" y="6053"/>
                    </a:cubicBezTo>
                    <a:cubicBezTo>
                      <a:pt x="4972" y="6382"/>
                      <a:pt x="5837" y="6598"/>
                      <a:pt x="6702" y="6598"/>
                    </a:cubicBezTo>
                    <a:cubicBezTo>
                      <a:pt x="7566" y="6598"/>
                      <a:pt x="8431" y="6270"/>
                      <a:pt x="9080" y="5733"/>
                    </a:cubicBezTo>
                    <a:cubicBezTo>
                      <a:pt x="7350" y="3676"/>
                      <a:pt x="5509" y="1842"/>
                      <a:pt x="3459" y="329"/>
                    </a:cubicBezTo>
                    <a:cubicBezTo>
                      <a:pt x="3243" y="217"/>
                      <a:pt x="3131" y="113"/>
                      <a:pt x="3027" y="1"/>
                    </a:cubicBezTo>
                    <a:close/>
                  </a:path>
                </a:pathLst>
              </a:custGeom>
              <a:solidFill>
                <a:srgbClr val="D3ED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79;p45">
                <a:extLst>
                  <a:ext uri="{FF2B5EF4-FFF2-40B4-BE49-F238E27FC236}">
                    <a16:creationId xmlns:a16="http://schemas.microsoft.com/office/drawing/2014/main" id="{B4F1909B-9110-E6DA-409C-BD35609F41E4}"/>
                  </a:ext>
                </a:extLst>
              </p:cNvPr>
              <p:cNvSpPr/>
              <p:nvPr/>
            </p:nvSpPr>
            <p:spPr>
              <a:xfrm>
                <a:off x="3081925" y="4045425"/>
                <a:ext cx="137725" cy="137725"/>
              </a:xfrm>
              <a:custGeom>
                <a:avLst/>
                <a:gdLst/>
                <a:ahLst/>
                <a:cxnLst/>
                <a:rect l="l" t="t" r="r" b="b"/>
                <a:pathLst>
                  <a:path w="5509" h="5509" extrusionOk="0">
                    <a:moveTo>
                      <a:pt x="698" y="547"/>
                    </a:moveTo>
                    <a:cubicBezTo>
                      <a:pt x="712" y="562"/>
                      <a:pt x="726" y="577"/>
                      <a:pt x="740" y="591"/>
                    </a:cubicBezTo>
                    <a:lnTo>
                      <a:pt x="740" y="591"/>
                    </a:lnTo>
                    <a:cubicBezTo>
                      <a:pt x="731" y="574"/>
                      <a:pt x="719" y="558"/>
                      <a:pt x="698" y="547"/>
                    </a:cubicBezTo>
                    <a:close/>
                    <a:moveTo>
                      <a:pt x="1" y="0"/>
                    </a:moveTo>
                    <a:lnTo>
                      <a:pt x="1" y="104"/>
                    </a:lnTo>
                    <a:cubicBezTo>
                      <a:pt x="217" y="216"/>
                      <a:pt x="321" y="433"/>
                      <a:pt x="537" y="649"/>
                    </a:cubicBezTo>
                    <a:lnTo>
                      <a:pt x="537" y="536"/>
                    </a:lnTo>
                    <a:lnTo>
                      <a:pt x="649" y="536"/>
                    </a:lnTo>
                    <a:cubicBezTo>
                      <a:pt x="669" y="536"/>
                      <a:pt x="685" y="540"/>
                      <a:pt x="698" y="547"/>
                    </a:cubicBezTo>
                    <a:lnTo>
                      <a:pt x="698" y="547"/>
                    </a:lnTo>
                    <a:cubicBezTo>
                      <a:pt x="509" y="346"/>
                      <a:pt x="320" y="159"/>
                      <a:pt x="105" y="0"/>
                    </a:cubicBezTo>
                    <a:close/>
                    <a:moveTo>
                      <a:pt x="740" y="591"/>
                    </a:moveTo>
                    <a:cubicBezTo>
                      <a:pt x="753" y="620"/>
                      <a:pt x="753" y="649"/>
                      <a:pt x="753" y="649"/>
                    </a:cubicBezTo>
                    <a:lnTo>
                      <a:pt x="649" y="753"/>
                    </a:lnTo>
                    <a:cubicBezTo>
                      <a:pt x="1185" y="1185"/>
                      <a:pt x="1618" y="1730"/>
                      <a:pt x="2162" y="2162"/>
                    </a:cubicBezTo>
                    <a:cubicBezTo>
                      <a:pt x="2811" y="2810"/>
                      <a:pt x="3563" y="3563"/>
                      <a:pt x="4212" y="4324"/>
                    </a:cubicBezTo>
                    <a:cubicBezTo>
                      <a:pt x="4644" y="4644"/>
                      <a:pt x="4973" y="5076"/>
                      <a:pt x="5405" y="5508"/>
                    </a:cubicBezTo>
                    <a:cubicBezTo>
                      <a:pt x="5509" y="5508"/>
                      <a:pt x="5509" y="5404"/>
                      <a:pt x="5509" y="5404"/>
                    </a:cubicBezTo>
                    <a:cubicBezTo>
                      <a:pt x="4860" y="4644"/>
                      <a:pt x="4108" y="3891"/>
                      <a:pt x="3459" y="3243"/>
                    </a:cubicBezTo>
                    <a:cubicBezTo>
                      <a:pt x="2699" y="2482"/>
                      <a:pt x="2050" y="1833"/>
                      <a:pt x="1298" y="1185"/>
                    </a:cubicBezTo>
                    <a:cubicBezTo>
                      <a:pt x="1096" y="983"/>
                      <a:pt x="917" y="782"/>
                      <a:pt x="740" y="591"/>
                    </a:cubicBez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80;p45">
                <a:extLst>
                  <a:ext uri="{FF2B5EF4-FFF2-40B4-BE49-F238E27FC236}">
                    <a16:creationId xmlns:a16="http://schemas.microsoft.com/office/drawing/2014/main" id="{5969780A-CD84-2744-0AF6-9488FB1937E7}"/>
                  </a:ext>
                </a:extLst>
              </p:cNvPr>
              <p:cNvSpPr/>
              <p:nvPr/>
            </p:nvSpPr>
            <p:spPr>
              <a:xfrm>
                <a:off x="3108950" y="4142700"/>
                <a:ext cx="13425" cy="43250"/>
              </a:xfrm>
              <a:custGeom>
                <a:avLst/>
                <a:gdLst/>
                <a:ahLst/>
                <a:cxnLst/>
                <a:rect l="l" t="t" r="r" b="b"/>
                <a:pathLst>
                  <a:path w="537" h="1730" extrusionOk="0">
                    <a:moveTo>
                      <a:pt x="433" y="0"/>
                    </a:moveTo>
                    <a:lnTo>
                      <a:pt x="321" y="104"/>
                    </a:lnTo>
                    <a:lnTo>
                      <a:pt x="321" y="969"/>
                    </a:lnTo>
                    <a:cubicBezTo>
                      <a:pt x="217" y="1081"/>
                      <a:pt x="217" y="1185"/>
                      <a:pt x="217" y="1297"/>
                    </a:cubicBezTo>
                    <a:lnTo>
                      <a:pt x="217" y="1513"/>
                    </a:lnTo>
                    <a:cubicBezTo>
                      <a:pt x="104" y="1513"/>
                      <a:pt x="104" y="1617"/>
                      <a:pt x="104" y="1617"/>
                    </a:cubicBezTo>
                    <a:cubicBezTo>
                      <a:pt x="1" y="1617"/>
                      <a:pt x="1" y="1730"/>
                      <a:pt x="104" y="1730"/>
                    </a:cubicBezTo>
                    <a:cubicBezTo>
                      <a:pt x="217" y="1730"/>
                      <a:pt x="217" y="1617"/>
                      <a:pt x="321" y="1513"/>
                    </a:cubicBezTo>
                    <a:cubicBezTo>
                      <a:pt x="321" y="1401"/>
                      <a:pt x="433" y="1297"/>
                      <a:pt x="433" y="1081"/>
                    </a:cubicBezTo>
                    <a:cubicBezTo>
                      <a:pt x="537" y="753"/>
                      <a:pt x="537" y="433"/>
                      <a:pt x="537" y="104"/>
                    </a:cubicBezTo>
                    <a:cubicBezTo>
                      <a:pt x="537" y="104"/>
                      <a:pt x="537" y="0"/>
                      <a:pt x="433" y="0"/>
                    </a:cubicBez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81;p45">
                <a:extLst>
                  <a:ext uri="{FF2B5EF4-FFF2-40B4-BE49-F238E27FC236}">
                    <a16:creationId xmlns:a16="http://schemas.microsoft.com/office/drawing/2014/main" id="{FA461242-0493-881A-FB70-03C3303A0FC2}"/>
                  </a:ext>
                </a:extLst>
              </p:cNvPr>
              <p:cNvSpPr/>
              <p:nvPr/>
            </p:nvSpPr>
            <p:spPr>
              <a:xfrm>
                <a:off x="3138575" y="4150700"/>
                <a:ext cx="10825" cy="43250"/>
              </a:xfrm>
              <a:custGeom>
                <a:avLst/>
                <a:gdLst/>
                <a:ahLst/>
                <a:cxnLst/>
                <a:rect l="l" t="t" r="r" b="b"/>
                <a:pathLst>
                  <a:path w="433" h="1730" extrusionOk="0">
                    <a:moveTo>
                      <a:pt x="216" y="0"/>
                    </a:moveTo>
                    <a:lnTo>
                      <a:pt x="216" y="113"/>
                    </a:lnTo>
                    <a:lnTo>
                      <a:pt x="216" y="865"/>
                    </a:lnTo>
                    <a:cubicBezTo>
                      <a:pt x="216" y="1193"/>
                      <a:pt x="113" y="1410"/>
                      <a:pt x="0" y="1626"/>
                    </a:cubicBezTo>
                    <a:cubicBezTo>
                      <a:pt x="0" y="1730"/>
                      <a:pt x="113" y="1730"/>
                      <a:pt x="113" y="1730"/>
                    </a:cubicBezTo>
                    <a:cubicBezTo>
                      <a:pt x="216" y="1513"/>
                      <a:pt x="329" y="1193"/>
                      <a:pt x="329" y="977"/>
                    </a:cubicBezTo>
                    <a:cubicBezTo>
                      <a:pt x="433" y="649"/>
                      <a:pt x="433" y="329"/>
                      <a:pt x="329" y="113"/>
                    </a:cubicBezTo>
                    <a:cubicBezTo>
                      <a:pt x="329" y="113"/>
                      <a:pt x="329" y="0"/>
                      <a:pt x="216" y="0"/>
                    </a:cubicBez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982;p45">
                <a:extLst>
                  <a:ext uri="{FF2B5EF4-FFF2-40B4-BE49-F238E27FC236}">
                    <a16:creationId xmlns:a16="http://schemas.microsoft.com/office/drawing/2014/main" id="{8EA58974-A68E-FBFF-5927-7BF16C6FF83D}"/>
                  </a:ext>
                </a:extLst>
              </p:cNvPr>
              <p:cNvSpPr/>
              <p:nvPr/>
            </p:nvSpPr>
            <p:spPr>
              <a:xfrm>
                <a:off x="3052100" y="4056225"/>
                <a:ext cx="46075" cy="16250"/>
              </a:xfrm>
              <a:custGeom>
                <a:avLst/>
                <a:gdLst/>
                <a:ahLst/>
                <a:cxnLst/>
                <a:rect l="l" t="t" r="r" b="b"/>
                <a:pathLst>
                  <a:path w="1843" h="650" extrusionOk="0">
                    <a:moveTo>
                      <a:pt x="1" y="1"/>
                    </a:moveTo>
                    <a:cubicBezTo>
                      <a:pt x="113" y="433"/>
                      <a:pt x="433" y="649"/>
                      <a:pt x="865" y="649"/>
                    </a:cubicBezTo>
                    <a:lnTo>
                      <a:pt x="978" y="649"/>
                    </a:lnTo>
                    <a:cubicBezTo>
                      <a:pt x="1298" y="649"/>
                      <a:pt x="1626" y="537"/>
                      <a:pt x="1842" y="321"/>
                    </a:cubicBezTo>
                    <a:cubicBezTo>
                      <a:pt x="1842" y="217"/>
                      <a:pt x="1730" y="217"/>
                      <a:pt x="1730" y="217"/>
                    </a:cubicBezTo>
                    <a:cubicBezTo>
                      <a:pt x="1514" y="321"/>
                      <a:pt x="1298" y="537"/>
                      <a:pt x="978" y="537"/>
                    </a:cubicBezTo>
                    <a:lnTo>
                      <a:pt x="865" y="537"/>
                    </a:lnTo>
                    <a:cubicBezTo>
                      <a:pt x="545" y="433"/>
                      <a:pt x="217" y="217"/>
                      <a:pt x="113" y="1"/>
                    </a:cubicBez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983;p45">
                <a:extLst>
                  <a:ext uri="{FF2B5EF4-FFF2-40B4-BE49-F238E27FC236}">
                    <a16:creationId xmlns:a16="http://schemas.microsoft.com/office/drawing/2014/main" id="{A7CA0D30-455A-5B08-47F0-3D281DA1C48F}"/>
                  </a:ext>
                </a:extLst>
              </p:cNvPr>
              <p:cNvSpPr/>
              <p:nvPr/>
            </p:nvSpPr>
            <p:spPr>
              <a:xfrm>
                <a:off x="3095325" y="4058825"/>
                <a:ext cx="5450" cy="5425"/>
              </a:xfrm>
              <a:custGeom>
                <a:avLst/>
                <a:gdLst/>
                <a:ahLst/>
                <a:cxnLst/>
                <a:rect l="l" t="t" r="r" b="b"/>
                <a:pathLst>
                  <a:path w="218" h="217" extrusionOk="0">
                    <a:moveTo>
                      <a:pt x="1" y="0"/>
                    </a:moveTo>
                    <a:lnTo>
                      <a:pt x="1" y="113"/>
                    </a:lnTo>
                    <a:cubicBezTo>
                      <a:pt x="1" y="113"/>
                      <a:pt x="113" y="113"/>
                      <a:pt x="113" y="217"/>
                    </a:cubicBezTo>
                    <a:lnTo>
                      <a:pt x="217" y="113"/>
                    </a:lnTo>
                    <a:cubicBezTo>
                      <a:pt x="217" y="113"/>
                      <a:pt x="217" y="0"/>
                      <a:pt x="113" y="0"/>
                    </a:cubicBezTo>
                    <a:close/>
                  </a:path>
                </a:pathLst>
              </a:custGeom>
              <a:solidFill>
                <a:srgbClr val="91CC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984;p45">
                <a:extLst>
                  <a:ext uri="{FF2B5EF4-FFF2-40B4-BE49-F238E27FC236}">
                    <a16:creationId xmlns:a16="http://schemas.microsoft.com/office/drawing/2014/main" id="{887D8AEF-C1DC-FE23-AB28-0E5E90231CD6}"/>
                  </a:ext>
                </a:extLst>
              </p:cNvPr>
              <p:cNvSpPr/>
              <p:nvPr/>
            </p:nvSpPr>
            <p:spPr>
              <a:xfrm>
                <a:off x="2679225" y="3923725"/>
                <a:ext cx="270225" cy="315375"/>
              </a:xfrm>
              <a:custGeom>
                <a:avLst/>
                <a:gdLst/>
                <a:ahLst/>
                <a:cxnLst/>
                <a:rect l="l" t="t" r="r" b="b"/>
                <a:pathLst>
                  <a:path w="10809" h="12615" extrusionOk="0">
                    <a:moveTo>
                      <a:pt x="1193" y="0"/>
                    </a:moveTo>
                    <a:cubicBezTo>
                      <a:pt x="0" y="3891"/>
                      <a:pt x="113" y="8111"/>
                      <a:pt x="433" y="12218"/>
                    </a:cubicBezTo>
                    <a:cubicBezTo>
                      <a:pt x="433" y="12291"/>
                      <a:pt x="488" y="12368"/>
                      <a:pt x="558" y="12368"/>
                    </a:cubicBezTo>
                    <a:cubicBezTo>
                      <a:pt x="587" y="12368"/>
                      <a:pt x="618" y="12355"/>
                      <a:pt x="649" y="12322"/>
                    </a:cubicBezTo>
                    <a:cubicBezTo>
                      <a:pt x="1577" y="12517"/>
                      <a:pt x="2506" y="12614"/>
                      <a:pt x="3424" y="12614"/>
                    </a:cubicBezTo>
                    <a:cubicBezTo>
                      <a:pt x="5072" y="12614"/>
                      <a:pt x="6688" y="12301"/>
                      <a:pt x="8214" y="11673"/>
                    </a:cubicBezTo>
                    <a:cubicBezTo>
                      <a:pt x="9192" y="11241"/>
                      <a:pt x="10160" y="10705"/>
                      <a:pt x="10808" y="9944"/>
                    </a:cubicBezTo>
                    <a:cubicBezTo>
                      <a:pt x="10808" y="6701"/>
                      <a:pt x="10272" y="3459"/>
                      <a:pt x="9295" y="329"/>
                    </a:cubicBezTo>
                    <a:cubicBezTo>
                      <a:pt x="8209" y="734"/>
                      <a:pt x="7066" y="914"/>
                      <a:pt x="5915" y="914"/>
                    </a:cubicBezTo>
                    <a:cubicBezTo>
                      <a:pt x="4317" y="914"/>
                      <a:pt x="2701" y="568"/>
                      <a:pt x="1193" y="0"/>
                    </a:cubicBezTo>
                    <a:close/>
                  </a:path>
                </a:pathLst>
              </a:custGeom>
              <a:solidFill>
                <a:srgbClr val="3F34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985;p45">
                <a:extLst>
                  <a:ext uri="{FF2B5EF4-FFF2-40B4-BE49-F238E27FC236}">
                    <a16:creationId xmlns:a16="http://schemas.microsoft.com/office/drawing/2014/main" id="{FD4B3636-C3C9-4F69-2FC7-2C98DD5528EE}"/>
                  </a:ext>
                </a:extLst>
              </p:cNvPr>
              <p:cNvSpPr/>
              <p:nvPr/>
            </p:nvSpPr>
            <p:spPr>
              <a:xfrm>
                <a:off x="2873775" y="3953550"/>
                <a:ext cx="48650" cy="62075"/>
              </a:xfrm>
              <a:custGeom>
                <a:avLst/>
                <a:gdLst/>
                <a:ahLst/>
                <a:cxnLst/>
                <a:rect l="l" t="t" r="r" b="b"/>
                <a:pathLst>
                  <a:path w="1946" h="2483" extrusionOk="0">
                    <a:moveTo>
                      <a:pt x="0" y="1"/>
                    </a:moveTo>
                    <a:lnTo>
                      <a:pt x="0" y="104"/>
                    </a:lnTo>
                    <a:cubicBezTo>
                      <a:pt x="0" y="433"/>
                      <a:pt x="0" y="753"/>
                      <a:pt x="113" y="1185"/>
                    </a:cubicBezTo>
                    <a:cubicBezTo>
                      <a:pt x="113" y="1401"/>
                      <a:pt x="216" y="1617"/>
                      <a:pt x="432" y="1834"/>
                    </a:cubicBezTo>
                    <a:cubicBezTo>
                      <a:pt x="761" y="2266"/>
                      <a:pt x="1297" y="2482"/>
                      <a:pt x="1729" y="2482"/>
                    </a:cubicBezTo>
                    <a:lnTo>
                      <a:pt x="1842" y="2482"/>
                    </a:lnTo>
                    <a:cubicBezTo>
                      <a:pt x="1946" y="2482"/>
                      <a:pt x="1946" y="2378"/>
                      <a:pt x="1842" y="2378"/>
                    </a:cubicBezTo>
                    <a:cubicBezTo>
                      <a:pt x="1626" y="2266"/>
                      <a:pt x="1410" y="2266"/>
                      <a:pt x="1193" y="2162"/>
                    </a:cubicBezTo>
                    <a:cubicBezTo>
                      <a:pt x="977" y="2050"/>
                      <a:pt x="761" y="1834"/>
                      <a:pt x="545" y="1730"/>
                    </a:cubicBezTo>
                    <a:lnTo>
                      <a:pt x="216" y="1081"/>
                    </a:lnTo>
                    <a:cubicBezTo>
                      <a:pt x="113" y="753"/>
                      <a:pt x="113" y="433"/>
                      <a:pt x="113" y="104"/>
                    </a:cubicBezTo>
                    <a:cubicBezTo>
                      <a:pt x="113" y="1"/>
                      <a:pt x="0" y="1"/>
                      <a:pt x="0" y="1"/>
                    </a:cubicBez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986;p45">
                <a:extLst>
                  <a:ext uri="{FF2B5EF4-FFF2-40B4-BE49-F238E27FC236}">
                    <a16:creationId xmlns:a16="http://schemas.microsoft.com/office/drawing/2014/main" id="{6B9BB91F-2BD6-B368-B25B-1AE2B5C8F3E8}"/>
                  </a:ext>
                </a:extLst>
              </p:cNvPr>
              <p:cNvSpPr/>
              <p:nvPr/>
            </p:nvSpPr>
            <p:spPr>
              <a:xfrm>
                <a:off x="2695425" y="4153500"/>
                <a:ext cx="248625" cy="72875"/>
              </a:xfrm>
              <a:custGeom>
                <a:avLst/>
                <a:gdLst/>
                <a:ahLst/>
                <a:cxnLst/>
                <a:rect l="l" t="t" r="r" b="b"/>
                <a:pathLst>
                  <a:path w="9945" h="2915" extrusionOk="0">
                    <a:moveTo>
                      <a:pt x="9841" y="1"/>
                    </a:moveTo>
                    <a:cubicBezTo>
                      <a:pt x="8976" y="969"/>
                      <a:pt x="7895" y="1514"/>
                      <a:pt x="6702" y="1834"/>
                    </a:cubicBezTo>
                    <a:cubicBezTo>
                      <a:pt x="6053" y="2050"/>
                      <a:pt x="5405" y="2162"/>
                      <a:pt x="4756" y="2266"/>
                    </a:cubicBezTo>
                    <a:cubicBezTo>
                      <a:pt x="4108" y="2482"/>
                      <a:pt x="3356" y="2595"/>
                      <a:pt x="2595" y="2698"/>
                    </a:cubicBezTo>
                    <a:cubicBezTo>
                      <a:pt x="2275" y="2698"/>
                      <a:pt x="1946" y="2811"/>
                      <a:pt x="1514" y="2811"/>
                    </a:cubicBezTo>
                    <a:lnTo>
                      <a:pt x="1298" y="2811"/>
                    </a:lnTo>
                    <a:cubicBezTo>
                      <a:pt x="865" y="2811"/>
                      <a:pt x="433" y="2698"/>
                      <a:pt x="1" y="2595"/>
                    </a:cubicBezTo>
                    <a:lnTo>
                      <a:pt x="1" y="2698"/>
                    </a:lnTo>
                    <a:cubicBezTo>
                      <a:pt x="545" y="2915"/>
                      <a:pt x="1082" y="2915"/>
                      <a:pt x="1626" y="2915"/>
                    </a:cubicBezTo>
                    <a:lnTo>
                      <a:pt x="2275" y="2915"/>
                    </a:lnTo>
                    <a:cubicBezTo>
                      <a:pt x="3027" y="2915"/>
                      <a:pt x="3788" y="2698"/>
                      <a:pt x="4540" y="2595"/>
                    </a:cubicBezTo>
                    <a:cubicBezTo>
                      <a:pt x="5837" y="2266"/>
                      <a:pt x="7134" y="2050"/>
                      <a:pt x="8327" y="1401"/>
                    </a:cubicBezTo>
                    <a:cubicBezTo>
                      <a:pt x="8863" y="1081"/>
                      <a:pt x="9512" y="649"/>
                      <a:pt x="9944" y="217"/>
                    </a:cubicBezTo>
                    <a:cubicBezTo>
                      <a:pt x="9944" y="104"/>
                      <a:pt x="9944" y="1"/>
                      <a:pt x="9841" y="1"/>
                    </a:cubicBez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987;p45">
                <a:extLst>
                  <a:ext uri="{FF2B5EF4-FFF2-40B4-BE49-F238E27FC236}">
                    <a16:creationId xmlns:a16="http://schemas.microsoft.com/office/drawing/2014/main" id="{39B0FBE1-6664-9D8C-7481-0781053832DE}"/>
                  </a:ext>
                </a:extLst>
              </p:cNvPr>
              <p:cNvSpPr/>
              <p:nvPr/>
            </p:nvSpPr>
            <p:spPr>
              <a:xfrm>
                <a:off x="2684625" y="3704600"/>
                <a:ext cx="254025" cy="251575"/>
              </a:xfrm>
              <a:custGeom>
                <a:avLst/>
                <a:gdLst/>
                <a:ahLst/>
                <a:cxnLst/>
                <a:rect l="l" t="t" r="r" b="b"/>
                <a:pathLst>
                  <a:path w="10161" h="10063" extrusionOk="0">
                    <a:moveTo>
                      <a:pt x="2723" y="0"/>
                    </a:moveTo>
                    <a:cubicBezTo>
                      <a:pt x="2049" y="0"/>
                      <a:pt x="1485" y="505"/>
                      <a:pt x="1194" y="1096"/>
                    </a:cubicBezTo>
                    <a:cubicBezTo>
                      <a:pt x="865" y="1744"/>
                      <a:pt x="649" y="2393"/>
                      <a:pt x="545" y="3041"/>
                    </a:cubicBezTo>
                    <a:cubicBezTo>
                      <a:pt x="217" y="4338"/>
                      <a:pt x="0" y="5739"/>
                      <a:pt x="0" y="7252"/>
                    </a:cubicBezTo>
                    <a:cubicBezTo>
                      <a:pt x="0" y="8117"/>
                      <a:pt x="545" y="8878"/>
                      <a:pt x="1297" y="9198"/>
                    </a:cubicBezTo>
                    <a:cubicBezTo>
                      <a:pt x="2738" y="9774"/>
                      <a:pt x="4180" y="10062"/>
                      <a:pt x="5654" y="10062"/>
                    </a:cubicBezTo>
                    <a:cubicBezTo>
                      <a:pt x="6391" y="10062"/>
                      <a:pt x="7137" y="9990"/>
                      <a:pt x="7895" y="9846"/>
                    </a:cubicBezTo>
                    <a:cubicBezTo>
                      <a:pt x="8647" y="9630"/>
                      <a:pt x="9295" y="9094"/>
                      <a:pt x="9408" y="8229"/>
                    </a:cubicBezTo>
                    <a:cubicBezTo>
                      <a:pt x="9840" y="6284"/>
                      <a:pt x="10160" y="4442"/>
                      <a:pt x="10056" y="2497"/>
                    </a:cubicBezTo>
                    <a:cubicBezTo>
                      <a:pt x="10056" y="1528"/>
                      <a:pt x="9408" y="663"/>
                      <a:pt x="8543" y="551"/>
                    </a:cubicBezTo>
                    <a:cubicBezTo>
                      <a:pt x="8327" y="447"/>
                      <a:pt x="8215" y="447"/>
                      <a:pt x="7998" y="447"/>
                    </a:cubicBezTo>
                    <a:cubicBezTo>
                      <a:pt x="6269" y="231"/>
                      <a:pt x="4652" y="15"/>
                      <a:pt x="2923" y="15"/>
                    </a:cubicBezTo>
                    <a:cubicBezTo>
                      <a:pt x="2855" y="5"/>
                      <a:pt x="2789" y="0"/>
                      <a:pt x="2723" y="0"/>
                    </a:cubicBezTo>
                    <a:close/>
                  </a:path>
                </a:pathLst>
              </a:custGeom>
              <a:solidFill>
                <a:srgbClr val="CC6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988;p45">
                <a:extLst>
                  <a:ext uri="{FF2B5EF4-FFF2-40B4-BE49-F238E27FC236}">
                    <a16:creationId xmlns:a16="http://schemas.microsoft.com/office/drawing/2014/main" id="{99549043-7A6B-18FF-E8B1-D3DD80AB98BC}"/>
                  </a:ext>
                </a:extLst>
              </p:cNvPr>
              <p:cNvSpPr/>
              <p:nvPr/>
            </p:nvSpPr>
            <p:spPr>
              <a:xfrm>
                <a:off x="2754875" y="3726575"/>
                <a:ext cx="127125" cy="62075"/>
              </a:xfrm>
              <a:custGeom>
                <a:avLst/>
                <a:gdLst/>
                <a:ahLst/>
                <a:cxnLst/>
                <a:rect l="l" t="t" r="r" b="b"/>
                <a:pathLst>
                  <a:path w="5085" h="2483" extrusionOk="0">
                    <a:moveTo>
                      <a:pt x="649" y="1"/>
                    </a:moveTo>
                    <a:cubicBezTo>
                      <a:pt x="329" y="321"/>
                      <a:pt x="1" y="865"/>
                      <a:pt x="113" y="1401"/>
                    </a:cubicBezTo>
                    <a:cubicBezTo>
                      <a:pt x="217" y="1834"/>
                      <a:pt x="649" y="2162"/>
                      <a:pt x="978" y="2266"/>
                    </a:cubicBezTo>
                    <a:cubicBezTo>
                      <a:pt x="1298" y="2482"/>
                      <a:pt x="1730" y="2482"/>
                      <a:pt x="2162" y="2482"/>
                    </a:cubicBezTo>
                    <a:cubicBezTo>
                      <a:pt x="2811" y="2482"/>
                      <a:pt x="3459" y="2266"/>
                      <a:pt x="4004" y="1946"/>
                    </a:cubicBezTo>
                    <a:cubicBezTo>
                      <a:pt x="4436" y="1618"/>
                      <a:pt x="4869" y="1185"/>
                      <a:pt x="4972" y="753"/>
                    </a:cubicBezTo>
                    <a:cubicBezTo>
                      <a:pt x="5085" y="649"/>
                      <a:pt x="4972" y="649"/>
                      <a:pt x="4972" y="649"/>
                    </a:cubicBezTo>
                    <a:lnTo>
                      <a:pt x="4869" y="649"/>
                    </a:lnTo>
                    <a:cubicBezTo>
                      <a:pt x="4540" y="1514"/>
                      <a:pt x="3675" y="2162"/>
                      <a:pt x="2707" y="2266"/>
                    </a:cubicBezTo>
                    <a:cubicBezTo>
                      <a:pt x="2491" y="2378"/>
                      <a:pt x="2378" y="2378"/>
                      <a:pt x="2162" y="2378"/>
                    </a:cubicBezTo>
                    <a:cubicBezTo>
                      <a:pt x="1842" y="2378"/>
                      <a:pt x="1626" y="2266"/>
                      <a:pt x="1298" y="2266"/>
                    </a:cubicBezTo>
                    <a:cubicBezTo>
                      <a:pt x="978" y="2162"/>
                      <a:pt x="545" y="1946"/>
                      <a:pt x="329" y="1514"/>
                    </a:cubicBezTo>
                    <a:cubicBezTo>
                      <a:pt x="217" y="1298"/>
                      <a:pt x="217" y="969"/>
                      <a:pt x="329" y="753"/>
                    </a:cubicBezTo>
                    <a:cubicBezTo>
                      <a:pt x="433" y="433"/>
                      <a:pt x="545" y="217"/>
                      <a:pt x="761" y="1"/>
                    </a:cubicBezTo>
                    <a:close/>
                  </a:path>
                </a:pathLst>
              </a:custGeom>
              <a:solidFill>
                <a:srgbClr val="962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989;p45">
                <a:extLst>
                  <a:ext uri="{FF2B5EF4-FFF2-40B4-BE49-F238E27FC236}">
                    <a16:creationId xmlns:a16="http://schemas.microsoft.com/office/drawing/2014/main" id="{184C5EE9-CB7D-96E3-0544-9433BB911B84}"/>
                  </a:ext>
                </a:extLst>
              </p:cNvPr>
              <p:cNvSpPr/>
              <p:nvPr/>
            </p:nvSpPr>
            <p:spPr>
              <a:xfrm>
                <a:off x="3068325" y="3555175"/>
                <a:ext cx="148725" cy="249675"/>
              </a:xfrm>
              <a:custGeom>
                <a:avLst/>
                <a:gdLst/>
                <a:ahLst/>
                <a:cxnLst/>
                <a:rect l="l" t="t" r="r" b="b"/>
                <a:pathLst>
                  <a:path w="5949" h="9987" extrusionOk="0">
                    <a:moveTo>
                      <a:pt x="4704" y="0"/>
                    </a:moveTo>
                    <a:cubicBezTo>
                      <a:pt x="4656" y="0"/>
                      <a:pt x="4602" y="13"/>
                      <a:pt x="4540" y="43"/>
                    </a:cubicBezTo>
                    <a:cubicBezTo>
                      <a:pt x="4436" y="43"/>
                      <a:pt x="4436" y="372"/>
                      <a:pt x="4323" y="588"/>
                    </a:cubicBezTo>
                    <a:cubicBezTo>
                      <a:pt x="4323" y="372"/>
                      <a:pt x="4107" y="43"/>
                      <a:pt x="3891" y="43"/>
                    </a:cubicBezTo>
                    <a:cubicBezTo>
                      <a:pt x="3787" y="156"/>
                      <a:pt x="3675" y="259"/>
                      <a:pt x="3675" y="475"/>
                    </a:cubicBezTo>
                    <a:cubicBezTo>
                      <a:pt x="3571" y="372"/>
                      <a:pt x="3459" y="259"/>
                      <a:pt x="3355" y="259"/>
                    </a:cubicBezTo>
                    <a:cubicBezTo>
                      <a:pt x="3316" y="241"/>
                      <a:pt x="3281" y="232"/>
                      <a:pt x="3249" y="232"/>
                    </a:cubicBezTo>
                    <a:cubicBezTo>
                      <a:pt x="3099" y="232"/>
                      <a:pt x="3008" y="410"/>
                      <a:pt x="2923" y="588"/>
                    </a:cubicBezTo>
                    <a:cubicBezTo>
                      <a:pt x="2923" y="804"/>
                      <a:pt x="3026" y="1020"/>
                      <a:pt x="2923" y="1236"/>
                    </a:cubicBezTo>
                    <a:cubicBezTo>
                      <a:pt x="2843" y="1157"/>
                      <a:pt x="2767" y="1081"/>
                      <a:pt x="2653" y="1081"/>
                    </a:cubicBezTo>
                    <a:cubicBezTo>
                      <a:pt x="2606" y="1081"/>
                      <a:pt x="2553" y="1094"/>
                      <a:pt x="2490" y="1124"/>
                    </a:cubicBezTo>
                    <a:cubicBezTo>
                      <a:pt x="2274" y="1236"/>
                      <a:pt x="2378" y="1556"/>
                      <a:pt x="2490" y="1772"/>
                    </a:cubicBezTo>
                    <a:cubicBezTo>
                      <a:pt x="3026" y="2853"/>
                      <a:pt x="2810" y="4263"/>
                      <a:pt x="1946" y="5127"/>
                    </a:cubicBezTo>
                    <a:cubicBezTo>
                      <a:pt x="1729" y="5343"/>
                      <a:pt x="1513" y="5560"/>
                      <a:pt x="1297" y="5663"/>
                    </a:cubicBezTo>
                    <a:cubicBezTo>
                      <a:pt x="865" y="5992"/>
                      <a:pt x="545" y="6312"/>
                      <a:pt x="0" y="6424"/>
                    </a:cubicBezTo>
                    <a:cubicBezTo>
                      <a:pt x="216" y="7073"/>
                      <a:pt x="432" y="7721"/>
                      <a:pt x="649" y="8257"/>
                    </a:cubicBezTo>
                    <a:cubicBezTo>
                      <a:pt x="761" y="8906"/>
                      <a:pt x="1081" y="9451"/>
                      <a:pt x="1297" y="9987"/>
                    </a:cubicBezTo>
                    <a:cubicBezTo>
                      <a:pt x="3026" y="9122"/>
                      <a:pt x="4436" y="7609"/>
                      <a:pt x="5188" y="5880"/>
                    </a:cubicBezTo>
                    <a:cubicBezTo>
                      <a:pt x="5949" y="4150"/>
                      <a:pt x="5949" y="2317"/>
                      <a:pt x="5300" y="588"/>
                    </a:cubicBezTo>
                    <a:cubicBezTo>
                      <a:pt x="5188" y="475"/>
                      <a:pt x="5188" y="259"/>
                      <a:pt x="4972" y="156"/>
                    </a:cubicBezTo>
                    <a:cubicBezTo>
                      <a:pt x="4898" y="76"/>
                      <a:pt x="4820" y="0"/>
                      <a:pt x="4704" y="0"/>
                    </a:cubicBez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990;p45">
                <a:extLst>
                  <a:ext uri="{FF2B5EF4-FFF2-40B4-BE49-F238E27FC236}">
                    <a16:creationId xmlns:a16="http://schemas.microsoft.com/office/drawing/2014/main" id="{C8B0C396-6A78-9E0B-2582-2CDFFF6C9000}"/>
                  </a:ext>
                </a:extLst>
              </p:cNvPr>
              <p:cNvSpPr/>
              <p:nvPr/>
            </p:nvSpPr>
            <p:spPr>
              <a:xfrm>
                <a:off x="2892800" y="3704950"/>
                <a:ext cx="210775" cy="160075"/>
              </a:xfrm>
              <a:custGeom>
                <a:avLst/>
                <a:gdLst/>
                <a:ahLst/>
                <a:cxnLst/>
                <a:rect l="l" t="t" r="r" b="b"/>
                <a:pathLst>
                  <a:path w="8431" h="6403" extrusionOk="0">
                    <a:moveTo>
                      <a:pt x="6917" y="1"/>
                    </a:moveTo>
                    <a:cubicBezTo>
                      <a:pt x="5587" y="597"/>
                      <a:pt x="4132" y="908"/>
                      <a:pt x="2682" y="908"/>
                    </a:cubicBezTo>
                    <a:cubicBezTo>
                      <a:pt x="1776" y="908"/>
                      <a:pt x="871" y="786"/>
                      <a:pt x="0" y="537"/>
                    </a:cubicBezTo>
                    <a:lnTo>
                      <a:pt x="0" y="537"/>
                    </a:lnTo>
                    <a:cubicBezTo>
                      <a:pt x="536" y="1186"/>
                      <a:pt x="649" y="1946"/>
                      <a:pt x="865" y="2811"/>
                    </a:cubicBezTo>
                    <a:cubicBezTo>
                      <a:pt x="1081" y="3996"/>
                      <a:pt x="1297" y="5076"/>
                      <a:pt x="1513" y="6373"/>
                    </a:cubicBezTo>
                    <a:cubicBezTo>
                      <a:pt x="1722" y="6393"/>
                      <a:pt x="1931" y="6403"/>
                      <a:pt x="2141" y="6403"/>
                    </a:cubicBezTo>
                    <a:cubicBezTo>
                      <a:pt x="3118" y="6403"/>
                      <a:pt x="4100" y="6193"/>
                      <a:pt x="5076" y="5837"/>
                    </a:cubicBezTo>
                    <a:cubicBezTo>
                      <a:pt x="6156" y="5509"/>
                      <a:pt x="7350" y="5076"/>
                      <a:pt x="8430" y="4540"/>
                    </a:cubicBezTo>
                    <a:cubicBezTo>
                      <a:pt x="8102" y="3027"/>
                      <a:pt x="7453" y="1514"/>
                      <a:pt x="6917" y="1"/>
                    </a:cubicBezTo>
                    <a:close/>
                  </a:path>
                </a:pathLst>
              </a:custGeom>
              <a:solidFill>
                <a:srgbClr val="CC6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991;p45">
                <a:extLst>
                  <a:ext uri="{FF2B5EF4-FFF2-40B4-BE49-F238E27FC236}">
                    <a16:creationId xmlns:a16="http://schemas.microsoft.com/office/drawing/2014/main" id="{7A72961C-9BA0-9E81-3BF5-00EE838B503F}"/>
                  </a:ext>
                </a:extLst>
              </p:cNvPr>
              <p:cNvSpPr/>
              <p:nvPr/>
            </p:nvSpPr>
            <p:spPr>
              <a:xfrm>
                <a:off x="3052100" y="3715775"/>
                <a:ext cx="40675" cy="102700"/>
              </a:xfrm>
              <a:custGeom>
                <a:avLst/>
                <a:gdLst/>
                <a:ahLst/>
                <a:cxnLst/>
                <a:rect l="l" t="t" r="r" b="b"/>
                <a:pathLst>
                  <a:path w="1627" h="4108" extrusionOk="0">
                    <a:moveTo>
                      <a:pt x="113" y="0"/>
                    </a:moveTo>
                    <a:cubicBezTo>
                      <a:pt x="1" y="0"/>
                      <a:pt x="1" y="0"/>
                      <a:pt x="1" y="104"/>
                    </a:cubicBezTo>
                    <a:cubicBezTo>
                      <a:pt x="329" y="753"/>
                      <a:pt x="545" y="1401"/>
                      <a:pt x="761" y="2050"/>
                    </a:cubicBezTo>
                    <a:lnTo>
                      <a:pt x="1081" y="3027"/>
                    </a:lnTo>
                    <a:cubicBezTo>
                      <a:pt x="1194" y="3459"/>
                      <a:pt x="1298" y="3779"/>
                      <a:pt x="1410" y="4107"/>
                    </a:cubicBezTo>
                    <a:lnTo>
                      <a:pt x="1514" y="4107"/>
                    </a:lnTo>
                    <a:cubicBezTo>
                      <a:pt x="1514" y="4107"/>
                      <a:pt x="1626" y="4107"/>
                      <a:pt x="1514" y="3995"/>
                    </a:cubicBezTo>
                    <a:cubicBezTo>
                      <a:pt x="1514" y="3675"/>
                      <a:pt x="1410" y="3347"/>
                      <a:pt x="1298" y="3027"/>
                    </a:cubicBezTo>
                    <a:cubicBezTo>
                      <a:pt x="1194" y="2698"/>
                      <a:pt x="1081" y="2378"/>
                      <a:pt x="865" y="2050"/>
                    </a:cubicBezTo>
                    <a:cubicBezTo>
                      <a:pt x="649" y="1297"/>
                      <a:pt x="433" y="649"/>
                      <a:pt x="113" y="0"/>
                    </a:cubicBezTo>
                    <a:close/>
                  </a:path>
                </a:pathLst>
              </a:custGeom>
              <a:solidFill>
                <a:srgbClr val="962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992;p45">
                <a:extLst>
                  <a:ext uri="{FF2B5EF4-FFF2-40B4-BE49-F238E27FC236}">
                    <a16:creationId xmlns:a16="http://schemas.microsoft.com/office/drawing/2014/main" id="{6DF6CD76-1B75-7FB7-269D-938C06222B2C}"/>
                  </a:ext>
                </a:extLst>
              </p:cNvPr>
              <p:cNvSpPr/>
              <p:nvPr/>
            </p:nvSpPr>
            <p:spPr>
              <a:xfrm>
                <a:off x="2892800" y="3709250"/>
                <a:ext cx="48650" cy="192875"/>
              </a:xfrm>
              <a:custGeom>
                <a:avLst/>
                <a:gdLst/>
                <a:ahLst/>
                <a:cxnLst/>
                <a:rect l="l" t="t" r="r" b="b"/>
                <a:pathLst>
                  <a:path w="1946" h="7715" extrusionOk="0">
                    <a:moveTo>
                      <a:pt x="493" y="1"/>
                    </a:moveTo>
                    <a:cubicBezTo>
                      <a:pt x="397" y="1"/>
                      <a:pt x="302" y="15"/>
                      <a:pt x="216" y="45"/>
                    </a:cubicBezTo>
                    <a:lnTo>
                      <a:pt x="104" y="45"/>
                    </a:lnTo>
                    <a:cubicBezTo>
                      <a:pt x="0" y="149"/>
                      <a:pt x="0" y="261"/>
                      <a:pt x="0" y="261"/>
                    </a:cubicBezTo>
                    <a:cubicBezTo>
                      <a:pt x="216" y="1446"/>
                      <a:pt x="432" y="2743"/>
                      <a:pt x="536" y="3936"/>
                    </a:cubicBezTo>
                    <a:cubicBezTo>
                      <a:pt x="752" y="4904"/>
                      <a:pt x="1297" y="6746"/>
                      <a:pt x="1513" y="7715"/>
                    </a:cubicBezTo>
                    <a:cubicBezTo>
                      <a:pt x="1617" y="7715"/>
                      <a:pt x="1833" y="7282"/>
                      <a:pt x="1513" y="7066"/>
                    </a:cubicBezTo>
                    <a:cubicBezTo>
                      <a:pt x="1833" y="6098"/>
                      <a:pt x="1729" y="4801"/>
                      <a:pt x="1833" y="3824"/>
                    </a:cubicBezTo>
                    <a:cubicBezTo>
                      <a:pt x="1946" y="3175"/>
                      <a:pt x="1946" y="2639"/>
                      <a:pt x="1946" y="1991"/>
                    </a:cubicBezTo>
                    <a:cubicBezTo>
                      <a:pt x="1833" y="1342"/>
                      <a:pt x="1617" y="694"/>
                      <a:pt x="1185" y="261"/>
                    </a:cubicBezTo>
                    <a:cubicBezTo>
                      <a:pt x="1027" y="103"/>
                      <a:pt x="754" y="1"/>
                      <a:pt x="493" y="1"/>
                    </a:cubicBezTo>
                    <a:close/>
                  </a:path>
                </a:pathLst>
              </a:custGeom>
              <a:solidFill>
                <a:srgbClr val="6F79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993;p45">
                <a:extLst>
                  <a:ext uri="{FF2B5EF4-FFF2-40B4-BE49-F238E27FC236}">
                    <a16:creationId xmlns:a16="http://schemas.microsoft.com/office/drawing/2014/main" id="{98ECA7AB-8C64-44DF-3500-CE8993C95CA0}"/>
                  </a:ext>
                </a:extLst>
              </p:cNvPr>
              <p:cNvSpPr/>
              <p:nvPr/>
            </p:nvSpPr>
            <p:spPr>
              <a:xfrm>
                <a:off x="2787300" y="3439675"/>
                <a:ext cx="23325" cy="57800"/>
              </a:xfrm>
              <a:custGeom>
                <a:avLst/>
                <a:gdLst/>
                <a:ahLst/>
                <a:cxnLst/>
                <a:rect l="l" t="t" r="r" b="b"/>
                <a:pathLst>
                  <a:path w="933" h="2312" extrusionOk="0">
                    <a:moveTo>
                      <a:pt x="157" y="0"/>
                    </a:moveTo>
                    <a:cubicBezTo>
                      <a:pt x="73" y="0"/>
                      <a:pt x="1" y="63"/>
                      <a:pt x="1" y="124"/>
                    </a:cubicBezTo>
                    <a:lnTo>
                      <a:pt x="329" y="2069"/>
                    </a:lnTo>
                    <a:cubicBezTo>
                      <a:pt x="371" y="2242"/>
                      <a:pt x="483" y="2312"/>
                      <a:pt x="596" y="2312"/>
                    </a:cubicBezTo>
                    <a:cubicBezTo>
                      <a:pt x="764" y="2312"/>
                      <a:pt x="933" y="2157"/>
                      <a:pt x="865" y="1965"/>
                    </a:cubicBezTo>
                    <a:cubicBezTo>
                      <a:pt x="649" y="1317"/>
                      <a:pt x="545" y="668"/>
                      <a:pt x="329" y="124"/>
                    </a:cubicBezTo>
                    <a:cubicBezTo>
                      <a:pt x="282" y="33"/>
                      <a:pt x="217" y="0"/>
                      <a:pt x="157" y="0"/>
                    </a:cubicBezTo>
                    <a:close/>
                  </a:path>
                </a:pathLst>
              </a:custGeom>
              <a:solidFill>
                <a:srgbClr val="ECC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CC664"/>
                  </a:solidFill>
                </a:endParaRPr>
              </a:p>
            </p:txBody>
          </p:sp>
          <p:sp>
            <p:nvSpPr>
              <p:cNvPr id="63" name="Google Shape;994;p45">
                <a:extLst>
                  <a:ext uri="{FF2B5EF4-FFF2-40B4-BE49-F238E27FC236}">
                    <a16:creationId xmlns:a16="http://schemas.microsoft.com/office/drawing/2014/main" id="{EE450380-B17F-4019-F32C-5E4512C068DD}"/>
                  </a:ext>
                </a:extLst>
              </p:cNvPr>
              <p:cNvSpPr/>
              <p:nvPr/>
            </p:nvSpPr>
            <p:spPr>
              <a:xfrm>
                <a:off x="2864125" y="3432650"/>
                <a:ext cx="23275" cy="69125"/>
              </a:xfrm>
              <a:custGeom>
                <a:avLst/>
                <a:gdLst/>
                <a:ahLst/>
                <a:cxnLst/>
                <a:rect l="l" t="t" r="r" b="b"/>
                <a:pathLst>
                  <a:path w="931" h="2765" extrusionOk="0">
                    <a:moveTo>
                      <a:pt x="809" y="0"/>
                    </a:moveTo>
                    <a:cubicBezTo>
                      <a:pt x="741" y="0"/>
                      <a:pt x="659" y="29"/>
                      <a:pt x="602" y="85"/>
                    </a:cubicBezTo>
                    <a:cubicBezTo>
                      <a:pt x="386" y="837"/>
                      <a:pt x="282" y="1702"/>
                      <a:pt x="66" y="2463"/>
                    </a:cubicBezTo>
                    <a:cubicBezTo>
                      <a:pt x="1" y="2648"/>
                      <a:pt x="157" y="2764"/>
                      <a:pt x="320" y="2764"/>
                    </a:cubicBezTo>
                    <a:cubicBezTo>
                      <a:pt x="438" y="2764"/>
                      <a:pt x="559" y="2704"/>
                      <a:pt x="602" y="2566"/>
                    </a:cubicBezTo>
                    <a:cubicBezTo>
                      <a:pt x="715" y="1702"/>
                      <a:pt x="818" y="949"/>
                      <a:pt x="931" y="85"/>
                    </a:cubicBezTo>
                    <a:cubicBezTo>
                      <a:pt x="931" y="29"/>
                      <a:pt x="877" y="0"/>
                      <a:pt x="809" y="0"/>
                    </a:cubicBezTo>
                    <a:close/>
                  </a:path>
                </a:pathLst>
              </a:custGeom>
              <a:solidFill>
                <a:srgbClr val="ECC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CC664"/>
                  </a:solidFill>
                </a:endParaRPr>
              </a:p>
            </p:txBody>
          </p:sp>
          <p:sp>
            <p:nvSpPr>
              <p:cNvPr id="448" name="Google Shape;995;p45">
                <a:extLst>
                  <a:ext uri="{FF2B5EF4-FFF2-40B4-BE49-F238E27FC236}">
                    <a16:creationId xmlns:a16="http://schemas.microsoft.com/office/drawing/2014/main" id="{5137916D-4AF9-1930-721E-FF2566A3B044}"/>
                  </a:ext>
                </a:extLst>
              </p:cNvPr>
              <p:cNvSpPr/>
              <p:nvPr/>
            </p:nvSpPr>
            <p:spPr>
              <a:xfrm>
                <a:off x="2929875" y="3458275"/>
                <a:ext cx="54300" cy="76850"/>
              </a:xfrm>
              <a:custGeom>
                <a:avLst/>
                <a:gdLst/>
                <a:ahLst/>
                <a:cxnLst/>
                <a:rect l="l" t="t" r="r" b="b"/>
                <a:pathLst>
                  <a:path w="2172" h="3074" extrusionOk="0">
                    <a:moveTo>
                      <a:pt x="1934" y="1"/>
                    </a:moveTo>
                    <a:cubicBezTo>
                      <a:pt x="1909" y="1"/>
                      <a:pt x="1884" y="9"/>
                      <a:pt x="1863" y="28"/>
                    </a:cubicBezTo>
                    <a:cubicBezTo>
                      <a:pt x="1215" y="893"/>
                      <a:pt x="679" y="1757"/>
                      <a:pt x="134" y="2622"/>
                    </a:cubicBezTo>
                    <a:cubicBezTo>
                      <a:pt x="0" y="2889"/>
                      <a:pt x="157" y="3074"/>
                      <a:pt x="348" y="3074"/>
                    </a:cubicBezTo>
                    <a:cubicBezTo>
                      <a:pt x="466" y="3074"/>
                      <a:pt x="596" y="3003"/>
                      <a:pt x="679" y="2838"/>
                    </a:cubicBezTo>
                    <a:cubicBezTo>
                      <a:pt x="999" y="1974"/>
                      <a:pt x="1543" y="1109"/>
                      <a:pt x="2079" y="244"/>
                    </a:cubicBezTo>
                    <a:cubicBezTo>
                      <a:pt x="2171" y="160"/>
                      <a:pt x="2045" y="1"/>
                      <a:pt x="1934" y="1"/>
                    </a:cubicBezTo>
                    <a:close/>
                  </a:path>
                </a:pathLst>
              </a:custGeom>
              <a:solidFill>
                <a:srgbClr val="ECC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CC664"/>
                  </a:solidFill>
                </a:endParaRPr>
              </a:p>
            </p:txBody>
          </p:sp>
          <p:sp>
            <p:nvSpPr>
              <p:cNvPr id="449" name="Google Shape;996;p45">
                <a:extLst>
                  <a:ext uri="{FF2B5EF4-FFF2-40B4-BE49-F238E27FC236}">
                    <a16:creationId xmlns:a16="http://schemas.microsoft.com/office/drawing/2014/main" id="{160DBDDB-6DAC-9534-CA0B-049BFEDFE42B}"/>
                  </a:ext>
                </a:extLst>
              </p:cNvPr>
              <p:cNvSpPr/>
              <p:nvPr/>
            </p:nvSpPr>
            <p:spPr>
              <a:xfrm>
                <a:off x="2727850" y="3474025"/>
                <a:ext cx="30800" cy="37075"/>
              </a:xfrm>
              <a:custGeom>
                <a:avLst/>
                <a:gdLst/>
                <a:ahLst/>
                <a:cxnLst/>
                <a:rect l="l" t="t" r="r" b="b"/>
                <a:pathLst>
                  <a:path w="1232" h="1483" extrusionOk="0">
                    <a:moveTo>
                      <a:pt x="84" y="1"/>
                    </a:moveTo>
                    <a:cubicBezTo>
                      <a:pt x="51" y="1"/>
                      <a:pt x="1" y="47"/>
                      <a:pt x="1" y="47"/>
                    </a:cubicBezTo>
                    <a:lnTo>
                      <a:pt x="39" y="121"/>
                    </a:lnTo>
                    <a:lnTo>
                      <a:pt x="39" y="121"/>
                    </a:lnTo>
                    <a:lnTo>
                      <a:pt x="1" y="159"/>
                    </a:lnTo>
                    <a:cubicBezTo>
                      <a:pt x="30" y="159"/>
                      <a:pt x="51" y="166"/>
                      <a:pt x="67" y="178"/>
                    </a:cubicBezTo>
                    <a:lnTo>
                      <a:pt x="67" y="178"/>
                    </a:lnTo>
                    <a:lnTo>
                      <a:pt x="107" y="256"/>
                    </a:lnTo>
                    <a:lnTo>
                      <a:pt x="107" y="256"/>
                    </a:lnTo>
                    <a:cubicBezTo>
                      <a:pt x="113" y="291"/>
                      <a:pt x="113" y="333"/>
                      <a:pt x="113" y="375"/>
                    </a:cubicBezTo>
                    <a:cubicBezTo>
                      <a:pt x="113" y="427"/>
                      <a:pt x="139" y="453"/>
                      <a:pt x="165" y="453"/>
                    </a:cubicBezTo>
                    <a:cubicBezTo>
                      <a:pt x="177" y="453"/>
                      <a:pt x="189" y="448"/>
                      <a:pt x="198" y="437"/>
                    </a:cubicBezTo>
                    <a:lnTo>
                      <a:pt x="198" y="437"/>
                    </a:lnTo>
                    <a:lnTo>
                      <a:pt x="329" y="695"/>
                    </a:lnTo>
                    <a:cubicBezTo>
                      <a:pt x="433" y="911"/>
                      <a:pt x="545" y="1127"/>
                      <a:pt x="762" y="1344"/>
                    </a:cubicBezTo>
                    <a:cubicBezTo>
                      <a:pt x="793" y="1444"/>
                      <a:pt x="855" y="1483"/>
                      <a:pt x="920" y="1483"/>
                    </a:cubicBezTo>
                    <a:cubicBezTo>
                      <a:pt x="1068" y="1483"/>
                      <a:pt x="1232" y="1278"/>
                      <a:pt x="1082" y="1127"/>
                    </a:cubicBezTo>
                    <a:cubicBezTo>
                      <a:pt x="865" y="911"/>
                      <a:pt x="762" y="695"/>
                      <a:pt x="649" y="591"/>
                    </a:cubicBezTo>
                    <a:cubicBezTo>
                      <a:pt x="433" y="375"/>
                      <a:pt x="329" y="159"/>
                      <a:pt x="113" y="47"/>
                    </a:cubicBezTo>
                    <a:cubicBezTo>
                      <a:pt x="113" y="12"/>
                      <a:pt x="101" y="1"/>
                      <a:pt x="84" y="1"/>
                    </a:cubicBezTo>
                    <a:close/>
                  </a:path>
                </a:pathLst>
              </a:custGeom>
              <a:solidFill>
                <a:srgbClr val="ECC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CC664"/>
                  </a:solidFill>
                </a:endParaRPr>
              </a:p>
            </p:txBody>
          </p:sp>
          <p:sp>
            <p:nvSpPr>
              <p:cNvPr id="450" name="Google Shape;997;p45">
                <a:extLst>
                  <a:ext uri="{FF2B5EF4-FFF2-40B4-BE49-F238E27FC236}">
                    <a16:creationId xmlns:a16="http://schemas.microsoft.com/office/drawing/2014/main" id="{DAD86E3A-870B-87B2-0FFE-81F8F86B6017}"/>
                  </a:ext>
                </a:extLst>
              </p:cNvPr>
              <p:cNvSpPr/>
              <p:nvPr/>
            </p:nvSpPr>
            <p:spPr>
              <a:xfrm>
                <a:off x="2966650" y="3525125"/>
                <a:ext cx="51500" cy="34625"/>
              </a:xfrm>
              <a:custGeom>
                <a:avLst/>
                <a:gdLst/>
                <a:ahLst/>
                <a:cxnLst/>
                <a:rect l="l" t="t" r="r" b="b"/>
                <a:pathLst>
                  <a:path w="2060" h="1385" extrusionOk="0">
                    <a:moveTo>
                      <a:pt x="1719" y="1"/>
                    </a:moveTo>
                    <a:cubicBezTo>
                      <a:pt x="1674" y="1"/>
                      <a:pt x="1628" y="18"/>
                      <a:pt x="1586" y="61"/>
                    </a:cubicBezTo>
                    <a:cubicBezTo>
                      <a:pt x="1153" y="380"/>
                      <a:pt x="608" y="813"/>
                      <a:pt x="176" y="1141"/>
                    </a:cubicBezTo>
                    <a:cubicBezTo>
                      <a:pt x="0" y="1226"/>
                      <a:pt x="111" y="1385"/>
                      <a:pt x="219" y="1385"/>
                    </a:cubicBezTo>
                    <a:cubicBezTo>
                      <a:pt x="243" y="1385"/>
                      <a:pt x="268" y="1377"/>
                      <a:pt x="289" y="1358"/>
                    </a:cubicBezTo>
                    <a:cubicBezTo>
                      <a:pt x="825" y="1029"/>
                      <a:pt x="1369" y="709"/>
                      <a:pt x="1802" y="380"/>
                    </a:cubicBezTo>
                    <a:cubicBezTo>
                      <a:pt x="2059" y="297"/>
                      <a:pt x="1902" y="1"/>
                      <a:pt x="1719" y="1"/>
                    </a:cubicBezTo>
                    <a:close/>
                  </a:path>
                </a:pathLst>
              </a:custGeom>
              <a:solidFill>
                <a:srgbClr val="ECC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CC664"/>
                  </a:solidFill>
                </a:endParaRPr>
              </a:p>
            </p:txBody>
          </p:sp>
          <p:sp>
            <p:nvSpPr>
              <p:cNvPr id="451" name="Google Shape;998;p45">
                <a:extLst>
                  <a:ext uri="{FF2B5EF4-FFF2-40B4-BE49-F238E27FC236}">
                    <a16:creationId xmlns:a16="http://schemas.microsoft.com/office/drawing/2014/main" id="{64D9D4FB-23F1-BB3C-5E82-01D6A67B7E37}"/>
                  </a:ext>
                </a:extLst>
              </p:cNvPr>
              <p:cNvSpPr/>
              <p:nvPr/>
            </p:nvSpPr>
            <p:spPr>
              <a:xfrm>
                <a:off x="2752275" y="3572175"/>
                <a:ext cx="153950" cy="134500"/>
              </a:xfrm>
              <a:custGeom>
                <a:avLst/>
                <a:gdLst/>
                <a:ahLst/>
                <a:cxnLst/>
                <a:rect l="l" t="t" r="r" b="b"/>
                <a:pathLst>
                  <a:path w="6158" h="5380" extrusionOk="0">
                    <a:moveTo>
                      <a:pt x="3048" y="0"/>
                    </a:moveTo>
                    <a:cubicBezTo>
                      <a:pt x="2480" y="0"/>
                      <a:pt x="1918" y="108"/>
                      <a:pt x="1514" y="340"/>
                    </a:cubicBezTo>
                    <a:cubicBezTo>
                      <a:pt x="969" y="772"/>
                      <a:pt x="537" y="1309"/>
                      <a:pt x="217" y="1957"/>
                    </a:cubicBezTo>
                    <a:cubicBezTo>
                      <a:pt x="105" y="2173"/>
                      <a:pt x="105" y="2389"/>
                      <a:pt x="1" y="2606"/>
                    </a:cubicBezTo>
                    <a:lnTo>
                      <a:pt x="1" y="3366"/>
                    </a:lnTo>
                    <a:cubicBezTo>
                      <a:pt x="105" y="3903"/>
                      <a:pt x="321" y="4231"/>
                      <a:pt x="649" y="4551"/>
                    </a:cubicBezTo>
                    <a:cubicBezTo>
                      <a:pt x="1082" y="4880"/>
                      <a:pt x="1514" y="5096"/>
                      <a:pt x="1946" y="5200"/>
                    </a:cubicBezTo>
                    <a:cubicBezTo>
                      <a:pt x="2263" y="5327"/>
                      <a:pt x="2619" y="5379"/>
                      <a:pt x="2991" y="5379"/>
                    </a:cubicBezTo>
                    <a:cubicBezTo>
                      <a:pt x="3249" y="5379"/>
                      <a:pt x="3514" y="5354"/>
                      <a:pt x="3779" y="5312"/>
                    </a:cubicBezTo>
                    <a:cubicBezTo>
                      <a:pt x="4324" y="5200"/>
                      <a:pt x="4973" y="4983"/>
                      <a:pt x="5292" y="4447"/>
                    </a:cubicBezTo>
                    <a:cubicBezTo>
                      <a:pt x="5509" y="4231"/>
                      <a:pt x="5621" y="4015"/>
                      <a:pt x="5725" y="3799"/>
                    </a:cubicBezTo>
                    <a:cubicBezTo>
                      <a:pt x="6053" y="3150"/>
                      <a:pt x="6157" y="2389"/>
                      <a:pt x="6053" y="1741"/>
                    </a:cubicBezTo>
                    <a:cubicBezTo>
                      <a:pt x="5837" y="989"/>
                      <a:pt x="5189" y="444"/>
                      <a:pt x="4428" y="228"/>
                    </a:cubicBezTo>
                    <a:cubicBezTo>
                      <a:pt x="4028" y="80"/>
                      <a:pt x="3536" y="0"/>
                      <a:pt x="3048" y="0"/>
                    </a:cubicBez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999;p45">
                <a:extLst>
                  <a:ext uri="{FF2B5EF4-FFF2-40B4-BE49-F238E27FC236}">
                    <a16:creationId xmlns:a16="http://schemas.microsoft.com/office/drawing/2014/main" id="{62170DFF-8B5C-F480-344E-CC3DA3BA19CE}"/>
                  </a:ext>
                </a:extLst>
              </p:cNvPr>
              <p:cNvSpPr/>
              <p:nvPr/>
            </p:nvSpPr>
            <p:spPr>
              <a:xfrm>
                <a:off x="2777525" y="3531525"/>
                <a:ext cx="150300" cy="131925"/>
              </a:xfrm>
              <a:custGeom>
                <a:avLst/>
                <a:gdLst/>
                <a:ahLst/>
                <a:cxnLst/>
                <a:rect l="l" t="t" r="r" b="b"/>
                <a:pathLst>
                  <a:path w="6012" h="5277" extrusionOk="0">
                    <a:moveTo>
                      <a:pt x="2132" y="1"/>
                    </a:moveTo>
                    <a:cubicBezTo>
                      <a:pt x="2035" y="1"/>
                      <a:pt x="1952" y="34"/>
                      <a:pt x="1905" y="124"/>
                    </a:cubicBezTo>
                    <a:cubicBezTo>
                      <a:pt x="1689" y="124"/>
                      <a:pt x="1689" y="341"/>
                      <a:pt x="1585" y="453"/>
                    </a:cubicBezTo>
                    <a:lnTo>
                      <a:pt x="1369" y="453"/>
                    </a:lnTo>
                    <a:cubicBezTo>
                      <a:pt x="1275" y="432"/>
                      <a:pt x="1186" y="422"/>
                      <a:pt x="1102" y="422"/>
                    </a:cubicBezTo>
                    <a:cubicBezTo>
                      <a:pt x="316" y="422"/>
                      <a:pt x="1" y="1289"/>
                      <a:pt x="392" y="2070"/>
                    </a:cubicBezTo>
                    <a:cubicBezTo>
                      <a:pt x="640" y="2646"/>
                      <a:pt x="1197" y="2910"/>
                      <a:pt x="1779" y="2910"/>
                    </a:cubicBezTo>
                    <a:cubicBezTo>
                      <a:pt x="1966" y="2910"/>
                      <a:pt x="2155" y="2883"/>
                      <a:pt x="2337" y="2831"/>
                    </a:cubicBezTo>
                    <a:cubicBezTo>
                      <a:pt x="2337" y="3047"/>
                      <a:pt x="2449" y="3151"/>
                      <a:pt x="2553" y="3263"/>
                    </a:cubicBezTo>
                    <a:cubicBezTo>
                      <a:pt x="2666" y="3367"/>
                      <a:pt x="2882" y="3479"/>
                      <a:pt x="2986" y="3479"/>
                    </a:cubicBezTo>
                    <a:cubicBezTo>
                      <a:pt x="3202" y="3583"/>
                      <a:pt x="3314" y="3583"/>
                      <a:pt x="3530" y="3583"/>
                    </a:cubicBezTo>
                    <a:cubicBezTo>
                      <a:pt x="3746" y="3583"/>
                      <a:pt x="4066" y="3479"/>
                      <a:pt x="4395" y="3263"/>
                    </a:cubicBezTo>
                    <a:lnTo>
                      <a:pt x="4395" y="3263"/>
                    </a:lnTo>
                    <a:cubicBezTo>
                      <a:pt x="4179" y="3479"/>
                      <a:pt x="4066" y="3695"/>
                      <a:pt x="3963" y="4015"/>
                    </a:cubicBezTo>
                    <a:cubicBezTo>
                      <a:pt x="3963" y="4128"/>
                      <a:pt x="3850" y="4344"/>
                      <a:pt x="3963" y="4560"/>
                    </a:cubicBezTo>
                    <a:cubicBezTo>
                      <a:pt x="3963" y="4776"/>
                      <a:pt x="4066" y="4992"/>
                      <a:pt x="4282" y="5096"/>
                    </a:cubicBezTo>
                    <a:cubicBezTo>
                      <a:pt x="4410" y="5224"/>
                      <a:pt x="4538" y="5276"/>
                      <a:pt x="4644" y="5276"/>
                    </a:cubicBezTo>
                    <a:cubicBezTo>
                      <a:pt x="4718" y="5276"/>
                      <a:pt x="4781" y="5251"/>
                      <a:pt x="4827" y="5209"/>
                    </a:cubicBezTo>
                    <a:cubicBezTo>
                      <a:pt x="4931" y="5096"/>
                      <a:pt x="5043" y="4880"/>
                      <a:pt x="5260" y="4664"/>
                    </a:cubicBezTo>
                    <a:cubicBezTo>
                      <a:pt x="5579" y="4128"/>
                      <a:pt x="6012" y="3047"/>
                      <a:pt x="5476" y="2398"/>
                    </a:cubicBezTo>
                    <a:cubicBezTo>
                      <a:pt x="5260" y="2070"/>
                      <a:pt x="4931" y="1966"/>
                      <a:pt x="4611" y="1750"/>
                    </a:cubicBezTo>
                    <a:cubicBezTo>
                      <a:pt x="4282" y="1534"/>
                      <a:pt x="4066" y="1205"/>
                      <a:pt x="3963" y="885"/>
                    </a:cubicBezTo>
                    <a:cubicBezTo>
                      <a:pt x="3850" y="557"/>
                      <a:pt x="3634" y="341"/>
                      <a:pt x="3314" y="341"/>
                    </a:cubicBezTo>
                    <a:cubicBezTo>
                      <a:pt x="3098" y="341"/>
                      <a:pt x="2986" y="557"/>
                      <a:pt x="2882" y="669"/>
                    </a:cubicBezTo>
                    <a:cubicBezTo>
                      <a:pt x="2882" y="453"/>
                      <a:pt x="2769" y="237"/>
                      <a:pt x="2553" y="124"/>
                    </a:cubicBezTo>
                    <a:cubicBezTo>
                      <a:pt x="2428" y="64"/>
                      <a:pt x="2267" y="1"/>
                      <a:pt x="2132" y="1"/>
                    </a:cubicBezTo>
                    <a:close/>
                  </a:path>
                </a:pathLst>
              </a:custGeom>
              <a:solidFill>
                <a:srgbClr val="3F34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1000;p45">
                <a:extLst>
                  <a:ext uri="{FF2B5EF4-FFF2-40B4-BE49-F238E27FC236}">
                    <a16:creationId xmlns:a16="http://schemas.microsoft.com/office/drawing/2014/main" id="{2D9937BB-D133-1E5D-277C-08EA788B2414}"/>
                  </a:ext>
                </a:extLst>
              </p:cNvPr>
              <p:cNvSpPr/>
              <p:nvPr/>
            </p:nvSpPr>
            <p:spPr>
              <a:xfrm>
                <a:off x="2790100" y="3545425"/>
                <a:ext cx="29650" cy="51475"/>
              </a:xfrm>
              <a:custGeom>
                <a:avLst/>
                <a:gdLst/>
                <a:ahLst/>
                <a:cxnLst/>
                <a:rect l="l" t="t" r="r" b="b"/>
                <a:pathLst>
                  <a:path w="1186" h="2059" extrusionOk="0">
                    <a:moveTo>
                      <a:pt x="433" y="1"/>
                    </a:moveTo>
                    <a:cubicBezTo>
                      <a:pt x="1" y="329"/>
                      <a:pt x="1" y="865"/>
                      <a:pt x="105" y="1298"/>
                    </a:cubicBezTo>
                    <a:cubicBezTo>
                      <a:pt x="321" y="1730"/>
                      <a:pt x="753" y="2059"/>
                      <a:pt x="1186" y="2059"/>
                    </a:cubicBezTo>
                    <a:cubicBezTo>
                      <a:pt x="753" y="1946"/>
                      <a:pt x="433" y="1626"/>
                      <a:pt x="217" y="1298"/>
                    </a:cubicBezTo>
                    <a:cubicBezTo>
                      <a:pt x="105" y="865"/>
                      <a:pt x="105" y="329"/>
                      <a:pt x="433" y="113"/>
                    </a:cubicBezTo>
                    <a:lnTo>
                      <a:pt x="433" y="1"/>
                    </a:ln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1001;p45">
                <a:extLst>
                  <a:ext uri="{FF2B5EF4-FFF2-40B4-BE49-F238E27FC236}">
                    <a16:creationId xmlns:a16="http://schemas.microsoft.com/office/drawing/2014/main" id="{82099833-331A-65FD-4832-7BA8C8D62308}"/>
                  </a:ext>
                </a:extLst>
              </p:cNvPr>
              <p:cNvSpPr/>
              <p:nvPr/>
            </p:nvSpPr>
            <p:spPr>
              <a:xfrm>
                <a:off x="2803525" y="3548250"/>
                <a:ext cx="56875" cy="64875"/>
              </a:xfrm>
              <a:custGeom>
                <a:avLst/>
                <a:gdLst/>
                <a:ahLst/>
                <a:cxnLst/>
                <a:rect l="l" t="t" r="r" b="b"/>
                <a:pathLst>
                  <a:path w="2275" h="2595" extrusionOk="0">
                    <a:moveTo>
                      <a:pt x="112" y="0"/>
                    </a:moveTo>
                    <a:cubicBezTo>
                      <a:pt x="0" y="536"/>
                      <a:pt x="112" y="969"/>
                      <a:pt x="432" y="1401"/>
                    </a:cubicBezTo>
                    <a:cubicBezTo>
                      <a:pt x="545" y="1513"/>
                      <a:pt x="761" y="1617"/>
                      <a:pt x="977" y="1729"/>
                    </a:cubicBezTo>
                    <a:cubicBezTo>
                      <a:pt x="1193" y="1833"/>
                      <a:pt x="1513" y="1833"/>
                      <a:pt x="1729" y="1946"/>
                    </a:cubicBezTo>
                    <a:cubicBezTo>
                      <a:pt x="2058" y="2049"/>
                      <a:pt x="2162" y="2266"/>
                      <a:pt x="2274" y="2594"/>
                    </a:cubicBezTo>
                    <a:cubicBezTo>
                      <a:pt x="2274" y="2378"/>
                      <a:pt x="2162" y="2162"/>
                      <a:pt x="2058" y="2049"/>
                    </a:cubicBezTo>
                    <a:cubicBezTo>
                      <a:pt x="1842" y="1833"/>
                      <a:pt x="1626" y="1833"/>
                      <a:pt x="1409" y="1729"/>
                    </a:cubicBezTo>
                    <a:cubicBezTo>
                      <a:pt x="1193" y="1729"/>
                      <a:pt x="977" y="1617"/>
                      <a:pt x="761" y="1513"/>
                    </a:cubicBezTo>
                    <a:cubicBezTo>
                      <a:pt x="545" y="1297"/>
                      <a:pt x="329" y="1185"/>
                      <a:pt x="216" y="969"/>
                    </a:cubicBezTo>
                    <a:cubicBezTo>
                      <a:pt x="112" y="649"/>
                      <a:pt x="112" y="320"/>
                      <a:pt x="112" y="0"/>
                    </a:cubicBez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1002;p45">
                <a:extLst>
                  <a:ext uri="{FF2B5EF4-FFF2-40B4-BE49-F238E27FC236}">
                    <a16:creationId xmlns:a16="http://schemas.microsoft.com/office/drawing/2014/main" id="{DB076116-55EF-EB4F-D2A0-6BDF7F7F8554}"/>
                  </a:ext>
                </a:extLst>
              </p:cNvPr>
              <p:cNvSpPr/>
              <p:nvPr/>
            </p:nvSpPr>
            <p:spPr>
              <a:xfrm>
                <a:off x="2817125" y="3537425"/>
                <a:ext cx="51250" cy="67475"/>
              </a:xfrm>
              <a:custGeom>
                <a:avLst/>
                <a:gdLst/>
                <a:ahLst/>
                <a:cxnLst/>
                <a:rect l="l" t="t" r="r" b="b"/>
                <a:pathLst>
                  <a:path w="2050" h="2699" extrusionOk="0">
                    <a:moveTo>
                      <a:pt x="433" y="1"/>
                    </a:moveTo>
                    <a:lnTo>
                      <a:pt x="433" y="1"/>
                    </a:lnTo>
                    <a:cubicBezTo>
                      <a:pt x="1" y="433"/>
                      <a:pt x="105" y="1082"/>
                      <a:pt x="537" y="1514"/>
                    </a:cubicBezTo>
                    <a:cubicBezTo>
                      <a:pt x="969" y="1946"/>
                      <a:pt x="1730" y="2050"/>
                      <a:pt x="1946" y="2699"/>
                    </a:cubicBezTo>
                    <a:lnTo>
                      <a:pt x="2050" y="2699"/>
                    </a:lnTo>
                    <a:cubicBezTo>
                      <a:pt x="1946" y="2050"/>
                      <a:pt x="1185" y="1946"/>
                      <a:pt x="753" y="1618"/>
                    </a:cubicBezTo>
                    <a:cubicBezTo>
                      <a:pt x="321" y="1185"/>
                      <a:pt x="105" y="537"/>
                      <a:pt x="433" y="1"/>
                    </a:cubicBez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1003;p45">
                <a:extLst>
                  <a:ext uri="{FF2B5EF4-FFF2-40B4-BE49-F238E27FC236}">
                    <a16:creationId xmlns:a16="http://schemas.microsoft.com/office/drawing/2014/main" id="{0C58BD55-52E8-D655-AB3C-4C15B712917D}"/>
                  </a:ext>
                </a:extLst>
              </p:cNvPr>
              <p:cNvSpPr/>
              <p:nvPr/>
            </p:nvSpPr>
            <p:spPr>
              <a:xfrm>
                <a:off x="2841350" y="3550825"/>
                <a:ext cx="64875" cy="97300"/>
              </a:xfrm>
              <a:custGeom>
                <a:avLst/>
                <a:gdLst/>
                <a:ahLst/>
                <a:cxnLst/>
                <a:rect l="l" t="t" r="r" b="b"/>
                <a:pathLst>
                  <a:path w="2595" h="3892" extrusionOk="0">
                    <a:moveTo>
                      <a:pt x="0" y="1"/>
                    </a:moveTo>
                    <a:lnTo>
                      <a:pt x="0" y="113"/>
                    </a:lnTo>
                    <a:cubicBezTo>
                      <a:pt x="0" y="330"/>
                      <a:pt x="113" y="546"/>
                      <a:pt x="216" y="762"/>
                    </a:cubicBezTo>
                    <a:cubicBezTo>
                      <a:pt x="433" y="978"/>
                      <a:pt x="761" y="1082"/>
                      <a:pt x="1081" y="1194"/>
                    </a:cubicBezTo>
                    <a:cubicBezTo>
                      <a:pt x="1729" y="1514"/>
                      <a:pt x="2378" y="1946"/>
                      <a:pt x="2378" y="2707"/>
                    </a:cubicBezTo>
                    <a:cubicBezTo>
                      <a:pt x="2274" y="3140"/>
                      <a:pt x="2058" y="3460"/>
                      <a:pt x="1842" y="3788"/>
                    </a:cubicBezTo>
                    <a:cubicBezTo>
                      <a:pt x="1842" y="3892"/>
                      <a:pt x="1842" y="3892"/>
                      <a:pt x="1946" y="3892"/>
                    </a:cubicBezTo>
                    <a:cubicBezTo>
                      <a:pt x="2378" y="3356"/>
                      <a:pt x="2594" y="2595"/>
                      <a:pt x="2274" y="2059"/>
                    </a:cubicBezTo>
                    <a:cubicBezTo>
                      <a:pt x="2058" y="1730"/>
                      <a:pt x="1842" y="1514"/>
                      <a:pt x="1513" y="1410"/>
                    </a:cubicBezTo>
                    <a:cubicBezTo>
                      <a:pt x="1297" y="1194"/>
                      <a:pt x="977" y="1082"/>
                      <a:pt x="649" y="978"/>
                    </a:cubicBezTo>
                    <a:cubicBezTo>
                      <a:pt x="329" y="762"/>
                      <a:pt x="0" y="433"/>
                      <a:pt x="113" y="113"/>
                    </a:cubicBezTo>
                    <a:cubicBezTo>
                      <a:pt x="113" y="113"/>
                      <a:pt x="113" y="1"/>
                      <a:pt x="0" y="1"/>
                    </a:cubicBez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1004;p45">
                <a:extLst>
                  <a:ext uri="{FF2B5EF4-FFF2-40B4-BE49-F238E27FC236}">
                    <a16:creationId xmlns:a16="http://schemas.microsoft.com/office/drawing/2014/main" id="{E7EDC6BA-9C4F-0C42-24C9-72C5ED898AF8}"/>
                  </a:ext>
                </a:extLst>
              </p:cNvPr>
              <p:cNvSpPr/>
              <p:nvPr/>
            </p:nvSpPr>
            <p:spPr>
              <a:xfrm>
                <a:off x="2884575" y="3618500"/>
                <a:ext cx="8250" cy="24225"/>
              </a:xfrm>
              <a:custGeom>
                <a:avLst/>
                <a:gdLst/>
                <a:ahLst/>
                <a:cxnLst/>
                <a:rect l="l" t="t" r="r" b="b"/>
                <a:pathLst>
                  <a:path w="330" h="969" extrusionOk="0">
                    <a:moveTo>
                      <a:pt x="329" y="0"/>
                    </a:moveTo>
                    <a:lnTo>
                      <a:pt x="329" y="0"/>
                    </a:lnTo>
                    <a:cubicBezTo>
                      <a:pt x="217" y="216"/>
                      <a:pt x="217" y="320"/>
                      <a:pt x="217" y="536"/>
                    </a:cubicBezTo>
                    <a:cubicBezTo>
                      <a:pt x="329" y="320"/>
                      <a:pt x="329" y="216"/>
                      <a:pt x="329" y="0"/>
                    </a:cubicBezTo>
                    <a:close/>
                    <a:moveTo>
                      <a:pt x="217" y="536"/>
                    </a:moveTo>
                    <a:cubicBezTo>
                      <a:pt x="113" y="649"/>
                      <a:pt x="113" y="753"/>
                      <a:pt x="0" y="969"/>
                    </a:cubicBezTo>
                    <a:lnTo>
                      <a:pt x="113" y="969"/>
                    </a:lnTo>
                    <a:cubicBezTo>
                      <a:pt x="113" y="865"/>
                      <a:pt x="217" y="649"/>
                      <a:pt x="217" y="536"/>
                    </a:cubicBez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1005;p45">
                <a:extLst>
                  <a:ext uri="{FF2B5EF4-FFF2-40B4-BE49-F238E27FC236}">
                    <a16:creationId xmlns:a16="http://schemas.microsoft.com/office/drawing/2014/main" id="{A3A48103-D2D0-A791-3DB4-077211288BC6}"/>
                  </a:ext>
                </a:extLst>
              </p:cNvPr>
              <p:cNvSpPr/>
              <p:nvPr/>
            </p:nvSpPr>
            <p:spPr>
              <a:xfrm>
                <a:off x="2881975" y="3575250"/>
                <a:ext cx="35050" cy="67475"/>
              </a:xfrm>
              <a:custGeom>
                <a:avLst/>
                <a:gdLst/>
                <a:ahLst/>
                <a:cxnLst/>
                <a:rect l="l" t="t" r="r" b="b"/>
                <a:pathLst>
                  <a:path w="1402" h="2699" extrusionOk="0">
                    <a:moveTo>
                      <a:pt x="104" y="1"/>
                    </a:moveTo>
                    <a:cubicBezTo>
                      <a:pt x="104" y="1"/>
                      <a:pt x="1" y="1"/>
                      <a:pt x="104" y="105"/>
                    </a:cubicBezTo>
                    <a:cubicBezTo>
                      <a:pt x="217" y="217"/>
                      <a:pt x="433" y="433"/>
                      <a:pt x="649" y="537"/>
                    </a:cubicBezTo>
                    <a:cubicBezTo>
                      <a:pt x="865" y="753"/>
                      <a:pt x="1082" y="969"/>
                      <a:pt x="1082" y="1186"/>
                    </a:cubicBezTo>
                    <a:cubicBezTo>
                      <a:pt x="1298" y="1730"/>
                      <a:pt x="1082" y="2163"/>
                      <a:pt x="865" y="2595"/>
                    </a:cubicBezTo>
                    <a:lnTo>
                      <a:pt x="865" y="2699"/>
                    </a:lnTo>
                    <a:lnTo>
                      <a:pt x="969" y="2699"/>
                    </a:lnTo>
                    <a:cubicBezTo>
                      <a:pt x="1185" y="2266"/>
                      <a:pt x="1401" y="1730"/>
                      <a:pt x="1185" y="1186"/>
                    </a:cubicBezTo>
                    <a:cubicBezTo>
                      <a:pt x="1185" y="969"/>
                      <a:pt x="969" y="753"/>
                      <a:pt x="865" y="537"/>
                    </a:cubicBezTo>
                    <a:cubicBezTo>
                      <a:pt x="537" y="433"/>
                      <a:pt x="321" y="217"/>
                      <a:pt x="104" y="1"/>
                    </a:cubicBez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1006;p45">
                <a:extLst>
                  <a:ext uri="{FF2B5EF4-FFF2-40B4-BE49-F238E27FC236}">
                    <a16:creationId xmlns:a16="http://schemas.microsoft.com/office/drawing/2014/main" id="{D67140B5-F06A-3723-C428-97DB72EF47A3}"/>
                  </a:ext>
                </a:extLst>
              </p:cNvPr>
              <p:cNvSpPr/>
              <p:nvPr/>
            </p:nvSpPr>
            <p:spPr>
              <a:xfrm>
                <a:off x="2781900" y="3613100"/>
                <a:ext cx="5425" cy="8025"/>
              </a:xfrm>
              <a:custGeom>
                <a:avLst/>
                <a:gdLst/>
                <a:ahLst/>
                <a:cxnLst/>
                <a:rect l="l" t="t" r="r" b="b"/>
                <a:pathLst>
                  <a:path w="217" h="321" extrusionOk="0">
                    <a:moveTo>
                      <a:pt x="113" y="0"/>
                    </a:moveTo>
                    <a:cubicBezTo>
                      <a:pt x="0" y="0"/>
                      <a:pt x="0" y="104"/>
                      <a:pt x="0" y="216"/>
                    </a:cubicBezTo>
                    <a:cubicBezTo>
                      <a:pt x="0" y="320"/>
                      <a:pt x="0" y="320"/>
                      <a:pt x="113" y="320"/>
                    </a:cubicBezTo>
                    <a:cubicBezTo>
                      <a:pt x="217" y="320"/>
                      <a:pt x="217" y="320"/>
                      <a:pt x="217" y="216"/>
                    </a:cubicBezTo>
                    <a:cubicBezTo>
                      <a:pt x="217" y="104"/>
                      <a:pt x="217" y="0"/>
                      <a:pt x="113" y="0"/>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1007;p45">
                <a:extLst>
                  <a:ext uri="{FF2B5EF4-FFF2-40B4-BE49-F238E27FC236}">
                    <a16:creationId xmlns:a16="http://schemas.microsoft.com/office/drawing/2014/main" id="{8F1932D3-27E0-D08E-F2FE-4998F71CCCA3}"/>
                  </a:ext>
                </a:extLst>
              </p:cNvPr>
              <p:cNvSpPr/>
              <p:nvPr/>
            </p:nvSpPr>
            <p:spPr>
              <a:xfrm>
                <a:off x="2827950" y="3623900"/>
                <a:ext cx="5425" cy="8025"/>
              </a:xfrm>
              <a:custGeom>
                <a:avLst/>
                <a:gdLst/>
                <a:ahLst/>
                <a:cxnLst/>
                <a:rect l="l" t="t" r="r" b="b"/>
                <a:pathLst>
                  <a:path w="217" h="321" extrusionOk="0">
                    <a:moveTo>
                      <a:pt x="104" y="0"/>
                    </a:moveTo>
                    <a:cubicBezTo>
                      <a:pt x="104" y="0"/>
                      <a:pt x="0" y="0"/>
                      <a:pt x="0" y="104"/>
                    </a:cubicBezTo>
                    <a:cubicBezTo>
                      <a:pt x="0" y="217"/>
                      <a:pt x="104" y="320"/>
                      <a:pt x="104" y="320"/>
                    </a:cubicBezTo>
                    <a:cubicBezTo>
                      <a:pt x="216" y="320"/>
                      <a:pt x="216" y="217"/>
                      <a:pt x="216" y="104"/>
                    </a:cubicBezTo>
                    <a:cubicBezTo>
                      <a:pt x="216" y="0"/>
                      <a:pt x="216" y="0"/>
                      <a:pt x="104" y="0"/>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1008;p45">
                <a:extLst>
                  <a:ext uri="{FF2B5EF4-FFF2-40B4-BE49-F238E27FC236}">
                    <a16:creationId xmlns:a16="http://schemas.microsoft.com/office/drawing/2014/main" id="{478B23BC-6E18-0231-6252-E5AFA3EDCB62}"/>
                  </a:ext>
                </a:extLst>
              </p:cNvPr>
              <p:cNvSpPr/>
              <p:nvPr/>
            </p:nvSpPr>
            <p:spPr>
              <a:xfrm>
                <a:off x="2752275" y="3621100"/>
                <a:ext cx="24250" cy="35250"/>
              </a:xfrm>
              <a:custGeom>
                <a:avLst/>
                <a:gdLst/>
                <a:ahLst/>
                <a:cxnLst/>
                <a:rect l="l" t="t" r="r" b="b"/>
                <a:pathLst>
                  <a:path w="970" h="1410" extrusionOk="0">
                    <a:moveTo>
                      <a:pt x="217" y="0"/>
                    </a:moveTo>
                    <a:cubicBezTo>
                      <a:pt x="105" y="216"/>
                      <a:pt x="105" y="432"/>
                      <a:pt x="1" y="649"/>
                    </a:cubicBezTo>
                    <a:lnTo>
                      <a:pt x="1" y="1193"/>
                    </a:lnTo>
                    <a:lnTo>
                      <a:pt x="1" y="1409"/>
                    </a:lnTo>
                    <a:lnTo>
                      <a:pt x="217" y="1409"/>
                    </a:lnTo>
                    <a:cubicBezTo>
                      <a:pt x="649" y="1409"/>
                      <a:pt x="969" y="1081"/>
                      <a:pt x="969" y="761"/>
                    </a:cubicBezTo>
                    <a:cubicBezTo>
                      <a:pt x="969" y="329"/>
                      <a:pt x="649" y="0"/>
                      <a:pt x="217" y="0"/>
                    </a:cubicBezTo>
                    <a:close/>
                  </a:path>
                </a:pathLst>
              </a:custGeom>
              <a:solidFill>
                <a:srgbClr val="C36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1009;p45">
                <a:extLst>
                  <a:ext uri="{FF2B5EF4-FFF2-40B4-BE49-F238E27FC236}">
                    <a16:creationId xmlns:a16="http://schemas.microsoft.com/office/drawing/2014/main" id="{345CA31E-BD85-7EB6-F065-37A9A11D64F9}"/>
                  </a:ext>
                </a:extLst>
              </p:cNvPr>
              <p:cNvSpPr/>
              <p:nvPr/>
            </p:nvSpPr>
            <p:spPr>
              <a:xfrm>
                <a:off x="2827950" y="3637300"/>
                <a:ext cx="37850" cy="32450"/>
              </a:xfrm>
              <a:custGeom>
                <a:avLst/>
                <a:gdLst/>
                <a:ahLst/>
                <a:cxnLst/>
                <a:rect l="l" t="t" r="r" b="b"/>
                <a:pathLst>
                  <a:path w="1514" h="1298" extrusionOk="0">
                    <a:moveTo>
                      <a:pt x="752" y="1"/>
                    </a:moveTo>
                    <a:cubicBezTo>
                      <a:pt x="320" y="1"/>
                      <a:pt x="0" y="329"/>
                      <a:pt x="0" y="649"/>
                    </a:cubicBezTo>
                    <a:cubicBezTo>
                      <a:pt x="0" y="1081"/>
                      <a:pt x="320" y="1298"/>
                      <a:pt x="752" y="1298"/>
                    </a:cubicBezTo>
                    <a:cubicBezTo>
                      <a:pt x="1185" y="1298"/>
                      <a:pt x="1513" y="1081"/>
                      <a:pt x="1513" y="649"/>
                    </a:cubicBezTo>
                    <a:cubicBezTo>
                      <a:pt x="1513" y="329"/>
                      <a:pt x="1185" y="1"/>
                      <a:pt x="752" y="1"/>
                    </a:cubicBezTo>
                    <a:close/>
                  </a:path>
                </a:pathLst>
              </a:custGeom>
              <a:solidFill>
                <a:srgbClr val="C36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1010;p45">
                <a:extLst>
                  <a:ext uri="{FF2B5EF4-FFF2-40B4-BE49-F238E27FC236}">
                    <a16:creationId xmlns:a16="http://schemas.microsoft.com/office/drawing/2014/main" id="{ABE264EE-1FAA-3819-8680-64DC49FEEDE8}"/>
                  </a:ext>
                </a:extLst>
              </p:cNvPr>
              <p:cNvSpPr/>
              <p:nvPr/>
            </p:nvSpPr>
            <p:spPr>
              <a:xfrm>
                <a:off x="2787300" y="3615675"/>
                <a:ext cx="24450" cy="29875"/>
              </a:xfrm>
              <a:custGeom>
                <a:avLst/>
                <a:gdLst/>
                <a:ahLst/>
                <a:cxnLst/>
                <a:rect l="l" t="t" r="r" b="b"/>
                <a:pathLst>
                  <a:path w="978" h="1195" extrusionOk="0">
                    <a:moveTo>
                      <a:pt x="865" y="1"/>
                    </a:moveTo>
                    <a:cubicBezTo>
                      <a:pt x="649" y="217"/>
                      <a:pt x="1" y="1082"/>
                      <a:pt x="545" y="1194"/>
                    </a:cubicBezTo>
                    <a:cubicBezTo>
                      <a:pt x="649" y="1194"/>
                      <a:pt x="649" y="1082"/>
                      <a:pt x="649" y="1082"/>
                    </a:cubicBezTo>
                    <a:cubicBezTo>
                      <a:pt x="329" y="978"/>
                      <a:pt x="865" y="217"/>
                      <a:pt x="978" y="113"/>
                    </a:cubicBezTo>
                    <a:lnTo>
                      <a:pt x="865" y="1"/>
                    </a:lnTo>
                    <a:close/>
                  </a:path>
                </a:pathLst>
              </a:custGeom>
              <a:solidFill>
                <a:srgbClr val="C36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1011;p45">
                <a:extLst>
                  <a:ext uri="{FF2B5EF4-FFF2-40B4-BE49-F238E27FC236}">
                    <a16:creationId xmlns:a16="http://schemas.microsoft.com/office/drawing/2014/main" id="{59A8A104-2C59-9B29-22C6-962DF78B4D97}"/>
                  </a:ext>
                </a:extLst>
              </p:cNvPr>
              <p:cNvSpPr/>
              <p:nvPr/>
            </p:nvSpPr>
            <p:spPr>
              <a:xfrm>
                <a:off x="2773900" y="3645525"/>
                <a:ext cx="51250" cy="35350"/>
              </a:xfrm>
              <a:custGeom>
                <a:avLst/>
                <a:gdLst/>
                <a:ahLst/>
                <a:cxnLst/>
                <a:rect l="l" t="t" r="r" b="b"/>
                <a:pathLst>
                  <a:path w="2050" h="1414" extrusionOk="0">
                    <a:moveTo>
                      <a:pt x="320" y="0"/>
                    </a:moveTo>
                    <a:cubicBezTo>
                      <a:pt x="104" y="0"/>
                      <a:pt x="104" y="216"/>
                      <a:pt x="0" y="320"/>
                    </a:cubicBezTo>
                    <a:cubicBezTo>
                      <a:pt x="0" y="649"/>
                      <a:pt x="217" y="969"/>
                      <a:pt x="433" y="1185"/>
                    </a:cubicBezTo>
                    <a:cubicBezTo>
                      <a:pt x="632" y="1319"/>
                      <a:pt x="874" y="1414"/>
                      <a:pt x="1108" y="1414"/>
                    </a:cubicBezTo>
                    <a:cubicBezTo>
                      <a:pt x="1251" y="1414"/>
                      <a:pt x="1389" y="1379"/>
                      <a:pt x="1514" y="1297"/>
                    </a:cubicBezTo>
                    <a:cubicBezTo>
                      <a:pt x="1617" y="1297"/>
                      <a:pt x="1730" y="1185"/>
                      <a:pt x="1834" y="1081"/>
                    </a:cubicBezTo>
                    <a:cubicBezTo>
                      <a:pt x="1946" y="969"/>
                      <a:pt x="2050" y="865"/>
                      <a:pt x="2050" y="649"/>
                    </a:cubicBezTo>
                    <a:cubicBezTo>
                      <a:pt x="2050" y="649"/>
                      <a:pt x="2050" y="536"/>
                      <a:pt x="1946" y="536"/>
                    </a:cubicBezTo>
                    <a:cubicBezTo>
                      <a:pt x="1946" y="432"/>
                      <a:pt x="1946" y="432"/>
                      <a:pt x="1834" y="320"/>
                    </a:cubicBezTo>
                    <a:cubicBezTo>
                      <a:pt x="1730" y="216"/>
                      <a:pt x="1514" y="216"/>
                      <a:pt x="1297" y="216"/>
                    </a:cubicBezTo>
                    <a:cubicBezTo>
                      <a:pt x="1189" y="268"/>
                      <a:pt x="1081" y="294"/>
                      <a:pt x="973" y="294"/>
                    </a:cubicBezTo>
                    <a:cubicBezTo>
                      <a:pt x="865" y="294"/>
                      <a:pt x="757" y="268"/>
                      <a:pt x="649" y="216"/>
                    </a:cubicBezTo>
                    <a:cubicBezTo>
                      <a:pt x="537" y="216"/>
                      <a:pt x="537" y="216"/>
                      <a:pt x="433" y="104"/>
                    </a:cubicBezTo>
                    <a:lnTo>
                      <a:pt x="320" y="0"/>
                    </a:ln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1012;p45">
                <a:extLst>
                  <a:ext uri="{FF2B5EF4-FFF2-40B4-BE49-F238E27FC236}">
                    <a16:creationId xmlns:a16="http://schemas.microsoft.com/office/drawing/2014/main" id="{E0672B14-0976-A093-12B8-83B454FE3B08}"/>
                  </a:ext>
                </a:extLst>
              </p:cNvPr>
              <p:cNvSpPr/>
              <p:nvPr/>
            </p:nvSpPr>
            <p:spPr>
              <a:xfrm>
                <a:off x="2880025" y="3649675"/>
                <a:ext cx="34400" cy="29525"/>
              </a:xfrm>
              <a:custGeom>
                <a:avLst/>
                <a:gdLst/>
                <a:ahLst/>
                <a:cxnLst/>
                <a:rect l="l" t="t" r="r" b="b"/>
                <a:pathLst>
                  <a:path w="1376" h="1181" extrusionOk="0">
                    <a:moveTo>
                      <a:pt x="725" y="0"/>
                    </a:moveTo>
                    <a:cubicBezTo>
                      <a:pt x="653" y="0"/>
                      <a:pt x="580" y="50"/>
                      <a:pt x="511" y="50"/>
                    </a:cubicBezTo>
                    <a:lnTo>
                      <a:pt x="182" y="370"/>
                    </a:lnTo>
                    <a:cubicBezTo>
                      <a:pt x="0" y="735"/>
                      <a:pt x="126" y="1180"/>
                      <a:pt x="497" y="1180"/>
                    </a:cubicBezTo>
                    <a:cubicBezTo>
                      <a:pt x="565" y="1180"/>
                      <a:pt x="642" y="1165"/>
                      <a:pt x="727" y="1131"/>
                    </a:cubicBezTo>
                    <a:cubicBezTo>
                      <a:pt x="1047" y="1019"/>
                      <a:pt x="1376" y="699"/>
                      <a:pt x="1263" y="370"/>
                    </a:cubicBezTo>
                    <a:cubicBezTo>
                      <a:pt x="1160" y="154"/>
                      <a:pt x="1047" y="50"/>
                      <a:pt x="831" y="50"/>
                    </a:cubicBezTo>
                    <a:cubicBezTo>
                      <a:pt x="796" y="13"/>
                      <a:pt x="761" y="0"/>
                      <a:pt x="725" y="0"/>
                    </a:cubicBez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1013;p45">
                <a:extLst>
                  <a:ext uri="{FF2B5EF4-FFF2-40B4-BE49-F238E27FC236}">
                    <a16:creationId xmlns:a16="http://schemas.microsoft.com/office/drawing/2014/main" id="{8A9A1EE8-9FDB-71B0-D09E-86C806EBDF42}"/>
                  </a:ext>
                </a:extLst>
              </p:cNvPr>
              <p:cNvSpPr/>
              <p:nvPr/>
            </p:nvSpPr>
            <p:spPr>
              <a:xfrm>
                <a:off x="2887375" y="3656325"/>
                <a:ext cx="16250" cy="10825"/>
              </a:xfrm>
              <a:custGeom>
                <a:avLst/>
                <a:gdLst/>
                <a:ahLst/>
                <a:cxnLst/>
                <a:rect l="l" t="t" r="r" b="b"/>
                <a:pathLst>
                  <a:path w="650" h="433" extrusionOk="0">
                    <a:moveTo>
                      <a:pt x="537" y="0"/>
                    </a:moveTo>
                    <a:cubicBezTo>
                      <a:pt x="504" y="33"/>
                      <a:pt x="449" y="67"/>
                      <a:pt x="386" y="104"/>
                    </a:cubicBezTo>
                    <a:lnTo>
                      <a:pt x="433" y="104"/>
                    </a:lnTo>
                    <a:cubicBezTo>
                      <a:pt x="433" y="104"/>
                      <a:pt x="537" y="104"/>
                      <a:pt x="649" y="0"/>
                    </a:cubicBezTo>
                    <a:close/>
                    <a:moveTo>
                      <a:pt x="321" y="104"/>
                    </a:moveTo>
                    <a:lnTo>
                      <a:pt x="321" y="143"/>
                    </a:lnTo>
                    <a:lnTo>
                      <a:pt x="321" y="143"/>
                    </a:lnTo>
                    <a:cubicBezTo>
                      <a:pt x="343" y="129"/>
                      <a:pt x="365" y="117"/>
                      <a:pt x="386" y="104"/>
                    </a:cubicBezTo>
                    <a:close/>
                    <a:moveTo>
                      <a:pt x="321" y="143"/>
                    </a:moveTo>
                    <a:cubicBezTo>
                      <a:pt x="197" y="217"/>
                      <a:pt x="61" y="307"/>
                      <a:pt x="1" y="433"/>
                    </a:cubicBezTo>
                    <a:lnTo>
                      <a:pt x="105" y="433"/>
                    </a:lnTo>
                    <a:cubicBezTo>
                      <a:pt x="217" y="320"/>
                      <a:pt x="217" y="217"/>
                      <a:pt x="321" y="217"/>
                    </a:cubicBezTo>
                    <a:lnTo>
                      <a:pt x="321" y="143"/>
                    </a:lnTo>
                    <a:close/>
                  </a:path>
                </a:pathLst>
              </a:custGeom>
              <a:solidFill>
                <a:srgbClr val="C36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1014;p45">
                <a:extLst>
                  <a:ext uri="{FF2B5EF4-FFF2-40B4-BE49-F238E27FC236}">
                    <a16:creationId xmlns:a16="http://schemas.microsoft.com/office/drawing/2014/main" id="{FEB1CF93-CA06-193A-06AF-A92717026423}"/>
                  </a:ext>
                </a:extLst>
              </p:cNvPr>
              <p:cNvSpPr/>
              <p:nvPr/>
            </p:nvSpPr>
            <p:spPr>
              <a:xfrm>
                <a:off x="2895375" y="3658925"/>
                <a:ext cx="2850" cy="10825"/>
              </a:xfrm>
              <a:custGeom>
                <a:avLst/>
                <a:gdLst/>
                <a:ahLst/>
                <a:cxnLst/>
                <a:rect l="l" t="t" r="r" b="b"/>
                <a:pathLst>
                  <a:path w="114" h="433" extrusionOk="0">
                    <a:moveTo>
                      <a:pt x="113" y="0"/>
                    </a:moveTo>
                    <a:lnTo>
                      <a:pt x="1" y="113"/>
                    </a:lnTo>
                    <a:lnTo>
                      <a:pt x="1" y="433"/>
                    </a:lnTo>
                    <a:lnTo>
                      <a:pt x="113" y="433"/>
                    </a:lnTo>
                    <a:lnTo>
                      <a:pt x="113" y="0"/>
                    </a:lnTo>
                    <a:close/>
                  </a:path>
                </a:pathLst>
              </a:custGeom>
              <a:solidFill>
                <a:srgbClr val="C36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1015;p45">
                <a:extLst>
                  <a:ext uri="{FF2B5EF4-FFF2-40B4-BE49-F238E27FC236}">
                    <a16:creationId xmlns:a16="http://schemas.microsoft.com/office/drawing/2014/main" id="{7DDB71C3-40DA-0216-FE4E-09D5971CB33F}"/>
                  </a:ext>
                </a:extLst>
              </p:cNvPr>
              <p:cNvSpPr/>
              <p:nvPr/>
            </p:nvSpPr>
            <p:spPr>
              <a:xfrm>
                <a:off x="2895375" y="3658925"/>
                <a:ext cx="2850" cy="2825"/>
              </a:xfrm>
              <a:custGeom>
                <a:avLst/>
                <a:gdLst/>
                <a:ahLst/>
                <a:cxnLst/>
                <a:rect l="l" t="t" r="r" b="b"/>
                <a:pathLst>
                  <a:path w="114" h="113" extrusionOk="0">
                    <a:moveTo>
                      <a:pt x="1" y="0"/>
                    </a:moveTo>
                    <a:lnTo>
                      <a:pt x="1" y="113"/>
                    </a:lnTo>
                    <a:lnTo>
                      <a:pt x="113" y="0"/>
                    </a:lnTo>
                    <a:close/>
                  </a:path>
                </a:pathLst>
              </a:custGeom>
              <a:solidFill>
                <a:srgbClr val="AB4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1016;p45">
                <a:extLst>
                  <a:ext uri="{FF2B5EF4-FFF2-40B4-BE49-F238E27FC236}">
                    <a16:creationId xmlns:a16="http://schemas.microsoft.com/office/drawing/2014/main" id="{DCFF42B8-DB9F-40B1-9CE1-96348318078F}"/>
                  </a:ext>
                </a:extLst>
              </p:cNvPr>
              <p:cNvSpPr/>
              <p:nvPr/>
            </p:nvSpPr>
            <p:spPr>
              <a:xfrm>
                <a:off x="2768500" y="3696750"/>
                <a:ext cx="102700" cy="74775"/>
              </a:xfrm>
              <a:custGeom>
                <a:avLst/>
                <a:gdLst/>
                <a:ahLst/>
                <a:cxnLst/>
                <a:rect l="l" t="t" r="r" b="b"/>
                <a:pathLst>
                  <a:path w="4108" h="2991" extrusionOk="0">
                    <a:moveTo>
                      <a:pt x="4107" y="0"/>
                    </a:moveTo>
                    <a:cubicBezTo>
                      <a:pt x="3620" y="244"/>
                      <a:pt x="3028" y="386"/>
                      <a:pt x="2430" y="386"/>
                    </a:cubicBezTo>
                    <a:cubicBezTo>
                      <a:pt x="1968" y="386"/>
                      <a:pt x="1503" y="301"/>
                      <a:pt x="1081" y="113"/>
                    </a:cubicBezTo>
                    <a:lnTo>
                      <a:pt x="1081" y="113"/>
                    </a:lnTo>
                    <a:cubicBezTo>
                      <a:pt x="1185" y="433"/>
                      <a:pt x="969" y="761"/>
                      <a:pt x="753" y="977"/>
                    </a:cubicBezTo>
                    <a:cubicBezTo>
                      <a:pt x="536" y="1194"/>
                      <a:pt x="216" y="1410"/>
                      <a:pt x="216" y="1626"/>
                    </a:cubicBezTo>
                    <a:cubicBezTo>
                      <a:pt x="0" y="2058"/>
                      <a:pt x="320" y="2594"/>
                      <a:pt x="753" y="2811"/>
                    </a:cubicBezTo>
                    <a:cubicBezTo>
                      <a:pt x="947" y="2938"/>
                      <a:pt x="1213" y="2990"/>
                      <a:pt x="1488" y="2990"/>
                    </a:cubicBezTo>
                    <a:cubicBezTo>
                      <a:pt x="1678" y="2990"/>
                      <a:pt x="1873" y="2965"/>
                      <a:pt x="2050" y="2923"/>
                    </a:cubicBezTo>
                    <a:cubicBezTo>
                      <a:pt x="2482" y="2811"/>
                      <a:pt x="3027" y="2707"/>
                      <a:pt x="3347" y="2378"/>
                    </a:cubicBezTo>
                    <a:cubicBezTo>
                      <a:pt x="3779" y="2058"/>
                      <a:pt x="3995" y="1626"/>
                      <a:pt x="3995" y="1194"/>
                    </a:cubicBezTo>
                    <a:lnTo>
                      <a:pt x="3995" y="545"/>
                    </a:lnTo>
                    <a:cubicBezTo>
                      <a:pt x="3995" y="329"/>
                      <a:pt x="3995" y="113"/>
                      <a:pt x="4107" y="0"/>
                    </a:cubicBez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1017;p45">
                <a:extLst>
                  <a:ext uri="{FF2B5EF4-FFF2-40B4-BE49-F238E27FC236}">
                    <a16:creationId xmlns:a16="http://schemas.microsoft.com/office/drawing/2014/main" id="{63F77ED6-6CA1-436D-A65F-06DEECC3E61C}"/>
                  </a:ext>
                </a:extLst>
              </p:cNvPr>
              <p:cNvSpPr/>
              <p:nvPr/>
            </p:nvSpPr>
            <p:spPr>
              <a:xfrm>
                <a:off x="2865775" y="3696750"/>
                <a:ext cx="2600" cy="2825"/>
              </a:xfrm>
              <a:custGeom>
                <a:avLst/>
                <a:gdLst/>
                <a:ahLst/>
                <a:cxnLst/>
                <a:rect l="l" t="t" r="r" b="b"/>
                <a:pathLst>
                  <a:path w="104" h="113" extrusionOk="0">
                    <a:moveTo>
                      <a:pt x="104" y="0"/>
                    </a:moveTo>
                    <a:cubicBezTo>
                      <a:pt x="104" y="1"/>
                      <a:pt x="104" y="113"/>
                      <a:pt x="0" y="113"/>
                    </a:cubicBezTo>
                    <a:cubicBezTo>
                      <a:pt x="104" y="113"/>
                      <a:pt x="104" y="113"/>
                      <a:pt x="104" y="0"/>
                    </a:cubicBezTo>
                    <a:close/>
                  </a:path>
                </a:pathLst>
              </a:custGeom>
              <a:solidFill>
                <a:srgbClr val="565E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1018;p45">
                <a:extLst>
                  <a:ext uri="{FF2B5EF4-FFF2-40B4-BE49-F238E27FC236}">
                    <a16:creationId xmlns:a16="http://schemas.microsoft.com/office/drawing/2014/main" id="{607D1511-984B-CAF4-0939-65AD66FA6426}"/>
                  </a:ext>
                </a:extLst>
              </p:cNvPr>
              <p:cNvSpPr/>
              <p:nvPr/>
            </p:nvSpPr>
            <p:spPr>
              <a:xfrm>
                <a:off x="2857550" y="3696750"/>
                <a:ext cx="10825" cy="5425"/>
              </a:xfrm>
              <a:custGeom>
                <a:avLst/>
                <a:gdLst/>
                <a:ahLst/>
                <a:cxnLst/>
                <a:rect l="l" t="t" r="r" b="b"/>
                <a:pathLst>
                  <a:path w="433" h="217" extrusionOk="0">
                    <a:moveTo>
                      <a:pt x="433" y="0"/>
                    </a:moveTo>
                    <a:cubicBezTo>
                      <a:pt x="329" y="113"/>
                      <a:pt x="113" y="113"/>
                      <a:pt x="1" y="217"/>
                    </a:cubicBezTo>
                    <a:cubicBezTo>
                      <a:pt x="113" y="217"/>
                      <a:pt x="217" y="113"/>
                      <a:pt x="329" y="113"/>
                    </a:cubicBezTo>
                    <a:cubicBezTo>
                      <a:pt x="433" y="113"/>
                      <a:pt x="433" y="113"/>
                      <a:pt x="433" y="0"/>
                    </a:cubicBezTo>
                    <a:close/>
                  </a:path>
                </a:pathLst>
              </a:custGeom>
              <a:solidFill>
                <a:srgbClr val="AD80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1019;p45">
                <a:extLst>
                  <a:ext uri="{FF2B5EF4-FFF2-40B4-BE49-F238E27FC236}">
                    <a16:creationId xmlns:a16="http://schemas.microsoft.com/office/drawing/2014/main" id="{BD6F4E8D-DEDF-07F2-9EE6-A9C3757AB449}"/>
                  </a:ext>
                </a:extLst>
              </p:cNvPr>
              <p:cNvSpPr/>
              <p:nvPr/>
            </p:nvSpPr>
            <p:spPr>
              <a:xfrm>
                <a:off x="2795525" y="3699550"/>
                <a:ext cx="25" cy="2625"/>
              </a:xfrm>
              <a:custGeom>
                <a:avLst/>
                <a:gdLst/>
                <a:ahLst/>
                <a:cxnLst/>
                <a:rect l="l" t="t" r="r" b="b"/>
                <a:pathLst>
                  <a:path w="1" h="105" extrusionOk="0">
                    <a:moveTo>
                      <a:pt x="0" y="1"/>
                    </a:moveTo>
                    <a:lnTo>
                      <a:pt x="0" y="105"/>
                    </a:lnTo>
                    <a:lnTo>
                      <a:pt x="0" y="1"/>
                    </a:lnTo>
                    <a:close/>
                  </a:path>
                </a:pathLst>
              </a:custGeom>
              <a:solidFill>
                <a:srgbClr val="565E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1020;p45">
                <a:extLst>
                  <a:ext uri="{FF2B5EF4-FFF2-40B4-BE49-F238E27FC236}">
                    <a16:creationId xmlns:a16="http://schemas.microsoft.com/office/drawing/2014/main" id="{D38C6DAA-5392-7178-D25A-E0D2E3C3F1B7}"/>
                  </a:ext>
                </a:extLst>
              </p:cNvPr>
              <p:cNvSpPr/>
              <p:nvPr/>
            </p:nvSpPr>
            <p:spPr>
              <a:xfrm>
                <a:off x="2806325" y="3702150"/>
                <a:ext cx="8025" cy="2825"/>
              </a:xfrm>
              <a:custGeom>
                <a:avLst/>
                <a:gdLst/>
                <a:ahLst/>
                <a:cxnLst/>
                <a:rect l="l" t="t" r="r" b="b"/>
                <a:pathLst>
                  <a:path w="321" h="113" extrusionOk="0">
                    <a:moveTo>
                      <a:pt x="0" y="1"/>
                    </a:moveTo>
                    <a:cubicBezTo>
                      <a:pt x="0" y="1"/>
                      <a:pt x="0" y="113"/>
                      <a:pt x="104" y="113"/>
                    </a:cubicBezTo>
                    <a:lnTo>
                      <a:pt x="320" y="113"/>
                    </a:lnTo>
                    <a:cubicBezTo>
                      <a:pt x="217" y="113"/>
                      <a:pt x="104" y="113"/>
                      <a:pt x="0" y="1"/>
                    </a:cubicBezTo>
                    <a:close/>
                  </a:path>
                </a:pathLst>
              </a:custGeom>
              <a:solidFill>
                <a:srgbClr val="AD80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1021;p45">
                <a:extLst>
                  <a:ext uri="{FF2B5EF4-FFF2-40B4-BE49-F238E27FC236}">
                    <a16:creationId xmlns:a16="http://schemas.microsoft.com/office/drawing/2014/main" id="{7D8659C6-A7E4-F6E1-D83F-DA53E1E04313}"/>
                  </a:ext>
                </a:extLst>
              </p:cNvPr>
              <p:cNvSpPr/>
              <p:nvPr/>
            </p:nvSpPr>
            <p:spPr>
              <a:xfrm>
                <a:off x="2787300" y="3718375"/>
                <a:ext cx="25" cy="2825"/>
              </a:xfrm>
              <a:custGeom>
                <a:avLst/>
                <a:gdLst/>
                <a:ahLst/>
                <a:cxnLst/>
                <a:rect l="l" t="t" r="r" b="b"/>
                <a:pathLst>
                  <a:path w="1" h="113" extrusionOk="0">
                    <a:moveTo>
                      <a:pt x="1" y="0"/>
                    </a:moveTo>
                    <a:lnTo>
                      <a:pt x="1" y="112"/>
                    </a:lnTo>
                    <a:lnTo>
                      <a:pt x="1" y="112"/>
                    </a:lnTo>
                    <a:close/>
                  </a:path>
                </a:pathLst>
              </a:custGeom>
              <a:solidFill>
                <a:srgbClr val="9E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1022;p45">
                <a:extLst>
                  <a:ext uri="{FF2B5EF4-FFF2-40B4-BE49-F238E27FC236}">
                    <a16:creationId xmlns:a16="http://schemas.microsoft.com/office/drawing/2014/main" id="{52800A55-54DE-9CF4-32B9-DFCD8ABB0474}"/>
                  </a:ext>
                </a:extLst>
              </p:cNvPr>
              <p:cNvSpPr/>
              <p:nvPr/>
            </p:nvSpPr>
            <p:spPr>
              <a:xfrm>
                <a:off x="2787300" y="3696750"/>
                <a:ext cx="81075" cy="27050"/>
              </a:xfrm>
              <a:custGeom>
                <a:avLst/>
                <a:gdLst/>
                <a:ahLst/>
                <a:cxnLst/>
                <a:rect l="l" t="t" r="r" b="b"/>
                <a:pathLst>
                  <a:path w="3243" h="1082" extrusionOk="0">
                    <a:moveTo>
                      <a:pt x="3243" y="0"/>
                    </a:moveTo>
                    <a:lnTo>
                      <a:pt x="3243" y="0"/>
                    </a:lnTo>
                    <a:cubicBezTo>
                      <a:pt x="3238" y="23"/>
                      <a:pt x="3232" y="45"/>
                      <a:pt x="3225" y="66"/>
                    </a:cubicBezTo>
                    <a:lnTo>
                      <a:pt x="3225" y="66"/>
                    </a:lnTo>
                    <a:cubicBezTo>
                      <a:pt x="3243" y="35"/>
                      <a:pt x="3243" y="0"/>
                      <a:pt x="3243" y="0"/>
                    </a:cubicBezTo>
                    <a:close/>
                    <a:moveTo>
                      <a:pt x="3225" y="66"/>
                    </a:moveTo>
                    <a:cubicBezTo>
                      <a:pt x="3211" y="91"/>
                      <a:pt x="3185" y="113"/>
                      <a:pt x="3139" y="113"/>
                    </a:cubicBezTo>
                    <a:cubicBezTo>
                      <a:pt x="3027" y="113"/>
                      <a:pt x="2923" y="217"/>
                      <a:pt x="2811" y="217"/>
                    </a:cubicBezTo>
                    <a:cubicBezTo>
                      <a:pt x="2595" y="217"/>
                      <a:pt x="2491" y="329"/>
                      <a:pt x="2275" y="329"/>
                    </a:cubicBezTo>
                    <a:cubicBezTo>
                      <a:pt x="2162" y="329"/>
                      <a:pt x="2058" y="433"/>
                      <a:pt x="1946" y="433"/>
                    </a:cubicBezTo>
                    <a:lnTo>
                      <a:pt x="1730" y="433"/>
                    </a:lnTo>
                    <a:cubicBezTo>
                      <a:pt x="1514" y="433"/>
                      <a:pt x="1298" y="329"/>
                      <a:pt x="1081" y="329"/>
                    </a:cubicBezTo>
                    <a:cubicBezTo>
                      <a:pt x="978" y="329"/>
                      <a:pt x="865" y="329"/>
                      <a:pt x="761" y="217"/>
                    </a:cubicBezTo>
                    <a:cubicBezTo>
                      <a:pt x="649" y="217"/>
                      <a:pt x="433" y="217"/>
                      <a:pt x="329" y="113"/>
                    </a:cubicBezTo>
                    <a:lnTo>
                      <a:pt x="329" y="217"/>
                    </a:lnTo>
                    <a:cubicBezTo>
                      <a:pt x="433" y="217"/>
                      <a:pt x="329" y="217"/>
                      <a:pt x="329" y="329"/>
                    </a:cubicBezTo>
                    <a:lnTo>
                      <a:pt x="329" y="545"/>
                    </a:lnTo>
                    <a:cubicBezTo>
                      <a:pt x="329" y="649"/>
                      <a:pt x="217" y="761"/>
                      <a:pt x="1" y="865"/>
                    </a:cubicBezTo>
                    <a:lnTo>
                      <a:pt x="1" y="977"/>
                    </a:lnTo>
                    <a:cubicBezTo>
                      <a:pt x="217" y="1081"/>
                      <a:pt x="433" y="1081"/>
                      <a:pt x="649" y="1081"/>
                    </a:cubicBezTo>
                    <a:lnTo>
                      <a:pt x="1298" y="1081"/>
                    </a:lnTo>
                    <a:cubicBezTo>
                      <a:pt x="1730" y="977"/>
                      <a:pt x="2058" y="977"/>
                      <a:pt x="2491" y="761"/>
                    </a:cubicBezTo>
                    <a:cubicBezTo>
                      <a:pt x="2794" y="655"/>
                      <a:pt x="3105" y="455"/>
                      <a:pt x="3225" y="66"/>
                    </a:cubicBezTo>
                    <a:close/>
                  </a:path>
                </a:pathLst>
              </a:custGeom>
              <a:solidFill>
                <a:srgbClr val="AD80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8" name="Google Shape;1611;p57">
            <a:extLst>
              <a:ext uri="{FF2B5EF4-FFF2-40B4-BE49-F238E27FC236}">
                <a16:creationId xmlns:a16="http://schemas.microsoft.com/office/drawing/2014/main" id="{B3038924-FF5B-5C25-76A1-23CDE0348D0C}"/>
              </a:ext>
            </a:extLst>
          </p:cNvPr>
          <p:cNvGrpSpPr/>
          <p:nvPr/>
        </p:nvGrpSpPr>
        <p:grpSpPr>
          <a:xfrm rot="-1125556" flipH="1">
            <a:off x="471529" y="3678857"/>
            <a:ext cx="1219607" cy="1199667"/>
            <a:chOff x="7124313" y="3240896"/>
            <a:chExt cx="1219578" cy="1199639"/>
          </a:xfrm>
        </p:grpSpPr>
        <p:sp>
          <p:nvSpPr>
            <p:cNvPr id="669" name="Google Shape;1612;p57">
              <a:extLst>
                <a:ext uri="{FF2B5EF4-FFF2-40B4-BE49-F238E27FC236}">
                  <a16:creationId xmlns:a16="http://schemas.microsoft.com/office/drawing/2014/main" id="{BC9B8C63-644D-B355-FB16-D97481809B06}"/>
                </a:ext>
              </a:extLst>
            </p:cNvPr>
            <p:cNvSpPr/>
            <p:nvPr/>
          </p:nvSpPr>
          <p:spPr>
            <a:xfrm rot="869055">
              <a:off x="7810708" y="3607870"/>
              <a:ext cx="345396" cy="502966"/>
            </a:xfrm>
            <a:custGeom>
              <a:avLst/>
              <a:gdLst/>
              <a:ahLst/>
              <a:cxnLst/>
              <a:rect l="l" t="t" r="r" b="b"/>
              <a:pathLst>
                <a:path w="9053" h="13183" extrusionOk="0">
                  <a:moveTo>
                    <a:pt x="4101" y="1"/>
                  </a:moveTo>
                  <a:cubicBezTo>
                    <a:pt x="3487" y="29"/>
                    <a:pt x="2943" y="56"/>
                    <a:pt x="2441" y="140"/>
                  </a:cubicBezTo>
                  <a:cubicBezTo>
                    <a:pt x="1953" y="238"/>
                    <a:pt x="1521" y="349"/>
                    <a:pt x="1144" y="531"/>
                  </a:cubicBezTo>
                  <a:cubicBezTo>
                    <a:pt x="781" y="698"/>
                    <a:pt x="502" y="935"/>
                    <a:pt x="293" y="1186"/>
                  </a:cubicBezTo>
                  <a:cubicBezTo>
                    <a:pt x="112" y="1465"/>
                    <a:pt x="0" y="1786"/>
                    <a:pt x="0" y="2135"/>
                  </a:cubicBezTo>
                  <a:cubicBezTo>
                    <a:pt x="0" y="2483"/>
                    <a:pt x="70" y="2776"/>
                    <a:pt x="237" y="3041"/>
                  </a:cubicBezTo>
                  <a:cubicBezTo>
                    <a:pt x="405" y="3306"/>
                    <a:pt x="614" y="3516"/>
                    <a:pt x="837" y="3683"/>
                  </a:cubicBezTo>
                  <a:cubicBezTo>
                    <a:pt x="1130" y="3488"/>
                    <a:pt x="1535" y="3320"/>
                    <a:pt x="2023" y="3181"/>
                  </a:cubicBezTo>
                  <a:cubicBezTo>
                    <a:pt x="2511" y="3027"/>
                    <a:pt x="3055" y="2958"/>
                    <a:pt x="3613" y="2958"/>
                  </a:cubicBezTo>
                  <a:cubicBezTo>
                    <a:pt x="4213" y="2958"/>
                    <a:pt x="4659" y="3041"/>
                    <a:pt x="4910" y="3237"/>
                  </a:cubicBezTo>
                  <a:cubicBezTo>
                    <a:pt x="5175" y="3418"/>
                    <a:pt x="5301" y="3655"/>
                    <a:pt x="5301" y="3906"/>
                  </a:cubicBezTo>
                  <a:cubicBezTo>
                    <a:pt x="5301" y="4394"/>
                    <a:pt x="4952" y="4729"/>
                    <a:pt x="4269" y="4911"/>
                  </a:cubicBezTo>
                  <a:lnTo>
                    <a:pt x="2664" y="5301"/>
                  </a:lnTo>
                  <a:cubicBezTo>
                    <a:pt x="2232" y="5413"/>
                    <a:pt x="1897" y="5580"/>
                    <a:pt x="1674" y="5789"/>
                  </a:cubicBezTo>
                  <a:cubicBezTo>
                    <a:pt x="1451" y="5999"/>
                    <a:pt x="1339" y="6333"/>
                    <a:pt x="1339" y="6752"/>
                  </a:cubicBezTo>
                  <a:cubicBezTo>
                    <a:pt x="1339" y="7184"/>
                    <a:pt x="1451" y="7575"/>
                    <a:pt x="1660" y="7882"/>
                  </a:cubicBezTo>
                  <a:cubicBezTo>
                    <a:pt x="1869" y="8202"/>
                    <a:pt x="2093" y="8426"/>
                    <a:pt x="2316" y="8551"/>
                  </a:cubicBezTo>
                  <a:lnTo>
                    <a:pt x="4394" y="8133"/>
                  </a:lnTo>
                  <a:cubicBezTo>
                    <a:pt x="7491" y="7505"/>
                    <a:pt x="9053" y="6096"/>
                    <a:pt x="9025" y="3892"/>
                  </a:cubicBezTo>
                  <a:cubicBezTo>
                    <a:pt x="9025" y="2721"/>
                    <a:pt x="8607" y="1786"/>
                    <a:pt x="7770" y="1075"/>
                  </a:cubicBezTo>
                  <a:cubicBezTo>
                    <a:pt x="6933" y="349"/>
                    <a:pt x="5719" y="1"/>
                    <a:pt x="4101" y="1"/>
                  </a:cubicBezTo>
                  <a:close/>
                  <a:moveTo>
                    <a:pt x="3627" y="9304"/>
                  </a:moveTo>
                  <a:cubicBezTo>
                    <a:pt x="3013" y="9304"/>
                    <a:pt x="2525" y="9486"/>
                    <a:pt x="2176" y="9862"/>
                  </a:cubicBezTo>
                  <a:cubicBezTo>
                    <a:pt x="1828" y="10225"/>
                    <a:pt x="1660" y="10699"/>
                    <a:pt x="1660" y="11257"/>
                  </a:cubicBezTo>
                  <a:cubicBezTo>
                    <a:pt x="1660" y="11829"/>
                    <a:pt x="1828" y="12275"/>
                    <a:pt x="2204" y="12652"/>
                  </a:cubicBezTo>
                  <a:cubicBezTo>
                    <a:pt x="2553" y="13015"/>
                    <a:pt x="3041" y="13182"/>
                    <a:pt x="3641" y="13182"/>
                  </a:cubicBezTo>
                  <a:cubicBezTo>
                    <a:pt x="4255" y="13182"/>
                    <a:pt x="4743" y="13001"/>
                    <a:pt x="5092" y="12624"/>
                  </a:cubicBezTo>
                  <a:cubicBezTo>
                    <a:pt x="5440" y="12261"/>
                    <a:pt x="5622" y="11787"/>
                    <a:pt x="5622" y="11229"/>
                  </a:cubicBezTo>
                  <a:cubicBezTo>
                    <a:pt x="5594" y="10657"/>
                    <a:pt x="5426" y="10211"/>
                    <a:pt x="5078" y="9834"/>
                  </a:cubicBezTo>
                  <a:cubicBezTo>
                    <a:pt x="4729" y="9472"/>
                    <a:pt x="4241" y="9304"/>
                    <a:pt x="3627" y="9304"/>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1613;p57">
              <a:extLst>
                <a:ext uri="{FF2B5EF4-FFF2-40B4-BE49-F238E27FC236}">
                  <a16:creationId xmlns:a16="http://schemas.microsoft.com/office/drawing/2014/main" id="{255C044C-421F-CEB0-185D-16A03AA45FE9}"/>
                </a:ext>
              </a:extLst>
            </p:cNvPr>
            <p:cNvSpPr/>
            <p:nvPr/>
          </p:nvSpPr>
          <p:spPr>
            <a:xfrm rot="869172">
              <a:off x="7230740" y="3360871"/>
              <a:ext cx="1006233" cy="959705"/>
            </a:xfrm>
            <a:custGeom>
              <a:avLst/>
              <a:gdLst/>
              <a:ahLst/>
              <a:cxnLst/>
              <a:rect l="l" t="t" r="r" b="b"/>
              <a:pathLst>
                <a:path w="29823" h="28444" extrusionOk="0">
                  <a:moveTo>
                    <a:pt x="16299" y="1"/>
                  </a:moveTo>
                  <a:cubicBezTo>
                    <a:pt x="13282" y="1"/>
                    <a:pt x="10254" y="332"/>
                    <a:pt x="7282" y="955"/>
                  </a:cubicBezTo>
                  <a:cubicBezTo>
                    <a:pt x="5608" y="1303"/>
                    <a:pt x="4367" y="2740"/>
                    <a:pt x="4297" y="4456"/>
                  </a:cubicBezTo>
                  <a:cubicBezTo>
                    <a:pt x="4185" y="6743"/>
                    <a:pt x="4171" y="9045"/>
                    <a:pt x="4227" y="11360"/>
                  </a:cubicBezTo>
                  <a:cubicBezTo>
                    <a:pt x="2721" y="11988"/>
                    <a:pt x="1284" y="12755"/>
                    <a:pt x="1" y="13732"/>
                  </a:cubicBezTo>
                  <a:cubicBezTo>
                    <a:pt x="1382" y="14373"/>
                    <a:pt x="2860" y="14778"/>
                    <a:pt x="4367" y="14917"/>
                  </a:cubicBezTo>
                  <a:cubicBezTo>
                    <a:pt x="4562" y="18139"/>
                    <a:pt x="4883" y="21389"/>
                    <a:pt x="5371" y="24681"/>
                  </a:cubicBezTo>
                  <a:cubicBezTo>
                    <a:pt x="5622" y="26313"/>
                    <a:pt x="6905" y="27596"/>
                    <a:pt x="8551" y="27834"/>
                  </a:cubicBezTo>
                  <a:cubicBezTo>
                    <a:pt x="11149" y="28239"/>
                    <a:pt x="13775" y="28443"/>
                    <a:pt x="16400" y="28443"/>
                  </a:cubicBezTo>
                  <a:cubicBezTo>
                    <a:pt x="19555" y="28443"/>
                    <a:pt x="22707" y="28148"/>
                    <a:pt x="25806" y="27555"/>
                  </a:cubicBezTo>
                  <a:cubicBezTo>
                    <a:pt x="27410" y="27262"/>
                    <a:pt x="28665" y="25992"/>
                    <a:pt x="28874" y="24360"/>
                  </a:cubicBezTo>
                  <a:cubicBezTo>
                    <a:pt x="29823" y="17093"/>
                    <a:pt x="29530" y="10258"/>
                    <a:pt x="27996" y="3786"/>
                  </a:cubicBezTo>
                  <a:cubicBezTo>
                    <a:pt x="27661" y="2419"/>
                    <a:pt x="26573" y="1345"/>
                    <a:pt x="25206" y="1024"/>
                  </a:cubicBezTo>
                  <a:cubicBezTo>
                    <a:pt x="22291" y="329"/>
                    <a:pt x="19301" y="1"/>
                    <a:pt x="16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1614;p57">
              <a:extLst>
                <a:ext uri="{FF2B5EF4-FFF2-40B4-BE49-F238E27FC236}">
                  <a16:creationId xmlns:a16="http://schemas.microsoft.com/office/drawing/2014/main" id="{9AF849AA-6354-DDF3-A14F-236087BF58AC}"/>
                </a:ext>
              </a:extLst>
            </p:cNvPr>
            <p:cNvSpPr/>
            <p:nvPr/>
          </p:nvSpPr>
          <p:spPr>
            <a:xfrm rot="869172">
              <a:off x="7325423" y="3908490"/>
              <a:ext cx="828827" cy="422528"/>
            </a:xfrm>
            <a:custGeom>
              <a:avLst/>
              <a:gdLst/>
              <a:ahLst/>
              <a:cxnLst/>
              <a:rect l="l" t="t" r="r" b="b"/>
              <a:pathLst>
                <a:path w="24565" h="12523" extrusionOk="0">
                  <a:moveTo>
                    <a:pt x="24550" y="0"/>
                  </a:moveTo>
                  <a:lnTo>
                    <a:pt x="24550" y="0"/>
                  </a:lnTo>
                  <a:cubicBezTo>
                    <a:pt x="17321" y="4171"/>
                    <a:pt x="9818" y="5103"/>
                    <a:pt x="4590" y="5103"/>
                  </a:cubicBezTo>
                  <a:cubicBezTo>
                    <a:pt x="2737" y="5103"/>
                    <a:pt x="1169" y="4986"/>
                    <a:pt x="1" y="4855"/>
                  </a:cubicBezTo>
                  <a:lnTo>
                    <a:pt x="1" y="4855"/>
                  </a:lnTo>
                  <a:cubicBezTo>
                    <a:pt x="140" y="6138"/>
                    <a:pt x="322" y="7449"/>
                    <a:pt x="503" y="8760"/>
                  </a:cubicBezTo>
                  <a:cubicBezTo>
                    <a:pt x="754" y="10392"/>
                    <a:pt x="2037" y="11675"/>
                    <a:pt x="3683" y="11913"/>
                  </a:cubicBezTo>
                  <a:cubicBezTo>
                    <a:pt x="6281" y="12318"/>
                    <a:pt x="8907" y="12522"/>
                    <a:pt x="11532" y="12522"/>
                  </a:cubicBezTo>
                  <a:cubicBezTo>
                    <a:pt x="14687" y="12522"/>
                    <a:pt x="17839" y="12227"/>
                    <a:pt x="20938" y="11634"/>
                  </a:cubicBezTo>
                  <a:cubicBezTo>
                    <a:pt x="22542" y="11341"/>
                    <a:pt x="23797" y="10071"/>
                    <a:pt x="24006" y="8439"/>
                  </a:cubicBezTo>
                  <a:cubicBezTo>
                    <a:pt x="24397" y="5566"/>
                    <a:pt x="24564" y="2762"/>
                    <a:pt x="24550" y="0"/>
                  </a:cubicBezTo>
                  <a:close/>
                </a:path>
              </a:pathLst>
            </a:custGeom>
            <a:solidFill>
              <a:srgbClr val="202735">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1615;p57">
              <a:extLst>
                <a:ext uri="{FF2B5EF4-FFF2-40B4-BE49-F238E27FC236}">
                  <a16:creationId xmlns:a16="http://schemas.microsoft.com/office/drawing/2014/main" id="{51A60891-5B4C-FFBB-B68F-76CC8EC356D6}"/>
                </a:ext>
              </a:extLst>
            </p:cNvPr>
            <p:cNvSpPr/>
            <p:nvPr/>
          </p:nvSpPr>
          <p:spPr>
            <a:xfrm rot="496379" flipH="1">
              <a:off x="7613083" y="3640395"/>
              <a:ext cx="305492" cy="444809"/>
            </a:xfrm>
            <a:custGeom>
              <a:avLst/>
              <a:gdLst/>
              <a:ahLst/>
              <a:cxnLst/>
              <a:rect l="l" t="t" r="r" b="b"/>
              <a:pathLst>
                <a:path w="9054" h="13183" extrusionOk="0">
                  <a:moveTo>
                    <a:pt x="4102" y="1"/>
                  </a:moveTo>
                  <a:cubicBezTo>
                    <a:pt x="3488" y="29"/>
                    <a:pt x="2944" y="57"/>
                    <a:pt x="2442" y="140"/>
                  </a:cubicBezTo>
                  <a:cubicBezTo>
                    <a:pt x="1953" y="238"/>
                    <a:pt x="1521" y="350"/>
                    <a:pt x="1144" y="531"/>
                  </a:cubicBezTo>
                  <a:cubicBezTo>
                    <a:pt x="782" y="698"/>
                    <a:pt x="503" y="936"/>
                    <a:pt x="294" y="1187"/>
                  </a:cubicBezTo>
                  <a:cubicBezTo>
                    <a:pt x="112" y="1466"/>
                    <a:pt x="1" y="1786"/>
                    <a:pt x="1" y="2135"/>
                  </a:cubicBezTo>
                  <a:cubicBezTo>
                    <a:pt x="1" y="2484"/>
                    <a:pt x="70" y="2777"/>
                    <a:pt x="238" y="3042"/>
                  </a:cubicBezTo>
                  <a:cubicBezTo>
                    <a:pt x="405" y="3307"/>
                    <a:pt x="614" y="3516"/>
                    <a:pt x="838" y="3683"/>
                  </a:cubicBezTo>
                  <a:cubicBezTo>
                    <a:pt x="1130" y="3488"/>
                    <a:pt x="1535" y="3321"/>
                    <a:pt x="2023" y="3181"/>
                  </a:cubicBezTo>
                  <a:cubicBezTo>
                    <a:pt x="2511" y="3028"/>
                    <a:pt x="3055" y="2958"/>
                    <a:pt x="3613" y="2958"/>
                  </a:cubicBezTo>
                  <a:cubicBezTo>
                    <a:pt x="4213" y="2958"/>
                    <a:pt x="4659" y="3042"/>
                    <a:pt x="4911" y="3237"/>
                  </a:cubicBezTo>
                  <a:cubicBezTo>
                    <a:pt x="5176" y="3418"/>
                    <a:pt x="5301" y="3656"/>
                    <a:pt x="5301" y="3907"/>
                  </a:cubicBezTo>
                  <a:cubicBezTo>
                    <a:pt x="5301" y="4395"/>
                    <a:pt x="4952" y="4730"/>
                    <a:pt x="4269" y="4911"/>
                  </a:cubicBezTo>
                  <a:lnTo>
                    <a:pt x="2665" y="5301"/>
                  </a:lnTo>
                  <a:cubicBezTo>
                    <a:pt x="2232" y="5413"/>
                    <a:pt x="1898" y="5580"/>
                    <a:pt x="1674" y="5790"/>
                  </a:cubicBezTo>
                  <a:cubicBezTo>
                    <a:pt x="1451" y="5999"/>
                    <a:pt x="1340" y="6334"/>
                    <a:pt x="1340" y="6752"/>
                  </a:cubicBezTo>
                  <a:cubicBezTo>
                    <a:pt x="1340" y="7185"/>
                    <a:pt x="1451" y="7575"/>
                    <a:pt x="1661" y="7882"/>
                  </a:cubicBezTo>
                  <a:cubicBezTo>
                    <a:pt x="1870" y="8203"/>
                    <a:pt x="2093" y="8426"/>
                    <a:pt x="2316" y="8551"/>
                  </a:cubicBezTo>
                  <a:lnTo>
                    <a:pt x="4394" y="8133"/>
                  </a:lnTo>
                  <a:cubicBezTo>
                    <a:pt x="7491" y="7505"/>
                    <a:pt x="9053" y="6097"/>
                    <a:pt x="9025" y="3893"/>
                  </a:cubicBezTo>
                  <a:cubicBezTo>
                    <a:pt x="9025" y="2721"/>
                    <a:pt x="8607" y="1786"/>
                    <a:pt x="7770" y="1075"/>
                  </a:cubicBezTo>
                  <a:cubicBezTo>
                    <a:pt x="6933" y="350"/>
                    <a:pt x="5720" y="1"/>
                    <a:pt x="4102" y="1"/>
                  </a:cubicBezTo>
                  <a:close/>
                  <a:moveTo>
                    <a:pt x="3613" y="9291"/>
                  </a:moveTo>
                  <a:cubicBezTo>
                    <a:pt x="3000" y="9291"/>
                    <a:pt x="2511" y="9486"/>
                    <a:pt x="2163" y="9849"/>
                  </a:cubicBezTo>
                  <a:cubicBezTo>
                    <a:pt x="1814" y="10225"/>
                    <a:pt x="1647" y="10686"/>
                    <a:pt x="1647" y="11244"/>
                  </a:cubicBezTo>
                  <a:cubicBezTo>
                    <a:pt x="1661" y="11815"/>
                    <a:pt x="1828" y="12276"/>
                    <a:pt x="2177" y="12638"/>
                  </a:cubicBezTo>
                  <a:cubicBezTo>
                    <a:pt x="2525" y="13015"/>
                    <a:pt x="3014" y="13182"/>
                    <a:pt x="3627" y="13182"/>
                  </a:cubicBezTo>
                  <a:cubicBezTo>
                    <a:pt x="4241" y="13182"/>
                    <a:pt x="4729" y="12987"/>
                    <a:pt x="5078" y="12624"/>
                  </a:cubicBezTo>
                  <a:cubicBezTo>
                    <a:pt x="5427" y="12262"/>
                    <a:pt x="5594" y="11788"/>
                    <a:pt x="5594" y="11230"/>
                  </a:cubicBezTo>
                  <a:cubicBezTo>
                    <a:pt x="5580" y="10658"/>
                    <a:pt x="5413" y="10197"/>
                    <a:pt x="5064" y="9835"/>
                  </a:cubicBezTo>
                  <a:cubicBezTo>
                    <a:pt x="4715" y="9472"/>
                    <a:pt x="4227" y="9291"/>
                    <a:pt x="3613" y="92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1616;p57">
              <a:extLst>
                <a:ext uri="{FF2B5EF4-FFF2-40B4-BE49-F238E27FC236}">
                  <a16:creationId xmlns:a16="http://schemas.microsoft.com/office/drawing/2014/main" id="{0A849351-40F3-B447-8011-15B0F7DCAD71}"/>
                </a:ext>
              </a:extLst>
            </p:cNvPr>
            <p:cNvSpPr/>
            <p:nvPr/>
          </p:nvSpPr>
          <p:spPr>
            <a:xfrm rot="869172">
              <a:off x="7230750" y="3351247"/>
              <a:ext cx="1006705" cy="978937"/>
            </a:xfrm>
            <a:custGeom>
              <a:avLst/>
              <a:gdLst/>
              <a:ahLst/>
              <a:cxnLst/>
              <a:rect l="l" t="t" r="r" b="b"/>
              <a:pathLst>
                <a:path w="29837" h="29014" fill="none" extrusionOk="0">
                  <a:moveTo>
                    <a:pt x="4297" y="4743"/>
                  </a:moveTo>
                  <a:cubicBezTo>
                    <a:pt x="4185" y="7030"/>
                    <a:pt x="4171" y="9332"/>
                    <a:pt x="4227" y="11647"/>
                  </a:cubicBezTo>
                  <a:cubicBezTo>
                    <a:pt x="2721" y="12275"/>
                    <a:pt x="1284" y="13042"/>
                    <a:pt x="1" y="14019"/>
                  </a:cubicBezTo>
                  <a:cubicBezTo>
                    <a:pt x="1382" y="14660"/>
                    <a:pt x="2860" y="15065"/>
                    <a:pt x="4367" y="15204"/>
                  </a:cubicBezTo>
                  <a:cubicBezTo>
                    <a:pt x="4562" y="18426"/>
                    <a:pt x="4883" y="21676"/>
                    <a:pt x="5371" y="24968"/>
                  </a:cubicBezTo>
                  <a:cubicBezTo>
                    <a:pt x="5622" y="26600"/>
                    <a:pt x="6905" y="27883"/>
                    <a:pt x="8551" y="28121"/>
                  </a:cubicBezTo>
                  <a:cubicBezTo>
                    <a:pt x="14270" y="29013"/>
                    <a:pt x="20129" y="28930"/>
                    <a:pt x="25806" y="27842"/>
                  </a:cubicBezTo>
                  <a:cubicBezTo>
                    <a:pt x="27410" y="27549"/>
                    <a:pt x="28665" y="26279"/>
                    <a:pt x="28874" y="24647"/>
                  </a:cubicBezTo>
                  <a:cubicBezTo>
                    <a:pt x="29837" y="17366"/>
                    <a:pt x="29530" y="10545"/>
                    <a:pt x="27996" y="4059"/>
                  </a:cubicBezTo>
                  <a:cubicBezTo>
                    <a:pt x="27661" y="2678"/>
                    <a:pt x="26573" y="1618"/>
                    <a:pt x="25206" y="1283"/>
                  </a:cubicBezTo>
                  <a:cubicBezTo>
                    <a:pt x="20505" y="168"/>
                    <a:pt x="15623" y="0"/>
                    <a:pt x="10811" y="628"/>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4" name="Google Shape;1620;p57">
            <a:extLst>
              <a:ext uri="{FF2B5EF4-FFF2-40B4-BE49-F238E27FC236}">
                <a16:creationId xmlns:a16="http://schemas.microsoft.com/office/drawing/2014/main" id="{57877AC1-C98D-F961-8272-D03FF17F46A7}"/>
              </a:ext>
            </a:extLst>
          </p:cNvPr>
          <p:cNvGrpSpPr/>
          <p:nvPr/>
        </p:nvGrpSpPr>
        <p:grpSpPr>
          <a:xfrm>
            <a:off x="405982" y="1383815"/>
            <a:ext cx="513604" cy="602995"/>
            <a:chOff x="7972250" y="395900"/>
            <a:chExt cx="599025" cy="703284"/>
          </a:xfrm>
        </p:grpSpPr>
        <p:sp>
          <p:nvSpPr>
            <p:cNvPr id="675" name="Google Shape;1621;p57">
              <a:extLst>
                <a:ext uri="{FF2B5EF4-FFF2-40B4-BE49-F238E27FC236}">
                  <a16:creationId xmlns:a16="http://schemas.microsoft.com/office/drawing/2014/main" id="{00FC4E67-E4ED-7B55-300C-E7116D4A5DC2}"/>
                </a:ext>
              </a:extLst>
            </p:cNvPr>
            <p:cNvSpPr/>
            <p:nvPr/>
          </p:nvSpPr>
          <p:spPr>
            <a:xfrm flipH="1">
              <a:off x="7993400" y="395900"/>
              <a:ext cx="380100" cy="3801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1622;p57">
              <a:extLst>
                <a:ext uri="{FF2B5EF4-FFF2-40B4-BE49-F238E27FC236}">
                  <a16:creationId xmlns:a16="http://schemas.microsoft.com/office/drawing/2014/main" id="{8E5CD321-5124-A823-CC71-206262143FF5}"/>
                </a:ext>
              </a:extLst>
            </p:cNvPr>
            <p:cNvSpPr/>
            <p:nvPr/>
          </p:nvSpPr>
          <p:spPr>
            <a:xfrm flipH="1">
              <a:off x="8325875" y="776000"/>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1623;p57">
              <a:extLst>
                <a:ext uri="{FF2B5EF4-FFF2-40B4-BE49-F238E27FC236}">
                  <a16:creationId xmlns:a16="http://schemas.microsoft.com/office/drawing/2014/main" id="{9C48AB5E-88C3-7E35-EFFA-A304681D955F}"/>
                </a:ext>
              </a:extLst>
            </p:cNvPr>
            <p:cNvSpPr/>
            <p:nvPr/>
          </p:nvSpPr>
          <p:spPr>
            <a:xfrm flipH="1">
              <a:off x="7972250" y="853784"/>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8" name="Google Shape;1627;p57">
            <a:extLst>
              <a:ext uri="{FF2B5EF4-FFF2-40B4-BE49-F238E27FC236}">
                <a16:creationId xmlns:a16="http://schemas.microsoft.com/office/drawing/2014/main" id="{60CB90C3-BAB6-D5E9-55EB-5CA2F67C188F}"/>
              </a:ext>
            </a:extLst>
          </p:cNvPr>
          <p:cNvSpPr/>
          <p:nvPr/>
        </p:nvSpPr>
        <p:spPr>
          <a:xfrm flipH="1">
            <a:off x="4460509" y="3963892"/>
            <a:ext cx="315600" cy="315600"/>
          </a:xfrm>
          <a:prstGeom prst="star4">
            <a:avLst>
              <a:gd name="adj" fmla="val 12500"/>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9" name="Google Shape;504;p36">
            <a:extLst>
              <a:ext uri="{FF2B5EF4-FFF2-40B4-BE49-F238E27FC236}">
                <a16:creationId xmlns:a16="http://schemas.microsoft.com/office/drawing/2014/main" id="{D826A2A2-F991-602A-6A82-D2445487AD65}"/>
              </a:ext>
            </a:extLst>
          </p:cNvPr>
          <p:cNvGrpSpPr/>
          <p:nvPr/>
        </p:nvGrpSpPr>
        <p:grpSpPr>
          <a:xfrm flipH="1">
            <a:off x="113676" y="124496"/>
            <a:ext cx="1309504" cy="925523"/>
            <a:chOff x="2998400" y="2180200"/>
            <a:chExt cx="1973025" cy="1413275"/>
          </a:xfrm>
        </p:grpSpPr>
        <p:sp>
          <p:nvSpPr>
            <p:cNvPr id="680" name="Google Shape;505;p36">
              <a:extLst>
                <a:ext uri="{FF2B5EF4-FFF2-40B4-BE49-F238E27FC236}">
                  <a16:creationId xmlns:a16="http://schemas.microsoft.com/office/drawing/2014/main" id="{245CD984-AE0A-9AAD-8003-F24FFE1C4544}"/>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506;p36">
              <a:extLst>
                <a:ext uri="{FF2B5EF4-FFF2-40B4-BE49-F238E27FC236}">
                  <a16:creationId xmlns:a16="http://schemas.microsoft.com/office/drawing/2014/main" id="{009ECCFC-02DF-5826-0BCB-A496FE697EED}"/>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507;p36">
              <a:extLst>
                <a:ext uri="{FF2B5EF4-FFF2-40B4-BE49-F238E27FC236}">
                  <a16:creationId xmlns:a16="http://schemas.microsoft.com/office/drawing/2014/main" id="{A601038B-AD5B-559A-9C94-11CB3E5395EA}"/>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508;p36">
              <a:extLst>
                <a:ext uri="{FF2B5EF4-FFF2-40B4-BE49-F238E27FC236}">
                  <a16:creationId xmlns:a16="http://schemas.microsoft.com/office/drawing/2014/main" id="{BB2E8DB7-595A-BC43-478A-3CAD692A2E0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509;p36">
              <a:extLst>
                <a:ext uri="{FF2B5EF4-FFF2-40B4-BE49-F238E27FC236}">
                  <a16:creationId xmlns:a16="http://schemas.microsoft.com/office/drawing/2014/main" id="{737106B9-887B-CF5A-3C0E-43FC922DB5CF}"/>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510;p36">
              <a:extLst>
                <a:ext uri="{FF2B5EF4-FFF2-40B4-BE49-F238E27FC236}">
                  <a16:creationId xmlns:a16="http://schemas.microsoft.com/office/drawing/2014/main" id="{F842378D-B5B9-5D95-F62C-D70DB27175FA}"/>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511;p36">
              <a:extLst>
                <a:ext uri="{FF2B5EF4-FFF2-40B4-BE49-F238E27FC236}">
                  <a16:creationId xmlns:a16="http://schemas.microsoft.com/office/drawing/2014/main" id="{6FFCBB0C-A64B-2AFA-0C8E-37A5F1D86A59}"/>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512;p36">
              <a:extLst>
                <a:ext uri="{FF2B5EF4-FFF2-40B4-BE49-F238E27FC236}">
                  <a16:creationId xmlns:a16="http://schemas.microsoft.com/office/drawing/2014/main" id="{F3B2840B-011B-A07B-E84D-CA134FC50008}"/>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513;p36">
              <a:extLst>
                <a:ext uri="{FF2B5EF4-FFF2-40B4-BE49-F238E27FC236}">
                  <a16:creationId xmlns:a16="http://schemas.microsoft.com/office/drawing/2014/main" id="{3F8F9DEF-75A5-7209-5D83-267A3213BF67}"/>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514;p36">
              <a:extLst>
                <a:ext uri="{FF2B5EF4-FFF2-40B4-BE49-F238E27FC236}">
                  <a16:creationId xmlns:a16="http://schemas.microsoft.com/office/drawing/2014/main" id="{9C15BEB5-E4C0-D872-C8FE-94A1B176A35E}"/>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515;p36">
              <a:extLst>
                <a:ext uri="{FF2B5EF4-FFF2-40B4-BE49-F238E27FC236}">
                  <a16:creationId xmlns:a16="http://schemas.microsoft.com/office/drawing/2014/main" id="{80D3CFAC-D694-368F-F579-BE7F6A468E9A}"/>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516;p36">
              <a:extLst>
                <a:ext uri="{FF2B5EF4-FFF2-40B4-BE49-F238E27FC236}">
                  <a16:creationId xmlns:a16="http://schemas.microsoft.com/office/drawing/2014/main" id="{30F76D4C-8958-0B8A-DCF5-73B119820B56}"/>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517;p36">
              <a:extLst>
                <a:ext uri="{FF2B5EF4-FFF2-40B4-BE49-F238E27FC236}">
                  <a16:creationId xmlns:a16="http://schemas.microsoft.com/office/drawing/2014/main" id="{B9F800D7-4DA0-920C-8C68-54380DD23A9E}"/>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518;p36">
              <a:extLst>
                <a:ext uri="{FF2B5EF4-FFF2-40B4-BE49-F238E27FC236}">
                  <a16:creationId xmlns:a16="http://schemas.microsoft.com/office/drawing/2014/main" id="{11DB708A-95FA-6A45-8364-5F6B1EFC490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519;p36">
              <a:extLst>
                <a:ext uri="{FF2B5EF4-FFF2-40B4-BE49-F238E27FC236}">
                  <a16:creationId xmlns:a16="http://schemas.microsoft.com/office/drawing/2014/main" id="{526A6AB7-CE02-E880-CFC5-7FD3FE13D154}"/>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520;p36">
              <a:extLst>
                <a:ext uri="{FF2B5EF4-FFF2-40B4-BE49-F238E27FC236}">
                  <a16:creationId xmlns:a16="http://schemas.microsoft.com/office/drawing/2014/main" id="{68BA890C-D27D-8BD5-2278-911D2B5CCD2B}"/>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91468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5"/>
                                        </p:tgtEl>
                                        <p:attrNameLst>
                                          <p:attrName>style.visibility</p:attrName>
                                        </p:attrNameLst>
                                      </p:cBhvr>
                                      <p:to>
                                        <p:strVal val="visible"/>
                                      </p:to>
                                    </p:set>
                                    <p:anim calcmode="lin" valueType="num">
                                      <p:cBhvr additive="base">
                                        <p:cTn id="7" dur="500" fill="hold"/>
                                        <p:tgtEl>
                                          <p:spTgt spid="475"/>
                                        </p:tgtEl>
                                        <p:attrNameLst>
                                          <p:attrName>ppt_x</p:attrName>
                                        </p:attrNameLst>
                                      </p:cBhvr>
                                      <p:tavLst>
                                        <p:tav tm="0">
                                          <p:val>
                                            <p:strVal val="#ppt_x"/>
                                          </p:val>
                                        </p:tav>
                                        <p:tav tm="100000">
                                          <p:val>
                                            <p:strVal val="#ppt_x"/>
                                          </p:val>
                                        </p:tav>
                                      </p:tavLst>
                                    </p:anim>
                                    <p:anim calcmode="lin" valueType="num">
                                      <p:cBhvr additive="base">
                                        <p:cTn id="8" dur="500" fill="hold"/>
                                        <p:tgtEl>
                                          <p:spTgt spid="47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72"/>
                                        </p:tgtEl>
                                        <p:attrNameLst>
                                          <p:attrName>style.visibility</p:attrName>
                                        </p:attrNameLst>
                                      </p:cBhvr>
                                      <p:to>
                                        <p:strVal val="visible"/>
                                      </p:to>
                                    </p:set>
                                    <p:anim calcmode="lin" valueType="num">
                                      <p:cBhvr additive="base">
                                        <p:cTn id="11" dur="500" fill="hold"/>
                                        <p:tgtEl>
                                          <p:spTgt spid="572"/>
                                        </p:tgtEl>
                                        <p:attrNameLst>
                                          <p:attrName>ppt_x</p:attrName>
                                        </p:attrNameLst>
                                      </p:cBhvr>
                                      <p:tavLst>
                                        <p:tav tm="0">
                                          <p:val>
                                            <p:strVal val="#ppt_x"/>
                                          </p:val>
                                        </p:tav>
                                        <p:tav tm="100000">
                                          <p:val>
                                            <p:strVal val="#ppt_x"/>
                                          </p:val>
                                        </p:tav>
                                      </p:tavLst>
                                    </p:anim>
                                    <p:anim calcmode="lin" valueType="num">
                                      <p:cBhvr additive="base">
                                        <p:cTn id="12" dur="500" fill="hold"/>
                                        <p:tgtEl>
                                          <p:spTgt spid="57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76"/>
                                        </p:tgtEl>
                                        <p:attrNameLst>
                                          <p:attrName>style.visibility</p:attrName>
                                        </p:attrNameLst>
                                      </p:cBhvr>
                                      <p:to>
                                        <p:strVal val="visible"/>
                                      </p:to>
                                    </p:set>
                                    <p:anim calcmode="lin" valueType="num">
                                      <p:cBhvr additive="base">
                                        <p:cTn id="15" dur="500" fill="hold"/>
                                        <p:tgtEl>
                                          <p:spTgt spid="576"/>
                                        </p:tgtEl>
                                        <p:attrNameLst>
                                          <p:attrName>ppt_x</p:attrName>
                                        </p:attrNameLst>
                                      </p:cBhvr>
                                      <p:tavLst>
                                        <p:tav tm="0">
                                          <p:val>
                                            <p:strVal val="#ppt_x"/>
                                          </p:val>
                                        </p:tav>
                                        <p:tav tm="100000">
                                          <p:val>
                                            <p:strVal val="#ppt_x"/>
                                          </p:val>
                                        </p:tav>
                                      </p:tavLst>
                                    </p:anim>
                                    <p:anim calcmode="lin" valueType="num">
                                      <p:cBhvr additive="base">
                                        <p:cTn id="16" dur="500" fill="hold"/>
                                        <p:tgtEl>
                                          <p:spTgt spid="57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80"/>
                                        </p:tgtEl>
                                        <p:attrNameLst>
                                          <p:attrName>style.visibility</p:attrName>
                                        </p:attrNameLst>
                                      </p:cBhvr>
                                      <p:to>
                                        <p:strVal val="visible"/>
                                      </p:to>
                                    </p:set>
                                    <p:anim calcmode="lin" valueType="num">
                                      <p:cBhvr additive="base">
                                        <p:cTn id="19" dur="500" fill="hold"/>
                                        <p:tgtEl>
                                          <p:spTgt spid="580"/>
                                        </p:tgtEl>
                                        <p:attrNameLst>
                                          <p:attrName>ppt_x</p:attrName>
                                        </p:attrNameLst>
                                      </p:cBhvr>
                                      <p:tavLst>
                                        <p:tav tm="0">
                                          <p:val>
                                            <p:strVal val="#ppt_x"/>
                                          </p:val>
                                        </p:tav>
                                        <p:tav tm="100000">
                                          <p:val>
                                            <p:strVal val="#ppt_x"/>
                                          </p:val>
                                        </p:tav>
                                      </p:tavLst>
                                    </p:anim>
                                    <p:anim calcmode="lin" valueType="num">
                                      <p:cBhvr additive="base">
                                        <p:cTn id="20" dur="500" fill="hold"/>
                                        <p:tgtEl>
                                          <p:spTgt spid="58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81"/>
                                        </p:tgtEl>
                                        <p:attrNameLst>
                                          <p:attrName>style.visibility</p:attrName>
                                        </p:attrNameLst>
                                      </p:cBhvr>
                                      <p:to>
                                        <p:strVal val="visible"/>
                                      </p:to>
                                    </p:set>
                                    <p:anim calcmode="lin" valueType="num">
                                      <p:cBhvr additive="base">
                                        <p:cTn id="23" dur="500" fill="hold"/>
                                        <p:tgtEl>
                                          <p:spTgt spid="581"/>
                                        </p:tgtEl>
                                        <p:attrNameLst>
                                          <p:attrName>ppt_x</p:attrName>
                                        </p:attrNameLst>
                                      </p:cBhvr>
                                      <p:tavLst>
                                        <p:tav tm="0">
                                          <p:val>
                                            <p:strVal val="#ppt_x"/>
                                          </p:val>
                                        </p:tav>
                                        <p:tav tm="100000">
                                          <p:val>
                                            <p:strVal val="#ppt_x"/>
                                          </p:val>
                                        </p:tav>
                                      </p:tavLst>
                                    </p:anim>
                                    <p:anim calcmode="lin" valueType="num">
                                      <p:cBhvr additive="base">
                                        <p:cTn id="24" dur="500" fill="hold"/>
                                        <p:tgtEl>
                                          <p:spTgt spid="58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84"/>
                                        </p:tgtEl>
                                        <p:attrNameLst>
                                          <p:attrName>style.visibility</p:attrName>
                                        </p:attrNameLst>
                                      </p:cBhvr>
                                      <p:to>
                                        <p:strVal val="visible"/>
                                      </p:to>
                                    </p:set>
                                    <p:anim calcmode="lin" valueType="num">
                                      <p:cBhvr additive="base">
                                        <p:cTn id="27" dur="500" fill="hold"/>
                                        <p:tgtEl>
                                          <p:spTgt spid="584"/>
                                        </p:tgtEl>
                                        <p:attrNameLst>
                                          <p:attrName>ppt_x</p:attrName>
                                        </p:attrNameLst>
                                      </p:cBhvr>
                                      <p:tavLst>
                                        <p:tav tm="0">
                                          <p:val>
                                            <p:strVal val="#ppt_x"/>
                                          </p:val>
                                        </p:tav>
                                        <p:tav tm="100000">
                                          <p:val>
                                            <p:strVal val="#ppt_x"/>
                                          </p:val>
                                        </p:tav>
                                      </p:tavLst>
                                    </p:anim>
                                    <p:anim calcmode="lin" valueType="num">
                                      <p:cBhvr additive="base">
                                        <p:cTn id="28" dur="500" fill="hold"/>
                                        <p:tgtEl>
                                          <p:spTgt spid="58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68"/>
                                        </p:tgtEl>
                                        <p:attrNameLst>
                                          <p:attrName>style.visibility</p:attrName>
                                        </p:attrNameLst>
                                      </p:cBhvr>
                                      <p:to>
                                        <p:strVal val="visible"/>
                                      </p:to>
                                    </p:set>
                                    <p:anim calcmode="lin" valueType="num">
                                      <p:cBhvr additive="base">
                                        <p:cTn id="43" dur="500" fill="hold"/>
                                        <p:tgtEl>
                                          <p:spTgt spid="668"/>
                                        </p:tgtEl>
                                        <p:attrNameLst>
                                          <p:attrName>ppt_x</p:attrName>
                                        </p:attrNameLst>
                                      </p:cBhvr>
                                      <p:tavLst>
                                        <p:tav tm="0">
                                          <p:val>
                                            <p:strVal val="#ppt_x"/>
                                          </p:val>
                                        </p:tav>
                                        <p:tav tm="100000">
                                          <p:val>
                                            <p:strVal val="#ppt_x"/>
                                          </p:val>
                                        </p:tav>
                                      </p:tavLst>
                                    </p:anim>
                                    <p:anim calcmode="lin" valueType="num">
                                      <p:cBhvr additive="base">
                                        <p:cTn id="44" dur="500" fill="hold"/>
                                        <p:tgtEl>
                                          <p:spTgt spid="66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74"/>
                                        </p:tgtEl>
                                        <p:attrNameLst>
                                          <p:attrName>style.visibility</p:attrName>
                                        </p:attrNameLst>
                                      </p:cBhvr>
                                      <p:to>
                                        <p:strVal val="visible"/>
                                      </p:to>
                                    </p:set>
                                    <p:anim calcmode="lin" valueType="num">
                                      <p:cBhvr additive="base">
                                        <p:cTn id="47" dur="500" fill="hold"/>
                                        <p:tgtEl>
                                          <p:spTgt spid="674"/>
                                        </p:tgtEl>
                                        <p:attrNameLst>
                                          <p:attrName>ppt_x</p:attrName>
                                        </p:attrNameLst>
                                      </p:cBhvr>
                                      <p:tavLst>
                                        <p:tav tm="0">
                                          <p:val>
                                            <p:strVal val="#ppt_x"/>
                                          </p:val>
                                        </p:tav>
                                        <p:tav tm="100000">
                                          <p:val>
                                            <p:strVal val="#ppt_x"/>
                                          </p:val>
                                        </p:tav>
                                      </p:tavLst>
                                    </p:anim>
                                    <p:anim calcmode="lin" valueType="num">
                                      <p:cBhvr additive="base">
                                        <p:cTn id="48" dur="500" fill="hold"/>
                                        <p:tgtEl>
                                          <p:spTgt spid="67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678"/>
                                        </p:tgtEl>
                                        <p:attrNameLst>
                                          <p:attrName>style.visibility</p:attrName>
                                        </p:attrNameLst>
                                      </p:cBhvr>
                                      <p:to>
                                        <p:strVal val="visible"/>
                                      </p:to>
                                    </p:set>
                                    <p:anim calcmode="lin" valueType="num">
                                      <p:cBhvr additive="base">
                                        <p:cTn id="51" dur="500" fill="hold"/>
                                        <p:tgtEl>
                                          <p:spTgt spid="678"/>
                                        </p:tgtEl>
                                        <p:attrNameLst>
                                          <p:attrName>ppt_x</p:attrName>
                                        </p:attrNameLst>
                                      </p:cBhvr>
                                      <p:tavLst>
                                        <p:tav tm="0">
                                          <p:val>
                                            <p:strVal val="#ppt_x"/>
                                          </p:val>
                                        </p:tav>
                                        <p:tav tm="100000">
                                          <p:val>
                                            <p:strVal val="#ppt_x"/>
                                          </p:val>
                                        </p:tav>
                                      </p:tavLst>
                                    </p:anim>
                                    <p:anim calcmode="lin" valueType="num">
                                      <p:cBhvr additive="base">
                                        <p:cTn id="52" dur="500" fill="hold"/>
                                        <p:tgtEl>
                                          <p:spTgt spid="6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 grpId="0"/>
      <p:bldP spid="580" grpId="0" animBg="1"/>
      <p:bldP spid="4" grpId="0" animBg="1"/>
      <p:bldP spid="67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224603" y="128053"/>
            <a:ext cx="7320468" cy="624600"/>
          </a:xfrm>
          <a:prstGeom prst="rect">
            <a:avLst/>
          </a:prstGeom>
        </p:spPr>
        <p:txBody>
          <a:bodyPr spcFirstLastPara="1" wrap="square" lIns="91425" tIns="91425" rIns="91425" bIns="91425" anchor="t" anchorCtr="0">
            <a:noAutofit/>
          </a:bodyPr>
          <a:lstStyle/>
          <a:p>
            <a:r>
              <a:rPr lang="en-US" sz="3200">
                <a:latin typeface="Times New Roman" panose="02020603050405020304" pitchFamily="18" charset="0"/>
                <a:cs typeface="Times New Roman" panose="02020603050405020304" pitchFamily="18" charset="0"/>
              </a:rPr>
              <a:t>b) Kết luận</a:t>
            </a:r>
            <a:endParaRPr sz="44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221283" y="284665"/>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40"/>
          <p:cNvSpPr/>
          <p:nvPr/>
        </p:nvSpPr>
        <p:spPr>
          <a:xfrm>
            <a:off x="5768950" y="1196442"/>
            <a:ext cx="245400" cy="2454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3129650" y="3110867"/>
            <a:ext cx="245400" cy="2454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91146" y="207124"/>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图片 4">
            <a:extLst>
              <a:ext uri="{FF2B5EF4-FFF2-40B4-BE49-F238E27FC236}">
                <a16:creationId xmlns:a16="http://schemas.microsoft.com/office/drawing/2014/main" id="{B7D6F79F-2EB8-CADA-7C14-DD4D56F5944E}"/>
              </a:ext>
            </a:extLst>
          </p:cNvPr>
          <p:cNvPicPr>
            <a:picLocks noChangeAspect="1"/>
          </p:cNvPicPr>
          <p:nvPr/>
        </p:nvPicPr>
        <p:blipFill rotWithShape="1">
          <a:blip r:embed="rId3"/>
          <a:srcRect/>
          <a:stretch>
            <a:fillRect/>
          </a:stretch>
        </p:blipFill>
        <p:spPr>
          <a:xfrm flipH="1">
            <a:off x="256506" y="2686442"/>
            <a:ext cx="3680860" cy="2300083"/>
          </a:xfrm>
          <a:prstGeom prst="rect">
            <a:avLst/>
          </a:prstGeom>
        </p:spPr>
      </p:pic>
      <p:pic>
        <p:nvPicPr>
          <p:cNvPr id="3" name="图片 16">
            <a:extLst>
              <a:ext uri="{FF2B5EF4-FFF2-40B4-BE49-F238E27FC236}">
                <a16:creationId xmlns:a16="http://schemas.microsoft.com/office/drawing/2014/main" id="{CEC95C73-E024-13FA-E537-2724A621BD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6334" y="1006454"/>
            <a:ext cx="4969614" cy="3359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13">
            <a:extLst>
              <a:ext uri="{FF2B5EF4-FFF2-40B4-BE49-F238E27FC236}">
                <a16:creationId xmlns:a16="http://schemas.microsoft.com/office/drawing/2014/main" id="{36B51529-6BCB-931B-0237-FEA45979DF6F}"/>
              </a:ext>
            </a:extLst>
          </p:cNvPr>
          <p:cNvSpPr txBox="1"/>
          <p:nvPr/>
        </p:nvSpPr>
        <p:spPr>
          <a:xfrm>
            <a:off x="4874356" y="1833086"/>
            <a:ext cx="3015003" cy="1323439"/>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i="1">
                <a:latin typeface="Times New Roman" panose="02020603050405020304" pitchFamily="18" charset="0"/>
                <a:cs typeface="Times New Roman" panose="02020603050405020304" pitchFamily="18" charset="0"/>
              </a:rPr>
              <a:t>Đặt câu với 2 thành ngữ, sau đó thay thế thành ngữ bằng từ ngữ tương ứng chỉ ra sự khác biệt của chúng</a:t>
            </a:r>
            <a:endParaRPr lang="en-US" sz="2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780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224603" y="128053"/>
            <a:ext cx="7320468" cy="624600"/>
          </a:xfrm>
          <a:prstGeom prst="rect">
            <a:avLst/>
          </a:prstGeom>
        </p:spPr>
        <p:txBody>
          <a:bodyPr spcFirstLastPara="1" wrap="square" lIns="91425" tIns="91425" rIns="91425" bIns="91425" anchor="t" anchorCtr="0">
            <a:noAutofit/>
          </a:bodyPr>
          <a:lstStyle/>
          <a:p>
            <a:r>
              <a:rPr lang="en-US" sz="2800">
                <a:latin typeface="Times New Roman" panose="02020603050405020304" pitchFamily="18" charset="0"/>
                <a:cs typeface="Times New Roman" panose="02020603050405020304" pitchFamily="18" charset="0"/>
              </a:rPr>
              <a:t>b) Kết luận</a:t>
            </a:r>
            <a:endParaRPr sz="40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221283" y="284665"/>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40"/>
          <p:cNvSpPr/>
          <p:nvPr/>
        </p:nvSpPr>
        <p:spPr>
          <a:xfrm>
            <a:off x="6406904" y="2004523"/>
            <a:ext cx="245400" cy="2454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3767604" y="3918948"/>
            <a:ext cx="245400" cy="2454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0"/>
          <p:cNvSpPr/>
          <p:nvPr/>
        </p:nvSpPr>
        <p:spPr>
          <a:xfrm>
            <a:off x="5768950" y="3520067"/>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91146" y="207124"/>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Folded Corner 1">
            <a:extLst>
              <a:ext uri="{FF2B5EF4-FFF2-40B4-BE49-F238E27FC236}">
                <a16:creationId xmlns:a16="http://schemas.microsoft.com/office/drawing/2014/main" id="{511D2B67-C876-4FBF-1BF4-442EB44E75D6}"/>
              </a:ext>
            </a:extLst>
          </p:cNvPr>
          <p:cNvSpPr/>
          <p:nvPr/>
        </p:nvSpPr>
        <p:spPr>
          <a:xfrm>
            <a:off x="2986004" y="1495223"/>
            <a:ext cx="5364438" cy="2147584"/>
          </a:xfrm>
          <a:prstGeom prst="foldedCorner">
            <a:avLst/>
          </a:prstGeom>
          <a:solidFill>
            <a:srgbClr val="FAA5A3"/>
          </a:solidFill>
          <a:ln w="12700" cap="flat" cmpd="sng" algn="ctr">
            <a:noFill/>
            <a:prstDash val="solid"/>
            <a:miter lim="800000"/>
          </a:ln>
          <a:effectLst/>
        </p:spPr>
        <p:txBody>
          <a:bodyPr rtlCol="0" anchor="ctr"/>
          <a:lstStyle/>
          <a:p>
            <a:pPr algn="ctr" defTabSz="913997">
              <a:buClrTx/>
              <a:buFontTx/>
              <a:buNone/>
              <a:defRPr/>
            </a:pPr>
            <a:endParaRPr lang="en-US" sz="1800" kern="1200">
              <a:solidFill>
                <a:prstClr val="white"/>
              </a:solidFill>
              <a:latin typeface="Calibri" panose="020F0502020204030204"/>
              <a:ea typeface="+mn-ea"/>
            </a:endParaRPr>
          </a:p>
        </p:txBody>
      </p:sp>
      <p:sp>
        <p:nvSpPr>
          <p:cNvPr id="3" name="Rectangle 2">
            <a:extLst>
              <a:ext uri="{FF2B5EF4-FFF2-40B4-BE49-F238E27FC236}">
                <a16:creationId xmlns:a16="http://schemas.microsoft.com/office/drawing/2014/main" id="{7FF06B1F-09F0-A68E-8295-574937AF7CB2}"/>
              </a:ext>
            </a:extLst>
          </p:cNvPr>
          <p:cNvSpPr/>
          <p:nvPr/>
        </p:nvSpPr>
        <p:spPr>
          <a:xfrm rot="19010495">
            <a:off x="2707117" y="1296002"/>
            <a:ext cx="667871" cy="405060"/>
          </a:xfrm>
          <a:prstGeom prst="rect">
            <a:avLst/>
          </a:prstGeom>
          <a:solidFill>
            <a:srgbClr val="4472C4">
              <a:alpha val="74000"/>
            </a:srgbClr>
          </a:solidFill>
          <a:ln w="12700" cap="flat" cmpd="sng" algn="ctr">
            <a:noFill/>
            <a:prstDash val="solid"/>
            <a:miter lim="800000"/>
          </a:ln>
          <a:effectLst/>
        </p:spPr>
        <p:txBody>
          <a:bodyPr rtlCol="0" anchor="ctr"/>
          <a:lstStyle/>
          <a:p>
            <a:pPr algn="ctr" defTabSz="913997">
              <a:buClrTx/>
              <a:buFontTx/>
              <a:buNone/>
              <a:defRPr/>
            </a:pPr>
            <a:endParaRPr lang="en-US" sz="1800" kern="1200">
              <a:solidFill>
                <a:prstClr val="white"/>
              </a:solidFill>
              <a:latin typeface="Calibri" panose="020F0502020204030204"/>
              <a:ea typeface="+mn-ea"/>
            </a:endParaRPr>
          </a:p>
        </p:txBody>
      </p:sp>
      <p:sp>
        <p:nvSpPr>
          <p:cNvPr id="4" name="Rectangle 3">
            <a:extLst>
              <a:ext uri="{FF2B5EF4-FFF2-40B4-BE49-F238E27FC236}">
                <a16:creationId xmlns:a16="http://schemas.microsoft.com/office/drawing/2014/main" id="{DB6ADEEA-613B-1294-592E-FCE26A0095E5}"/>
              </a:ext>
            </a:extLst>
          </p:cNvPr>
          <p:cNvSpPr/>
          <p:nvPr/>
        </p:nvSpPr>
        <p:spPr>
          <a:xfrm>
            <a:off x="3211935" y="1596435"/>
            <a:ext cx="4651991" cy="1945705"/>
          </a:xfrm>
          <a:prstGeom prst="rect">
            <a:avLst/>
          </a:prstGeom>
          <a:solidFill>
            <a:schemeClr val="accent3">
              <a:lumMod val="40000"/>
              <a:lumOff val="60000"/>
            </a:schemeClr>
          </a:solidFill>
          <a:ln w="12700" cap="flat" cmpd="sng" algn="ctr">
            <a:noFill/>
            <a:prstDash val="solid"/>
            <a:miter lim="800000"/>
          </a:ln>
          <a:effectLst/>
        </p:spPr>
        <p:txBody>
          <a:bodyPr rtlCol="0" anchor="ctr"/>
          <a:lstStyle/>
          <a:p>
            <a:pPr algn="ctr" defTabSz="913997">
              <a:buClrTx/>
              <a:buFontTx/>
              <a:buNone/>
              <a:defRPr/>
            </a:pPr>
            <a:endParaRPr lang="en-US" sz="1800" kern="1200">
              <a:solidFill>
                <a:prstClr val="white"/>
              </a:solidFill>
              <a:latin typeface="Calibri" panose="020F0502020204030204"/>
              <a:ea typeface="+mn-ea"/>
            </a:endParaRPr>
          </a:p>
        </p:txBody>
      </p:sp>
      <p:sp>
        <p:nvSpPr>
          <p:cNvPr id="5" name="TextBox 4">
            <a:extLst>
              <a:ext uri="{FF2B5EF4-FFF2-40B4-BE49-F238E27FC236}">
                <a16:creationId xmlns:a16="http://schemas.microsoft.com/office/drawing/2014/main" id="{1E687B78-A8FB-0DD4-14AB-C992D4B4F4A1}"/>
              </a:ext>
            </a:extLst>
          </p:cNvPr>
          <p:cNvSpPr txBox="1"/>
          <p:nvPr/>
        </p:nvSpPr>
        <p:spPr>
          <a:xfrm>
            <a:off x="3304537" y="1596435"/>
            <a:ext cx="4378530" cy="4062651"/>
          </a:xfrm>
          <a:prstGeom prst="rect">
            <a:avLst/>
          </a:prstGeom>
          <a:noFill/>
        </p:spPr>
        <p:txBody>
          <a:bodyPr wrap="square" rtlCol="0">
            <a:spAutoFit/>
          </a:bodyPr>
          <a:lstStyle/>
          <a:p>
            <a:pPr algn="just"/>
            <a:r>
              <a:rPr lang="en-US" sz="2400" b="1" i="1">
                <a:latin typeface="Times New Roman" panose="02020603050405020304" pitchFamily="18" charset="0"/>
                <a:cs typeface="Times New Roman" panose="02020603050405020304" pitchFamily="18" charset="0"/>
              </a:rPr>
              <a:t>Ví dụ về thành ngữ</a:t>
            </a:r>
            <a:r>
              <a:rPr lang="en-US" sz="2400" i="1">
                <a:latin typeface="Times New Roman" panose="02020603050405020304" pitchFamily="18" charset="0"/>
                <a:cs typeface="Times New Roman" panose="02020603050405020304" pitchFamily="18" charset="0"/>
              </a:rPr>
              <a:t>: Chó treo mèo đậy, Đen như cột nhà cháy, Nước đổ đầu vịt, một nắng hai sương, lòng lang dạ thú, đi guốc trong bụng</a:t>
            </a:r>
            <a:endParaRPr lang="en-US" sz="2400">
              <a:latin typeface="Times New Roman" panose="02020603050405020304" pitchFamily="18" charset="0"/>
              <a:cs typeface="Times New Roman" panose="02020603050405020304" pitchFamily="18" charset="0"/>
            </a:endParaRPr>
          </a:p>
          <a:p>
            <a:pPr algn="just">
              <a:buClrTx/>
              <a:buFontTx/>
              <a:buNone/>
            </a:pPr>
            <a:endParaRPr lang="en-US" sz="13800" kern="120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图片 46">
            <a:extLst>
              <a:ext uri="{FF2B5EF4-FFF2-40B4-BE49-F238E27FC236}">
                <a16:creationId xmlns:a16="http://schemas.microsoft.com/office/drawing/2014/main" id="{43B2AE1C-06F2-FDCC-29EC-266B385B6A76}"/>
              </a:ext>
            </a:extLst>
          </p:cNvPr>
          <p:cNvPicPr>
            <a:picLocks noChangeAspect="1"/>
          </p:cNvPicPr>
          <p:nvPr/>
        </p:nvPicPr>
        <p:blipFill>
          <a:blip r:embed="rId3"/>
          <a:stretch>
            <a:fillRect/>
          </a:stretch>
        </p:blipFill>
        <p:spPr>
          <a:xfrm>
            <a:off x="433052" y="1900821"/>
            <a:ext cx="2597120" cy="3282637"/>
          </a:xfrm>
          <a:prstGeom prst="rect">
            <a:avLst/>
          </a:prstGeom>
        </p:spPr>
      </p:pic>
    </p:spTree>
    <p:extLst>
      <p:ext uri="{BB962C8B-B14F-4D97-AF65-F5344CB8AC3E}">
        <p14:creationId xmlns:p14="http://schemas.microsoft.com/office/powerpoint/2010/main" val="466338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grpSp>
        <p:nvGrpSpPr>
          <p:cNvPr id="776" name="Google Shape;1314;p50">
            <a:extLst>
              <a:ext uri="{FF2B5EF4-FFF2-40B4-BE49-F238E27FC236}">
                <a16:creationId xmlns:a16="http://schemas.microsoft.com/office/drawing/2014/main" id="{E30C0B6A-FBE9-5693-2B7D-DA446A6859DA}"/>
              </a:ext>
            </a:extLst>
          </p:cNvPr>
          <p:cNvGrpSpPr/>
          <p:nvPr/>
        </p:nvGrpSpPr>
        <p:grpSpPr>
          <a:xfrm>
            <a:off x="0" y="2378433"/>
            <a:ext cx="9260958" cy="2728614"/>
            <a:chOff x="453808" y="538575"/>
            <a:chExt cx="8236362" cy="4280926"/>
          </a:xfrm>
        </p:grpSpPr>
        <p:sp>
          <p:nvSpPr>
            <p:cNvPr id="777" name="Google Shape;1315;p50">
              <a:extLst>
                <a:ext uri="{FF2B5EF4-FFF2-40B4-BE49-F238E27FC236}">
                  <a16:creationId xmlns:a16="http://schemas.microsoft.com/office/drawing/2014/main" id="{801DAA70-C5C2-61C1-8622-647A545A3F93}"/>
                </a:ext>
              </a:extLst>
            </p:cNvPr>
            <p:cNvSpPr/>
            <p:nvPr/>
          </p:nvSpPr>
          <p:spPr>
            <a:xfrm>
              <a:off x="3071927" y="538575"/>
              <a:ext cx="5618243" cy="4280926"/>
            </a:xfrm>
            <a:custGeom>
              <a:avLst/>
              <a:gdLst/>
              <a:ahLst/>
              <a:cxnLst/>
              <a:rect l="l" t="t" r="r" b="b"/>
              <a:pathLst>
                <a:path w="130847" h="94252" extrusionOk="0">
                  <a:moveTo>
                    <a:pt x="118473" y="1"/>
                  </a:moveTo>
                  <a:cubicBezTo>
                    <a:pt x="113640" y="1"/>
                    <a:pt x="108751" y="981"/>
                    <a:pt x="104318" y="2928"/>
                  </a:cubicBezTo>
                  <a:cubicBezTo>
                    <a:pt x="95176" y="6850"/>
                    <a:pt x="87802" y="14156"/>
                    <a:pt x="82347" y="22497"/>
                  </a:cubicBezTo>
                  <a:cubicBezTo>
                    <a:pt x="77445" y="29981"/>
                    <a:pt x="73647" y="38668"/>
                    <a:pt x="66121" y="43391"/>
                  </a:cubicBezTo>
                  <a:cubicBezTo>
                    <a:pt x="60707" y="46843"/>
                    <a:pt x="54148" y="47644"/>
                    <a:pt x="47823" y="48624"/>
                  </a:cubicBezTo>
                  <a:cubicBezTo>
                    <a:pt x="40159" y="49826"/>
                    <a:pt x="32508" y="51331"/>
                    <a:pt x="25313" y="54314"/>
                  </a:cubicBezTo>
                  <a:cubicBezTo>
                    <a:pt x="18187" y="57255"/>
                    <a:pt x="11573" y="61854"/>
                    <a:pt x="7140" y="68179"/>
                  </a:cubicBezTo>
                  <a:cubicBezTo>
                    <a:pt x="1961" y="75719"/>
                    <a:pt x="235" y="85040"/>
                    <a:pt x="0" y="94251"/>
                  </a:cubicBezTo>
                  <a:lnTo>
                    <a:pt x="128831" y="94251"/>
                  </a:lnTo>
                  <a:cubicBezTo>
                    <a:pt x="130336" y="94251"/>
                    <a:pt x="130792" y="93381"/>
                    <a:pt x="130792" y="91890"/>
                  </a:cubicBezTo>
                  <a:lnTo>
                    <a:pt x="130847" y="2528"/>
                  </a:lnTo>
                  <a:cubicBezTo>
                    <a:pt x="126939" y="802"/>
                    <a:pt x="122740" y="1"/>
                    <a:pt x="118473" y="1"/>
                  </a:cubicBezTo>
                  <a:close/>
                </a:path>
              </a:pathLst>
            </a:custGeom>
            <a:solidFill>
              <a:srgbClr val="EF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1316;p50">
              <a:extLst>
                <a:ext uri="{FF2B5EF4-FFF2-40B4-BE49-F238E27FC236}">
                  <a16:creationId xmlns:a16="http://schemas.microsoft.com/office/drawing/2014/main" id="{5D2456E3-E948-3DBB-DE3D-2867226DEB0D}"/>
                </a:ext>
              </a:extLst>
            </p:cNvPr>
            <p:cNvSpPr/>
            <p:nvPr/>
          </p:nvSpPr>
          <p:spPr>
            <a:xfrm flipH="1">
              <a:off x="453808" y="538575"/>
              <a:ext cx="5156680" cy="4280926"/>
            </a:xfrm>
            <a:custGeom>
              <a:avLst/>
              <a:gdLst/>
              <a:ahLst/>
              <a:cxnLst/>
              <a:rect l="l" t="t" r="r" b="b"/>
              <a:pathLst>
                <a:path w="130847" h="94252" extrusionOk="0">
                  <a:moveTo>
                    <a:pt x="118473" y="1"/>
                  </a:moveTo>
                  <a:cubicBezTo>
                    <a:pt x="113640" y="1"/>
                    <a:pt x="108751" y="981"/>
                    <a:pt x="104318" y="2928"/>
                  </a:cubicBezTo>
                  <a:cubicBezTo>
                    <a:pt x="95176" y="6850"/>
                    <a:pt x="87802" y="14156"/>
                    <a:pt x="82347" y="22497"/>
                  </a:cubicBezTo>
                  <a:cubicBezTo>
                    <a:pt x="77445" y="29981"/>
                    <a:pt x="73647" y="38668"/>
                    <a:pt x="66121" y="43391"/>
                  </a:cubicBezTo>
                  <a:cubicBezTo>
                    <a:pt x="60707" y="46843"/>
                    <a:pt x="54148" y="47644"/>
                    <a:pt x="47823" y="48624"/>
                  </a:cubicBezTo>
                  <a:cubicBezTo>
                    <a:pt x="40159" y="49826"/>
                    <a:pt x="32508" y="51331"/>
                    <a:pt x="25313" y="54314"/>
                  </a:cubicBezTo>
                  <a:cubicBezTo>
                    <a:pt x="18187" y="57255"/>
                    <a:pt x="11573" y="61854"/>
                    <a:pt x="7140" y="68179"/>
                  </a:cubicBezTo>
                  <a:cubicBezTo>
                    <a:pt x="1961" y="75719"/>
                    <a:pt x="235" y="85040"/>
                    <a:pt x="0" y="94251"/>
                  </a:cubicBezTo>
                  <a:lnTo>
                    <a:pt x="128831" y="94251"/>
                  </a:lnTo>
                  <a:cubicBezTo>
                    <a:pt x="130336" y="94251"/>
                    <a:pt x="130792" y="93381"/>
                    <a:pt x="130792" y="91890"/>
                  </a:cubicBezTo>
                  <a:lnTo>
                    <a:pt x="130847" y="2528"/>
                  </a:lnTo>
                  <a:cubicBezTo>
                    <a:pt x="126939" y="802"/>
                    <a:pt x="122740" y="1"/>
                    <a:pt x="118473" y="1"/>
                  </a:cubicBezTo>
                  <a:close/>
                </a:path>
              </a:pathLst>
            </a:custGeom>
            <a:solidFill>
              <a:srgbClr val="EF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3" name="Google Shape;683;p40"/>
          <p:cNvSpPr txBox="1">
            <a:spLocks noGrp="1"/>
          </p:cNvSpPr>
          <p:nvPr>
            <p:ph type="title"/>
          </p:nvPr>
        </p:nvSpPr>
        <p:spPr>
          <a:xfrm>
            <a:off x="1194753" y="146769"/>
            <a:ext cx="7716000" cy="62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latin typeface="Times New Roman" panose="02020603050405020304" pitchFamily="18" charset="0"/>
                <a:cs typeface="Times New Roman" panose="02020603050405020304" pitchFamily="18" charset="0"/>
              </a:rPr>
              <a:t>b) Kết luận</a:t>
            </a:r>
            <a:endParaRPr sz="32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166997" y="63995"/>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40"/>
          <p:cNvSpPr/>
          <p:nvPr/>
        </p:nvSpPr>
        <p:spPr>
          <a:xfrm>
            <a:off x="5768950" y="1196442"/>
            <a:ext cx="245400" cy="2454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3129650" y="3110867"/>
            <a:ext cx="245400" cy="2454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0"/>
          <p:cNvSpPr/>
          <p:nvPr/>
        </p:nvSpPr>
        <p:spPr>
          <a:xfrm>
            <a:off x="5768950" y="3520067"/>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59248" y="36452"/>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9" name="Google Shape;1317;p50">
            <a:extLst>
              <a:ext uri="{FF2B5EF4-FFF2-40B4-BE49-F238E27FC236}">
                <a16:creationId xmlns:a16="http://schemas.microsoft.com/office/drawing/2014/main" id="{321EC4DB-4661-D5FC-2665-EE594B33533B}"/>
              </a:ext>
            </a:extLst>
          </p:cNvPr>
          <p:cNvGrpSpPr/>
          <p:nvPr/>
        </p:nvGrpSpPr>
        <p:grpSpPr>
          <a:xfrm>
            <a:off x="6720762" y="1771431"/>
            <a:ext cx="2423238" cy="2924271"/>
            <a:chOff x="5338029" y="1537778"/>
            <a:chExt cx="2423238" cy="2924271"/>
          </a:xfrm>
        </p:grpSpPr>
        <p:grpSp>
          <p:nvGrpSpPr>
            <p:cNvPr id="780" name="Google Shape;1318;p50">
              <a:extLst>
                <a:ext uri="{FF2B5EF4-FFF2-40B4-BE49-F238E27FC236}">
                  <a16:creationId xmlns:a16="http://schemas.microsoft.com/office/drawing/2014/main" id="{B6A78430-C86C-82BD-A55B-3576E1E2A7A5}"/>
                </a:ext>
              </a:extLst>
            </p:cNvPr>
            <p:cNvGrpSpPr/>
            <p:nvPr/>
          </p:nvGrpSpPr>
          <p:grpSpPr>
            <a:xfrm>
              <a:off x="5338029" y="1537778"/>
              <a:ext cx="2423238" cy="2924271"/>
              <a:chOff x="1448950" y="1075017"/>
              <a:chExt cx="2946902" cy="3556210"/>
            </a:xfrm>
          </p:grpSpPr>
          <p:grpSp>
            <p:nvGrpSpPr>
              <p:cNvPr id="796" name="Google Shape;1319;p50">
                <a:extLst>
                  <a:ext uri="{FF2B5EF4-FFF2-40B4-BE49-F238E27FC236}">
                    <a16:creationId xmlns:a16="http://schemas.microsoft.com/office/drawing/2014/main" id="{A87119FB-84E4-3BFC-C2D6-814C27EF43C3}"/>
                  </a:ext>
                </a:extLst>
              </p:cNvPr>
              <p:cNvGrpSpPr/>
              <p:nvPr/>
            </p:nvGrpSpPr>
            <p:grpSpPr>
              <a:xfrm>
                <a:off x="1452285" y="1075017"/>
                <a:ext cx="2662861" cy="3268565"/>
                <a:chOff x="1358107" y="1232317"/>
                <a:chExt cx="2662861" cy="3268565"/>
              </a:xfrm>
            </p:grpSpPr>
            <p:sp>
              <p:nvSpPr>
                <p:cNvPr id="798" name="Google Shape;1320;p50">
                  <a:extLst>
                    <a:ext uri="{FF2B5EF4-FFF2-40B4-BE49-F238E27FC236}">
                      <a16:creationId xmlns:a16="http://schemas.microsoft.com/office/drawing/2014/main" id="{B254D27A-381E-6A98-4DEB-4F364DAB5FC7}"/>
                    </a:ext>
                  </a:extLst>
                </p:cNvPr>
                <p:cNvSpPr/>
                <p:nvPr/>
              </p:nvSpPr>
              <p:spPr>
                <a:xfrm>
                  <a:off x="1723115" y="2582672"/>
                  <a:ext cx="2296692" cy="1871008"/>
                </a:xfrm>
                <a:custGeom>
                  <a:avLst/>
                  <a:gdLst/>
                  <a:ahLst/>
                  <a:cxnLst/>
                  <a:rect l="l" t="t" r="r" b="b"/>
                  <a:pathLst>
                    <a:path w="72778" h="41608" extrusionOk="0">
                      <a:moveTo>
                        <a:pt x="35023" y="1"/>
                      </a:moveTo>
                      <a:cubicBezTo>
                        <a:pt x="32560" y="1"/>
                        <a:pt x="30108" y="577"/>
                        <a:pt x="27966" y="1795"/>
                      </a:cubicBezTo>
                      <a:cubicBezTo>
                        <a:pt x="24389" y="3811"/>
                        <a:pt x="21972" y="7374"/>
                        <a:pt x="19265" y="10481"/>
                      </a:cubicBezTo>
                      <a:cubicBezTo>
                        <a:pt x="18354" y="11572"/>
                        <a:pt x="17318" y="12732"/>
                        <a:pt x="15937" y="13243"/>
                      </a:cubicBezTo>
                      <a:cubicBezTo>
                        <a:pt x="15181" y="13542"/>
                        <a:pt x="14389" y="13630"/>
                        <a:pt x="13569" y="13630"/>
                      </a:cubicBezTo>
                      <a:cubicBezTo>
                        <a:pt x="12951" y="13630"/>
                        <a:pt x="12317" y="13580"/>
                        <a:pt x="11670" y="13533"/>
                      </a:cubicBezTo>
                      <a:cubicBezTo>
                        <a:pt x="11143" y="13494"/>
                        <a:pt x="10615" y="13455"/>
                        <a:pt x="10108" y="13455"/>
                      </a:cubicBezTo>
                      <a:cubicBezTo>
                        <a:pt x="9897" y="13455"/>
                        <a:pt x="9690" y="13461"/>
                        <a:pt x="9488" y="13478"/>
                      </a:cubicBezTo>
                      <a:cubicBezTo>
                        <a:pt x="6671" y="13588"/>
                        <a:pt x="3964" y="15024"/>
                        <a:pt x="2238" y="17275"/>
                      </a:cubicBezTo>
                      <a:cubicBezTo>
                        <a:pt x="567" y="19512"/>
                        <a:pt x="1" y="22509"/>
                        <a:pt x="691" y="25271"/>
                      </a:cubicBezTo>
                      <a:cubicBezTo>
                        <a:pt x="1202" y="27232"/>
                        <a:pt x="2349" y="29179"/>
                        <a:pt x="2003" y="31250"/>
                      </a:cubicBezTo>
                      <a:cubicBezTo>
                        <a:pt x="1838" y="32466"/>
                        <a:pt x="1147" y="33501"/>
                        <a:pt x="691" y="34592"/>
                      </a:cubicBezTo>
                      <a:cubicBezTo>
                        <a:pt x="1" y="36553"/>
                        <a:pt x="1" y="38735"/>
                        <a:pt x="1037" y="40517"/>
                      </a:cubicBezTo>
                      <a:cubicBezTo>
                        <a:pt x="1202" y="40917"/>
                        <a:pt x="1492" y="41207"/>
                        <a:pt x="1727" y="41552"/>
                      </a:cubicBezTo>
                      <a:cubicBezTo>
                        <a:pt x="5000" y="41387"/>
                        <a:pt x="8742" y="41207"/>
                        <a:pt x="12941" y="41097"/>
                      </a:cubicBezTo>
                      <a:cubicBezTo>
                        <a:pt x="19611" y="40862"/>
                        <a:pt x="27386" y="40751"/>
                        <a:pt x="35616" y="40751"/>
                      </a:cubicBezTo>
                      <a:lnTo>
                        <a:pt x="42286" y="40751"/>
                      </a:lnTo>
                      <a:cubicBezTo>
                        <a:pt x="48735" y="40807"/>
                        <a:pt x="54770" y="40917"/>
                        <a:pt x="60128" y="41152"/>
                      </a:cubicBezTo>
                      <a:cubicBezTo>
                        <a:pt x="62945" y="41207"/>
                        <a:pt x="65597" y="41318"/>
                        <a:pt x="67945" y="41442"/>
                      </a:cubicBezTo>
                      <a:cubicBezTo>
                        <a:pt x="68815" y="41497"/>
                        <a:pt x="69616" y="41552"/>
                        <a:pt x="70361" y="41608"/>
                      </a:cubicBezTo>
                      <a:cubicBezTo>
                        <a:pt x="71632" y="38445"/>
                        <a:pt x="72778" y="35172"/>
                        <a:pt x="72667" y="31830"/>
                      </a:cubicBezTo>
                      <a:cubicBezTo>
                        <a:pt x="72557" y="27798"/>
                        <a:pt x="70196" y="23600"/>
                        <a:pt x="66343" y="22619"/>
                      </a:cubicBezTo>
                      <a:cubicBezTo>
                        <a:pt x="65610" y="22452"/>
                        <a:pt x="64878" y="22404"/>
                        <a:pt x="64149" y="22404"/>
                      </a:cubicBezTo>
                      <a:cubicBezTo>
                        <a:pt x="63612" y="22404"/>
                        <a:pt x="63077" y="22430"/>
                        <a:pt x="62545" y="22454"/>
                      </a:cubicBezTo>
                      <a:cubicBezTo>
                        <a:pt x="62274" y="22454"/>
                        <a:pt x="62003" y="22455"/>
                        <a:pt x="61733" y="22455"/>
                      </a:cubicBezTo>
                      <a:cubicBezTo>
                        <a:pt x="60450" y="22455"/>
                        <a:pt x="59188" y="22418"/>
                        <a:pt x="58002" y="21984"/>
                      </a:cubicBezTo>
                      <a:cubicBezTo>
                        <a:pt x="56151" y="21239"/>
                        <a:pt x="54770" y="19568"/>
                        <a:pt x="53859" y="17786"/>
                      </a:cubicBezTo>
                      <a:cubicBezTo>
                        <a:pt x="52989" y="16060"/>
                        <a:pt x="52409" y="14113"/>
                        <a:pt x="51663" y="12262"/>
                      </a:cubicBezTo>
                      <a:cubicBezTo>
                        <a:pt x="49771" y="7774"/>
                        <a:pt x="46429" y="3756"/>
                        <a:pt x="42051" y="1615"/>
                      </a:cubicBezTo>
                      <a:cubicBezTo>
                        <a:pt x="39886" y="560"/>
                        <a:pt x="37449" y="1"/>
                        <a:pt x="35023"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1321;p50">
                  <a:extLst>
                    <a:ext uri="{FF2B5EF4-FFF2-40B4-BE49-F238E27FC236}">
                      <a16:creationId xmlns:a16="http://schemas.microsoft.com/office/drawing/2014/main" id="{9FBB5B0E-721F-5F72-DAB9-3170B888146C}"/>
                    </a:ext>
                  </a:extLst>
                </p:cNvPr>
                <p:cNvSpPr/>
                <p:nvPr/>
              </p:nvSpPr>
              <p:spPr>
                <a:xfrm>
                  <a:off x="2591399" y="1232317"/>
                  <a:ext cx="711701" cy="721638"/>
                </a:xfrm>
                <a:custGeom>
                  <a:avLst/>
                  <a:gdLst/>
                  <a:ahLst/>
                  <a:cxnLst/>
                  <a:rect l="l" t="t" r="r" b="b"/>
                  <a:pathLst>
                    <a:path w="15827" h="16048" extrusionOk="0">
                      <a:moveTo>
                        <a:pt x="8176" y="0"/>
                      </a:moveTo>
                      <a:cubicBezTo>
                        <a:pt x="6270" y="0"/>
                        <a:pt x="4488" y="857"/>
                        <a:pt x="3107" y="2127"/>
                      </a:cubicBezTo>
                      <a:cubicBezTo>
                        <a:pt x="1326" y="3674"/>
                        <a:pt x="180" y="5925"/>
                        <a:pt x="56" y="8286"/>
                      </a:cubicBezTo>
                      <a:cubicBezTo>
                        <a:pt x="0" y="10648"/>
                        <a:pt x="1036" y="12995"/>
                        <a:pt x="2942" y="14376"/>
                      </a:cubicBezTo>
                      <a:cubicBezTo>
                        <a:pt x="4323" y="15357"/>
                        <a:pt x="6670" y="16047"/>
                        <a:pt x="8742" y="16047"/>
                      </a:cubicBezTo>
                      <a:cubicBezTo>
                        <a:pt x="9612" y="16047"/>
                        <a:pt x="10358" y="15937"/>
                        <a:pt x="10993" y="15702"/>
                      </a:cubicBezTo>
                      <a:cubicBezTo>
                        <a:pt x="13354" y="14721"/>
                        <a:pt x="15080" y="11794"/>
                        <a:pt x="15426" y="9377"/>
                      </a:cubicBezTo>
                      <a:cubicBezTo>
                        <a:pt x="15826" y="6560"/>
                        <a:pt x="14680" y="3563"/>
                        <a:pt x="12539" y="1727"/>
                      </a:cubicBezTo>
                      <a:cubicBezTo>
                        <a:pt x="11449" y="801"/>
                        <a:pt x="10123" y="166"/>
                        <a:pt x="8742" y="56"/>
                      </a:cubicBezTo>
                      <a:cubicBezTo>
                        <a:pt x="8521" y="0"/>
                        <a:pt x="8341" y="0"/>
                        <a:pt x="8176"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1322;p50">
                  <a:extLst>
                    <a:ext uri="{FF2B5EF4-FFF2-40B4-BE49-F238E27FC236}">
                      <a16:creationId xmlns:a16="http://schemas.microsoft.com/office/drawing/2014/main" id="{94E0FC77-3325-5FD2-25E1-A5011EF7AC08}"/>
                    </a:ext>
                  </a:extLst>
                </p:cNvPr>
                <p:cNvSpPr/>
                <p:nvPr/>
              </p:nvSpPr>
              <p:spPr>
                <a:xfrm>
                  <a:off x="1630135" y="2663356"/>
                  <a:ext cx="457724" cy="411138"/>
                </a:xfrm>
                <a:custGeom>
                  <a:avLst/>
                  <a:gdLst/>
                  <a:ahLst/>
                  <a:cxnLst/>
                  <a:rect l="l" t="t" r="r" b="b"/>
                  <a:pathLst>
                    <a:path w="10179" h="9143" extrusionOk="0">
                      <a:moveTo>
                        <a:pt x="4544" y="1"/>
                      </a:moveTo>
                      <a:cubicBezTo>
                        <a:pt x="4019" y="1"/>
                        <a:pt x="3453" y="56"/>
                        <a:pt x="2928" y="235"/>
                      </a:cubicBezTo>
                      <a:cubicBezTo>
                        <a:pt x="2293" y="456"/>
                        <a:pt x="1727" y="746"/>
                        <a:pt x="1257" y="1271"/>
                      </a:cubicBezTo>
                      <a:cubicBezTo>
                        <a:pt x="967" y="1616"/>
                        <a:pt x="746" y="2017"/>
                        <a:pt x="567" y="2417"/>
                      </a:cubicBezTo>
                      <a:cubicBezTo>
                        <a:pt x="0" y="4033"/>
                        <a:pt x="277" y="5870"/>
                        <a:pt x="1257" y="7195"/>
                      </a:cubicBezTo>
                      <a:cubicBezTo>
                        <a:pt x="2182" y="8452"/>
                        <a:pt x="3729" y="9143"/>
                        <a:pt x="5290" y="9143"/>
                      </a:cubicBezTo>
                      <a:cubicBezTo>
                        <a:pt x="6215" y="9143"/>
                        <a:pt x="7071" y="8922"/>
                        <a:pt x="7817" y="8397"/>
                      </a:cubicBezTo>
                      <a:cubicBezTo>
                        <a:pt x="9722" y="7071"/>
                        <a:pt x="10178" y="4199"/>
                        <a:pt x="8977" y="2307"/>
                      </a:cubicBezTo>
                      <a:cubicBezTo>
                        <a:pt x="8051" y="802"/>
                        <a:pt x="6325" y="1"/>
                        <a:pt x="4544"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1323;p50">
                  <a:extLst>
                    <a:ext uri="{FF2B5EF4-FFF2-40B4-BE49-F238E27FC236}">
                      <a16:creationId xmlns:a16="http://schemas.microsoft.com/office/drawing/2014/main" id="{64A9BBF0-F903-CFAF-19F2-3CE8BE676A88}"/>
                    </a:ext>
                  </a:extLst>
                </p:cNvPr>
                <p:cNvSpPr/>
                <p:nvPr/>
              </p:nvSpPr>
              <p:spPr>
                <a:xfrm>
                  <a:off x="1358107" y="2927289"/>
                  <a:ext cx="201859" cy="173305"/>
                </a:xfrm>
                <a:custGeom>
                  <a:avLst/>
                  <a:gdLst/>
                  <a:ahLst/>
                  <a:cxnLst/>
                  <a:rect l="l" t="t" r="r" b="b"/>
                  <a:pathLst>
                    <a:path w="4489" h="3854" extrusionOk="0">
                      <a:moveTo>
                        <a:pt x="2597" y="1"/>
                      </a:moveTo>
                      <a:cubicBezTo>
                        <a:pt x="1092" y="1"/>
                        <a:pt x="1" y="2307"/>
                        <a:pt x="1147" y="3398"/>
                      </a:cubicBezTo>
                      <a:cubicBezTo>
                        <a:pt x="1492" y="3688"/>
                        <a:pt x="1962" y="3854"/>
                        <a:pt x="2417" y="3854"/>
                      </a:cubicBezTo>
                      <a:cubicBezTo>
                        <a:pt x="3108" y="3854"/>
                        <a:pt x="3854" y="3508"/>
                        <a:pt x="4199" y="2873"/>
                      </a:cubicBezTo>
                      <a:cubicBezTo>
                        <a:pt x="4489" y="2362"/>
                        <a:pt x="4489" y="1672"/>
                        <a:pt x="4199" y="1147"/>
                      </a:cubicBezTo>
                      <a:cubicBezTo>
                        <a:pt x="4088" y="857"/>
                        <a:pt x="3909" y="636"/>
                        <a:pt x="3688" y="401"/>
                      </a:cubicBezTo>
                      <a:cubicBezTo>
                        <a:pt x="3508" y="291"/>
                        <a:pt x="3288" y="111"/>
                        <a:pt x="2997" y="56"/>
                      </a:cubicBezTo>
                      <a:cubicBezTo>
                        <a:pt x="2873" y="1"/>
                        <a:pt x="2763" y="1"/>
                        <a:pt x="2597"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1324;p50">
                  <a:extLst>
                    <a:ext uri="{FF2B5EF4-FFF2-40B4-BE49-F238E27FC236}">
                      <a16:creationId xmlns:a16="http://schemas.microsoft.com/office/drawing/2014/main" id="{9A0BC437-ECA5-0B36-06A9-3179D607C923}"/>
                    </a:ext>
                  </a:extLst>
                </p:cNvPr>
                <p:cNvSpPr/>
                <p:nvPr/>
              </p:nvSpPr>
              <p:spPr>
                <a:xfrm>
                  <a:off x="3345830" y="1694332"/>
                  <a:ext cx="191921" cy="173305"/>
                </a:xfrm>
                <a:custGeom>
                  <a:avLst/>
                  <a:gdLst/>
                  <a:ahLst/>
                  <a:cxnLst/>
                  <a:rect l="l" t="t" r="r" b="b"/>
                  <a:pathLst>
                    <a:path w="4268" h="3854" extrusionOk="0">
                      <a:moveTo>
                        <a:pt x="2417" y="1"/>
                      </a:moveTo>
                      <a:cubicBezTo>
                        <a:pt x="1105" y="1"/>
                        <a:pt x="0" y="1948"/>
                        <a:pt x="760" y="3108"/>
                      </a:cubicBezTo>
                      <a:cubicBezTo>
                        <a:pt x="870" y="3218"/>
                        <a:pt x="981" y="3398"/>
                        <a:pt x="1160" y="3508"/>
                      </a:cubicBezTo>
                      <a:cubicBezTo>
                        <a:pt x="1450" y="3743"/>
                        <a:pt x="1851" y="3854"/>
                        <a:pt x="2251" y="3854"/>
                      </a:cubicBezTo>
                      <a:cubicBezTo>
                        <a:pt x="2942" y="3854"/>
                        <a:pt x="3687" y="3453"/>
                        <a:pt x="4033" y="2818"/>
                      </a:cubicBezTo>
                      <a:cubicBezTo>
                        <a:pt x="4267" y="2362"/>
                        <a:pt x="4267" y="1782"/>
                        <a:pt x="4088" y="1257"/>
                      </a:cubicBezTo>
                      <a:cubicBezTo>
                        <a:pt x="3867" y="691"/>
                        <a:pt x="3397" y="222"/>
                        <a:pt x="2831" y="56"/>
                      </a:cubicBezTo>
                      <a:cubicBezTo>
                        <a:pt x="2707" y="1"/>
                        <a:pt x="2541" y="1"/>
                        <a:pt x="2417"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1325;p50">
                  <a:extLst>
                    <a:ext uri="{FF2B5EF4-FFF2-40B4-BE49-F238E27FC236}">
                      <a16:creationId xmlns:a16="http://schemas.microsoft.com/office/drawing/2014/main" id="{B2B4D61D-4772-BAF6-0003-88B1D1B1D2D8}"/>
                    </a:ext>
                  </a:extLst>
                </p:cNvPr>
                <p:cNvSpPr/>
                <p:nvPr/>
              </p:nvSpPr>
              <p:spPr>
                <a:xfrm>
                  <a:off x="1640074" y="3005533"/>
                  <a:ext cx="2380894" cy="1495349"/>
                </a:xfrm>
                <a:custGeom>
                  <a:avLst/>
                  <a:gdLst/>
                  <a:ahLst/>
                  <a:cxnLst/>
                  <a:rect l="l" t="t" r="r" b="b"/>
                  <a:pathLst>
                    <a:path w="52947" h="33254" extrusionOk="0">
                      <a:moveTo>
                        <a:pt x="22842" y="0"/>
                      </a:moveTo>
                      <a:cubicBezTo>
                        <a:pt x="20204" y="0"/>
                        <a:pt x="17497" y="1091"/>
                        <a:pt x="15426" y="2873"/>
                      </a:cubicBezTo>
                      <a:cubicBezTo>
                        <a:pt x="12609" y="5345"/>
                        <a:pt x="10938" y="8852"/>
                        <a:pt x="10012" y="12484"/>
                      </a:cubicBezTo>
                      <a:cubicBezTo>
                        <a:pt x="9667" y="13921"/>
                        <a:pt x="9377" y="15357"/>
                        <a:pt x="9501" y="16793"/>
                      </a:cubicBezTo>
                      <a:cubicBezTo>
                        <a:pt x="9612" y="17773"/>
                        <a:pt x="9791" y="18699"/>
                        <a:pt x="9612" y="19610"/>
                      </a:cubicBezTo>
                      <a:cubicBezTo>
                        <a:pt x="9156" y="21571"/>
                        <a:pt x="7085" y="22607"/>
                        <a:pt x="5124" y="23062"/>
                      </a:cubicBezTo>
                      <a:cubicBezTo>
                        <a:pt x="4268" y="23297"/>
                        <a:pt x="3342" y="23408"/>
                        <a:pt x="2541" y="23877"/>
                      </a:cubicBezTo>
                      <a:cubicBezTo>
                        <a:pt x="346" y="25203"/>
                        <a:pt x="0" y="28421"/>
                        <a:pt x="1271" y="30658"/>
                      </a:cubicBezTo>
                      <a:cubicBezTo>
                        <a:pt x="1782" y="31638"/>
                        <a:pt x="2541" y="32453"/>
                        <a:pt x="3398" y="33199"/>
                      </a:cubicBezTo>
                      <a:cubicBezTo>
                        <a:pt x="10068" y="32964"/>
                        <a:pt x="17843" y="32853"/>
                        <a:pt x="26073" y="32853"/>
                      </a:cubicBezTo>
                      <a:lnTo>
                        <a:pt x="32743" y="32853"/>
                      </a:lnTo>
                      <a:cubicBezTo>
                        <a:pt x="39192" y="32909"/>
                        <a:pt x="45227" y="33019"/>
                        <a:pt x="50585" y="33254"/>
                      </a:cubicBezTo>
                      <a:cubicBezTo>
                        <a:pt x="51787" y="30603"/>
                        <a:pt x="52822" y="27965"/>
                        <a:pt x="52878" y="25079"/>
                      </a:cubicBezTo>
                      <a:cubicBezTo>
                        <a:pt x="52947" y="21461"/>
                        <a:pt x="50806" y="17539"/>
                        <a:pt x="47243" y="16738"/>
                      </a:cubicBezTo>
                      <a:cubicBezTo>
                        <a:pt x="46732" y="16627"/>
                        <a:pt x="46208" y="16627"/>
                        <a:pt x="45697" y="16627"/>
                      </a:cubicBezTo>
                      <a:cubicBezTo>
                        <a:pt x="44661" y="16627"/>
                        <a:pt x="43680" y="16738"/>
                        <a:pt x="42645" y="16917"/>
                      </a:cubicBezTo>
                      <a:cubicBezTo>
                        <a:pt x="41609" y="17083"/>
                        <a:pt x="40628" y="17262"/>
                        <a:pt x="39648" y="17262"/>
                      </a:cubicBezTo>
                      <a:cubicBezTo>
                        <a:pt x="38612" y="17262"/>
                        <a:pt x="37632" y="17083"/>
                        <a:pt x="36776" y="16572"/>
                      </a:cubicBezTo>
                      <a:cubicBezTo>
                        <a:pt x="34359" y="15122"/>
                        <a:pt x="33834" y="12015"/>
                        <a:pt x="33088" y="9377"/>
                      </a:cubicBezTo>
                      <a:cubicBezTo>
                        <a:pt x="31942" y="5580"/>
                        <a:pt x="29581" y="1837"/>
                        <a:pt x="25838" y="511"/>
                      </a:cubicBezTo>
                      <a:cubicBezTo>
                        <a:pt x="24913" y="166"/>
                        <a:pt x="23877" y="0"/>
                        <a:pt x="22842" y="0"/>
                      </a:cubicBezTo>
                      <a:close/>
                    </a:path>
                  </a:pathLst>
                </a:custGeom>
                <a:solidFill>
                  <a:srgbClr val="CEC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7" name="Google Shape;1326;p50">
                <a:extLst>
                  <a:ext uri="{FF2B5EF4-FFF2-40B4-BE49-F238E27FC236}">
                    <a16:creationId xmlns:a16="http://schemas.microsoft.com/office/drawing/2014/main" id="{B3E0D7E4-88A4-B3A9-5D2B-728D87739CD2}"/>
                  </a:ext>
                </a:extLst>
              </p:cNvPr>
              <p:cNvSpPr/>
              <p:nvPr/>
            </p:nvSpPr>
            <p:spPr>
              <a:xfrm>
                <a:off x="1448950" y="4220090"/>
                <a:ext cx="2946902" cy="411137"/>
              </a:xfrm>
              <a:custGeom>
                <a:avLst/>
                <a:gdLst/>
                <a:ahLst/>
                <a:cxnLst/>
                <a:rect l="l" t="t" r="r" b="b"/>
                <a:pathLst>
                  <a:path w="93382" h="5124" extrusionOk="0">
                    <a:moveTo>
                      <a:pt x="46663" y="0"/>
                    </a:moveTo>
                    <a:cubicBezTo>
                      <a:pt x="38433" y="0"/>
                      <a:pt x="30658" y="111"/>
                      <a:pt x="23988" y="346"/>
                    </a:cubicBezTo>
                    <a:cubicBezTo>
                      <a:pt x="19789" y="456"/>
                      <a:pt x="16047" y="636"/>
                      <a:pt x="12774" y="801"/>
                    </a:cubicBezTo>
                    <a:cubicBezTo>
                      <a:pt x="12484" y="801"/>
                      <a:pt x="12194" y="801"/>
                      <a:pt x="11904" y="857"/>
                    </a:cubicBezTo>
                    <a:cubicBezTo>
                      <a:pt x="4488" y="1326"/>
                      <a:pt x="0" y="1892"/>
                      <a:pt x="0" y="2583"/>
                    </a:cubicBezTo>
                    <a:cubicBezTo>
                      <a:pt x="0" y="2583"/>
                      <a:pt x="0" y="2638"/>
                      <a:pt x="55" y="2707"/>
                    </a:cubicBezTo>
                    <a:cubicBezTo>
                      <a:pt x="1381" y="4019"/>
                      <a:pt x="21750" y="5124"/>
                      <a:pt x="46663" y="5124"/>
                    </a:cubicBezTo>
                    <a:cubicBezTo>
                      <a:pt x="72432" y="5124"/>
                      <a:pt x="93381" y="3964"/>
                      <a:pt x="93381" y="2583"/>
                    </a:cubicBezTo>
                    <a:cubicBezTo>
                      <a:pt x="93381" y="2472"/>
                      <a:pt x="93271" y="2417"/>
                      <a:pt x="93146" y="2362"/>
                    </a:cubicBezTo>
                    <a:cubicBezTo>
                      <a:pt x="92235" y="1782"/>
                      <a:pt x="87968" y="1257"/>
                      <a:pt x="81408" y="857"/>
                    </a:cubicBezTo>
                    <a:cubicBezTo>
                      <a:pt x="80663" y="801"/>
                      <a:pt x="79862" y="746"/>
                      <a:pt x="78992" y="691"/>
                    </a:cubicBezTo>
                    <a:cubicBezTo>
                      <a:pt x="76644" y="567"/>
                      <a:pt x="73992" y="456"/>
                      <a:pt x="71175" y="401"/>
                    </a:cubicBezTo>
                    <a:cubicBezTo>
                      <a:pt x="65817" y="166"/>
                      <a:pt x="59782" y="56"/>
                      <a:pt x="53333"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1" name="Google Shape;1327;p50">
              <a:extLst>
                <a:ext uri="{FF2B5EF4-FFF2-40B4-BE49-F238E27FC236}">
                  <a16:creationId xmlns:a16="http://schemas.microsoft.com/office/drawing/2014/main" id="{21C0CDE3-C8C7-7950-16BA-141AAF6D0617}"/>
                </a:ext>
              </a:extLst>
            </p:cNvPr>
            <p:cNvGrpSpPr/>
            <p:nvPr/>
          </p:nvGrpSpPr>
          <p:grpSpPr>
            <a:xfrm>
              <a:off x="5684618" y="1690385"/>
              <a:ext cx="863734" cy="727159"/>
              <a:chOff x="8128854" y="631169"/>
              <a:chExt cx="686975" cy="578350"/>
            </a:xfrm>
          </p:grpSpPr>
          <p:sp>
            <p:nvSpPr>
              <p:cNvPr id="793" name="Google Shape;1328;p50">
                <a:extLst>
                  <a:ext uri="{FF2B5EF4-FFF2-40B4-BE49-F238E27FC236}">
                    <a16:creationId xmlns:a16="http://schemas.microsoft.com/office/drawing/2014/main" id="{088F86BE-0D09-EBD7-0934-FB0E00FF6229}"/>
                  </a:ext>
                </a:extLst>
              </p:cNvPr>
              <p:cNvSpPr/>
              <p:nvPr/>
            </p:nvSpPr>
            <p:spPr>
              <a:xfrm>
                <a:off x="8128854" y="631169"/>
                <a:ext cx="686975" cy="578350"/>
              </a:xfrm>
              <a:custGeom>
                <a:avLst/>
                <a:gdLst/>
                <a:ahLst/>
                <a:cxnLst/>
                <a:rect l="l" t="t" r="r" b="b"/>
                <a:pathLst>
                  <a:path w="27479" h="23134" extrusionOk="0">
                    <a:moveTo>
                      <a:pt x="0" y="0"/>
                    </a:moveTo>
                    <a:lnTo>
                      <a:pt x="11431" y="23134"/>
                    </a:lnTo>
                    <a:lnTo>
                      <a:pt x="18838" y="16962"/>
                    </a:lnTo>
                    <a:lnTo>
                      <a:pt x="27479" y="11407"/>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1329;p50">
                <a:extLst>
                  <a:ext uri="{FF2B5EF4-FFF2-40B4-BE49-F238E27FC236}">
                    <a16:creationId xmlns:a16="http://schemas.microsoft.com/office/drawing/2014/main" id="{61D53FEF-6B99-DC8E-EC1F-F9846ABC1592}"/>
                  </a:ext>
                </a:extLst>
              </p:cNvPr>
              <p:cNvSpPr/>
              <p:nvPr/>
            </p:nvSpPr>
            <p:spPr>
              <a:xfrm>
                <a:off x="8128854" y="631169"/>
                <a:ext cx="570950" cy="540100"/>
              </a:xfrm>
              <a:custGeom>
                <a:avLst/>
                <a:gdLst/>
                <a:ahLst/>
                <a:cxnLst/>
                <a:rect l="l" t="t" r="r" b="b"/>
                <a:pathLst>
                  <a:path w="22838" h="21604" extrusionOk="0">
                    <a:moveTo>
                      <a:pt x="0" y="0"/>
                    </a:moveTo>
                    <a:lnTo>
                      <a:pt x="18838" y="16962"/>
                    </a:lnTo>
                    <a:lnTo>
                      <a:pt x="20689" y="21603"/>
                    </a:lnTo>
                    <a:lnTo>
                      <a:pt x="22837" y="14197"/>
                    </a:lnTo>
                    <a:lnTo>
                      <a:pt x="0" y="0"/>
                    </a:lnTo>
                    <a:close/>
                  </a:path>
                </a:pathLst>
              </a:custGeom>
              <a:solidFill>
                <a:srgbClr val="919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1330;p50">
                <a:extLst>
                  <a:ext uri="{FF2B5EF4-FFF2-40B4-BE49-F238E27FC236}">
                    <a16:creationId xmlns:a16="http://schemas.microsoft.com/office/drawing/2014/main" id="{3DEC834A-0328-9656-795F-551B7FB6C365}"/>
                  </a:ext>
                </a:extLst>
              </p:cNvPr>
              <p:cNvSpPr/>
              <p:nvPr/>
            </p:nvSpPr>
            <p:spPr>
              <a:xfrm>
                <a:off x="8545479" y="1055194"/>
                <a:ext cx="100625" cy="116075"/>
              </a:xfrm>
              <a:custGeom>
                <a:avLst/>
                <a:gdLst/>
                <a:ahLst/>
                <a:cxnLst/>
                <a:rect l="l" t="t" r="r" b="b"/>
                <a:pathLst>
                  <a:path w="4025" h="4643" extrusionOk="0">
                    <a:moveTo>
                      <a:pt x="2173" y="1"/>
                    </a:moveTo>
                    <a:lnTo>
                      <a:pt x="0" y="1556"/>
                    </a:lnTo>
                    <a:lnTo>
                      <a:pt x="4024" y="4642"/>
                    </a:lnTo>
                    <a:lnTo>
                      <a:pt x="4024" y="4642"/>
                    </a:lnTo>
                    <a:lnTo>
                      <a:pt x="2173" y="1"/>
                    </a:lnTo>
                    <a:close/>
                  </a:path>
                </a:pathLst>
              </a:custGeom>
              <a:solidFill>
                <a:srgbClr val="C4C9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2" name="Google Shape;1331;p50">
              <a:extLst>
                <a:ext uri="{FF2B5EF4-FFF2-40B4-BE49-F238E27FC236}">
                  <a16:creationId xmlns:a16="http://schemas.microsoft.com/office/drawing/2014/main" id="{31442AFC-632E-B2B3-A490-173811D8B01F}"/>
                </a:ext>
              </a:extLst>
            </p:cNvPr>
            <p:cNvGrpSpPr/>
            <p:nvPr/>
          </p:nvGrpSpPr>
          <p:grpSpPr>
            <a:xfrm>
              <a:off x="5876575" y="2833550"/>
              <a:ext cx="1165325" cy="1443100"/>
              <a:chOff x="7517250" y="2466925"/>
              <a:chExt cx="1165325" cy="1443100"/>
            </a:xfrm>
          </p:grpSpPr>
          <p:sp>
            <p:nvSpPr>
              <p:cNvPr id="783" name="Google Shape;1332;p50">
                <a:extLst>
                  <a:ext uri="{FF2B5EF4-FFF2-40B4-BE49-F238E27FC236}">
                    <a16:creationId xmlns:a16="http://schemas.microsoft.com/office/drawing/2014/main" id="{7B8C5C27-797B-92EA-CB71-B0F77075CAAF}"/>
                  </a:ext>
                </a:extLst>
              </p:cNvPr>
              <p:cNvSpPr/>
              <p:nvPr/>
            </p:nvSpPr>
            <p:spPr>
              <a:xfrm>
                <a:off x="7995575" y="2466925"/>
                <a:ext cx="478375" cy="246925"/>
              </a:xfrm>
              <a:custGeom>
                <a:avLst/>
                <a:gdLst/>
                <a:ahLst/>
                <a:cxnLst/>
                <a:rect l="l" t="t" r="r" b="b"/>
                <a:pathLst>
                  <a:path w="19135" h="9877" extrusionOk="0">
                    <a:moveTo>
                      <a:pt x="14197" y="3408"/>
                    </a:moveTo>
                    <a:cubicBezTo>
                      <a:pt x="14814" y="3408"/>
                      <a:pt x="15135" y="3704"/>
                      <a:pt x="15432" y="4025"/>
                    </a:cubicBezTo>
                    <a:cubicBezTo>
                      <a:pt x="15752" y="4321"/>
                      <a:pt x="15752" y="4642"/>
                      <a:pt x="15752" y="4939"/>
                    </a:cubicBezTo>
                    <a:cubicBezTo>
                      <a:pt x="15752" y="5556"/>
                      <a:pt x="15752" y="5877"/>
                      <a:pt x="15432" y="6173"/>
                    </a:cubicBezTo>
                    <a:cubicBezTo>
                      <a:pt x="15135" y="6494"/>
                      <a:pt x="14814" y="6790"/>
                      <a:pt x="14197" y="6790"/>
                    </a:cubicBezTo>
                    <a:lnTo>
                      <a:pt x="4939" y="6790"/>
                    </a:lnTo>
                    <a:cubicBezTo>
                      <a:pt x="4322" y="6790"/>
                      <a:pt x="4025" y="6494"/>
                      <a:pt x="3704" y="6173"/>
                    </a:cubicBezTo>
                    <a:cubicBezTo>
                      <a:pt x="3408" y="5877"/>
                      <a:pt x="3087" y="5556"/>
                      <a:pt x="3087" y="4939"/>
                    </a:cubicBezTo>
                    <a:cubicBezTo>
                      <a:pt x="3087" y="4642"/>
                      <a:pt x="3408" y="4321"/>
                      <a:pt x="3704" y="4025"/>
                    </a:cubicBezTo>
                    <a:cubicBezTo>
                      <a:pt x="4025" y="3704"/>
                      <a:pt x="4322" y="3408"/>
                      <a:pt x="4939" y="3408"/>
                    </a:cubicBezTo>
                    <a:close/>
                    <a:moveTo>
                      <a:pt x="4939" y="1"/>
                    </a:moveTo>
                    <a:cubicBezTo>
                      <a:pt x="3408" y="1"/>
                      <a:pt x="2174" y="618"/>
                      <a:pt x="1556" y="1556"/>
                    </a:cubicBezTo>
                    <a:cubicBezTo>
                      <a:pt x="618" y="2470"/>
                      <a:pt x="1" y="3704"/>
                      <a:pt x="1" y="4939"/>
                    </a:cubicBezTo>
                    <a:cubicBezTo>
                      <a:pt x="1" y="6494"/>
                      <a:pt x="618" y="7729"/>
                      <a:pt x="1556" y="8642"/>
                    </a:cubicBezTo>
                    <a:cubicBezTo>
                      <a:pt x="2174" y="9580"/>
                      <a:pt x="3408" y="9876"/>
                      <a:pt x="4939" y="9876"/>
                    </a:cubicBezTo>
                    <a:lnTo>
                      <a:pt x="14197" y="9876"/>
                    </a:lnTo>
                    <a:cubicBezTo>
                      <a:pt x="15432" y="9876"/>
                      <a:pt x="16666" y="9580"/>
                      <a:pt x="17604" y="8642"/>
                    </a:cubicBezTo>
                    <a:cubicBezTo>
                      <a:pt x="18518" y="7729"/>
                      <a:pt x="19135" y="6494"/>
                      <a:pt x="19135" y="4939"/>
                    </a:cubicBezTo>
                    <a:cubicBezTo>
                      <a:pt x="19135" y="3704"/>
                      <a:pt x="18518" y="2470"/>
                      <a:pt x="17604" y="1556"/>
                    </a:cubicBezTo>
                    <a:cubicBezTo>
                      <a:pt x="16666" y="618"/>
                      <a:pt x="15432" y="1"/>
                      <a:pt x="14197" y="1"/>
                    </a:cubicBezTo>
                    <a:close/>
                  </a:path>
                </a:pathLst>
              </a:custGeom>
              <a:solidFill>
                <a:srgbClr val="4D4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1333;p50">
                <a:extLst>
                  <a:ext uri="{FF2B5EF4-FFF2-40B4-BE49-F238E27FC236}">
                    <a16:creationId xmlns:a16="http://schemas.microsoft.com/office/drawing/2014/main" id="{C429E460-F0B7-0D70-9E57-199CAB2AEA51}"/>
                  </a:ext>
                </a:extLst>
              </p:cNvPr>
              <p:cNvSpPr/>
              <p:nvPr/>
            </p:nvSpPr>
            <p:spPr>
              <a:xfrm>
                <a:off x="7517250" y="2629275"/>
                <a:ext cx="1134475" cy="1280750"/>
              </a:xfrm>
              <a:custGeom>
                <a:avLst/>
                <a:gdLst/>
                <a:ahLst/>
                <a:cxnLst/>
                <a:rect l="l" t="t" r="r" b="b"/>
                <a:pathLst>
                  <a:path w="45379" h="51230" extrusionOk="0">
                    <a:moveTo>
                      <a:pt x="18838" y="0"/>
                    </a:moveTo>
                    <a:cubicBezTo>
                      <a:pt x="15431" y="0"/>
                      <a:pt x="12344" y="1852"/>
                      <a:pt x="10814" y="4617"/>
                    </a:cubicBezTo>
                    <a:cubicBezTo>
                      <a:pt x="8962" y="8024"/>
                      <a:pt x="6493" y="12962"/>
                      <a:pt x="4321" y="19134"/>
                    </a:cubicBezTo>
                    <a:cubicBezTo>
                      <a:pt x="2173" y="26220"/>
                      <a:pt x="0" y="35182"/>
                      <a:pt x="0" y="45057"/>
                    </a:cubicBezTo>
                    <a:cubicBezTo>
                      <a:pt x="0" y="48440"/>
                      <a:pt x="2469" y="51230"/>
                      <a:pt x="5876" y="51230"/>
                    </a:cubicBezTo>
                    <a:lnTo>
                      <a:pt x="45378" y="51230"/>
                    </a:lnTo>
                    <a:lnTo>
                      <a:pt x="45378" y="2148"/>
                    </a:lnTo>
                    <a:cubicBezTo>
                      <a:pt x="45378" y="914"/>
                      <a:pt x="44440" y="0"/>
                      <a:pt x="43206" y="0"/>
                    </a:cubicBezTo>
                    <a:close/>
                  </a:path>
                </a:pathLst>
              </a:custGeom>
              <a:solidFill>
                <a:srgbClr val="3D3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1334;p50">
                <a:extLst>
                  <a:ext uri="{FF2B5EF4-FFF2-40B4-BE49-F238E27FC236}">
                    <a16:creationId xmlns:a16="http://schemas.microsoft.com/office/drawing/2014/main" id="{0E059271-904E-425D-6C11-823C337F4E7E}"/>
                  </a:ext>
                </a:extLst>
              </p:cNvPr>
              <p:cNvSpPr/>
              <p:nvPr/>
            </p:nvSpPr>
            <p:spPr>
              <a:xfrm>
                <a:off x="7648700" y="3215625"/>
                <a:ext cx="709850" cy="501200"/>
              </a:xfrm>
              <a:custGeom>
                <a:avLst/>
                <a:gdLst/>
                <a:ahLst/>
                <a:cxnLst/>
                <a:rect l="l" t="t" r="r" b="b"/>
                <a:pathLst>
                  <a:path w="28394" h="20048" extrusionOk="0">
                    <a:moveTo>
                      <a:pt x="26541" y="1"/>
                    </a:moveTo>
                    <a:lnTo>
                      <a:pt x="5235" y="297"/>
                    </a:lnTo>
                    <a:cubicBezTo>
                      <a:pt x="4000" y="297"/>
                      <a:pt x="2766" y="1235"/>
                      <a:pt x="2766" y="2469"/>
                    </a:cubicBezTo>
                    <a:cubicBezTo>
                      <a:pt x="2149" y="5556"/>
                      <a:pt x="914" y="12024"/>
                      <a:pt x="297" y="16962"/>
                    </a:cubicBezTo>
                    <a:cubicBezTo>
                      <a:pt x="1" y="18517"/>
                      <a:pt x="1235" y="20048"/>
                      <a:pt x="2766" y="20048"/>
                    </a:cubicBezTo>
                    <a:lnTo>
                      <a:pt x="23455" y="20048"/>
                    </a:lnTo>
                    <a:cubicBezTo>
                      <a:pt x="24986" y="20048"/>
                      <a:pt x="26220" y="18813"/>
                      <a:pt x="26541" y="17283"/>
                    </a:cubicBezTo>
                    <a:lnTo>
                      <a:pt x="28393" y="1852"/>
                    </a:lnTo>
                    <a:cubicBezTo>
                      <a:pt x="28393" y="914"/>
                      <a:pt x="27776" y="1"/>
                      <a:pt x="26541" y="1"/>
                    </a:cubicBezTo>
                    <a:close/>
                  </a:path>
                </a:pathLst>
              </a:custGeom>
              <a:solidFill>
                <a:srgbClr val="F2C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1335;p50">
                <a:extLst>
                  <a:ext uri="{FF2B5EF4-FFF2-40B4-BE49-F238E27FC236}">
                    <a16:creationId xmlns:a16="http://schemas.microsoft.com/office/drawing/2014/main" id="{85949C3F-16DD-56AA-7EA5-B744EC6219A0}"/>
                  </a:ext>
                </a:extLst>
              </p:cNvPr>
              <p:cNvSpPr/>
              <p:nvPr/>
            </p:nvSpPr>
            <p:spPr>
              <a:xfrm>
                <a:off x="7903000" y="3200200"/>
                <a:ext cx="169775" cy="250200"/>
              </a:xfrm>
              <a:custGeom>
                <a:avLst/>
                <a:gdLst/>
                <a:ahLst/>
                <a:cxnLst/>
                <a:rect l="l" t="t" r="r" b="b"/>
                <a:pathLst>
                  <a:path w="6791" h="10008" extrusionOk="0">
                    <a:moveTo>
                      <a:pt x="2469" y="0"/>
                    </a:moveTo>
                    <a:cubicBezTo>
                      <a:pt x="1852" y="0"/>
                      <a:pt x="1556" y="297"/>
                      <a:pt x="1556" y="914"/>
                    </a:cubicBezTo>
                    <a:lnTo>
                      <a:pt x="1" y="9876"/>
                    </a:lnTo>
                    <a:cubicBezTo>
                      <a:pt x="1" y="9876"/>
                      <a:pt x="2469" y="10008"/>
                      <a:pt x="4115" y="10008"/>
                    </a:cubicBezTo>
                    <a:cubicBezTo>
                      <a:pt x="4938" y="10008"/>
                      <a:pt x="5556" y="9975"/>
                      <a:pt x="5556" y="9876"/>
                    </a:cubicBezTo>
                    <a:cubicBezTo>
                      <a:pt x="5556" y="9876"/>
                      <a:pt x="6494" y="3086"/>
                      <a:pt x="6790" y="618"/>
                    </a:cubicBezTo>
                    <a:cubicBezTo>
                      <a:pt x="6790" y="297"/>
                      <a:pt x="6494" y="0"/>
                      <a:pt x="5877" y="0"/>
                    </a:cubicBezTo>
                    <a:close/>
                  </a:path>
                </a:pathLst>
              </a:custGeom>
              <a:solidFill>
                <a:srgbClr val="F0B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0B131"/>
                  </a:solidFill>
                </a:endParaRPr>
              </a:p>
            </p:txBody>
          </p:sp>
          <p:sp>
            <p:nvSpPr>
              <p:cNvPr id="787" name="Google Shape;1336;p50">
                <a:extLst>
                  <a:ext uri="{FF2B5EF4-FFF2-40B4-BE49-F238E27FC236}">
                    <a16:creationId xmlns:a16="http://schemas.microsoft.com/office/drawing/2014/main" id="{E23C55B1-DEFA-DD66-7D87-7A021EE0FE63}"/>
                  </a:ext>
                </a:extLst>
              </p:cNvPr>
              <p:cNvSpPr/>
              <p:nvPr/>
            </p:nvSpPr>
            <p:spPr>
              <a:xfrm>
                <a:off x="7864725" y="3416225"/>
                <a:ext cx="208050" cy="123475"/>
              </a:xfrm>
              <a:custGeom>
                <a:avLst/>
                <a:gdLst/>
                <a:ahLst/>
                <a:cxnLst/>
                <a:rect l="l" t="t" r="r" b="b"/>
                <a:pathLst>
                  <a:path w="8322" h="4939" extrusionOk="0">
                    <a:moveTo>
                      <a:pt x="914" y="0"/>
                    </a:moveTo>
                    <a:cubicBezTo>
                      <a:pt x="618" y="0"/>
                      <a:pt x="297" y="0"/>
                      <a:pt x="297" y="297"/>
                    </a:cubicBezTo>
                    <a:cubicBezTo>
                      <a:pt x="1" y="1531"/>
                      <a:pt x="1" y="4617"/>
                      <a:pt x="3383" y="4938"/>
                    </a:cubicBezTo>
                    <a:cubicBezTo>
                      <a:pt x="6790" y="4938"/>
                      <a:pt x="8025" y="2148"/>
                      <a:pt x="8321" y="618"/>
                    </a:cubicBezTo>
                    <a:cubicBezTo>
                      <a:pt x="8321" y="297"/>
                      <a:pt x="8025" y="0"/>
                      <a:pt x="7408" y="0"/>
                    </a:cubicBezTo>
                    <a:close/>
                  </a:path>
                </a:pathLst>
              </a:custGeom>
              <a:solidFill>
                <a:srgbClr val="3D3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1337;p50">
                <a:extLst>
                  <a:ext uri="{FF2B5EF4-FFF2-40B4-BE49-F238E27FC236}">
                    <a16:creationId xmlns:a16="http://schemas.microsoft.com/office/drawing/2014/main" id="{4C8A6031-3057-4742-185D-EB1FB3130920}"/>
                  </a:ext>
                </a:extLst>
              </p:cNvPr>
              <p:cNvSpPr/>
              <p:nvPr/>
            </p:nvSpPr>
            <p:spPr>
              <a:xfrm>
                <a:off x="7625250" y="2629275"/>
                <a:ext cx="1026475" cy="1280750"/>
              </a:xfrm>
              <a:custGeom>
                <a:avLst/>
                <a:gdLst/>
                <a:ahLst/>
                <a:cxnLst/>
                <a:rect l="l" t="t" r="r" b="b"/>
                <a:pathLst>
                  <a:path w="41059" h="51230" extrusionOk="0">
                    <a:moveTo>
                      <a:pt x="14518" y="0"/>
                    </a:moveTo>
                    <a:cubicBezTo>
                      <a:pt x="11111" y="0"/>
                      <a:pt x="8024" y="1852"/>
                      <a:pt x="6494" y="4617"/>
                    </a:cubicBezTo>
                    <a:cubicBezTo>
                      <a:pt x="4642" y="8024"/>
                      <a:pt x="2173" y="12962"/>
                      <a:pt x="1" y="19134"/>
                    </a:cubicBezTo>
                    <a:lnTo>
                      <a:pt x="29331" y="19134"/>
                    </a:lnTo>
                    <a:cubicBezTo>
                      <a:pt x="31183" y="19134"/>
                      <a:pt x="32713" y="20665"/>
                      <a:pt x="32713" y="22837"/>
                    </a:cubicBezTo>
                    <a:lnTo>
                      <a:pt x="32713" y="51230"/>
                    </a:lnTo>
                    <a:lnTo>
                      <a:pt x="41058" y="51230"/>
                    </a:lnTo>
                    <a:lnTo>
                      <a:pt x="41058" y="2148"/>
                    </a:lnTo>
                    <a:cubicBezTo>
                      <a:pt x="41058" y="914"/>
                      <a:pt x="40120" y="0"/>
                      <a:pt x="38886" y="0"/>
                    </a:cubicBezTo>
                    <a:close/>
                  </a:path>
                </a:pathLst>
              </a:custGeom>
              <a:solidFill>
                <a:srgbClr val="4D44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1338;p50">
                <a:extLst>
                  <a:ext uri="{FF2B5EF4-FFF2-40B4-BE49-F238E27FC236}">
                    <a16:creationId xmlns:a16="http://schemas.microsoft.com/office/drawing/2014/main" id="{9097C41C-E500-643E-D46C-42875F95459A}"/>
                  </a:ext>
                </a:extLst>
              </p:cNvPr>
              <p:cNvSpPr/>
              <p:nvPr/>
            </p:nvSpPr>
            <p:spPr>
              <a:xfrm>
                <a:off x="7594400" y="2598400"/>
                <a:ext cx="1057325" cy="485775"/>
              </a:xfrm>
              <a:custGeom>
                <a:avLst/>
                <a:gdLst/>
                <a:ahLst/>
                <a:cxnLst/>
                <a:rect l="l" t="t" r="r" b="b"/>
                <a:pathLst>
                  <a:path w="42293" h="19431" extrusionOk="0">
                    <a:moveTo>
                      <a:pt x="13900" y="1"/>
                    </a:moveTo>
                    <a:cubicBezTo>
                      <a:pt x="10493" y="1"/>
                      <a:pt x="7407" y="1852"/>
                      <a:pt x="6172" y="4938"/>
                    </a:cubicBezTo>
                    <a:lnTo>
                      <a:pt x="617" y="16345"/>
                    </a:lnTo>
                    <a:cubicBezTo>
                      <a:pt x="0" y="17900"/>
                      <a:pt x="1235" y="19431"/>
                      <a:pt x="2790" y="19431"/>
                    </a:cubicBezTo>
                    <a:lnTo>
                      <a:pt x="27775" y="19431"/>
                    </a:lnTo>
                    <a:cubicBezTo>
                      <a:pt x="29627" y="19431"/>
                      <a:pt x="31479" y="17900"/>
                      <a:pt x="32096" y="15727"/>
                    </a:cubicBezTo>
                    <a:lnTo>
                      <a:pt x="33034" y="8938"/>
                    </a:lnTo>
                    <a:cubicBezTo>
                      <a:pt x="33651" y="6469"/>
                      <a:pt x="35799" y="4617"/>
                      <a:pt x="38268" y="4617"/>
                    </a:cubicBezTo>
                    <a:lnTo>
                      <a:pt x="42292" y="4617"/>
                    </a:lnTo>
                    <a:lnTo>
                      <a:pt x="42292" y="2149"/>
                    </a:lnTo>
                    <a:cubicBezTo>
                      <a:pt x="42292" y="914"/>
                      <a:pt x="41058" y="1"/>
                      <a:pt x="39823" y="1"/>
                    </a:cubicBezTo>
                    <a:close/>
                  </a:path>
                </a:pathLst>
              </a:custGeom>
              <a:solidFill>
                <a:srgbClr val="F2C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1339;p50">
                <a:extLst>
                  <a:ext uri="{FF2B5EF4-FFF2-40B4-BE49-F238E27FC236}">
                    <a16:creationId xmlns:a16="http://schemas.microsoft.com/office/drawing/2014/main" id="{E577CD93-7A0A-EA55-8C5C-F6481C0466A1}"/>
                  </a:ext>
                </a:extLst>
              </p:cNvPr>
              <p:cNvSpPr/>
              <p:nvPr/>
            </p:nvSpPr>
            <p:spPr>
              <a:xfrm>
                <a:off x="8520225" y="3215625"/>
                <a:ext cx="162350" cy="385800"/>
              </a:xfrm>
              <a:custGeom>
                <a:avLst/>
                <a:gdLst/>
                <a:ahLst/>
                <a:cxnLst/>
                <a:rect l="l" t="t" r="r" b="b"/>
                <a:pathLst>
                  <a:path w="6494" h="15432" extrusionOk="0">
                    <a:moveTo>
                      <a:pt x="1235" y="1"/>
                    </a:moveTo>
                    <a:cubicBezTo>
                      <a:pt x="618" y="1"/>
                      <a:pt x="322" y="297"/>
                      <a:pt x="1" y="914"/>
                    </a:cubicBezTo>
                    <a:lnTo>
                      <a:pt x="1" y="13876"/>
                    </a:lnTo>
                    <a:cubicBezTo>
                      <a:pt x="1" y="14197"/>
                      <a:pt x="322" y="14814"/>
                      <a:pt x="939" y="14814"/>
                    </a:cubicBezTo>
                    <a:cubicBezTo>
                      <a:pt x="2790" y="15110"/>
                      <a:pt x="6494" y="15431"/>
                      <a:pt x="6494" y="15431"/>
                    </a:cubicBezTo>
                    <a:lnTo>
                      <a:pt x="6494" y="2766"/>
                    </a:lnTo>
                    <a:cubicBezTo>
                      <a:pt x="6494" y="1235"/>
                      <a:pt x="5259" y="1"/>
                      <a:pt x="3704" y="1"/>
                    </a:cubicBezTo>
                    <a:close/>
                  </a:path>
                </a:pathLst>
              </a:custGeom>
              <a:solidFill>
                <a:srgbClr val="F2C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1340;p50">
                <a:extLst>
                  <a:ext uri="{FF2B5EF4-FFF2-40B4-BE49-F238E27FC236}">
                    <a16:creationId xmlns:a16="http://schemas.microsoft.com/office/drawing/2014/main" id="{1BFA3AE0-399C-E095-A92E-A9DA0113B433}"/>
                  </a:ext>
                </a:extLst>
              </p:cNvPr>
              <p:cNvSpPr/>
              <p:nvPr/>
            </p:nvSpPr>
            <p:spPr>
              <a:xfrm>
                <a:off x="8559100" y="2713825"/>
                <a:ext cx="38300" cy="424675"/>
              </a:xfrm>
              <a:custGeom>
                <a:avLst/>
                <a:gdLst/>
                <a:ahLst/>
                <a:cxnLst/>
                <a:rect l="l" t="t" r="r" b="b"/>
                <a:pathLst>
                  <a:path w="1532" h="16987" extrusionOk="0">
                    <a:moveTo>
                      <a:pt x="1" y="0"/>
                    </a:moveTo>
                    <a:lnTo>
                      <a:pt x="1" y="16986"/>
                    </a:lnTo>
                    <a:lnTo>
                      <a:pt x="1532" y="16986"/>
                    </a:lnTo>
                    <a:lnTo>
                      <a:pt x="1532" y="0"/>
                    </a:lnTo>
                    <a:close/>
                  </a:path>
                </a:pathLst>
              </a:custGeom>
              <a:solidFill>
                <a:srgbClr val="F0B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0B131"/>
                  </a:solidFill>
                </a:endParaRPr>
              </a:p>
            </p:txBody>
          </p:sp>
          <p:sp>
            <p:nvSpPr>
              <p:cNvPr id="792" name="Google Shape;1341;p50">
                <a:extLst>
                  <a:ext uri="{FF2B5EF4-FFF2-40B4-BE49-F238E27FC236}">
                    <a16:creationId xmlns:a16="http://schemas.microsoft.com/office/drawing/2014/main" id="{8B23E05A-3D6E-67F3-7A25-2678D16A1B11}"/>
                  </a:ext>
                </a:extLst>
              </p:cNvPr>
              <p:cNvSpPr/>
              <p:nvPr/>
            </p:nvSpPr>
            <p:spPr>
              <a:xfrm>
                <a:off x="8520225" y="3053300"/>
                <a:ext cx="108050" cy="131500"/>
              </a:xfrm>
              <a:custGeom>
                <a:avLst/>
                <a:gdLst/>
                <a:ahLst/>
                <a:cxnLst/>
                <a:rect l="l" t="t" r="r" b="b"/>
                <a:pathLst>
                  <a:path w="4322" h="5260" extrusionOk="0">
                    <a:moveTo>
                      <a:pt x="2469" y="0"/>
                    </a:moveTo>
                    <a:lnTo>
                      <a:pt x="1" y="5259"/>
                    </a:lnTo>
                    <a:lnTo>
                      <a:pt x="4321" y="5259"/>
                    </a:lnTo>
                    <a:lnTo>
                      <a:pt x="2469" y="0"/>
                    </a:lnTo>
                    <a:close/>
                  </a:path>
                </a:pathLst>
              </a:custGeom>
              <a:solidFill>
                <a:srgbClr val="F0B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0B131"/>
                  </a:solidFill>
                </a:endParaRPr>
              </a:p>
            </p:txBody>
          </p:sp>
        </p:grpSp>
      </p:grpSp>
      <p:graphicFrame>
        <p:nvGraphicFramePr>
          <p:cNvPr id="805" name="Google Shape;1343;p50">
            <a:extLst>
              <a:ext uri="{FF2B5EF4-FFF2-40B4-BE49-F238E27FC236}">
                <a16:creationId xmlns:a16="http://schemas.microsoft.com/office/drawing/2014/main" id="{D4FE0994-2783-2580-201A-C59F3EE0D763}"/>
              </a:ext>
            </a:extLst>
          </p:cNvPr>
          <p:cNvGraphicFramePr/>
          <p:nvPr>
            <p:extLst>
              <p:ext uri="{D42A27DB-BD31-4B8C-83A1-F6EECF244321}">
                <p14:modId xmlns:p14="http://schemas.microsoft.com/office/powerpoint/2010/main" val="825134229"/>
              </p:ext>
            </p:extLst>
          </p:nvPr>
        </p:nvGraphicFramePr>
        <p:xfrm>
          <a:off x="412902" y="1325476"/>
          <a:ext cx="6506955" cy="2882663"/>
        </p:xfrm>
        <a:graphic>
          <a:graphicData uri="http://schemas.openxmlformats.org/drawingml/2006/table">
            <a:tbl>
              <a:tblPr>
                <a:noFill/>
              </a:tblPr>
              <a:tblGrid>
                <a:gridCol w="1107554">
                  <a:extLst>
                    <a:ext uri="{9D8B030D-6E8A-4147-A177-3AD203B41FA5}">
                      <a16:colId xmlns:a16="http://schemas.microsoft.com/office/drawing/2014/main" val="20000"/>
                    </a:ext>
                  </a:extLst>
                </a:gridCol>
                <a:gridCol w="4678325">
                  <a:extLst>
                    <a:ext uri="{9D8B030D-6E8A-4147-A177-3AD203B41FA5}">
                      <a16:colId xmlns:a16="http://schemas.microsoft.com/office/drawing/2014/main" val="20001"/>
                    </a:ext>
                  </a:extLst>
                </a:gridCol>
                <a:gridCol w="721076">
                  <a:extLst>
                    <a:ext uri="{9D8B030D-6E8A-4147-A177-3AD203B41FA5}">
                      <a16:colId xmlns:a16="http://schemas.microsoft.com/office/drawing/2014/main" val="20002"/>
                    </a:ext>
                  </a:extLst>
                </a:gridCol>
              </a:tblGrid>
              <a:tr h="135392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lvl="0" indent="0" algn="ctr" rtl="0">
                        <a:spcBef>
                          <a:spcPts val="0"/>
                        </a:spcBef>
                        <a:spcAft>
                          <a:spcPts val="0"/>
                        </a:spcAft>
                        <a:buNone/>
                      </a:pPr>
                      <a:r>
                        <a:rPr lang="en" sz="1800" b="1">
                          <a:solidFill>
                            <a:schemeClr val="dk1"/>
                          </a:solidFill>
                          <a:latin typeface="Times New Roman" panose="02020603050405020304" pitchFamily="18" charset="0"/>
                          <a:ea typeface="Quicksand"/>
                          <a:cs typeface="Times New Roman" panose="02020603050405020304" pitchFamily="18" charset="0"/>
                          <a:sym typeface="Quicksand"/>
                        </a:rPr>
                        <a:t>Đặt câu</a:t>
                      </a:r>
                      <a:endParaRPr sz="1800" b="1">
                        <a:solidFill>
                          <a:schemeClr val="dk1"/>
                        </a:solidFill>
                        <a:latin typeface="Times New Roman" panose="02020603050405020304" pitchFamily="18" charset="0"/>
                        <a:ea typeface="Quicksand"/>
                        <a:cs typeface="Times New Roman" panose="02020603050405020304" pitchFamily="18" charset="0"/>
                        <a:sym typeface="Quicksand"/>
                      </a:endParaRPr>
                    </a:p>
                  </a:txBody>
                  <a:tcPr marL="91425" marR="91425" marT="91425" marB="91425" anchor="ctr">
                    <a:lnL w="19050" cap="flat" cmpd="sng">
                      <a:solidFill>
                        <a:srgbClr val="3F34A7">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19050" cap="flat" cmpd="sng">
                      <a:solidFill>
                        <a:srgbClr val="3F34A7">
                          <a:alpha val="0"/>
                        </a:srgbClr>
                      </a:solidFill>
                      <a:prstDash val="solid"/>
                      <a:round/>
                      <a:headEnd type="none" w="sm" len="sm"/>
                      <a:tailEnd type="none" w="sm" len="sm"/>
                    </a:lnT>
                    <a:lnB w="19050" cap="flat" cmpd="sng">
                      <a:solidFill>
                        <a:srgbClr val="3F34A7"/>
                      </a:solidFill>
                      <a:prstDash val="solid"/>
                      <a:round/>
                      <a:headEnd type="none" w="sm" len="sm"/>
                      <a:tailEnd type="none" w="sm" len="sm"/>
                    </a:lnB>
                    <a:lnTlToBr w="12700" cmpd="sng">
                      <a:noFill/>
                      <a:prstDash val="solid"/>
                    </a:lnTlToBr>
                    <a:lnBlToTr w="12700" cmpd="sng">
                      <a:noFill/>
                      <a:prstDash val="solid"/>
                    </a:lnBlToTr>
                    <a:solidFill>
                      <a:srgbClr val="ECC664"/>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endParaRPr lang="en-US" sz="1800" b="0" i="0" u="none" strike="noStrike" cap="none">
                        <a:solidFill>
                          <a:schemeClr val="tx1"/>
                        </a:solidFill>
                        <a:effectLst/>
                        <a:latin typeface="Times New Roman" panose="02020603050405020304" pitchFamily="18" charset="0"/>
                        <a:ea typeface="+mn-ea"/>
                        <a:cs typeface="Times New Roman" panose="02020603050405020304" pitchFamily="18" charset="0"/>
                        <a:sym typeface="Arial"/>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a:txBody>
                  <a:tcPr marL="91425" marR="91425" marT="91425" marB="91425">
                    <a:lnL w="12700" cap="flat" cmpd="sng" algn="ctr">
                      <a:solidFill>
                        <a:schemeClr val="tx1"/>
                      </a:solidFill>
                      <a:prstDash val="solid"/>
                      <a:round/>
                      <a:headEnd type="none" w="med" len="med"/>
                      <a:tailEnd type="none" w="med" len="med"/>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ECC664"/>
                    </a:solidFill>
                  </a:tcPr>
                </a:tc>
                <a:extLst>
                  <a:ext uri="{0D108BD9-81ED-4DB2-BD59-A6C34878D82A}">
                    <a16:rowId xmlns:a16="http://schemas.microsoft.com/office/drawing/2014/main" val="10000"/>
                  </a:ext>
                </a:extLst>
              </a:tr>
              <a:tr h="152873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lvl="0" indent="0" algn="ctr" rtl="0">
                        <a:spcBef>
                          <a:spcPts val="0"/>
                        </a:spcBef>
                        <a:spcAft>
                          <a:spcPts val="0"/>
                        </a:spcAft>
                        <a:buNone/>
                      </a:pPr>
                      <a:r>
                        <a:rPr lang="en" sz="1800" b="1">
                          <a:solidFill>
                            <a:schemeClr val="dk1"/>
                          </a:solidFill>
                          <a:latin typeface="Times New Roman" panose="02020603050405020304" pitchFamily="18" charset="0"/>
                          <a:ea typeface="Quicksand"/>
                          <a:cs typeface="Times New Roman" panose="02020603050405020304" pitchFamily="18" charset="0"/>
                          <a:sym typeface="Quicksand"/>
                        </a:rPr>
                        <a:t>Thay thế</a:t>
                      </a:r>
                      <a:endParaRPr sz="1800" b="1">
                        <a:solidFill>
                          <a:schemeClr val="dk1"/>
                        </a:solidFill>
                        <a:latin typeface="Times New Roman" panose="02020603050405020304" pitchFamily="18" charset="0"/>
                        <a:ea typeface="Quicksand"/>
                        <a:cs typeface="Times New Roman" panose="02020603050405020304" pitchFamily="18" charset="0"/>
                        <a:sym typeface="Quicksand"/>
                      </a:endParaRPr>
                    </a:p>
                  </a:txBody>
                  <a:tcPr marL="91425" marR="91425" marT="91425" marB="91425" anchor="ctr">
                    <a:lnL w="19050" cap="flat" cmpd="sng">
                      <a:solidFill>
                        <a:srgbClr val="3F34A7">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19050" cap="flat" cmpd="sng">
                      <a:solidFill>
                        <a:srgbClr val="3F34A7"/>
                      </a:solidFill>
                      <a:prstDash val="solid"/>
                      <a:round/>
                      <a:headEnd type="none" w="sm" len="sm"/>
                      <a:tailEnd type="none" w="sm" len="sm"/>
                    </a:lnT>
                    <a:lnB w="19050" cap="flat" cmpd="sng">
                      <a:solidFill>
                        <a:srgbClr val="3F34A7"/>
                      </a:solidFill>
                      <a:prstDash val="solid"/>
                      <a:round/>
                      <a:headEnd type="none" w="sm" len="sm"/>
                      <a:tailEnd type="none" w="sm" len="sm"/>
                    </a:lnB>
                    <a:lnTlToBr w="12700" cmpd="sng">
                      <a:noFill/>
                      <a:prstDash val="solid"/>
                    </a:lnTlToBr>
                    <a:lnBlToTr w="12700" cmpd="sng">
                      <a:noFill/>
                      <a:prstDash val="solid"/>
                    </a:lnBlToTr>
                    <a:solidFill>
                      <a:srgbClr val="ECC664"/>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endParaRPr lang="en-US" sz="1800" b="0" i="0" u="none" strike="noStrike" cap="none">
                        <a:solidFill>
                          <a:schemeClr val="tx1"/>
                        </a:solidFill>
                        <a:effectLst/>
                        <a:latin typeface="Times New Roman" panose="02020603050405020304" pitchFamily="18" charset="0"/>
                        <a:ea typeface="+mn-ea"/>
                        <a:cs typeface="Times New Roman" panose="02020603050405020304" pitchFamily="18" charset="0"/>
                        <a:sym typeface="Arial"/>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a:txBody>
                  <a:tcPr marL="91425" marR="91425" marT="91425" marB="91425">
                    <a:lnL w="12700" cap="flat" cmpd="sng" algn="ctr">
                      <a:solidFill>
                        <a:schemeClr val="tx1"/>
                      </a:solidFill>
                      <a:prstDash val="solid"/>
                      <a:round/>
                      <a:headEnd type="none" w="med" len="med"/>
                      <a:tailEnd type="none" w="med" len="med"/>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ECC664"/>
                    </a:solidFill>
                  </a:tcPr>
                </a:tc>
                <a:extLst>
                  <a:ext uri="{0D108BD9-81ED-4DB2-BD59-A6C34878D82A}">
                    <a16:rowId xmlns:a16="http://schemas.microsoft.com/office/drawing/2014/main" val="10001"/>
                  </a:ext>
                </a:extLst>
              </a:tr>
            </a:tbl>
          </a:graphicData>
        </a:graphic>
      </p:graphicFrame>
      <p:grpSp>
        <p:nvGrpSpPr>
          <p:cNvPr id="806" name="Google Shape;1344;p50">
            <a:extLst>
              <a:ext uri="{FF2B5EF4-FFF2-40B4-BE49-F238E27FC236}">
                <a16:creationId xmlns:a16="http://schemas.microsoft.com/office/drawing/2014/main" id="{4B6EA80E-F286-FC15-0C27-B9F3A171EDC4}"/>
              </a:ext>
            </a:extLst>
          </p:cNvPr>
          <p:cNvGrpSpPr/>
          <p:nvPr/>
        </p:nvGrpSpPr>
        <p:grpSpPr>
          <a:xfrm>
            <a:off x="6425217" y="3137872"/>
            <a:ext cx="302930" cy="339685"/>
            <a:chOff x="3300325" y="249875"/>
            <a:chExt cx="433725" cy="480900"/>
          </a:xfrm>
        </p:grpSpPr>
        <p:sp>
          <p:nvSpPr>
            <p:cNvPr id="807" name="Google Shape;1345;p50">
              <a:extLst>
                <a:ext uri="{FF2B5EF4-FFF2-40B4-BE49-F238E27FC236}">
                  <a16:creationId xmlns:a16="http://schemas.microsoft.com/office/drawing/2014/main" id="{03F75EF8-E9A6-F9EF-102D-95E358EE00C2}"/>
                </a:ext>
              </a:extLst>
            </p:cNvPr>
            <p:cNvSpPr/>
            <p:nvPr/>
          </p:nvSpPr>
          <p:spPr>
            <a:xfrm>
              <a:off x="3610875" y="334550"/>
              <a:ext cx="56475" cy="28250"/>
            </a:xfrm>
            <a:custGeom>
              <a:avLst/>
              <a:gdLst/>
              <a:ahLst/>
              <a:cxnLst/>
              <a:rect l="l" t="t" r="r" b="b"/>
              <a:pathLst>
                <a:path w="2259" h="1130" extrusionOk="0">
                  <a:moveTo>
                    <a:pt x="566" y="0"/>
                  </a:moveTo>
                  <a:cubicBezTo>
                    <a:pt x="253" y="0"/>
                    <a:pt x="0" y="253"/>
                    <a:pt x="0" y="567"/>
                  </a:cubicBezTo>
                  <a:cubicBezTo>
                    <a:pt x="0" y="877"/>
                    <a:pt x="253" y="1130"/>
                    <a:pt x="566" y="1130"/>
                  </a:cubicBezTo>
                  <a:lnTo>
                    <a:pt x="1696" y="1130"/>
                  </a:lnTo>
                  <a:cubicBezTo>
                    <a:pt x="2006" y="1130"/>
                    <a:pt x="2259" y="877"/>
                    <a:pt x="2259" y="567"/>
                  </a:cubicBezTo>
                  <a:cubicBezTo>
                    <a:pt x="2259" y="253"/>
                    <a:pt x="2006" y="0"/>
                    <a:pt x="1696" y="0"/>
                  </a:cubicBez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808" name="Google Shape;1346;p50">
              <a:extLst>
                <a:ext uri="{FF2B5EF4-FFF2-40B4-BE49-F238E27FC236}">
                  <a16:creationId xmlns:a16="http://schemas.microsoft.com/office/drawing/2014/main" id="{94C1C7D8-9884-B0C1-A41E-C11B83CB95FA}"/>
                </a:ext>
              </a:extLst>
            </p:cNvPr>
            <p:cNvSpPr/>
            <p:nvPr/>
          </p:nvSpPr>
          <p:spPr>
            <a:xfrm>
              <a:off x="3467675" y="249875"/>
              <a:ext cx="46400" cy="56475"/>
            </a:xfrm>
            <a:custGeom>
              <a:avLst/>
              <a:gdLst/>
              <a:ahLst/>
              <a:cxnLst/>
              <a:rect l="l" t="t" r="r" b="b"/>
              <a:pathLst>
                <a:path w="1856" h="2259" extrusionOk="0">
                  <a:moveTo>
                    <a:pt x="647" y="1"/>
                  </a:moveTo>
                  <a:cubicBezTo>
                    <a:pt x="562" y="1"/>
                    <a:pt x="476" y="20"/>
                    <a:pt x="395" y="60"/>
                  </a:cubicBezTo>
                  <a:cubicBezTo>
                    <a:pt x="115" y="198"/>
                    <a:pt x="1" y="539"/>
                    <a:pt x="142" y="819"/>
                  </a:cubicBezTo>
                  <a:lnTo>
                    <a:pt x="705" y="1948"/>
                  </a:lnTo>
                  <a:cubicBezTo>
                    <a:pt x="806" y="2144"/>
                    <a:pt x="1004" y="2259"/>
                    <a:pt x="1211" y="2259"/>
                  </a:cubicBezTo>
                  <a:cubicBezTo>
                    <a:pt x="1296" y="2259"/>
                    <a:pt x="1383" y="2239"/>
                    <a:pt x="1464" y="2198"/>
                  </a:cubicBezTo>
                  <a:cubicBezTo>
                    <a:pt x="1744" y="2059"/>
                    <a:pt x="1856" y="1722"/>
                    <a:pt x="1717" y="1442"/>
                  </a:cubicBezTo>
                  <a:lnTo>
                    <a:pt x="1151" y="313"/>
                  </a:lnTo>
                  <a:cubicBezTo>
                    <a:pt x="1053" y="114"/>
                    <a:pt x="853" y="1"/>
                    <a:pt x="647" y="1"/>
                  </a:cubicBez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809" name="Google Shape;1347;p50">
              <a:extLst>
                <a:ext uri="{FF2B5EF4-FFF2-40B4-BE49-F238E27FC236}">
                  <a16:creationId xmlns:a16="http://schemas.microsoft.com/office/drawing/2014/main" id="{FB004238-6358-5E28-CEA2-8CCA13FD35C0}"/>
                </a:ext>
              </a:extLst>
            </p:cNvPr>
            <p:cNvSpPr/>
            <p:nvPr/>
          </p:nvSpPr>
          <p:spPr>
            <a:xfrm>
              <a:off x="3566525" y="249875"/>
              <a:ext cx="46400" cy="56475"/>
            </a:xfrm>
            <a:custGeom>
              <a:avLst/>
              <a:gdLst/>
              <a:ahLst/>
              <a:cxnLst/>
              <a:rect l="l" t="t" r="r" b="b"/>
              <a:pathLst>
                <a:path w="1856" h="2259" extrusionOk="0">
                  <a:moveTo>
                    <a:pt x="1210" y="1"/>
                  </a:moveTo>
                  <a:cubicBezTo>
                    <a:pt x="1003" y="1"/>
                    <a:pt x="803" y="114"/>
                    <a:pt x="705" y="313"/>
                  </a:cubicBezTo>
                  <a:lnTo>
                    <a:pt x="139" y="1442"/>
                  </a:lnTo>
                  <a:cubicBezTo>
                    <a:pt x="1" y="1719"/>
                    <a:pt x="115" y="2059"/>
                    <a:pt x="392" y="2198"/>
                  </a:cubicBezTo>
                  <a:cubicBezTo>
                    <a:pt x="474" y="2239"/>
                    <a:pt x="561" y="2259"/>
                    <a:pt x="646" y="2259"/>
                  </a:cubicBezTo>
                  <a:cubicBezTo>
                    <a:pt x="852" y="2259"/>
                    <a:pt x="1051" y="2144"/>
                    <a:pt x="1151" y="1948"/>
                  </a:cubicBezTo>
                  <a:lnTo>
                    <a:pt x="1714" y="819"/>
                  </a:lnTo>
                  <a:cubicBezTo>
                    <a:pt x="1856" y="539"/>
                    <a:pt x="1741" y="198"/>
                    <a:pt x="1461" y="60"/>
                  </a:cubicBezTo>
                  <a:cubicBezTo>
                    <a:pt x="1381" y="20"/>
                    <a:pt x="1295" y="1"/>
                    <a:pt x="1210" y="1"/>
                  </a:cubicBez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810" name="Google Shape;1348;p50">
              <a:extLst>
                <a:ext uri="{FF2B5EF4-FFF2-40B4-BE49-F238E27FC236}">
                  <a16:creationId xmlns:a16="http://schemas.microsoft.com/office/drawing/2014/main" id="{9CE9D74F-4F18-05D0-468B-1E8543741AE0}"/>
                </a:ext>
              </a:extLst>
            </p:cNvPr>
            <p:cNvSpPr/>
            <p:nvPr/>
          </p:nvSpPr>
          <p:spPr>
            <a:xfrm>
              <a:off x="3413250" y="334550"/>
              <a:ext cx="56500" cy="28250"/>
            </a:xfrm>
            <a:custGeom>
              <a:avLst/>
              <a:gdLst/>
              <a:ahLst/>
              <a:cxnLst/>
              <a:rect l="l" t="t" r="r" b="b"/>
              <a:pathLst>
                <a:path w="2260" h="1130" extrusionOk="0">
                  <a:moveTo>
                    <a:pt x="567" y="0"/>
                  </a:moveTo>
                  <a:cubicBezTo>
                    <a:pt x="254" y="0"/>
                    <a:pt x="1" y="253"/>
                    <a:pt x="1" y="567"/>
                  </a:cubicBezTo>
                  <a:cubicBezTo>
                    <a:pt x="1" y="877"/>
                    <a:pt x="254" y="1130"/>
                    <a:pt x="567" y="1130"/>
                  </a:cubicBezTo>
                  <a:lnTo>
                    <a:pt x="1696" y="1130"/>
                  </a:lnTo>
                  <a:cubicBezTo>
                    <a:pt x="2006" y="1130"/>
                    <a:pt x="2259" y="877"/>
                    <a:pt x="2259" y="567"/>
                  </a:cubicBezTo>
                  <a:cubicBezTo>
                    <a:pt x="2259" y="253"/>
                    <a:pt x="2006" y="0"/>
                    <a:pt x="1696" y="0"/>
                  </a:cubicBez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811" name="Google Shape;1349;p50">
              <a:extLst>
                <a:ext uri="{FF2B5EF4-FFF2-40B4-BE49-F238E27FC236}">
                  <a16:creationId xmlns:a16="http://schemas.microsoft.com/office/drawing/2014/main" id="{2E998069-2FBC-8A97-D606-3F819B413210}"/>
                </a:ext>
              </a:extLst>
            </p:cNvPr>
            <p:cNvSpPr/>
            <p:nvPr/>
          </p:nvSpPr>
          <p:spPr>
            <a:xfrm>
              <a:off x="3300325" y="476675"/>
              <a:ext cx="84725" cy="254100"/>
            </a:xfrm>
            <a:custGeom>
              <a:avLst/>
              <a:gdLst/>
              <a:ahLst/>
              <a:cxnLst/>
              <a:rect l="l" t="t" r="r" b="b"/>
              <a:pathLst>
                <a:path w="3389" h="10164" extrusionOk="0">
                  <a:moveTo>
                    <a:pt x="567" y="1"/>
                  </a:moveTo>
                  <a:cubicBezTo>
                    <a:pt x="254" y="1"/>
                    <a:pt x="1" y="251"/>
                    <a:pt x="1" y="564"/>
                  </a:cubicBezTo>
                  <a:lnTo>
                    <a:pt x="1" y="9598"/>
                  </a:lnTo>
                  <a:cubicBezTo>
                    <a:pt x="1" y="9911"/>
                    <a:pt x="254" y="10164"/>
                    <a:pt x="567" y="10164"/>
                  </a:cubicBezTo>
                  <a:lnTo>
                    <a:pt x="2825" y="10164"/>
                  </a:lnTo>
                  <a:cubicBezTo>
                    <a:pt x="3136" y="10164"/>
                    <a:pt x="3389" y="9911"/>
                    <a:pt x="3389" y="9598"/>
                  </a:cubicBezTo>
                  <a:lnTo>
                    <a:pt x="3389" y="564"/>
                  </a:lnTo>
                  <a:cubicBezTo>
                    <a:pt x="3389" y="251"/>
                    <a:pt x="3136" y="1"/>
                    <a:pt x="2825" y="1"/>
                  </a:cubicBez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812" name="Google Shape;1350;p50">
              <a:extLst>
                <a:ext uri="{FF2B5EF4-FFF2-40B4-BE49-F238E27FC236}">
                  <a16:creationId xmlns:a16="http://schemas.microsoft.com/office/drawing/2014/main" id="{93D9EA26-F238-4603-0C3F-9B23D10A94DD}"/>
                </a:ext>
              </a:extLst>
            </p:cNvPr>
            <p:cNvSpPr/>
            <p:nvPr/>
          </p:nvSpPr>
          <p:spPr>
            <a:xfrm>
              <a:off x="3413250" y="335525"/>
              <a:ext cx="320800" cy="395250"/>
            </a:xfrm>
            <a:custGeom>
              <a:avLst/>
              <a:gdLst/>
              <a:ahLst/>
              <a:cxnLst/>
              <a:rect l="l" t="t" r="r" b="b"/>
              <a:pathLst>
                <a:path w="12832" h="15810" extrusionOk="0">
                  <a:moveTo>
                    <a:pt x="3954" y="1"/>
                  </a:moveTo>
                  <a:cubicBezTo>
                    <a:pt x="3641" y="1"/>
                    <a:pt x="3388" y="254"/>
                    <a:pt x="3388" y="564"/>
                  </a:cubicBezTo>
                  <a:cubicBezTo>
                    <a:pt x="3388" y="1871"/>
                    <a:pt x="2879" y="4225"/>
                    <a:pt x="1922" y="5186"/>
                  </a:cubicBezTo>
                  <a:cubicBezTo>
                    <a:pt x="1274" y="5830"/>
                    <a:pt x="723" y="6065"/>
                    <a:pt x="1" y="6427"/>
                  </a:cubicBezTo>
                  <a:lnTo>
                    <a:pt x="1" y="14897"/>
                  </a:lnTo>
                  <a:cubicBezTo>
                    <a:pt x="1109" y="15268"/>
                    <a:pt x="2515" y="15810"/>
                    <a:pt x="4659" y="15810"/>
                  </a:cubicBezTo>
                  <a:lnTo>
                    <a:pt x="8351" y="15810"/>
                  </a:lnTo>
                  <a:cubicBezTo>
                    <a:pt x="9567" y="15810"/>
                    <a:pt x="10516" y="14680"/>
                    <a:pt x="10046" y="13491"/>
                  </a:cubicBezTo>
                  <a:cubicBezTo>
                    <a:pt x="11019" y="13226"/>
                    <a:pt x="11546" y="12172"/>
                    <a:pt x="11175" y="11233"/>
                  </a:cubicBezTo>
                  <a:cubicBezTo>
                    <a:pt x="12386" y="10901"/>
                    <a:pt x="12832" y="9408"/>
                    <a:pt x="11992" y="8468"/>
                  </a:cubicBezTo>
                  <a:cubicBezTo>
                    <a:pt x="12314" y="8107"/>
                    <a:pt x="12467" y="7625"/>
                    <a:pt x="12410" y="7143"/>
                  </a:cubicBezTo>
                  <a:cubicBezTo>
                    <a:pt x="12311" y="6267"/>
                    <a:pt x="11495" y="5647"/>
                    <a:pt x="10612" y="5647"/>
                  </a:cubicBezTo>
                  <a:lnTo>
                    <a:pt x="6213" y="5647"/>
                  </a:lnTo>
                  <a:cubicBezTo>
                    <a:pt x="6586" y="4975"/>
                    <a:pt x="6785" y="3081"/>
                    <a:pt x="6776" y="2307"/>
                  </a:cubicBezTo>
                  <a:cubicBezTo>
                    <a:pt x="6761" y="1027"/>
                    <a:pt x="5701" y="1"/>
                    <a:pt x="4418" y="1"/>
                  </a:cubicBez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grpSp>
      <p:grpSp>
        <p:nvGrpSpPr>
          <p:cNvPr id="813" name="Google Shape;1351;p50">
            <a:extLst>
              <a:ext uri="{FF2B5EF4-FFF2-40B4-BE49-F238E27FC236}">
                <a16:creationId xmlns:a16="http://schemas.microsoft.com/office/drawing/2014/main" id="{32C15E38-1766-7165-30B0-207566FCE089}"/>
              </a:ext>
            </a:extLst>
          </p:cNvPr>
          <p:cNvGrpSpPr/>
          <p:nvPr/>
        </p:nvGrpSpPr>
        <p:grpSpPr>
          <a:xfrm>
            <a:off x="6369342" y="1824326"/>
            <a:ext cx="336525" cy="340338"/>
            <a:chOff x="5049725" y="249400"/>
            <a:chExt cx="481825" cy="481825"/>
          </a:xfrm>
        </p:grpSpPr>
        <p:sp>
          <p:nvSpPr>
            <p:cNvPr id="814" name="Google Shape;1352;p50">
              <a:extLst>
                <a:ext uri="{FF2B5EF4-FFF2-40B4-BE49-F238E27FC236}">
                  <a16:creationId xmlns:a16="http://schemas.microsoft.com/office/drawing/2014/main" id="{23A0A907-A539-D82A-3CB7-DB886402D001}"/>
                </a:ext>
              </a:extLst>
            </p:cNvPr>
            <p:cNvSpPr/>
            <p:nvPr/>
          </p:nvSpPr>
          <p:spPr>
            <a:xfrm>
              <a:off x="5191775" y="560925"/>
              <a:ext cx="197625" cy="170300"/>
            </a:xfrm>
            <a:custGeom>
              <a:avLst/>
              <a:gdLst/>
              <a:ahLst/>
              <a:cxnLst/>
              <a:rect l="l" t="t" r="r" b="b"/>
              <a:pathLst>
                <a:path w="7905" h="6812" extrusionOk="0">
                  <a:moveTo>
                    <a:pt x="6213" y="1129"/>
                  </a:moveTo>
                  <a:cubicBezTo>
                    <a:pt x="6523" y="1129"/>
                    <a:pt x="6776" y="1379"/>
                    <a:pt x="6776" y="1693"/>
                  </a:cubicBezTo>
                  <a:cubicBezTo>
                    <a:pt x="6776" y="2006"/>
                    <a:pt x="6523" y="2259"/>
                    <a:pt x="6213" y="2259"/>
                  </a:cubicBezTo>
                  <a:lnTo>
                    <a:pt x="1696" y="2259"/>
                  </a:lnTo>
                  <a:cubicBezTo>
                    <a:pt x="1383" y="2259"/>
                    <a:pt x="1130" y="2006"/>
                    <a:pt x="1130" y="1693"/>
                  </a:cubicBezTo>
                  <a:cubicBezTo>
                    <a:pt x="1130" y="1379"/>
                    <a:pt x="1383" y="1129"/>
                    <a:pt x="1696" y="1129"/>
                  </a:cubicBezTo>
                  <a:close/>
                  <a:moveTo>
                    <a:pt x="6213" y="3388"/>
                  </a:moveTo>
                  <a:cubicBezTo>
                    <a:pt x="6523" y="3388"/>
                    <a:pt x="6776" y="3638"/>
                    <a:pt x="6776" y="3951"/>
                  </a:cubicBezTo>
                  <a:cubicBezTo>
                    <a:pt x="6776" y="4264"/>
                    <a:pt x="6523" y="4517"/>
                    <a:pt x="6213" y="4517"/>
                  </a:cubicBezTo>
                  <a:lnTo>
                    <a:pt x="1696" y="4517"/>
                  </a:lnTo>
                  <a:cubicBezTo>
                    <a:pt x="1383" y="4517"/>
                    <a:pt x="1130" y="4264"/>
                    <a:pt x="1130" y="3951"/>
                  </a:cubicBezTo>
                  <a:cubicBezTo>
                    <a:pt x="1130" y="3638"/>
                    <a:pt x="1383" y="3388"/>
                    <a:pt x="1696" y="3388"/>
                  </a:cubicBezTo>
                  <a:close/>
                  <a:moveTo>
                    <a:pt x="0" y="0"/>
                  </a:moveTo>
                  <a:lnTo>
                    <a:pt x="0" y="6249"/>
                  </a:lnTo>
                  <a:cubicBezTo>
                    <a:pt x="0" y="6559"/>
                    <a:pt x="253" y="6812"/>
                    <a:pt x="567" y="6812"/>
                  </a:cubicBezTo>
                  <a:lnTo>
                    <a:pt x="7342" y="6812"/>
                  </a:lnTo>
                  <a:cubicBezTo>
                    <a:pt x="7652" y="6812"/>
                    <a:pt x="7905" y="6559"/>
                    <a:pt x="7905" y="6249"/>
                  </a:cubicBezTo>
                  <a:lnTo>
                    <a:pt x="7905" y="0"/>
                  </a:ln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815" name="Google Shape;1353;p50">
              <a:extLst>
                <a:ext uri="{FF2B5EF4-FFF2-40B4-BE49-F238E27FC236}">
                  <a16:creationId xmlns:a16="http://schemas.microsoft.com/office/drawing/2014/main" id="{1C7F74EF-20A4-8757-C8A3-48B0EB8E6300}"/>
                </a:ext>
              </a:extLst>
            </p:cNvPr>
            <p:cNvSpPr/>
            <p:nvPr/>
          </p:nvSpPr>
          <p:spPr>
            <a:xfrm>
              <a:off x="5049725" y="249400"/>
              <a:ext cx="481825" cy="396225"/>
            </a:xfrm>
            <a:custGeom>
              <a:avLst/>
              <a:gdLst/>
              <a:ahLst/>
              <a:cxnLst/>
              <a:rect l="l" t="t" r="r" b="b"/>
              <a:pathLst>
                <a:path w="19273" h="15849" extrusionOk="0">
                  <a:moveTo>
                    <a:pt x="4553" y="4518"/>
                  </a:moveTo>
                  <a:lnTo>
                    <a:pt x="4553" y="5686"/>
                  </a:lnTo>
                  <a:lnTo>
                    <a:pt x="3424" y="5686"/>
                  </a:lnTo>
                  <a:lnTo>
                    <a:pt x="3424" y="4948"/>
                  </a:lnTo>
                  <a:cubicBezTo>
                    <a:pt x="3424" y="4710"/>
                    <a:pt x="3617" y="4518"/>
                    <a:pt x="3852" y="4518"/>
                  </a:cubicBezTo>
                  <a:close/>
                  <a:moveTo>
                    <a:pt x="15418" y="4518"/>
                  </a:moveTo>
                  <a:cubicBezTo>
                    <a:pt x="15653" y="4518"/>
                    <a:pt x="15845" y="4710"/>
                    <a:pt x="15845" y="4948"/>
                  </a:cubicBezTo>
                  <a:lnTo>
                    <a:pt x="15845" y="5686"/>
                  </a:lnTo>
                  <a:lnTo>
                    <a:pt x="14716" y="5686"/>
                  </a:lnTo>
                  <a:lnTo>
                    <a:pt x="14716" y="4518"/>
                  </a:lnTo>
                  <a:close/>
                  <a:moveTo>
                    <a:pt x="10199" y="1130"/>
                  </a:moveTo>
                  <a:lnTo>
                    <a:pt x="10199" y="3954"/>
                  </a:lnTo>
                  <a:cubicBezTo>
                    <a:pt x="10199" y="4265"/>
                    <a:pt x="10452" y="4518"/>
                    <a:pt x="10765" y="4518"/>
                  </a:cubicBezTo>
                  <a:lnTo>
                    <a:pt x="13587" y="4518"/>
                  </a:lnTo>
                  <a:lnTo>
                    <a:pt x="13587" y="6815"/>
                  </a:lnTo>
                  <a:lnTo>
                    <a:pt x="5682" y="6815"/>
                  </a:lnTo>
                  <a:lnTo>
                    <a:pt x="5682" y="1130"/>
                  </a:lnTo>
                  <a:close/>
                  <a:moveTo>
                    <a:pt x="16412" y="9074"/>
                  </a:moveTo>
                  <a:cubicBezTo>
                    <a:pt x="16722" y="9074"/>
                    <a:pt x="16975" y="9324"/>
                    <a:pt x="16975" y="9637"/>
                  </a:cubicBezTo>
                  <a:cubicBezTo>
                    <a:pt x="16975" y="9950"/>
                    <a:pt x="16722" y="10203"/>
                    <a:pt x="16412" y="10203"/>
                  </a:cubicBezTo>
                  <a:lnTo>
                    <a:pt x="15282" y="10203"/>
                  </a:lnTo>
                  <a:cubicBezTo>
                    <a:pt x="14969" y="10203"/>
                    <a:pt x="14716" y="9950"/>
                    <a:pt x="14716" y="9637"/>
                  </a:cubicBezTo>
                  <a:cubicBezTo>
                    <a:pt x="14716" y="9324"/>
                    <a:pt x="14969" y="9074"/>
                    <a:pt x="15282" y="9074"/>
                  </a:cubicBezTo>
                  <a:close/>
                  <a:moveTo>
                    <a:pt x="10782" y="1"/>
                  </a:moveTo>
                  <a:cubicBezTo>
                    <a:pt x="10776" y="1"/>
                    <a:pt x="10771" y="1"/>
                    <a:pt x="10765" y="1"/>
                  </a:cubicBezTo>
                  <a:lnTo>
                    <a:pt x="5119" y="1"/>
                  </a:lnTo>
                  <a:cubicBezTo>
                    <a:pt x="4806" y="1"/>
                    <a:pt x="4553" y="254"/>
                    <a:pt x="4553" y="567"/>
                  </a:cubicBezTo>
                  <a:lnTo>
                    <a:pt x="4553" y="3388"/>
                  </a:lnTo>
                  <a:lnTo>
                    <a:pt x="3852" y="3388"/>
                  </a:lnTo>
                  <a:cubicBezTo>
                    <a:pt x="2993" y="3388"/>
                    <a:pt x="2295" y="4087"/>
                    <a:pt x="2295" y="4948"/>
                  </a:cubicBezTo>
                  <a:lnTo>
                    <a:pt x="2295" y="5686"/>
                  </a:lnTo>
                  <a:lnTo>
                    <a:pt x="1693" y="5686"/>
                  </a:lnTo>
                  <a:cubicBezTo>
                    <a:pt x="756" y="5686"/>
                    <a:pt x="0" y="6442"/>
                    <a:pt x="0" y="7378"/>
                  </a:cubicBezTo>
                  <a:lnTo>
                    <a:pt x="0" y="14154"/>
                  </a:lnTo>
                  <a:cubicBezTo>
                    <a:pt x="0" y="15090"/>
                    <a:pt x="756" y="15846"/>
                    <a:pt x="1693" y="15849"/>
                  </a:cubicBezTo>
                  <a:lnTo>
                    <a:pt x="4553" y="15849"/>
                  </a:lnTo>
                  <a:lnTo>
                    <a:pt x="4553" y="12461"/>
                  </a:lnTo>
                  <a:lnTo>
                    <a:pt x="3990" y="12461"/>
                  </a:lnTo>
                  <a:cubicBezTo>
                    <a:pt x="3677" y="12461"/>
                    <a:pt x="3424" y="12208"/>
                    <a:pt x="3424" y="11895"/>
                  </a:cubicBezTo>
                  <a:cubicBezTo>
                    <a:pt x="3424" y="11582"/>
                    <a:pt x="3677" y="11332"/>
                    <a:pt x="3990" y="11332"/>
                  </a:cubicBezTo>
                  <a:lnTo>
                    <a:pt x="15282" y="11332"/>
                  </a:lnTo>
                  <a:cubicBezTo>
                    <a:pt x="15593" y="11332"/>
                    <a:pt x="15845" y="11582"/>
                    <a:pt x="15845" y="11895"/>
                  </a:cubicBezTo>
                  <a:cubicBezTo>
                    <a:pt x="15845" y="12208"/>
                    <a:pt x="15593" y="12461"/>
                    <a:pt x="15282" y="12461"/>
                  </a:cubicBezTo>
                  <a:lnTo>
                    <a:pt x="14716" y="12461"/>
                  </a:lnTo>
                  <a:lnTo>
                    <a:pt x="14716" y="15849"/>
                  </a:lnTo>
                  <a:lnTo>
                    <a:pt x="17541" y="15849"/>
                  </a:lnTo>
                  <a:cubicBezTo>
                    <a:pt x="18474" y="15849"/>
                    <a:pt x="19272" y="15087"/>
                    <a:pt x="19272" y="14154"/>
                  </a:cubicBezTo>
                  <a:lnTo>
                    <a:pt x="19272" y="7378"/>
                  </a:lnTo>
                  <a:cubicBezTo>
                    <a:pt x="19272" y="6445"/>
                    <a:pt x="18474" y="5686"/>
                    <a:pt x="17541" y="5686"/>
                  </a:cubicBezTo>
                  <a:lnTo>
                    <a:pt x="16975" y="5686"/>
                  </a:lnTo>
                  <a:lnTo>
                    <a:pt x="16975" y="4948"/>
                  </a:lnTo>
                  <a:cubicBezTo>
                    <a:pt x="16975" y="4087"/>
                    <a:pt x="16276" y="3388"/>
                    <a:pt x="15418" y="3388"/>
                  </a:cubicBezTo>
                  <a:lnTo>
                    <a:pt x="14385" y="3388"/>
                  </a:lnTo>
                  <a:cubicBezTo>
                    <a:pt x="11026" y="30"/>
                    <a:pt x="11079" y="1"/>
                    <a:pt x="10782" y="1"/>
                  </a:cubicBez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grpSp>
      <p:sp>
        <p:nvSpPr>
          <p:cNvPr id="3" name="TextBox 2">
            <a:extLst>
              <a:ext uri="{FF2B5EF4-FFF2-40B4-BE49-F238E27FC236}">
                <a16:creationId xmlns:a16="http://schemas.microsoft.com/office/drawing/2014/main" id="{39BD5B2B-2554-B29C-11B9-1B8DF171C66A}"/>
              </a:ext>
            </a:extLst>
          </p:cNvPr>
          <p:cNvSpPr txBox="1"/>
          <p:nvPr/>
        </p:nvSpPr>
        <p:spPr>
          <a:xfrm>
            <a:off x="1496414" y="1482239"/>
            <a:ext cx="4630478" cy="646331"/>
          </a:xfrm>
          <a:prstGeom prst="rect">
            <a:avLst/>
          </a:prstGeom>
          <a:noFill/>
        </p:spPr>
        <p:txBody>
          <a:bodyPr wrap="square">
            <a:spAutoFit/>
          </a:bodyPr>
          <a:lstStyle/>
          <a:p>
            <a:pPr algn="just">
              <a:tabLst>
                <a:tab pos="412115" algn="l"/>
              </a:tabLst>
            </a:pPr>
            <a:r>
              <a:rPr lang="en-US" sz="18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(1a) Ông cụ bị người mà ông đã cưu mang suốt năm năm nay hãm hại, đúng là </a:t>
            </a:r>
            <a:r>
              <a:rPr lang="en-US" sz="1800" b="1"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nuôi ong tay áo</a:t>
            </a:r>
            <a:endParaRPr lang="en-US" sz="1600">
              <a:effectLst/>
              <a:latin typeface=".VnTime"/>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A1BCAE0-C065-8048-5B73-6419FF6DB49F}"/>
              </a:ext>
            </a:extLst>
          </p:cNvPr>
          <p:cNvSpPr txBox="1"/>
          <p:nvPr/>
        </p:nvSpPr>
        <p:spPr>
          <a:xfrm>
            <a:off x="1548970" y="2988317"/>
            <a:ext cx="4630478" cy="923330"/>
          </a:xfrm>
          <a:prstGeom prst="rect">
            <a:avLst/>
          </a:prstGeom>
          <a:noFill/>
        </p:spPr>
        <p:txBody>
          <a:bodyPr wrap="square">
            <a:spAutoFit/>
          </a:bodyPr>
          <a:lstStyle/>
          <a:p>
            <a:pPr algn="just">
              <a:tabLst>
                <a:tab pos="412115" algn="l"/>
              </a:tabLst>
            </a:pPr>
            <a:r>
              <a:rPr lang="en-US" sz="18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(1b) Thay thế: Ông cụ bị người mà ông đã cưu mang suốt năm năm nay hãm hại, đúng là </a:t>
            </a:r>
            <a:r>
              <a:rPr lang="en-US" sz="1800" b="1"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nuôi kẻ phản phúc trong nhà</a:t>
            </a:r>
            <a:endParaRPr lang="en-US" sz="1600">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0971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76"/>
                                        </p:tgtEl>
                                        <p:attrNameLst>
                                          <p:attrName>style.visibility</p:attrName>
                                        </p:attrNameLst>
                                      </p:cBhvr>
                                      <p:to>
                                        <p:strVal val="visible"/>
                                      </p:to>
                                    </p:set>
                                    <p:animEffect transition="in" filter="barn(inVertical)">
                                      <p:cBhvr>
                                        <p:cTn id="7" dur="500"/>
                                        <p:tgtEl>
                                          <p:spTgt spid="776"/>
                                        </p:tgtEl>
                                      </p:cBhvr>
                                    </p:animEffect>
                                  </p:childTnLst>
                                </p:cTn>
                              </p:par>
                              <p:par>
                                <p:cTn id="8" presetID="16" presetClass="entr" presetSubtype="21" fill="hold" nodeType="withEffect">
                                  <p:stCondLst>
                                    <p:cond delay="0"/>
                                  </p:stCondLst>
                                  <p:childTnLst>
                                    <p:set>
                                      <p:cBhvr>
                                        <p:cTn id="9" dur="1" fill="hold">
                                          <p:stCondLst>
                                            <p:cond delay="0"/>
                                          </p:stCondLst>
                                        </p:cTn>
                                        <p:tgtEl>
                                          <p:spTgt spid="805"/>
                                        </p:tgtEl>
                                        <p:attrNameLst>
                                          <p:attrName>style.visibility</p:attrName>
                                        </p:attrNameLst>
                                      </p:cBhvr>
                                      <p:to>
                                        <p:strVal val="visible"/>
                                      </p:to>
                                    </p:set>
                                    <p:animEffect transition="in" filter="barn(inVertical)">
                                      <p:cBhvr>
                                        <p:cTn id="10" dur="500"/>
                                        <p:tgtEl>
                                          <p:spTgt spid="805"/>
                                        </p:tgtEl>
                                      </p:cBhvr>
                                    </p:animEffect>
                                  </p:childTnLst>
                                </p:cTn>
                              </p:par>
                              <p:par>
                                <p:cTn id="11" presetID="16" presetClass="entr" presetSubtype="21" fill="hold" nodeType="withEffect">
                                  <p:stCondLst>
                                    <p:cond delay="0"/>
                                  </p:stCondLst>
                                  <p:childTnLst>
                                    <p:set>
                                      <p:cBhvr>
                                        <p:cTn id="12" dur="1" fill="hold">
                                          <p:stCondLst>
                                            <p:cond delay="0"/>
                                          </p:stCondLst>
                                        </p:cTn>
                                        <p:tgtEl>
                                          <p:spTgt spid="779"/>
                                        </p:tgtEl>
                                        <p:attrNameLst>
                                          <p:attrName>style.visibility</p:attrName>
                                        </p:attrNameLst>
                                      </p:cBhvr>
                                      <p:to>
                                        <p:strVal val="visible"/>
                                      </p:to>
                                    </p:set>
                                    <p:animEffect transition="in" filter="barn(inVertical)">
                                      <p:cBhvr>
                                        <p:cTn id="13" dur="500"/>
                                        <p:tgtEl>
                                          <p:spTgt spid="779"/>
                                        </p:tgtEl>
                                      </p:cBhvr>
                                    </p:animEffect>
                                  </p:childTnLst>
                                </p:cTn>
                              </p:par>
                              <p:par>
                                <p:cTn id="14" presetID="16" presetClass="entr" presetSubtype="21" fill="hold" nodeType="withEffect">
                                  <p:stCondLst>
                                    <p:cond delay="0"/>
                                  </p:stCondLst>
                                  <p:childTnLst>
                                    <p:set>
                                      <p:cBhvr>
                                        <p:cTn id="15" dur="1" fill="hold">
                                          <p:stCondLst>
                                            <p:cond delay="0"/>
                                          </p:stCondLst>
                                        </p:cTn>
                                        <p:tgtEl>
                                          <p:spTgt spid="813"/>
                                        </p:tgtEl>
                                        <p:attrNameLst>
                                          <p:attrName>style.visibility</p:attrName>
                                        </p:attrNameLst>
                                      </p:cBhvr>
                                      <p:to>
                                        <p:strVal val="visible"/>
                                      </p:to>
                                    </p:set>
                                    <p:animEffect transition="in" filter="barn(inVertical)">
                                      <p:cBhvr>
                                        <p:cTn id="16" dur="500"/>
                                        <p:tgtEl>
                                          <p:spTgt spid="813"/>
                                        </p:tgtEl>
                                      </p:cBhvr>
                                    </p:animEffect>
                                  </p:childTnLst>
                                </p:cTn>
                              </p:par>
                              <p:par>
                                <p:cTn id="17" presetID="16" presetClass="entr" presetSubtype="21" fill="hold" nodeType="withEffect">
                                  <p:stCondLst>
                                    <p:cond delay="0"/>
                                  </p:stCondLst>
                                  <p:childTnLst>
                                    <p:set>
                                      <p:cBhvr>
                                        <p:cTn id="18" dur="1" fill="hold">
                                          <p:stCondLst>
                                            <p:cond delay="0"/>
                                          </p:stCondLst>
                                        </p:cTn>
                                        <p:tgtEl>
                                          <p:spTgt spid="806"/>
                                        </p:tgtEl>
                                        <p:attrNameLst>
                                          <p:attrName>style.visibility</p:attrName>
                                        </p:attrNameLst>
                                      </p:cBhvr>
                                      <p:to>
                                        <p:strVal val="visible"/>
                                      </p:to>
                                    </p:set>
                                    <p:animEffect transition="in" filter="barn(inVertical)">
                                      <p:cBhvr>
                                        <p:cTn id="19" dur="500"/>
                                        <p:tgtEl>
                                          <p:spTgt spid="80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grpSp>
        <p:nvGrpSpPr>
          <p:cNvPr id="776" name="Google Shape;1314;p50">
            <a:extLst>
              <a:ext uri="{FF2B5EF4-FFF2-40B4-BE49-F238E27FC236}">
                <a16:creationId xmlns:a16="http://schemas.microsoft.com/office/drawing/2014/main" id="{E30C0B6A-FBE9-5693-2B7D-DA446A6859DA}"/>
              </a:ext>
            </a:extLst>
          </p:cNvPr>
          <p:cNvGrpSpPr/>
          <p:nvPr/>
        </p:nvGrpSpPr>
        <p:grpSpPr>
          <a:xfrm>
            <a:off x="0" y="2378433"/>
            <a:ext cx="9260958" cy="2728614"/>
            <a:chOff x="453808" y="538575"/>
            <a:chExt cx="8236362" cy="4280926"/>
          </a:xfrm>
        </p:grpSpPr>
        <p:sp>
          <p:nvSpPr>
            <p:cNvPr id="777" name="Google Shape;1315;p50">
              <a:extLst>
                <a:ext uri="{FF2B5EF4-FFF2-40B4-BE49-F238E27FC236}">
                  <a16:creationId xmlns:a16="http://schemas.microsoft.com/office/drawing/2014/main" id="{801DAA70-C5C2-61C1-8622-647A545A3F93}"/>
                </a:ext>
              </a:extLst>
            </p:cNvPr>
            <p:cNvSpPr/>
            <p:nvPr/>
          </p:nvSpPr>
          <p:spPr>
            <a:xfrm>
              <a:off x="3071927" y="538575"/>
              <a:ext cx="5618243" cy="4280926"/>
            </a:xfrm>
            <a:custGeom>
              <a:avLst/>
              <a:gdLst/>
              <a:ahLst/>
              <a:cxnLst/>
              <a:rect l="l" t="t" r="r" b="b"/>
              <a:pathLst>
                <a:path w="130847" h="94252" extrusionOk="0">
                  <a:moveTo>
                    <a:pt x="118473" y="1"/>
                  </a:moveTo>
                  <a:cubicBezTo>
                    <a:pt x="113640" y="1"/>
                    <a:pt x="108751" y="981"/>
                    <a:pt x="104318" y="2928"/>
                  </a:cubicBezTo>
                  <a:cubicBezTo>
                    <a:pt x="95176" y="6850"/>
                    <a:pt x="87802" y="14156"/>
                    <a:pt x="82347" y="22497"/>
                  </a:cubicBezTo>
                  <a:cubicBezTo>
                    <a:pt x="77445" y="29981"/>
                    <a:pt x="73647" y="38668"/>
                    <a:pt x="66121" y="43391"/>
                  </a:cubicBezTo>
                  <a:cubicBezTo>
                    <a:pt x="60707" y="46843"/>
                    <a:pt x="54148" y="47644"/>
                    <a:pt x="47823" y="48624"/>
                  </a:cubicBezTo>
                  <a:cubicBezTo>
                    <a:pt x="40159" y="49826"/>
                    <a:pt x="32508" y="51331"/>
                    <a:pt x="25313" y="54314"/>
                  </a:cubicBezTo>
                  <a:cubicBezTo>
                    <a:pt x="18187" y="57255"/>
                    <a:pt x="11573" y="61854"/>
                    <a:pt x="7140" y="68179"/>
                  </a:cubicBezTo>
                  <a:cubicBezTo>
                    <a:pt x="1961" y="75719"/>
                    <a:pt x="235" y="85040"/>
                    <a:pt x="0" y="94251"/>
                  </a:cubicBezTo>
                  <a:lnTo>
                    <a:pt x="128831" y="94251"/>
                  </a:lnTo>
                  <a:cubicBezTo>
                    <a:pt x="130336" y="94251"/>
                    <a:pt x="130792" y="93381"/>
                    <a:pt x="130792" y="91890"/>
                  </a:cubicBezTo>
                  <a:lnTo>
                    <a:pt x="130847" y="2528"/>
                  </a:lnTo>
                  <a:cubicBezTo>
                    <a:pt x="126939" y="802"/>
                    <a:pt x="122740" y="1"/>
                    <a:pt x="118473" y="1"/>
                  </a:cubicBezTo>
                  <a:close/>
                </a:path>
              </a:pathLst>
            </a:custGeom>
            <a:solidFill>
              <a:srgbClr val="EF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1316;p50">
              <a:extLst>
                <a:ext uri="{FF2B5EF4-FFF2-40B4-BE49-F238E27FC236}">
                  <a16:creationId xmlns:a16="http://schemas.microsoft.com/office/drawing/2014/main" id="{5D2456E3-E948-3DBB-DE3D-2867226DEB0D}"/>
                </a:ext>
              </a:extLst>
            </p:cNvPr>
            <p:cNvSpPr/>
            <p:nvPr/>
          </p:nvSpPr>
          <p:spPr>
            <a:xfrm flipH="1">
              <a:off x="453808" y="538575"/>
              <a:ext cx="5156680" cy="4280926"/>
            </a:xfrm>
            <a:custGeom>
              <a:avLst/>
              <a:gdLst/>
              <a:ahLst/>
              <a:cxnLst/>
              <a:rect l="l" t="t" r="r" b="b"/>
              <a:pathLst>
                <a:path w="130847" h="94252" extrusionOk="0">
                  <a:moveTo>
                    <a:pt x="118473" y="1"/>
                  </a:moveTo>
                  <a:cubicBezTo>
                    <a:pt x="113640" y="1"/>
                    <a:pt x="108751" y="981"/>
                    <a:pt x="104318" y="2928"/>
                  </a:cubicBezTo>
                  <a:cubicBezTo>
                    <a:pt x="95176" y="6850"/>
                    <a:pt x="87802" y="14156"/>
                    <a:pt x="82347" y="22497"/>
                  </a:cubicBezTo>
                  <a:cubicBezTo>
                    <a:pt x="77445" y="29981"/>
                    <a:pt x="73647" y="38668"/>
                    <a:pt x="66121" y="43391"/>
                  </a:cubicBezTo>
                  <a:cubicBezTo>
                    <a:pt x="60707" y="46843"/>
                    <a:pt x="54148" y="47644"/>
                    <a:pt x="47823" y="48624"/>
                  </a:cubicBezTo>
                  <a:cubicBezTo>
                    <a:pt x="40159" y="49826"/>
                    <a:pt x="32508" y="51331"/>
                    <a:pt x="25313" y="54314"/>
                  </a:cubicBezTo>
                  <a:cubicBezTo>
                    <a:pt x="18187" y="57255"/>
                    <a:pt x="11573" y="61854"/>
                    <a:pt x="7140" y="68179"/>
                  </a:cubicBezTo>
                  <a:cubicBezTo>
                    <a:pt x="1961" y="75719"/>
                    <a:pt x="235" y="85040"/>
                    <a:pt x="0" y="94251"/>
                  </a:cubicBezTo>
                  <a:lnTo>
                    <a:pt x="128831" y="94251"/>
                  </a:lnTo>
                  <a:cubicBezTo>
                    <a:pt x="130336" y="94251"/>
                    <a:pt x="130792" y="93381"/>
                    <a:pt x="130792" y="91890"/>
                  </a:cubicBezTo>
                  <a:lnTo>
                    <a:pt x="130847" y="2528"/>
                  </a:lnTo>
                  <a:cubicBezTo>
                    <a:pt x="126939" y="802"/>
                    <a:pt x="122740" y="1"/>
                    <a:pt x="118473" y="1"/>
                  </a:cubicBezTo>
                  <a:close/>
                </a:path>
              </a:pathLst>
            </a:custGeom>
            <a:solidFill>
              <a:srgbClr val="EF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3" name="Google Shape;683;p40"/>
          <p:cNvSpPr txBox="1">
            <a:spLocks noGrp="1"/>
          </p:cNvSpPr>
          <p:nvPr>
            <p:ph type="title"/>
          </p:nvPr>
        </p:nvSpPr>
        <p:spPr>
          <a:xfrm>
            <a:off x="1194753" y="146769"/>
            <a:ext cx="7716000" cy="62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latin typeface="Times New Roman" panose="02020603050405020304" pitchFamily="18" charset="0"/>
                <a:cs typeface="Times New Roman" panose="02020603050405020304" pitchFamily="18" charset="0"/>
              </a:rPr>
              <a:t>b) Kết luận</a:t>
            </a:r>
            <a:endParaRPr sz="32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166997" y="63995"/>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40"/>
          <p:cNvSpPr/>
          <p:nvPr/>
        </p:nvSpPr>
        <p:spPr>
          <a:xfrm>
            <a:off x="5768950" y="1196442"/>
            <a:ext cx="245400" cy="2454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3129650" y="3110867"/>
            <a:ext cx="245400" cy="2454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0"/>
          <p:cNvSpPr/>
          <p:nvPr/>
        </p:nvSpPr>
        <p:spPr>
          <a:xfrm>
            <a:off x="5768950" y="3520067"/>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59248" y="36452"/>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805" name="Google Shape;1343;p50">
            <a:extLst>
              <a:ext uri="{FF2B5EF4-FFF2-40B4-BE49-F238E27FC236}">
                <a16:creationId xmlns:a16="http://schemas.microsoft.com/office/drawing/2014/main" id="{D4FE0994-2783-2580-201A-C59F3EE0D763}"/>
              </a:ext>
            </a:extLst>
          </p:cNvPr>
          <p:cNvGraphicFramePr/>
          <p:nvPr/>
        </p:nvGraphicFramePr>
        <p:xfrm>
          <a:off x="412902" y="1325476"/>
          <a:ext cx="6506955" cy="2882663"/>
        </p:xfrm>
        <a:graphic>
          <a:graphicData uri="http://schemas.openxmlformats.org/drawingml/2006/table">
            <a:tbl>
              <a:tblPr>
                <a:noFill/>
              </a:tblPr>
              <a:tblGrid>
                <a:gridCol w="1107554">
                  <a:extLst>
                    <a:ext uri="{9D8B030D-6E8A-4147-A177-3AD203B41FA5}">
                      <a16:colId xmlns:a16="http://schemas.microsoft.com/office/drawing/2014/main" val="20000"/>
                    </a:ext>
                  </a:extLst>
                </a:gridCol>
                <a:gridCol w="4678325">
                  <a:extLst>
                    <a:ext uri="{9D8B030D-6E8A-4147-A177-3AD203B41FA5}">
                      <a16:colId xmlns:a16="http://schemas.microsoft.com/office/drawing/2014/main" val="20001"/>
                    </a:ext>
                  </a:extLst>
                </a:gridCol>
                <a:gridCol w="721076">
                  <a:extLst>
                    <a:ext uri="{9D8B030D-6E8A-4147-A177-3AD203B41FA5}">
                      <a16:colId xmlns:a16="http://schemas.microsoft.com/office/drawing/2014/main" val="20002"/>
                    </a:ext>
                  </a:extLst>
                </a:gridCol>
              </a:tblGrid>
              <a:tr h="135392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lvl="0" indent="0" algn="ctr" rtl="0">
                        <a:spcBef>
                          <a:spcPts val="0"/>
                        </a:spcBef>
                        <a:spcAft>
                          <a:spcPts val="0"/>
                        </a:spcAft>
                        <a:buNone/>
                      </a:pPr>
                      <a:r>
                        <a:rPr lang="en" sz="1800" b="1">
                          <a:solidFill>
                            <a:schemeClr val="dk1"/>
                          </a:solidFill>
                          <a:latin typeface="Times New Roman" panose="02020603050405020304" pitchFamily="18" charset="0"/>
                          <a:ea typeface="Quicksand"/>
                          <a:cs typeface="Times New Roman" panose="02020603050405020304" pitchFamily="18" charset="0"/>
                          <a:sym typeface="Quicksand"/>
                        </a:rPr>
                        <a:t>Đặt câu</a:t>
                      </a:r>
                      <a:endParaRPr sz="1800" b="1">
                        <a:solidFill>
                          <a:schemeClr val="dk1"/>
                        </a:solidFill>
                        <a:latin typeface="Times New Roman" panose="02020603050405020304" pitchFamily="18" charset="0"/>
                        <a:ea typeface="Quicksand"/>
                        <a:cs typeface="Times New Roman" panose="02020603050405020304" pitchFamily="18" charset="0"/>
                        <a:sym typeface="Quicksand"/>
                      </a:endParaRPr>
                    </a:p>
                  </a:txBody>
                  <a:tcPr marL="91425" marR="91425" marT="91425" marB="91425" anchor="ctr">
                    <a:lnL w="19050" cap="flat" cmpd="sng">
                      <a:solidFill>
                        <a:srgbClr val="3F34A7">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19050" cap="flat" cmpd="sng">
                      <a:solidFill>
                        <a:srgbClr val="3F34A7">
                          <a:alpha val="0"/>
                        </a:srgbClr>
                      </a:solidFill>
                      <a:prstDash val="solid"/>
                      <a:round/>
                      <a:headEnd type="none" w="sm" len="sm"/>
                      <a:tailEnd type="none" w="sm" len="sm"/>
                    </a:lnT>
                    <a:lnB w="19050" cap="flat" cmpd="sng">
                      <a:solidFill>
                        <a:srgbClr val="3F34A7"/>
                      </a:solidFill>
                      <a:prstDash val="solid"/>
                      <a:round/>
                      <a:headEnd type="none" w="sm" len="sm"/>
                      <a:tailEnd type="none" w="sm" len="sm"/>
                    </a:lnB>
                    <a:lnTlToBr w="12700" cmpd="sng">
                      <a:noFill/>
                      <a:prstDash val="solid"/>
                    </a:lnTlToBr>
                    <a:lnBlToTr w="12700" cmpd="sng">
                      <a:noFill/>
                      <a:prstDash val="solid"/>
                    </a:lnBlToTr>
                    <a:solidFill>
                      <a:srgbClr val="ECC664"/>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endParaRPr lang="en-US" sz="1800" b="0" i="0" u="none" strike="noStrike" cap="none">
                        <a:solidFill>
                          <a:schemeClr val="tx1"/>
                        </a:solidFill>
                        <a:effectLst/>
                        <a:latin typeface="Times New Roman" panose="02020603050405020304" pitchFamily="18" charset="0"/>
                        <a:ea typeface="+mn-ea"/>
                        <a:cs typeface="Times New Roman" panose="02020603050405020304" pitchFamily="18" charset="0"/>
                        <a:sym typeface="Arial"/>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a:txBody>
                  <a:tcPr marL="91425" marR="91425" marT="91425" marB="91425">
                    <a:lnL w="12700" cap="flat" cmpd="sng" algn="ctr">
                      <a:solidFill>
                        <a:schemeClr val="tx1"/>
                      </a:solidFill>
                      <a:prstDash val="solid"/>
                      <a:round/>
                      <a:headEnd type="none" w="med" len="med"/>
                      <a:tailEnd type="none" w="med" len="med"/>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ECC664"/>
                    </a:solidFill>
                  </a:tcPr>
                </a:tc>
                <a:extLst>
                  <a:ext uri="{0D108BD9-81ED-4DB2-BD59-A6C34878D82A}">
                    <a16:rowId xmlns:a16="http://schemas.microsoft.com/office/drawing/2014/main" val="10000"/>
                  </a:ext>
                </a:extLst>
              </a:tr>
              <a:tr h="152873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lvl="0" indent="0" algn="ctr" rtl="0">
                        <a:spcBef>
                          <a:spcPts val="0"/>
                        </a:spcBef>
                        <a:spcAft>
                          <a:spcPts val="0"/>
                        </a:spcAft>
                        <a:buNone/>
                      </a:pPr>
                      <a:r>
                        <a:rPr lang="en" sz="1800" b="1">
                          <a:solidFill>
                            <a:schemeClr val="dk1"/>
                          </a:solidFill>
                          <a:latin typeface="Times New Roman" panose="02020603050405020304" pitchFamily="18" charset="0"/>
                          <a:ea typeface="Quicksand"/>
                          <a:cs typeface="Times New Roman" panose="02020603050405020304" pitchFamily="18" charset="0"/>
                          <a:sym typeface="Quicksand"/>
                        </a:rPr>
                        <a:t>Thay thế</a:t>
                      </a:r>
                      <a:endParaRPr sz="1800" b="1">
                        <a:solidFill>
                          <a:schemeClr val="dk1"/>
                        </a:solidFill>
                        <a:latin typeface="Times New Roman" panose="02020603050405020304" pitchFamily="18" charset="0"/>
                        <a:ea typeface="Quicksand"/>
                        <a:cs typeface="Times New Roman" panose="02020603050405020304" pitchFamily="18" charset="0"/>
                        <a:sym typeface="Quicksand"/>
                      </a:endParaRPr>
                    </a:p>
                  </a:txBody>
                  <a:tcPr marL="91425" marR="91425" marT="91425" marB="91425" anchor="ctr">
                    <a:lnL w="19050" cap="flat" cmpd="sng">
                      <a:solidFill>
                        <a:srgbClr val="3F34A7">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19050" cap="flat" cmpd="sng">
                      <a:solidFill>
                        <a:srgbClr val="3F34A7"/>
                      </a:solidFill>
                      <a:prstDash val="solid"/>
                      <a:round/>
                      <a:headEnd type="none" w="sm" len="sm"/>
                      <a:tailEnd type="none" w="sm" len="sm"/>
                    </a:lnT>
                    <a:lnB w="19050" cap="flat" cmpd="sng">
                      <a:solidFill>
                        <a:srgbClr val="3F34A7"/>
                      </a:solidFill>
                      <a:prstDash val="solid"/>
                      <a:round/>
                      <a:headEnd type="none" w="sm" len="sm"/>
                      <a:tailEnd type="none" w="sm" len="sm"/>
                    </a:lnB>
                    <a:lnTlToBr w="12700" cmpd="sng">
                      <a:noFill/>
                      <a:prstDash val="solid"/>
                    </a:lnTlToBr>
                    <a:lnBlToTr w="12700" cmpd="sng">
                      <a:noFill/>
                      <a:prstDash val="solid"/>
                    </a:lnBlToTr>
                    <a:solidFill>
                      <a:srgbClr val="ECC664"/>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endParaRPr lang="en-US" sz="1800" b="0" i="0" u="none" strike="noStrike" cap="none">
                        <a:solidFill>
                          <a:schemeClr val="tx1"/>
                        </a:solidFill>
                        <a:effectLst/>
                        <a:latin typeface="Times New Roman" panose="02020603050405020304" pitchFamily="18" charset="0"/>
                        <a:ea typeface="+mn-ea"/>
                        <a:cs typeface="Times New Roman" panose="02020603050405020304" pitchFamily="18" charset="0"/>
                        <a:sym typeface="Arial"/>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a:txBody>
                  <a:tcPr marL="91425" marR="91425" marT="91425" marB="91425">
                    <a:lnL w="12700" cap="flat" cmpd="sng" algn="ctr">
                      <a:solidFill>
                        <a:schemeClr val="tx1"/>
                      </a:solidFill>
                      <a:prstDash val="solid"/>
                      <a:round/>
                      <a:headEnd type="none" w="med" len="med"/>
                      <a:tailEnd type="none" w="med" len="med"/>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ECC664"/>
                    </a:solidFill>
                  </a:tcPr>
                </a:tc>
                <a:extLst>
                  <a:ext uri="{0D108BD9-81ED-4DB2-BD59-A6C34878D82A}">
                    <a16:rowId xmlns:a16="http://schemas.microsoft.com/office/drawing/2014/main" val="10001"/>
                  </a:ext>
                </a:extLst>
              </a:tr>
            </a:tbl>
          </a:graphicData>
        </a:graphic>
      </p:graphicFrame>
      <p:grpSp>
        <p:nvGrpSpPr>
          <p:cNvPr id="806" name="Google Shape;1344;p50">
            <a:extLst>
              <a:ext uri="{FF2B5EF4-FFF2-40B4-BE49-F238E27FC236}">
                <a16:creationId xmlns:a16="http://schemas.microsoft.com/office/drawing/2014/main" id="{4B6EA80E-F286-FC15-0C27-B9F3A171EDC4}"/>
              </a:ext>
            </a:extLst>
          </p:cNvPr>
          <p:cNvGrpSpPr/>
          <p:nvPr/>
        </p:nvGrpSpPr>
        <p:grpSpPr>
          <a:xfrm>
            <a:off x="6425217" y="3137872"/>
            <a:ext cx="302930" cy="339685"/>
            <a:chOff x="3300325" y="249875"/>
            <a:chExt cx="433725" cy="480900"/>
          </a:xfrm>
        </p:grpSpPr>
        <p:sp>
          <p:nvSpPr>
            <p:cNvPr id="807" name="Google Shape;1345;p50">
              <a:extLst>
                <a:ext uri="{FF2B5EF4-FFF2-40B4-BE49-F238E27FC236}">
                  <a16:creationId xmlns:a16="http://schemas.microsoft.com/office/drawing/2014/main" id="{03F75EF8-E9A6-F9EF-102D-95E358EE00C2}"/>
                </a:ext>
              </a:extLst>
            </p:cNvPr>
            <p:cNvSpPr/>
            <p:nvPr/>
          </p:nvSpPr>
          <p:spPr>
            <a:xfrm>
              <a:off x="3610875" y="334550"/>
              <a:ext cx="56475" cy="28250"/>
            </a:xfrm>
            <a:custGeom>
              <a:avLst/>
              <a:gdLst/>
              <a:ahLst/>
              <a:cxnLst/>
              <a:rect l="l" t="t" r="r" b="b"/>
              <a:pathLst>
                <a:path w="2259" h="1130" extrusionOk="0">
                  <a:moveTo>
                    <a:pt x="566" y="0"/>
                  </a:moveTo>
                  <a:cubicBezTo>
                    <a:pt x="253" y="0"/>
                    <a:pt x="0" y="253"/>
                    <a:pt x="0" y="567"/>
                  </a:cubicBezTo>
                  <a:cubicBezTo>
                    <a:pt x="0" y="877"/>
                    <a:pt x="253" y="1130"/>
                    <a:pt x="566" y="1130"/>
                  </a:cubicBezTo>
                  <a:lnTo>
                    <a:pt x="1696" y="1130"/>
                  </a:lnTo>
                  <a:cubicBezTo>
                    <a:pt x="2006" y="1130"/>
                    <a:pt x="2259" y="877"/>
                    <a:pt x="2259" y="567"/>
                  </a:cubicBezTo>
                  <a:cubicBezTo>
                    <a:pt x="2259" y="253"/>
                    <a:pt x="2006" y="0"/>
                    <a:pt x="1696" y="0"/>
                  </a:cubicBez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808" name="Google Shape;1346;p50">
              <a:extLst>
                <a:ext uri="{FF2B5EF4-FFF2-40B4-BE49-F238E27FC236}">
                  <a16:creationId xmlns:a16="http://schemas.microsoft.com/office/drawing/2014/main" id="{94C1C7D8-9884-B0C1-A41E-C11B83CB95FA}"/>
                </a:ext>
              </a:extLst>
            </p:cNvPr>
            <p:cNvSpPr/>
            <p:nvPr/>
          </p:nvSpPr>
          <p:spPr>
            <a:xfrm>
              <a:off x="3467675" y="249875"/>
              <a:ext cx="46400" cy="56475"/>
            </a:xfrm>
            <a:custGeom>
              <a:avLst/>
              <a:gdLst/>
              <a:ahLst/>
              <a:cxnLst/>
              <a:rect l="l" t="t" r="r" b="b"/>
              <a:pathLst>
                <a:path w="1856" h="2259" extrusionOk="0">
                  <a:moveTo>
                    <a:pt x="647" y="1"/>
                  </a:moveTo>
                  <a:cubicBezTo>
                    <a:pt x="562" y="1"/>
                    <a:pt x="476" y="20"/>
                    <a:pt x="395" y="60"/>
                  </a:cubicBezTo>
                  <a:cubicBezTo>
                    <a:pt x="115" y="198"/>
                    <a:pt x="1" y="539"/>
                    <a:pt x="142" y="819"/>
                  </a:cubicBezTo>
                  <a:lnTo>
                    <a:pt x="705" y="1948"/>
                  </a:lnTo>
                  <a:cubicBezTo>
                    <a:pt x="806" y="2144"/>
                    <a:pt x="1004" y="2259"/>
                    <a:pt x="1211" y="2259"/>
                  </a:cubicBezTo>
                  <a:cubicBezTo>
                    <a:pt x="1296" y="2259"/>
                    <a:pt x="1383" y="2239"/>
                    <a:pt x="1464" y="2198"/>
                  </a:cubicBezTo>
                  <a:cubicBezTo>
                    <a:pt x="1744" y="2059"/>
                    <a:pt x="1856" y="1722"/>
                    <a:pt x="1717" y="1442"/>
                  </a:cubicBezTo>
                  <a:lnTo>
                    <a:pt x="1151" y="313"/>
                  </a:lnTo>
                  <a:cubicBezTo>
                    <a:pt x="1053" y="114"/>
                    <a:pt x="853" y="1"/>
                    <a:pt x="647" y="1"/>
                  </a:cubicBez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809" name="Google Shape;1347;p50">
              <a:extLst>
                <a:ext uri="{FF2B5EF4-FFF2-40B4-BE49-F238E27FC236}">
                  <a16:creationId xmlns:a16="http://schemas.microsoft.com/office/drawing/2014/main" id="{FB004238-6358-5E28-CEA2-8CCA13FD35C0}"/>
                </a:ext>
              </a:extLst>
            </p:cNvPr>
            <p:cNvSpPr/>
            <p:nvPr/>
          </p:nvSpPr>
          <p:spPr>
            <a:xfrm>
              <a:off x="3566525" y="249875"/>
              <a:ext cx="46400" cy="56475"/>
            </a:xfrm>
            <a:custGeom>
              <a:avLst/>
              <a:gdLst/>
              <a:ahLst/>
              <a:cxnLst/>
              <a:rect l="l" t="t" r="r" b="b"/>
              <a:pathLst>
                <a:path w="1856" h="2259" extrusionOk="0">
                  <a:moveTo>
                    <a:pt x="1210" y="1"/>
                  </a:moveTo>
                  <a:cubicBezTo>
                    <a:pt x="1003" y="1"/>
                    <a:pt x="803" y="114"/>
                    <a:pt x="705" y="313"/>
                  </a:cubicBezTo>
                  <a:lnTo>
                    <a:pt x="139" y="1442"/>
                  </a:lnTo>
                  <a:cubicBezTo>
                    <a:pt x="1" y="1719"/>
                    <a:pt x="115" y="2059"/>
                    <a:pt x="392" y="2198"/>
                  </a:cubicBezTo>
                  <a:cubicBezTo>
                    <a:pt x="474" y="2239"/>
                    <a:pt x="561" y="2259"/>
                    <a:pt x="646" y="2259"/>
                  </a:cubicBezTo>
                  <a:cubicBezTo>
                    <a:pt x="852" y="2259"/>
                    <a:pt x="1051" y="2144"/>
                    <a:pt x="1151" y="1948"/>
                  </a:cubicBezTo>
                  <a:lnTo>
                    <a:pt x="1714" y="819"/>
                  </a:lnTo>
                  <a:cubicBezTo>
                    <a:pt x="1856" y="539"/>
                    <a:pt x="1741" y="198"/>
                    <a:pt x="1461" y="60"/>
                  </a:cubicBezTo>
                  <a:cubicBezTo>
                    <a:pt x="1381" y="20"/>
                    <a:pt x="1295" y="1"/>
                    <a:pt x="1210" y="1"/>
                  </a:cubicBez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810" name="Google Shape;1348;p50">
              <a:extLst>
                <a:ext uri="{FF2B5EF4-FFF2-40B4-BE49-F238E27FC236}">
                  <a16:creationId xmlns:a16="http://schemas.microsoft.com/office/drawing/2014/main" id="{9CE9D74F-4F18-05D0-468B-1E8543741AE0}"/>
                </a:ext>
              </a:extLst>
            </p:cNvPr>
            <p:cNvSpPr/>
            <p:nvPr/>
          </p:nvSpPr>
          <p:spPr>
            <a:xfrm>
              <a:off x="3413250" y="334550"/>
              <a:ext cx="56500" cy="28250"/>
            </a:xfrm>
            <a:custGeom>
              <a:avLst/>
              <a:gdLst/>
              <a:ahLst/>
              <a:cxnLst/>
              <a:rect l="l" t="t" r="r" b="b"/>
              <a:pathLst>
                <a:path w="2260" h="1130" extrusionOk="0">
                  <a:moveTo>
                    <a:pt x="567" y="0"/>
                  </a:moveTo>
                  <a:cubicBezTo>
                    <a:pt x="254" y="0"/>
                    <a:pt x="1" y="253"/>
                    <a:pt x="1" y="567"/>
                  </a:cubicBezTo>
                  <a:cubicBezTo>
                    <a:pt x="1" y="877"/>
                    <a:pt x="254" y="1130"/>
                    <a:pt x="567" y="1130"/>
                  </a:cubicBezTo>
                  <a:lnTo>
                    <a:pt x="1696" y="1130"/>
                  </a:lnTo>
                  <a:cubicBezTo>
                    <a:pt x="2006" y="1130"/>
                    <a:pt x="2259" y="877"/>
                    <a:pt x="2259" y="567"/>
                  </a:cubicBezTo>
                  <a:cubicBezTo>
                    <a:pt x="2259" y="253"/>
                    <a:pt x="2006" y="0"/>
                    <a:pt x="1696" y="0"/>
                  </a:cubicBez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811" name="Google Shape;1349;p50">
              <a:extLst>
                <a:ext uri="{FF2B5EF4-FFF2-40B4-BE49-F238E27FC236}">
                  <a16:creationId xmlns:a16="http://schemas.microsoft.com/office/drawing/2014/main" id="{2E998069-2FBC-8A97-D606-3F819B413210}"/>
                </a:ext>
              </a:extLst>
            </p:cNvPr>
            <p:cNvSpPr/>
            <p:nvPr/>
          </p:nvSpPr>
          <p:spPr>
            <a:xfrm>
              <a:off x="3300325" y="476675"/>
              <a:ext cx="84725" cy="254100"/>
            </a:xfrm>
            <a:custGeom>
              <a:avLst/>
              <a:gdLst/>
              <a:ahLst/>
              <a:cxnLst/>
              <a:rect l="l" t="t" r="r" b="b"/>
              <a:pathLst>
                <a:path w="3389" h="10164" extrusionOk="0">
                  <a:moveTo>
                    <a:pt x="567" y="1"/>
                  </a:moveTo>
                  <a:cubicBezTo>
                    <a:pt x="254" y="1"/>
                    <a:pt x="1" y="251"/>
                    <a:pt x="1" y="564"/>
                  </a:cubicBezTo>
                  <a:lnTo>
                    <a:pt x="1" y="9598"/>
                  </a:lnTo>
                  <a:cubicBezTo>
                    <a:pt x="1" y="9911"/>
                    <a:pt x="254" y="10164"/>
                    <a:pt x="567" y="10164"/>
                  </a:cubicBezTo>
                  <a:lnTo>
                    <a:pt x="2825" y="10164"/>
                  </a:lnTo>
                  <a:cubicBezTo>
                    <a:pt x="3136" y="10164"/>
                    <a:pt x="3389" y="9911"/>
                    <a:pt x="3389" y="9598"/>
                  </a:cubicBezTo>
                  <a:lnTo>
                    <a:pt x="3389" y="564"/>
                  </a:lnTo>
                  <a:cubicBezTo>
                    <a:pt x="3389" y="251"/>
                    <a:pt x="3136" y="1"/>
                    <a:pt x="2825" y="1"/>
                  </a:cubicBez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812" name="Google Shape;1350;p50">
              <a:extLst>
                <a:ext uri="{FF2B5EF4-FFF2-40B4-BE49-F238E27FC236}">
                  <a16:creationId xmlns:a16="http://schemas.microsoft.com/office/drawing/2014/main" id="{93D9EA26-F238-4603-0C3F-9B23D10A94DD}"/>
                </a:ext>
              </a:extLst>
            </p:cNvPr>
            <p:cNvSpPr/>
            <p:nvPr/>
          </p:nvSpPr>
          <p:spPr>
            <a:xfrm>
              <a:off x="3413250" y="335525"/>
              <a:ext cx="320800" cy="395250"/>
            </a:xfrm>
            <a:custGeom>
              <a:avLst/>
              <a:gdLst/>
              <a:ahLst/>
              <a:cxnLst/>
              <a:rect l="l" t="t" r="r" b="b"/>
              <a:pathLst>
                <a:path w="12832" h="15810" extrusionOk="0">
                  <a:moveTo>
                    <a:pt x="3954" y="1"/>
                  </a:moveTo>
                  <a:cubicBezTo>
                    <a:pt x="3641" y="1"/>
                    <a:pt x="3388" y="254"/>
                    <a:pt x="3388" y="564"/>
                  </a:cubicBezTo>
                  <a:cubicBezTo>
                    <a:pt x="3388" y="1871"/>
                    <a:pt x="2879" y="4225"/>
                    <a:pt x="1922" y="5186"/>
                  </a:cubicBezTo>
                  <a:cubicBezTo>
                    <a:pt x="1274" y="5830"/>
                    <a:pt x="723" y="6065"/>
                    <a:pt x="1" y="6427"/>
                  </a:cubicBezTo>
                  <a:lnTo>
                    <a:pt x="1" y="14897"/>
                  </a:lnTo>
                  <a:cubicBezTo>
                    <a:pt x="1109" y="15268"/>
                    <a:pt x="2515" y="15810"/>
                    <a:pt x="4659" y="15810"/>
                  </a:cubicBezTo>
                  <a:lnTo>
                    <a:pt x="8351" y="15810"/>
                  </a:lnTo>
                  <a:cubicBezTo>
                    <a:pt x="9567" y="15810"/>
                    <a:pt x="10516" y="14680"/>
                    <a:pt x="10046" y="13491"/>
                  </a:cubicBezTo>
                  <a:cubicBezTo>
                    <a:pt x="11019" y="13226"/>
                    <a:pt x="11546" y="12172"/>
                    <a:pt x="11175" y="11233"/>
                  </a:cubicBezTo>
                  <a:cubicBezTo>
                    <a:pt x="12386" y="10901"/>
                    <a:pt x="12832" y="9408"/>
                    <a:pt x="11992" y="8468"/>
                  </a:cubicBezTo>
                  <a:cubicBezTo>
                    <a:pt x="12314" y="8107"/>
                    <a:pt x="12467" y="7625"/>
                    <a:pt x="12410" y="7143"/>
                  </a:cubicBezTo>
                  <a:cubicBezTo>
                    <a:pt x="12311" y="6267"/>
                    <a:pt x="11495" y="5647"/>
                    <a:pt x="10612" y="5647"/>
                  </a:cubicBezTo>
                  <a:lnTo>
                    <a:pt x="6213" y="5647"/>
                  </a:lnTo>
                  <a:cubicBezTo>
                    <a:pt x="6586" y="4975"/>
                    <a:pt x="6785" y="3081"/>
                    <a:pt x="6776" y="2307"/>
                  </a:cubicBezTo>
                  <a:cubicBezTo>
                    <a:pt x="6761" y="1027"/>
                    <a:pt x="5701" y="1"/>
                    <a:pt x="4418" y="1"/>
                  </a:cubicBez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grpSp>
      <p:grpSp>
        <p:nvGrpSpPr>
          <p:cNvPr id="813" name="Google Shape;1351;p50">
            <a:extLst>
              <a:ext uri="{FF2B5EF4-FFF2-40B4-BE49-F238E27FC236}">
                <a16:creationId xmlns:a16="http://schemas.microsoft.com/office/drawing/2014/main" id="{32C15E38-1766-7165-30B0-207566FCE089}"/>
              </a:ext>
            </a:extLst>
          </p:cNvPr>
          <p:cNvGrpSpPr/>
          <p:nvPr/>
        </p:nvGrpSpPr>
        <p:grpSpPr>
          <a:xfrm>
            <a:off x="6369342" y="1824326"/>
            <a:ext cx="336525" cy="340338"/>
            <a:chOff x="5049725" y="249400"/>
            <a:chExt cx="481825" cy="481825"/>
          </a:xfrm>
        </p:grpSpPr>
        <p:sp>
          <p:nvSpPr>
            <p:cNvPr id="814" name="Google Shape;1352;p50">
              <a:extLst>
                <a:ext uri="{FF2B5EF4-FFF2-40B4-BE49-F238E27FC236}">
                  <a16:creationId xmlns:a16="http://schemas.microsoft.com/office/drawing/2014/main" id="{23A0A907-A539-D82A-3CB7-DB886402D001}"/>
                </a:ext>
              </a:extLst>
            </p:cNvPr>
            <p:cNvSpPr/>
            <p:nvPr/>
          </p:nvSpPr>
          <p:spPr>
            <a:xfrm>
              <a:off x="5191775" y="560925"/>
              <a:ext cx="197625" cy="170300"/>
            </a:xfrm>
            <a:custGeom>
              <a:avLst/>
              <a:gdLst/>
              <a:ahLst/>
              <a:cxnLst/>
              <a:rect l="l" t="t" r="r" b="b"/>
              <a:pathLst>
                <a:path w="7905" h="6812" extrusionOk="0">
                  <a:moveTo>
                    <a:pt x="6213" y="1129"/>
                  </a:moveTo>
                  <a:cubicBezTo>
                    <a:pt x="6523" y="1129"/>
                    <a:pt x="6776" y="1379"/>
                    <a:pt x="6776" y="1693"/>
                  </a:cubicBezTo>
                  <a:cubicBezTo>
                    <a:pt x="6776" y="2006"/>
                    <a:pt x="6523" y="2259"/>
                    <a:pt x="6213" y="2259"/>
                  </a:cubicBezTo>
                  <a:lnTo>
                    <a:pt x="1696" y="2259"/>
                  </a:lnTo>
                  <a:cubicBezTo>
                    <a:pt x="1383" y="2259"/>
                    <a:pt x="1130" y="2006"/>
                    <a:pt x="1130" y="1693"/>
                  </a:cubicBezTo>
                  <a:cubicBezTo>
                    <a:pt x="1130" y="1379"/>
                    <a:pt x="1383" y="1129"/>
                    <a:pt x="1696" y="1129"/>
                  </a:cubicBezTo>
                  <a:close/>
                  <a:moveTo>
                    <a:pt x="6213" y="3388"/>
                  </a:moveTo>
                  <a:cubicBezTo>
                    <a:pt x="6523" y="3388"/>
                    <a:pt x="6776" y="3638"/>
                    <a:pt x="6776" y="3951"/>
                  </a:cubicBezTo>
                  <a:cubicBezTo>
                    <a:pt x="6776" y="4264"/>
                    <a:pt x="6523" y="4517"/>
                    <a:pt x="6213" y="4517"/>
                  </a:cubicBezTo>
                  <a:lnTo>
                    <a:pt x="1696" y="4517"/>
                  </a:lnTo>
                  <a:cubicBezTo>
                    <a:pt x="1383" y="4517"/>
                    <a:pt x="1130" y="4264"/>
                    <a:pt x="1130" y="3951"/>
                  </a:cubicBezTo>
                  <a:cubicBezTo>
                    <a:pt x="1130" y="3638"/>
                    <a:pt x="1383" y="3388"/>
                    <a:pt x="1696" y="3388"/>
                  </a:cubicBezTo>
                  <a:close/>
                  <a:moveTo>
                    <a:pt x="0" y="0"/>
                  </a:moveTo>
                  <a:lnTo>
                    <a:pt x="0" y="6249"/>
                  </a:lnTo>
                  <a:cubicBezTo>
                    <a:pt x="0" y="6559"/>
                    <a:pt x="253" y="6812"/>
                    <a:pt x="567" y="6812"/>
                  </a:cubicBezTo>
                  <a:lnTo>
                    <a:pt x="7342" y="6812"/>
                  </a:lnTo>
                  <a:cubicBezTo>
                    <a:pt x="7652" y="6812"/>
                    <a:pt x="7905" y="6559"/>
                    <a:pt x="7905" y="6249"/>
                  </a:cubicBezTo>
                  <a:lnTo>
                    <a:pt x="7905" y="0"/>
                  </a:ln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815" name="Google Shape;1353;p50">
              <a:extLst>
                <a:ext uri="{FF2B5EF4-FFF2-40B4-BE49-F238E27FC236}">
                  <a16:creationId xmlns:a16="http://schemas.microsoft.com/office/drawing/2014/main" id="{1C7F74EF-20A4-8757-C8A3-48B0EB8E6300}"/>
                </a:ext>
              </a:extLst>
            </p:cNvPr>
            <p:cNvSpPr/>
            <p:nvPr/>
          </p:nvSpPr>
          <p:spPr>
            <a:xfrm>
              <a:off x="5049725" y="249400"/>
              <a:ext cx="481825" cy="396225"/>
            </a:xfrm>
            <a:custGeom>
              <a:avLst/>
              <a:gdLst/>
              <a:ahLst/>
              <a:cxnLst/>
              <a:rect l="l" t="t" r="r" b="b"/>
              <a:pathLst>
                <a:path w="19273" h="15849" extrusionOk="0">
                  <a:moveTo>
                    <a:pt x="4553" y="4518"/>
                  </a:moveTo>
                  <a:lnTo>
                    <a:pt x="4553" y="5686"/>
                  </a:lnTo>
                  <a:lnTo>
                    <a:pt x="3424" y="5686"/>
                  </a:lnTo>
                  <a:lnTo>
                    <a:pt x="3424" y="4948"/>
                  </a:lnTo>
                  <a:cubicBezTo>
                    <a:pt x="3424" y="4710"/>
                    <a:pt x="3617" y="4518"/>
                    <a:pt x="3852" y="4518"/>
                  </a:cubicBezTo>
                  <a:close/>
                  <a:moveTo>
                    <a:pt x="15418" y="4518"/>
                  </a:moveTo>
                  <a:cubicBezTo>
                    <a:pt x="15653" y="4518"/>
                    <a:pt x="15845" y="4710"/>
                    <a:pt x="15845" y="4948"/>
                  </a:cubicBezTo>
                  <a:lnTo>
                    <a:pt x="15845" y="5686"/>
                  </a:lnTo>
                  <a:lnTo>
                    <a:pt x="14716" y="5686"/>
                  </a:lnTo>
                  <a:lnTo>
                    <a:pt x="14716" y="4518"/>
                  </a:lnTo>
                  <a:close/>
                  <a:moveTo>
                    <a:pt x="10199" y="1130"/>
                  </a:moveTo>
                  <a:lnTo>
                    <a:pt x="10199" y="3954"/>
                  </a:lnTo>
                  <a:cubicBezTo>
                    <a:pt x="10199" y="4265"/>
                    <a:pt x="10452" y="4518"/>
                    <a:pt x="10765" y="4518"/>
                  </a:cubicBezTo>
                  <a:lnTo>
                    <a:pt x="13587" y="4518"/>
                  </a:lnTo>
                  <a:lnTo>
                    <a:pt x="13587" y="6815"/>
                  </a:lnTo>
                  <a:lnTo>
                    <a:pt x="5682" y="6815"/>
                  </a:lnTo>
                  <a:lnTo>
                    <a:pt x="5682" y="1130"/>
                  </a:lnTo>
                  <a:close/>
                  <a:moveTo>
                    <a:pt x="16412" y="9074"/>
                  </a:moveTo>
                  <a:cubicBezTo>
                    <a:pt x="16722" y="9074"/>
                    <a:pt x="16975" y="9324"/>
                    <a:pt x="16975" y="9637"/>
                  </a:cubicBezTo>
                  <a:cubicBezTo>
                    <a:pt x="16975" y="9950"/>
                    <a:pt x="16722" y="10203"/>
                    <a:pt x="16412" y="10203"/>
                  </a:cubicBezTo>
                  <a:lnTo>
                    <a:pt x="15282" y="10203"/>
                  </a:lnTo>
                  <a:cubicBezTo>
                    <a:pt x="14969" y="10203"/>
                    <a:pt x="14716" y="9950"/>
                    <a:pt x="14716" y="9637"/>
                  </a:cubicBezTo>
                  <a:cubicBezTo>
                    <a:pt x="14716" y="9324"/>
                    <a:pt x="14969" y="9074"/>
                    <a:pt x="15282" y="9074"/>
                  </a:cubicBezTo>
                  <a:close/>
                  <a:moveTo>
                    <a:pt x="10782" y="1"/>
                  </a:moveTo>
                  <a:cubicBezTo>
                    <a:pt x="10776" y="1"/>
                    <a:pt x="10771" y="1"/>
                    <a:pt x="10765" y="1"/>
                  </a:cubicBezTo>
                  <a:lnTo>
                    <a:pt x="5119" y="1"/>
                  </a:lnTo>
                  <a:cubicBezTo>
                    <a:pt x="4806" y="1"/>
                    <a:pt x="4553" y="254"/>
                    <a:pt x="4553" y="567"/>
                  </a:cubicBezTo>
                  <a:lnTo>
                    <a:pt x="4553" y="3388"/>
                  </a:lnTo>
                  <a:lnTo>
                    <a:pt x="3852" y="3388"/>
                  </a:lnTo>
                  <a:cubicBezTo>
                    <a:pt x="2993" y="3388"/>
                    <a:pt x="2295" y="4087"/>
                    <a:pt x="2295" y="4948"/>
                  </a:cubicBezTo>
                  <a:lnTo>
                    <a:pt x="2295" y="5686"/>
                  </a:lnTo>
                  <a:lnTo>
                    <a:pt x="1693" y="5686"/>
                  </a:lnTo>
                  <a:cubicBezTo>
                    <a:pt x="756" y="5686"/>
                    <a:pt x="0" y="6442"/>
                    <a:pt x="0" y="7378"/>
                  </a:cubicBezTo>
                  <a:lnTo>
                    <a:pt x="0" y="14154"/>
                  </a:lnTo>
                  <a:cubicBezTo>
                    <a:pt x="0" y="15090"/>
                    <a:pt x="756" y="15846"/>
                    <a:pt x="1693" y="15849"/>
                  </a:cubicBezTo>
                  <a:lnTo>
                    <a:pt x="4553" y="15849"/>
                  </a:lnTo>
                  <a:lnTo>
                    <a:pt x="4553" y="12461"/>
                  </a:lnTo>
                  <a:lnTo>
                    <a:pt x="3990" y="12461"/>
                  </a:lnTo>
                  <a:cubicBezTo>
                    <a:pt x="3677" y="12461"/>
                    <a:pt x="3424" y="12208"/>
                    <a:pt x="3424" y="11895"/>
                  </a:cubicBezTo>
                  <a:cubicBezTo>
                    <a:pt x="3424" y="11582"/>
                    <a:pt x="3677" y="11332"/>
                    <a:pt x="3990" y="11332"/>
                  </a:cubicBezTo>
                  <a:lnTo>
                    <a:pt x="15282" y="11332"/>
                  </a:lnTo>
                  <a:cubicBezTo>
                    <a:pt x="15593" y="11332"/>
                    <a:pt x="15845" y="11582"/>
                    <a:pt x="15845" y="11895"/>
                  </a:cubicBezTo>
                  <a:cubicBezTo>
                    <a:pt x="15845" y="12208"/>
                    <a:pt x="15593" y="12461"/>
                    <a:pt x="15282" y="12461"/>
                  </a:cubicBezTo>
                  <a:lnTo>
                    <a:pt x="14716" y="12461"/>
                  </a:lnTo>
                  <a:lnTo>
                    <a:pt x="14716" y="15849"/>
                  </a:lnTo>
                  <a:lnTo>
                    <a:pt x="17541" y="15849"/>
                  </a:lnTo>
                  <a:cubicBezTo>
                    <a:pt x="18474" y="15849"/>
                    <a:pt x="19272" y="15087"/>
                    <a:pt x="19272" y="14154"/>
                  </a:cubicBezTo>
                  <a:lnTo>
                    <a:pt x="19272" y="7378"/>
                  </a:lnTo>
                  <a:cubicBezTo>
                    <a:pt x="19272" y="6445"/>
                    <a:pt x="18474" y="5686"/>
                    <a:pt x="17541" y="5686"/>
                  </a:cubicBezTo>
                  <a:lnTo>
                    <a:pt x="16975" y="5686"/>
                  </a:lnTo>
                  <a:lnTo>
                    <a:pt x="16975" y="4948"/>
                  </a:lnTo>
                  <a:cubicBezTo>
                    <a:pt x="16975" y="4087"/>
                    <a:pt x="16276" y="3388"/>
                    <a:pt x="15418" y="3388"/>
                  </a:cubicBezTo>
                  <a:lnTo>
                    <a:pt x="14385" y="3388"/>
                  </a:lnTo>
                  <a:cubicBezTo>
                    <a:pt x="11026" y="30"/>
                    <a:pt x="11079" y="1"/>
                    <a:pt x="10782" y="1"/>
                  </a:cubicBez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grpSp>
      <p:sp>
        <p:nvSpPr>
          <p:cNvPr id="3" name="TextBox 2">
            <a:extLst>
              <a:ext uri="{FF2B5EF4-FFF2-40B4-BE49-F238E27FC236}">
                <a16:creationId xmlns:a16="http://schemas.microsoft.com/office/drawing/2014/main" id="{39BD5B2B-2554-B29C-11B9-1B8DF171C66A}"/>
              </a:ext>
            </a:extLst>
          </p:cNvPr>
          <p:cNvSpPr txBox="1"/>
          <p:nvPr/>
        </p:nvSpPr>
        <p:spPr>
          <a:xfrm>
            <a:off x="1496414" y="1482239"/>
            <a:ext cx="4630478" cy="923330"/>
          </a:xfrm>
          <a:prstGeom prst="rect">
            <a:avLst/>
          </a:prstGeom>
          <a:noFill/>
        </p:spPr>
        <p:txBody>
          <a:bodyPr wrap="square">
            <a:spAutoFit/>
          </a:bodyPr>
          <a:lstStyle/>
          <a:p>
            <a:r>
              <a:rPr lang="en-US" sz="1800" i="1">
                <a:latin typeface="Times New Roman" panose="02020603050405020304" pitchFamily="18" charset="0"/>
                <a:cs typeface="Times New Roman" panose="02020603050405020304" pitchFamily="18" charset="0"/>
              </a:rPr>
              <a:t>(2a) </a:t>
            </a:r>
            <a:endParaRPr lang="en-US" sz="1800">
              <a:latin typeface="Times New Roman" panose="02020603050405020304" pitchFamily="18" charset="0"/>
              <a:cs typeface="Times New Roman" panose="02020603050405020304" pitchFamily="18" charset="0"/>
            </a:endParaRPr>
          </a:p>
          <a:p>
            <a:r>
              <a:rPr lang="en-US" sz="1800" i="1">
                <a:latin typeface="Times New Roman" panose="02020603050405020304" pitchFamily="18" charset="0"/>
                <a:cs typeface="Times New Roman" panose="02020603050405020304" pitchFamily="18" charset="0"/>
              </a:rPr>
              <a:t>Công cô giáo giảng nửa ngày trời như </a:t>
            </a:r>
            <a:r>
              <a:rPr lang="en-US" sz="1800" b="1" i="1">
                <a:latin typeface="Times New Roman" panose="02020603050405020304" pitchFamily="18" charset="0"/>
                <a:cs typeface="Times New Roman" panose="02020603050405020304" pitchFamily="18" charset="0"/>
              </a:rPr>
              <a:t>nước đổ đầu vịt</a:t>
            </a:r>
            <a:r>
              <a:rPr lang="en-US" sz="1800" i="1">
                <a:latin typeface="Times New Roman" panose="02020603050405020304" pitchFamily="18" charset="0"/>
                <a:cs typeface="Times New Roman" panose="02020603050405020304" pitchFamily="18" charset="0"/>
              </a:rPr>
              <a:t>, thằng bé kia chả tiếp thu được tẹo nào.</a:t>
            </a:r>
            <a:endParaRPr lang="en-US" sz="180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A1BCAE0-C065-8048-5B73-6419FF6DB49F}"/>
              </a:ext>
            </a:extLst>
          </p:cNvPr>
          <p:cNvSpPr txBox="1"/>
          <p:nvPr/>
        </p:nvSpPr>
        <p:spPr>
          <a:xfrm>
            <a:off x="1548970" y="2988317"/>
            <a:ext cx="4630478" cy="1200329"/>
          </a:xfrm>
          <a:prstGeom prst="rect">
            <a:avLst/>
          </a:prstGeom>
          <a:noFill/>
        </p:spPr>
        <p:txBody>
          <a:bodyPr wrap="square">
            <a:spAutoFit/>
          </a:bodyPr>
          <a:lstStyle/>
          <a:p>
            <a:r>
              <a:rPr lang="en-US" sz="1800" i="1">
                <a:latin typeface="Times New Roman" panose="02020603050405020304" pitchFamily="18" charset="0"/>
                <a:cs typeface="Times New Roman" panose="02020603050405020304" pitchFamily="18" charset="0"/>
              </a:rPr>
              <a:t>(2b)</a:t>
            </a:r>
            <a:endParaRPr lang="en-US" sz="1800">
              <a:latin typeface="Times New Roman" panose="02020603050405020304" pitchFamily="18" charset="0"/>
              <a:cs typeface="Times New Roman" panose="02020603050405020304" pitchFamily="18" charset="0"/>
            </a:endParaRPr>
          </a:p>
          <a:p>
            <a:r>
              <a:rPr lang="en-US" sz="1800" i="1">
                <a:latin typeface="Times New Roman" panose="02020603050405020304" pitchFamily="18" charset="0"/>
                <a:cs typeface="Times New Roman" panose="02020603050405020304" pitchFamily="18" charset="0"/>
              </a:rPr>
              <a:t>Thay thế: Công cô giáo giảng nửa ngày trời mà cũng chỉ </a:t>
            </a:r>
            <a:r>
              <a:rPr lang="en-US" sz="1800" b="1" i="1">
                <a:latin typeface="Times New Roman" panose="02020603050405020304" pitchFamily="18" charset="0"/>
                <a:cs typeface="Times New Roman" panose="02020603050405020304" pitchFamily="18" charset="0"/>
              </a:rPr>
              <a:t>vô ích, không có kết quả</a:t>
            </a:r>
            <a:r>
              <a:rPr lang="en-US" sz="1800" i="1">
                <a:latin typeface="Times New Roman" panose="02020603050405020304" pitchFamily="18" charset="0"/>
                <a:cs typeface="Times New Roman" panose="02020603050405020304" pitchFamily="18" charset="0"/>
              </a:rPr>
              <a:t>, thằng bé kia chả tiếp thu được tẹo nào.</a:t>
            </a:r>
            <a:endParaRPr lang="en-US" sz="180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567A5A42-4401-77EB-057A-38844369BC5B}"/>
              </a:ext>
            </a:extLst>
          </p:cNvPr>
          <p:cNvPicPr>
            <a:picLocks noChangeAspect="1"/>
          </p:cNvPicPr>
          <p:nvPr/>
        </p:nvPicPr>
        <p:blipFill>
          <a:blip r:embed="rId3"/>
          <a:stretch>
            <a:fillRect/>
          </a:stretch>
        </p:blipFill>
        <p:spPr>
          <a:xfrm>
            <a:off x="6746464" y="1799909"/>
            <a:ext cx="1869110" cy="2849129"/>
          </a:xfrm>
          <a:prstGeom prst="rect">
            <a:avLst/>
          </a:prstGeom>
        </p:spPr>
      </p:pic>
    </p:spTree>
    <p:extLst>
      <p:ext uri="{BB962C8B-B14F-4D97-AF65-F5344CB8AC3E}">
        <p14:creationId xmlns:p14="http://schemas.microsoft.com/office/powerpoint/2010/main" val="1702782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76"/>
                                        </p:tgtEl>
                                        <p:attrNameLst>
                                          <p:attrName>style.visibility</p:attrName>
                                        </p:attrNameLst>
                                      </p:cBhvr>
                                      <p:to>
                                        <p:strVal val="visible"/>
                                      </p:to>
                                    </p:set>
                                    <p:animEffect transition="in" filter="barn(inVertical)">
                                      <p:cBhvr>
                                        <p:cTn id="13" dur="500"/>
                                        <p:tgtEl>
                                          <p:spTgt spid="776"/>
                                        </p:tgtEl>
                                      </p:cBhvr>
                                    </p:animEffect>
                                  </p:childTnLst>
                                </p:cTn>
                              </p:par>
                              <p:par>
                                <p:cTn id="14" presetID="16" presetClass="entr" presetSubtype="21" fill="hold" nodeType="withEffect">
                                  <p:stCondLst>
                                    <p:cond delay="0"/>
                                  </p:stCondLst>
                                  <p:childTnLst>
                                    <p:set>
                                      <p:cBhvr>
                                        <p:cTn id="15" dur="1" fill="hold">
                                          <p:stCondLst>
                                            <p:cond delay="0"/>
                                          </p:stCondLst>
                                        </p:cTn>
                                        <p:tgtEl>
                                          <p:spTgt spid="805"/>
                                        </p:tgtEl>
                                        <p:attrNameLst>
                                          <p:attrName>style.visibility</p:attrName>
                                        </p:attrNameLst>
                                      </p:cBhvr>
                                      <p:to>
                                        <p:strVal val="visible"/>
                                      </p:to>
                                    </p:set>
                                    <p:animEffect transition="in" filter="barn(inVertical)">
                                      <p:cBhvr>
                                        <p:cTn id="16" dur="500"/>
                                        <p:tgtEl>
                                          <p:spTgt spid="805"/>
                                        </p:tgtEl>
                                      </p:cBhvr>
                                    </p:animEffect>
                                  </p:childTnLst>
                                </p:cTn>
                              </p:par>
                              <p:par>
                                <p:cTn id="17" presetID="16" presetClass="entr" presetSubtype="21" fill="hold" nodeType="withEffect">
                                  <p:stCondLst>
                                    <p:cond delay="0"/>
                                  </p:stCondLst>
                                  <p:childTnLst>
                                    <p:set>
                                      <p:cBhvr>
                                        <p:cTn id="18" dur="1" fill="hold">
                                          <p:stCondLst>
                                            <p:cond delay="0"/>
                                          </p:stCondLst>
                                        </p:cTn>
                                        <p:tgtEl>
                                          <p:spTgt spid="813"/>
                                        </p:tgtEl>
                                        <p:attrNameLst>
                                          <p:attrName>style.visibility</p:attrName>
                                        </p:attrNameLst>
                                      </p:cBhvr>
                                      <p:to>
                                        <p:strVal val="visible"/>
                                      </p:to>
                                    </p:set>
                                    <p:animEffect transition="in" filter="barn(inVertical)">
                                      <p:cBhvr>
                                        <p:cTn id="19" dur="500"/>
                                        <p:tgtEl>
                                          <p:spTgt spid="813"/>
                                        </p:tgtEl>
                                      </p:cBhvr>
                                    </p:animEffect>
                                  </p:childTnLst>
                                </p:cTn>
                              </p:par>
                              <p:par>
                                <p:cTn id="20" presetID="16" presetClass="entr" presetSubtype="21" fill="hold" nodeType="withEffect">
                                  <p:stCondLst>
                                    <p:cond delay="0"/>
                                  </p:stCondLst>
                                  <p:childTnLst>
                                    <p:set>
                                      <p:cBhvr>
                                        <p:cTn id="21" dur="1" fill="hold">
                                          <p:stCondLst>
                                            <p:cond delay="0"/>
                                          </p:stCondLst>
                                        </p:cTn>
                                        <p:tgtEl>
                                          <p:spTgt spid="806"/>
                                        </p:tgtEl>
                                        <p:attrNameLst>
                                          <p:attrName>style.visibility</p:attrName>
                                        </p:attrNameLst>
                                      </p:cBhvr>
                                      <p:to>
                                        <p:strVal val="visible"/>
                                      </p:to>
                                    </p:set>
                                    <p:animEffect transition="in" filter="barn(inVertical)">
                                      <p:cBhvr>
                                        <p:cTn id="22" dur="500"/>
                                        <p:tgtEl>
                                          <p:spTgt spid="80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grpSp>
        <p:nvGrpSpPr>
          <p:cNvPr id="776" name="Google Shape;1314;p50">
            <a:extLst>
              <a:ext uri="{FF2B5EF4-FFF2-40B4-BE49-F238E27FC236}">
                <a16:creationId xmlns:a16="http://schemas.microsoft.com/office/drawing/2014/main" id="{E30C0B6A-FBE9-5693-2B7D-DA446A6859DA}"/>
              </a:ext>
            </a:extLst>
          </p:cNvPr>
          <p:cNvGrpSpPr/>
          <p:nvPr/>
        </p:nvGrpSpPr>
        <p:grpSpPr>
          <a:xfrm>
            <a:off x="0" y="2378433"/>
            <a:ext cx="9260958" cy="2728614"/>
            <a:chOff x="453808" y="538575"/>
            <a:chExt cx="8236362" cy="4280926"/>
          </a:xfrm>
        </p:grpSpPr>
        <p:sp>
          <p:nvSpPr>
            <p:cNvPr id="777" name="Google Shape;1315;p50">
              <a:extLst>
                <a:ext uri="{FF2B5EF4-FFF2-40B4-BE49-F238E27FC236}">
                  <a16:creationId xmlns:a16="http://schemas.microsoft.com/office/drawing/2014/main" id="{801DAA70-C5C2-61C1-8622-647A545A3F93}"/>
                </a:ext>
              </a:extLst>
            </p:cNvPr>
            <p:cNvSpPr/>
            <p:nvPr/>
          </p:nvSpPr>
          <p:spPr>
            <a:xfrm>
              <a:off x="3071927" y="538575"/>
              <a:ext cx="5618243" cy="4280926"/>
            </a:xfrm>
            <a:custGeom>
              <a:avLst/>
              <a:gdLst/>
              <a:ahLst/>
              <a:cxnLst/>
              <a:rect l="l" t="t" r="r" b="b"/>
              <a:pathLst>
                <a:path w="130847" h="94252" extrusionOk="0">
                  <a:moveTo>
                    <a:pt x="118473" y="1"/>
                  </a:moveTo>
                  <a:cubicBezTo>
                    <a:pt x="113640" y="1"/>
                    <a:pt x="108751" y="981"/>
                    <a:pt x="104318" y="2928"/>
                  </a:cubicBezTo>
                  <a:cubicBezTo>
                    <a:pt x="95176" y="6850"/>
                    <a:pt x="87802" y="14156"/>
                    <a:pt x="82347" y="22497"/>
                  </a:cubicBezTo>
                  <a:cubicBezTo>
                    <a:pt x="77445" y="29981"/>
                    <a:pt x="73647" y="38668"/>
                    <a:pt x="66121" y="43391"/>
                  </a:cubicBezTo>
                  <a:cubicBezTo>
                    <a:pt x="60707" y="46843"/>
                    <a:pt x="54148" y="47644"/>
                    <a:pt x="47823" y="48624"/>
                  </a:cubicBezTo>
                  <a:cubicBezTo>
                    <a:pt x="40159" y="49826"/>
                    <a:pt x="32508" y="51331"/>
                    <a:pt x="25313" y="54314"/>
                  </a:cubicBezTo>
                  <a:cubicBezTo>
                    <a:pt x="18187" y="57255"/>
                    <a:pt x="11573" y="61854"/>
                    <a:pt x="7140" y="68179"/>
                  </a:cubicBezTo>
                  <a:cubicBezTo>
                    <a:pt x="1961" y="75719"/>
                    <a:pt x="235" y="85040"/>
                    <a:pt x="0" y="94251"/>
                  </a:cubicBezTo>
                  <a:lnTo>
                    <a:pt x="128831" y="94251"/>
                  </a:lnTo>
                  <a:cubicBezTo>
                    <a:pt x="130336" y="94251"/>
                    <a:pt x="130792" y="93381"/>
                    <a:pt x="130792" y="91890"/>
                  </a:cubicBezTo>
                  <a:lnTo>
                    <a:pt x="130847" y="2528"/>
                  </a:lnTo>
                  <a:cubicBezTo>
                    <a:pt x="126939" y="802"/>
                    <a:pt x="122740" y="1"/>
                    <a:pt x="118473" y="1"/>
                  </a:cubicBezTo>
                  <a:close/>
                </a:path>
              </a:pathLst>
            </a:custGeom>
            <a:solidFill>
              <a:srgbClr val="EF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1316;p50">
              <a:extLst>
                <a:ext uri="{FF2B5EF4-FFF2-40B4-BE49-F238E27FC236}">
                  <a16:creationId xmlns:a16="http://schemas.microsoft.com/office/drawing/2014/main" id="{5D2456E3-E948-3DBB-DE3D-2867226DEB0D}"/>
                </a:ext>
              </a:extLst>
            </p:cNvPr>
            <p:cNvSpPr/>
            <p:nvPr/>
          </p:nvSpPr>
          <p:spPr>
            <a:xfrm flipH="1">
              <a:off x="453808" y="538575"/>
              <a:ext cx="5156680" cy="4280926"/>
            </a:xfrm>
            <a:custGeom>
              <a:avLst/>
              <a:gdLst/>
              <a:ahLst/>
              <a:cxnLst/>
              <a:rect l="l" t="t" r="r" b="b"/>
              <a:pathLst>
                <a:path w="130847" h="94252" extrusionOk="0">
                  <a:moveTo>
                    <a:pt x="118473" y="1"/>
                  </a:moveTo>
                  <a:cubicBezTo>
                    <a:pt x="113640" y="1"/>
                    <a:pt x="108751" y="981"/>
                    <a:pt x="104318" y="2928"/>
                  </a:cubicBezTo>
                  <a:cubicBezTo>
                    <a:pt x="95176" y="6850"/>
                    <a:pt x="87802" y="14156"/>
                    <a:pt x="82347" y="22497"/>
                  </a:cubicBezTo>
                  <a:cubicBezTo>
                    <a:pt x="77445" y="29981"/>
                    <a:pt x="73647" y="38668"/>
                    <a:pt x="66121" y="43391"/>
                  </a:cubicBezTo>
                  <a:cubicBezTo>
                    <a:pt x="60707" y="46843"/>
                    <a:pt x="54148" y="47644"/>
                    <a:pt x="47823" y="48624"/>
                  </a:cubicBezTo>
                  <a:cubicBezTo>
                    <a:pt x="40159" y="49826"/>
                    <a:pt x="32508" y="51331"/>
                    <a:pt x="25313" y="54314"/>
                  </a:cubicBezTo>
                  <a:cubicBezTo>
                    <a:pt x="18187" y="57255"/>
                    <a:pt x="11573" y="61854"/>
                    <a:pt x="7140" y="68179"/>
                  </a:cubicBezTo>
                  <a:cubicBezTo>
                    <a:pt x="1961" y="75719"/>
                    <a:pt x="235" y="85040"/>
                    <a:pt x="0" y="94251"/>
                  </a:cubicBezTo>
                  <a:lnTo>
                    <a:pt x="128831" y="94251"/>
                  </a:lnTo>
                  <a:cubicBezTo>
                    <a:pt x="130336" y="94251"/>
                    <a:pt x="130792" y="93381"/>
                    <a:pt x="130792" y="91890"/>
                  </a:cubicBezTo>
                  <a:lnTo>
                    <a:pt x="130847" y="2528"/>
                  </a:lnTo>
                  <a:cubicBezTo>
                    <a:pt x="126939" y="802"/>
                    <a:pt x="122740" y="1"/>
                    <a:pt x="118473" y="1"/>
                  </a:cubicBezTo>
                  <a:close/>
                </a:path>
              </a:pathLst>
            </a:custGeom>
            <a:solidFill>
              <a:srgbClr val="EF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3" name="Google Shape;683;p40"/>
          <p:cNvSpPr txBox="1">
            <a:spLocks noGrp="1"/>
          </p:cNvSpPr>
          <p:nvPr>
            <p:ph type="title"/>
          </p:nvPr>
        </p:nvSpPr>
        <p:spPr>
          <a:xfrm>
            <a:off x="1194753" y="146769"/>
            <a:ext cx="7716000" cy="62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latin typeface="Times New Roman" panose="02020603050405020304" pitchFamily="18" charset="0"/>
                <a:cs typeface="Times New Roman" panose="02020603050405020304" pitchFamily="18" charset="0"/>
              </a:rPr>
              <a:t>b) Kết luận</a:t>
            </a:r>
            <a:endParaRPr sz="32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166997" y="63995"/>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40"/>
          <p:cNvSpPr/>
          <p:nvPr/>
        </p:nvSpPr>
        <p:spPr>
          <a:xfrm>
            <a:off x="5768950" y="1196442"/>
            <a:ext cx="245400" cy="2454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3129650" y="3110867"/>
            <a:ext cx="245400" cy="2454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0"/>
          <p:cNvSpPr/>
          <p:nvPr/>
        </p:nvSpPr>
        <p:spPr>
          <a:xfrm>
            <a:off x="5768950" y="3520067"/>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59248" y="36452"/>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805" name="Google Shape;1343;p50">
            <a:extLst>
              <a:ext uri="{FF2B5EF4-FFF2-40B4-BE49-F238E27FC236}">
                <a16:creationId xmlns:a16="http://schemas.microsoft.com/office/drawing/2014/main" id="{D4FE0994-2783-2580-201A-C59F3EE0D763}"/>
              </a:ext>
            </a:extLst>
          </p:cNvPr>
          <p:cNvGraphicFramePr/>
          <p:nvPr/>
        </p:nvGraphicFramePr>
        <p:xfrm>
          <a:off x="412902" y="1325476"/>
          <a:ext cx="6506955" cy="2882663"/>
        </p:xfrm>
        <a:graphic>
          <a:graphicData uri="http://schemas.openxmlformats.org/drawingml/2006/table">
            <a:tbl>
              <a:tblPr>
                <a:noFill/>
              </a:tblPr>
              <a:tblGrid>
                <a:gridCol w="1107554">
                  <a:extLst>
                    <a:ext uri="{9D8B030D-6E8A-4147-A177-3AD203B41FA5}">
                      <a16:colId xmlns:a16="http://schemas.microsoft.com/office/drawing/2014/main" val="20000"/>
                    </a:ext>
                  </a:extLst>
                </a:gridCol>
                <a:gridCol w="4678325">
                  <a:extLst>
                    <a:ext uri="{9D8B030D-6E8A-4147-A177-3AD203B41FA5}">
                      <a16:colId xmlns:a16="http://schemas.microsoft.com/office/drawing/2014/main" val="20001"/>
                    </a:ext>
                  </a:extLst>
                </a:gridCol>
                <a:gridCol w="721076">
                  <a:extLst>
                    <a:ext uri="{9D8B030D-6E8A-4147-A177-3AD203B41FA5}">
                      <a16:colId xmlns:a16="http://schemas.microsoft.com/office/drawing/2014/main" val="20002"/>
                    </a:ext>
                  </a:extLst>
                </a:gridCol>
              </a:tblGrid>
              <a:tr h="135392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lvl="0" indent="0" algn="ctr" rtl="0">
                        <a:spcBef>
                          <a:spcPts val="0"/>
                        </a:spcBef>
                        <a:spcAft>
                          <a:spcPts val="0"/>
                        </a:spcAft>
                        <a:buNone/>
                      </a:pPr>
                      <a:r>
                        <a:rPr lang="en" sz="1800" b="1">
                          <a:solidFill>
                            <a:schemeClr val="dk1"/>
                          </a:solidFill>
                          <a:latin typeface="Times New Roman" panose="02020603050405020304" pitchFamily="18" charset="0"/>
                          <a:ea typeface="Quicksand"/>
                          <a:cs typeface="Times New Roman" panose="02020603050405020304" pitchFamily="18" charset="0"/>
                          <a:sym typeface="Quicksand"/>
                        </a:rPr>
                        <a:t>Đặt câu</a:t>
                      </a:r>
                      <a:endParaRPr sz="1800" b="1">
                        <a:solidFill>
                          <a:schemeClr val="dk1"/>
                        </a:solidFill>
                        <a:latin typeface="Times New Roman" panose="02020603050405020304" pitchFamily="18" charset="0"/>
                        <a:ea typeface="Quicksand"/>
                        <a:cs typeface="Times New Roman" panose="02020603050405020304" pitchFamily="18" charset="0"/>
                        <a:sym typeface="Quicksand"/>
                      </a:endParaRPr>
                    </a:p>
                  </a:txBody>
                  <a:tcPr marL="91425" marR="91425" marT="91425" marB="91425" anchor="ctr">
                    <a:lnL w="19050" cap="flat" cmpd="sng">
                      <a:solidFill>
                        <a:srgbClr val="3F34A7">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19050" cap="flat" cmpd="sng">
                      <a:solidFill>
                        <a:srgbClr val="3F34A7">
                          <a:alpha val="0"/>
                        </a:srgbClr>
                      </a:solidFill>
                      <a:prstDash val="solid"/>
                      <a:round/>
                      <a:headEnd type="none" w="sm" len="sm"/>
                      <a:tailEnd type="none" w="sm" len="sm"/>
                    </a:lnT>
                    <a:lnB w="19050" cap="flat" cmpd="sng">
                      <a:solidFill>
                        <a:srgbClr val="3F34A7"/>
                      </a:solidFill>
                      <a:prstDash val="solid"/>
                      <a:round/>
                      <a:headEnd type="none" w="sm" len="sm"/>
                      <a:tailEnd type="none" w="sm" len="sm"/>
                    </a:lnB>
                    <a:lnTlToBr w="12700" cmpd="sng">
                      <a:noFill/>
                      <a:prstDash val="solid"/>
                    </a:lnTlToBr>
                    <a:lnBlToTr w="12700" cmpd="sng">
                      <a:noFill/>
                      <a:prstDash val="solid"/>
                    </a:lnBlToTr>
                    <a:solidFill>
                      <a:srgbClr val="ECC664"/>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endParaRPr lang="en-US" sz="1800" b="0" i="0" u="none" strike="noStrike" cap="none">
                        <a:solidFill>
                          <a:schemeClr val="tx1"/>
                        </a:solidFill>
                        <a:effectLst/>
                        <a:latin typeface="Times New Roman" panose="02020603050405020304" pitchFamily="18" charset="0"/>
                        <a:ea typeface="+mn-ea"/>
                        <a:cs typeface="Times New Roman" panose="02020603050405020304" pitchFamily="18" charset="0"/>
                        <a:sym typeface="Arial"/>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a:txBody>
                  <a:tcPr marL="91425" marR="91425" marT="91425" marB="91425">
                    <a:lnL w="12700" cap="flat" cmpd="sng" algn="ctr">
                      <a:solidFill>
                        <a:schemeClr val="tx1"/>
                      </a:solidFill>
                      <a:prstDash val="solid"/>
                      <a:round/>
                      <a:headEnd type="none" w="med" len="med"/>
                      <a:tailEnd type="none" w="med" len="med"/>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ECC664"/>
                    </a:solidFill>
                  </a:tcPr>
                </a:tc>
                <a:extLst>
                  <a:ext uri="{0D108BD9-81ED-4DB2-BD59-A6C34878D82A}">
                    <a16:rowId xmlns:a16="http://schemas.microsoft.com/office/drawing/2014/main" val="10000"/>
                  </a:ext>
                </a:extLst>
              </a:tr>
              <a:tr h="152873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lvl="0" indent="0" algn="ctr" rtl="0">
                        <a:spcBef>
                          <a:spcPts val="0"/>
                        </a:spcBef>
                        <a:spcAft>
                          <a:spcPts val="0"/>
                        </a:spcAft>
                        <a:buNone/>
                      </a:pPr>
                      <a:r>
                        <a:rPr lang="en" sz="1800" b="1">
                          <a:solidFill>
                            <a:schemeClr val="dk1"/>
                          </a:solidFill>
                          <a:latin typeface="Times New Roman" panose="02020603050405020304" pitchFamily="18" charset="0"/>
                          <a:ea typeface="Quicksand"/>
                          <a:cs typeface="Times New Roman" panose="02020603050405020304" pitchFamily="18" charset="0"/>
                          <a:sym typeface="Quicksand"/>
                        </a:rPr>
                        <a:t>Thay thế</a:t>
                      </a:r>
                      <a:endParaRPr sz="1800" b="1">
                        <a:solidFill>
                          <a:schemeClr val="dk1"/>
                        </a:solidFill>
                        <a:latin typeface="Times New Roman" panose="02020603050405020304" pitchFamily="18" charset="0"/>
                        <a:ea typeface="Quicksand"/>
                        <a:cs typeface="Times New Roman" panose="02020603050405020304" pitchFamily="18" charset="0"/>
                        <a:sym typeface="Quicksand"/>
                      </a:endParaRPr>
                    </a:p>
                  </a:txBody>
                  <a:tcPr marL="91425" marR="91425" marT="91425" marB="91425" anchor="ctr">
                    <a:lnL w="19050" cap="flat" cmpd="sng">
                      <a:solidFill>
                        <a:srgbClr val="3F34A7">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19050" cap="flat" cmpd="sng">
                      <a:solidFill>
                        <a:srgbClr val="3F34A7"/>
                      </a:solidFill>
                      <a:prstDash val="solid"/>
                      <a:round/>
                      <a:headEnd type="none" w="sm" len="sm"/>
                      <a:tailEnd type="none" w="sm" len="sm"/>
                    </a:lnT>
                    <a:lnB w="19050" cap="flat" cmpd="sng">
                      <a:solidFill>
                        <a:srgbClr val="3F34A7"/>
                      </a:solidFill>
                      <a:prstDash val="solid"/>
                      <a:round/>
                      <a:headEnd type="none" w="sm" len="sm"/>
                      <a:tailEnd type="none" w="sm" len="sm"/>
                    </a:lnB>
                    <a:lnTlToBr w="12700" cmpd="sng">
                      <a:noFill/>
                      <a:prstDash val="solid"/>
                    </a:lnTlToBr>
                    <a:lnBlToTr w="12700" cmpd="sng">
                      <a:noFill/>
                      <a:prstDash val="solid"/>
                    </a:lnBlToTr>
                    <a:solidFill>
                      <a:srgbClr val="ECC664"/>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endParaRPr lang="en-US" sz="1800" b="0" i="0" u="none" strike="noStrike" cap="none">
                        <a:solidFill>
                          <a:schemeClr val="tx1"/>
                        </a:solidFill>
                        <a:effectLst/>
                        <a:latin typeface="Times New Roman" panose="02020603050405020304" pitchFamily="18" charset="0"/>
                        <a:ea typeface="+mn-ea"/>
                        <a:cs typeface="Times New Roman" panose="02020603050405020304" pitchFamily="18" charset="0"/>
                        <a:sym typeface="Arial"/>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lvl="0" indent="0" algn="l" rtl="0">
                        <a:spcBef>
                          <a:spcPts val="0"/>
                        </a:spcBef>
                        <a:spcAft>
                          <a:spcPts val="0"/>
                        </a:spcAft>
                        <a:buNone/>
                      </a:pPr>
                      <a:endParaRPr sz="1800">
                        <a:latin typeface="Times New Roman" panose="02020603050405020304" pitchFamily="18" charset="0"/>
                        <a:cs typeface="Times New Roman" panose="02020603050405020304" pitchFamily="18" charset="0"/>
                      </a:endParaRPr>
                    </a:p>
                  </a:txBody>
                  <a:tcPr marL="91425" marR="91425" marT="91425" marB="91425">
                    <a:lnL w="12700" cap="flat" cmpd="sng" algn="ctr">
                      <a:solidFill>
                        <a:schemeClr val="tx1"/>
                      </a:solidFill>
                      <a:prstDash val="solid"/>
                      <a:round/>
                      <a:headEnd type="none" w="med" len="med"/>
                      <a:tailEnd type="none" w="med" len="med"/>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solidFill>
                      <a:srgbClr val="ECC664"/>
                    </a:solidFill>
                  </a:tcPr>
                </a:tc>
                <a:extLst>
                  <a:ext uri="{0D108BD9-81ED-4DB2-BD59-A6C34878D82A}">
                    <a16:rowId xmlns:a16="http://schemas.microsoft.com/office/drawing/2014/main" val="10001"/>
                  </a:ext>
                </a:extLst>
              </a:tr>
            </a:tbl>
          </a:graphicData>
        </a:graphic>
      </p:graphicFrame>
      <p:grpSp>
        <p:nvGrpSpPr>
          <p:cNvPr id="806" name="Google Shape;1344;p50">
            <a:extLst>
              <a:ext uri="{FF2B5EF4-FFF2-40B4-BE49-F238E27FC236}">
                <a16:creationId xmlns:a16="http://schemas.microsoft.com/office/drawing/2014/main" id="{4B6EA80E-F286-FC15-0C27-B9F3A171EDC4}"/>
              </a:ext>
            </a:extLst>
          </p:cNvPr>
          <p:cNvGrpSpPr/>
          <p:nvPr/>
        </p:nvGrpSpPr>
        <p:grpSpPr>
          <a:xfrm>
            <a:off x="6425217" y="3137872"/>
            <a:ext cx="302930" cy="339685"/>
            <a:chOff x="3300325" y="249875"/>
            <a:chExt cx="433725" cy="480900"/>
          </a:xfrm>
        </p:grpSpPr>
        <p:sp>
          <p:nvSpPr>
            <p:cNvPr id="807" name="Google Shape;1345;p50">
              <a:extLst>
                <a:ext uri="{FF2B5EF4-FFF2-40B4-BE49-F238E27FC236}">
                  <a16:creationId xmlns:a16="http://schemas.microsoft.com/office/drawing/2014/main" id="{03F75EF8-E9A6-F9EF-102D-95E358EE00C2}"/>
                </a:ext>
              </a:extLst>
            </p:cNvPr>
            <p:cNvSpPr/>
            <p:nvPr/>
          </p:nvSpPr>
          <p:spPr>
            <a:xfrm>
              <a:off x="3610875" y="334550"/>
              <a:ext cx="56475" cy="28250"/>
            </a:xfrm>
            <a:custGeom>
              <a:avLst/>
              <a:gdLst/>
              <a:ahLst/>
              <a:cxnLst/>
              <a:rect l="l" t="t" r="r" b="b"/>
              <a:pathLst>
                <a:path w="2259" h="1130" extrusionOk="0">
                  <a:moveTo>
                    <a:pt x="566" y="0"/>
                  </a:moveTo>
                  <a:cubicBezTo>
                    <a:pt x="253" y="0"/>
                    <a:pt x="0" y="253"/>
                    <a:pt x="0" y="567"/>
                  </a:cubicBezTo>
                  <a:cubicBezTo>
                    <a:pt x="0" y="877"/>
                    <a:pt x="253" y="1130"/>
                    <a:pt x="566" y="1130"/>
                  </a:cubicBezTo>
                  <a:lnTo>
                    <a:pt x="1696" y="1130"/>
                  </a:lnTo>
                  <a:cubicBezTo>
                    <a:pt x="2006" y="1130"/>
                    <a:pt x="2259" y="877"/>
                    <a:pt x="2259" y="567"/>
                  </a:cubicBezTo>
                  <a:cubicBezTo>
                    <a:pt x="2259" y="253"/>
                    <a:pt x="2006" y="0"/>
                    <a:pt x="1696" y="0"/>
                  </a:cubicBez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808" name="Google Shape;1346;p50">
              <a:extLst>
                <a:ext uri="{FF2B5EF4-FFF2-40B4-BE49-F238E27FC236}">
                  <a16:creationId xmlns:a16="http://schemas.microsoft.com/office/drawing/2014/main" id="{94C1C7D8-9884-B0C1-A41E-C11B83CB95FA}"/>
                </a:ext>
              </a:extLst>
            </p:cNvPr>
            <p:cNvSpPr/>
            <p:nvPr/>
          </p:nvSpPr>
          <p:spPr>
            <a:xfrm>
              <a:off x="3467675" y="249875"/>
              <a:ext cx="46400" cy="56475"/>
            </a:xfrm>
            <a:custGeom>
              <a:avLst/>
              <a:gdLst/>
              <a:ahLst/>
              <a:cxnLst/>
              <a:rect l="l" t="t" r="r" b="b"/>
              <a:pathLst>
                <a:path w="1856" h="2259" extrusionOk="0">
                  <a:moveTo>
                    <a:pt x="647" y="1"/>
                  </a:moveTo>
                  <a:cubicBezTo>
                    <a:pt x="562" y="1"/>
                    <a:pt x="476" y="20"/>
                    <a:pt x="395" y="60"/>
                  </a:cubicBezTo>
                  <a:cubicBezTo>
                    <a:pt x="115" y="198"/>
                    <a:pt x="1" y="539"/>
                    <a:pt x="142" y="819"/>
                  </a:cubicBezTo>
                  <a:lnTo>
                    <a:pt x="705" y="1948"/>
                  </a:lnTo>
                  <a:cubicBezTo>
                    <a:pt x="806" y="2144"/>
                    <a:pt x="1004" y="2259"/>
                    <a:pt x="1211" y="2259"/>
                  </a:cubicBezTo>
                  <a:cubicBezTo>
                    <a:pt x="1296" y="2259"/>
                    <a:pt x="1383" y="2239"/>
                    <a:pt x="1464" y="2198"/>
                  </a:cubicBezTo>
                  <a:cubicBezTo>
                    <a:pt x="1744" y="2059"/>
                    <a:pt x="1856" y="1722"/>
                    <a:pt x="1717" y="1442"/>
                  </a:cubicBezTo>
                  <a:lnTo>
                    <a:pt x="1151" y="313"/>
                  </a:lnTo>
                  <a:cubicBezTo>
                    <a:pt x="1053" y="114"/>
                    <a:pt x="853" y="1"/>
                    <a:pt x="647" y="1"/>
                  </a:cubicBez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809" name="Google Shape;1347;p50">
              <a:extLst>
                <a:ext uri="{FF2B5EF4-FFF2-40B4-BE49-F238E27FC236}">
                  <a16:creationId xmlns:a16="http://schemas.microsoft.com/office/drawing/2014/main" id="{FB004238-6358-5E28-CEA2-8CCA13FD35C0}"/>
                </a:ext>
              </a:extLst>
            </p:cNvPr>
            <p:cNvSpPr/>
            <p:nvPr/>
          </p:nvSpPr>
          <p:spPr>
            <a:xfrm>
              <a:off x="3566525" y="249875"/>
              <a:ext cx="46400" cy="56475"/>
            </a:xfrm>
            <a:custGeom>
              <a:avLst/>
              <a:gdLst/>
              <a:ahLst/>
              <a:cxnLst/>
              <a:rect l="l" t="t" r="r" b="b"/>
              <a:pathLst>
                <a:path w="1856" h="2259" extrusionOk="0">
                  <a:moveTo>
                    <a:pt x="1210" y="1"/>
                  </a:moveTo>
                  <a:cubicBezTo>
                    <a:pt x="1003" y="1"/>
                    <a:pt x="803" y="114"/>
                    <a:pt x="705" y="313"/>
                  </a:cubicBezTo>
                  <a:lnTo>
                    <a:pt x="139" y="1442"/>
                  </a:lnTo>
                  <a:cubicBezTo>
                    <a:pt x="1" y="1719"/>
                    <a:pt x="115" y="2059"/>
                    <a:pt x="392" y="2198"/>
                  </a:cubicBezTo>
                  <a:cubicBezTo>
                    <a:pt x="474" y="2239"/>
                    <a:pt x="561" y="2259"/>
                    <a:pt x="646" y="2259"/>
                  </a:cubicBezTo>
                  <a:cubicBezTo>
                    <a:pt x="852" y="2259"/>
                    <a:pt x="1051" y="2144"/>
                    <a:pt x="1151" y="1948"/>
                  </a:cubicBezTo>
                  <a:lnTo>
                    <a:pt x="1714" y="819"/>
                  </a:lnTo>
                  <a:cubicBezTo>
                    <a:pt x="1856" y="539"/>
                    <a:pt x="1741" y="198"/>
                    <a:pt x="1461" y="60"/>
                  </a:cubicBezTo>
                  <a:cubicBezTo>
                    <a:pt x="1381" y="20"/>
                    <a:pt x="1295" y="1"/>
                    <a:pt x="1210" y="1"/>
                  </a:cubicBez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810" name="Google Shape;1348;p50">
              <a:extLst>
                <a:ext uri="{FF2B5EF4-FFF2-40B4-BE49-F238E27FC236}">
                  <a16:creationId xmlns:a16="http://schemas.microsoft.com/office/drawing/2014/main" id="{9CE9D74F-4F18-05D0-468B-1E8543741AE0}"/>
                </a:ext>
              </a:extLst>
            </p:cNvPr>
            <p:cNvSpPr/>
            <p:nvPr/>
          </p:nvSpPr>
          <p:spPr>
            <a:xfrm>
              <a:off x="3413250" y="334550"/>
              <a:ext cx="56500" cy="28250"/>
            </a:xfrm>
            <a:custGeom>
              <a:avLst/>
              <a:gdLst/>
              <a:ahLst/>
              <a:cxnLst/>
              <a:rect l="l" t="t" r="r" b="b"/>
              <a:pathLst>
                <a:path w="2260" h="1130" extrusionOk="0">
                  <a:moveTo>
                    <a:pt x="567" y="0"/>
                  </a:moveTo>
                  <a:cubicBezTo>
                    <a:pt x="254" y="0"/>
                    <a:pt x="1" y="253"/>
                    <a:pt x="1" y="567"/>
                  </a:cubicBezTo>
                  <a:cubicBezTo>
                    <a:pt x="1" y="877"/>
                    <a:pt x="254" y="1130"/>
                    <a:pt x="567" y="1130"/>
                  </a:cubicBezTo>
                  <a:lnTo>
                    <a:pt x="1696" y="1130"/>
                  </a:lnTo>
                  <a:cubicBezTo>
                    <a:pt x="2006" y="1130"/>
                    <a:pt x="2259" y="877"/>
                    <a:pt x="2259" y="567"/>
                  </a:cubicBezTo>
                  <a:cubicBezTo>
                    <a:pt x="2259" y="253"/>
                    <a:pt x="2006" y="0"/>
                    <a:pt x="1696" y="0"/>
                  </a:cubicBez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811" name="Google Shape;1349;p50">
              <a:extLst>
                <a:ext uri="{FF2B5EF4-FFF2-40B4-BE49-F238E27FC236}">
                  <a16:creationId xmlns:a16="http://schemas.microsoft.com/office/drawing/2014/main" id="{2E998069-2FBC-8A97-D606-3F819B413210}"/>
                </a:ext>
              </a:extLst>
            </p:cNvPr>
            <p:cNvSpPr/>
            <p:nvPr/>
          </p:nvSpPr>
          <p:spPr>
            <a:xfrm>
              <a:off x="3300325" y="476675"/>
              <a:ext cx="84725" cy="254100"/>
            </a:xfrm>
            <a:custGeom>
              <a:avLst/>
              <a:gdLst/>
              <a:ahLst/>
              <a:cxnLst/>
              <a:rect l="l" t="t" r="r" b="b"/>
              <a:pathLst>
                <a:path w="3389" h="10164" extrusionOk="0">
                  <a:moveTo>
                    <a:pt x="567" y="1"/>
                  </a:moveTo>
                  <a:cubicBezTo>
                    <a:pt x="254" y="1"/>
                    <a:pt x="1" y="251"/>
                    <a:pt x="1" y="564"/>
                  </a:cubicBezTo>
                  <a:lnTo>
                    <a:pt x="1" y="9598"/>
                  </a:lnTo>
                  <a:cubicBezTo>
                    <a:pt x="1" y="9911"/>
                    <a:pt x="254" y="10164"/>
                    <a:pt x="567" y="10164"/>
                  </a:cubicBezTo>
                  <a:lnTo>
                    <a:pt x="2825" y="10164"/>
                  </a:lnTo>
                  <a:cubicBezTo>
                    <a:pt x="3136" y="10164"/>
                    <a:pt x="3389" y="9911"/>
                    <a:pt x="3389" y="9598"/>
                  </a:cubicBezTo>
                  <a:lnTo>
                    <a:pt x="3389" y="564"/>
                  </a:lnTo>
                  <a:cubicBezTo>
                    <a:pt x="3389" y="251"/>
                    <a:pt x="3136" y="1"/>
                    <a:pt x="2825" y="1"/>
                  </a:cubicBez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812" name="Google Shape;1350;p50">
              <a:extLst>
                <a:ext uri="{FF2B5EF4-FFF2-40B4-BE49-F238E27FC236}">
                  <a16:creationId xmlns:a16="http://schemas.microsoft.com/office/drawing/2014/main" id="{93D9EA26-F238-4603-0C3F-9B23D10A94DD}"/>
                </a:ext>
              </a:extLst>
            </p:cNvPr>
            <p:cNvSpPr/>
            <p:nvPr/>
          </p:nvSpPr>
          <p:spPr>
            <a:xfrm>
              <a:off x="3413250" y="335525"/>
              <a:ext cx="320800" cy="395250"/>
            </a:xfrm>
            <a:custGeom>
              <a:avLst/>
              <a:gdLst/>
              <a:ahLst/>
              <a:cxnLst/>
              <a:rect l="l" t="t" r="r" b="b"/>
              <a:pathLst>
                <a:path w="12832" h="15810" extrusionOk="0">
                  <a:moveTo>
                    <a:pt x="3954" y="1"/>
                  </a:moveTo>
                  <a:cubicBezTo>
                    <a:pt x="3641" y="1"/>
                    <a:pt x="3388" y="254"/>
                    <a:pt x="3388" y="564"/>
                  </a:cubicBezTo>
                  <a:cubicBezTo>
                    <a:pt x="3388" y="1871"/>
                    <a:pt x="2879" y="4225"/>
                    <a:pt x="1922" y="5186"/>
                  </a:cubicBezTo>
                  <a:cubicBezTo>
                    <a:pt x="1274" y="5830"/>
                    <a:pt x="723" y="6065"/>
                    <a:pt x="1" y="6427"/>
                  </a:cubicBezTo>
                  <a:lnTo>
                    <a:pt x="1" y="14897"/>
                  </a:lnTo>
                  <a:cubicBezTo>
                    <a:pt x="1109" y="15268"/>
                    <a:pt x="2515" y="15810"/>
                    <a:pt x="4659" y="15810"/>
                  </a:cubicBezTo>
                  <a:lnTo>
                    <a:pt x="8351" y="15810"/>
                  </a:lnTo>
                  <a:cubicBezTo>
                    <a:pt x="9567" y="15810"/>
                    <a:pt x="10516" y="14680"/>
                    <a:pt x="10046" y="13491"/>
                  </a:cubicBezTo>
                  <a:cubicBezTo>
                    <a:pt x="11019" y="13226"/>
                    <a:pt x="11546" y="12172"/>
                    <a:pt x="11175" y="11233"/>
                  </a:cubicBezTo>
                  <a:cubicBezTo>
                    <a:pt x="12386" y="10901"/>
                    <a:pt x="12832" y="9408"/>
                    <a:pt x="11992" y="8468"/>
                  </a:cubicBezTo>
                  <a:cubicBezTo>
                    <a:pt x="12314" y="8107"/>
                    <a:pt x="12467" y="7625"/>
                    <a:pt x="12410" y="7143"/>
                  </a:cubicBezTo>
                  <a:cubicBezTo>
                    <a:pt x="12311" y="6267"/>
                    <a:pt x="11495" y="5647"/>
                    <a:pt x="10612" y="5647"/>
                  </a:cubicBezTo>
                  <a:lnTo>
                    <a:pt x="6213" y="5647"/>
                  </a:lnTo>
                  <a:cubicBezTo>
                    <a:pt x="6586" y="4975"/>
                    <a:pt x="6785" y="3081"/>
                    <a:pt x="6776" y="2307"/>
                  </a:cubicBezTo>
                  <a:cubicBezTo>
                    <a:pt x="6761" y="1027"/>
                    <a:pt x="5701" y="1"/>
                    <a:pt x="4418" y="1"/>
                  </a:cubicBez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grpSp>
      <p:grpSp>
        <p:nvGrpSpPr>
          <p:cNvPr id="813" name="Google Shape;1351;p50">
            <a:extLst>
              <a:ext uri="{FF2B5EF4-FFF2-40B4-BE49-F238E27FC236}">
                <a16:creationId xmlns:a16="http://schemas.microsoft.com/office/drawing/2014/main" id="{32C15E38-1766-7165-30B0-207566FCE089}"/>
              </a:ext>
            </a:extLst>
          </p:cNvPr>
          <p:cNvGrpSpPr/>
          <p:nvPr/>
        </p:nvGrpSpPr>
        <p:grpSpPr>
          <a:xfrm>
            <a:off x="6369342" y="1824326"/>
            <a:ext cx="336525" cy="340338"/>
            <a:chOff x="5049725" y="249400"/>
            <a:chExt cx="481825" cy="481825"/>
          </a:xfrm>
        </p:grpSpPr>
        <p:sp>
          <p:nvSpPr>
            <p:cNvPr id="814" name="Google Shape;1352;p50">
              <a:extLst>
                <a:ext uri="{FF2B5EF4-FFF2-40B4-BE49-F238E27FC236}">
                  <a16:creationId xmlns:a16="http://schemas.microsoft.com/office/drawing/2014/main" id="{23A0A907-A539-D82A-3CB7-DB886402D001}"/>
                </a:ext>
              </a:extLst>
            </p:cNvPr>
            <p:cNvSpPr/>
            <p:nvPr/>
          </p:nvSpPr>
          <p:spPr>
            <a:xfrm>
              <a:off x="5191775" y="560925"/>
              <a:ext cx="197625" cy="170300"/>
            </a:xfrm>
            <a:custGeom>
              <a:avLst/>
              <a:gdLst/>
              <a:ahLst/>
              <a:cxnLst/>
              <a:rect l="l" t="t" r="r" b="b"/>
              <a:pathLst>
                <a:path w="7905" h="6812" extrusionOk="0">
                  <a:moveTo>
                    <a:pt x="6213" y="1129"/>
                  </a:moveTo>
                  <a:cubicBezTo>
                    <a:pt x="6523" y="1129"/>
                    <a:pt x="6776" y="1379"/>
                    <a:pt x="6776" y="1693"/>
                  </a:cubicBezTo>
                  <a:cubicBezTo>
                    <a:pt x="6776" y="2006"/>
                    <a:pt x="6523" y="2259"/>
                    <a:pt x="6213" y="2259"/>
                  </a:cubicBezTo>
                  <a:lnTo>
                    <a:pt x="1696" y="2259"/>
                  </a:lnTo>
                  <a:cubicBezTo>
                    <a:pt x="1383" y="2259"/>
                    <a:pt x="1130" y="2006"/>
                    <a:pt x="1130" y="1693"/>
                  </a:cubicBezTo>
                  <a:cubicBezTo>
                    <a:pt x="1130" y="1379"/>
                    <a:pt x="1383" y="1129"/>
                    <a:pt x="1696" y="1129"/>
                  </a:cubicBezTo>
                  <a:close/>
                  <a:moveTo>
                    <a:pt x="6213" y="3388"/>
                  </a:moveTo>
                  <a:cubicBezTo>
                    <a:pt x="6523" y="3388"/>
                    <a:pt x="6776" y="3638"/>
                    <a:pt x="6776" y="3951"/>
                  </a:cubicBezTo>
                  <a:cubicBezTo>
                    <a:pt x="6776" y="4264"/>
                    <a:pt x="6523" y="4517"/>
                    <a:pt x="6213" y="4517"/>
                  </a:cubicBezTo>
                  <a:lnTo>
                    <a:pt x="1696" y="4517"/>
                  </a:lnTo>
                  <a:cubicBezTo>
                    <a:pt x="1383" y="4517"/>
                    <a:pt x="1130" y="4264"/>
                    <a:pt x="1130" y="3951"/>
                  </a:cubicBezTo>
                  <a:cubicBezTo>
                    <a:pt x="1130" y="3638"/>
                    <a:pt x="1383" y="3388"/>
                    <a:pt x="1696" y="3388"/>
                  </a:cubicBezTo>
                  <a:close/>
                  <a:moveTo>
                    <a:pt x="0" y="0"/>
                  </a:moveTo>
                  <a:lnTo>
                    <a:pt x="0" y="6249"/>
                  </a:lnTo>
                  <a:cubicBezTo>
                    <a:pt x="0" y="6559"/>
                    <a:pt x="253" y="6812"/>
                    <a:pt x="567" y="6812"/>
                  </a:cubicBezTo>
                  <a:lnTo>
                    <a:pt x="7342" y="6812"/>
                  </a:lnTo>
                  <a:cubicBezTo>
                    <a:pt x="7652" y="6812"/>
                    <a:pt x="7905" y="6559"/>
                    <a:pt x="7905" y="6249"/>
                  </a:cubicBezTo>
                  <a:lnTo>
                    <a:pt x="7905" y="0"/>
                  </a:ln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815" name="Google Shape;1353;p50">
              <a:extLst>
                <a:ext uri="{FF2B5EF4-FFF2-40B4-BE49-F238E27FC236}">
                  <a16:creationId xmlns:a16="http://schemas.microsoft.com/office/drawing/2014/main" id="{1C7F74EF-20A4-8757-C8A3-48B0EB8E6300}"/>
                </a:ext>
              </a:extLst>
            </p:cNvPr>
            <p:cNvSpPr/>
            <p:nvPr/>
          </p:nvSpPr>
          <p:spPr>
            <a:xfrm>
              <a:off x="5049725" y="249400"/>
              <a:ext cx="481825" cy="396225"/>
            </a:xfrm>
            <a:custGeom>
              <a:avLst/>
              <a:gdLst/>
              <a:ahLst/>
              <a:cxnLst/>
              <a:rect l="l" t="t" r="r" b="b"/>
              <a:pathLst>
                <a:path w="19273" h="15849" extrusionOk="0">
                  <a:moveTo>
                    <a:pt x="4553" y="4518"/>
                  </a:moveTo>
                  <a:lnTo>
                    <a:pt x="4553" y="5686"/>
                  </a:lnTo>
                  <a:lnTo>
                    <a:pt x="3424" y="5686"/>
                  </a:lnTo>
                  <a:lnTo>
                    <a:pt x="3424" y="4948"/>
                  </a:lnTo>
                  <a:cubicBezTo>
                    <a:pt x="3424" y="4710"/>
                    <a:pt x="3617" y="4518"/>
                    <a:pt x="3852" y="4518"/>
                  </a:cubicBezTo>
                  <a:close/>
                  <a:moveTo>
                    <a:pt x="15418" y="4518"/>
                  </a:moveTo>
                  <a:cubicBezTo>
                    <a:pt x="15653" y="4518"/>
                    <a:pt x="15845" y="4710"/>
                    <a:pt x="15845" y="4948"/>
                  </a:cubicBezTo>
                  <a:lnTo>
                    <a:pt x="15845" y="5686"/>
                  </a:lnTo>
                  <a:lnTo>
                    <a:pt x="14716" y="5686"/>
                  </a:lnTo>
                  <a:lnTo>
                    <a:pt x="14716" y="4518"/>
                  </a:lnTo>
                  <a:close/>
                  <a:moveTo>
                    <a:pt x="10199" y="1130"/>
                  </a:moveTo>
                  <a:lnTo>
                    <a:pt x="10199" y="3954"/>
                  </a:lnTo>
                  <a:cubicBezTo>
                    <a:pt x="10199" y="4265"/>
                    <a:pt x="10452" y="4518"/>
                    <a:pt x="10765" y="4518"/>
                  </a:cubicBezTo>
                  <a:lnTo>
                    <a:pt x="13587" y="4518"/>
                  </a:lnTo>
                  <a:lnTo>
                    <a:pt x="13587" y="6815"/>
                  </a:lnTo>
                  <a:lnTo>
                    <a:pt x="5682" y="6815"/>
                  </a:lnTo>
                  <a:lnTo>
                    <a:pt x="5682" y="1130"/>
                  </a:lnTo>
                  <a:close/>
                  <a:moveTo>
                    <a:pt x="16412" y="9074"/>
                  </a:moveTo>
                  <a:cubicBezTo>
                    <a:pt x="16722" y="9074"/>
                    <a:pt x="16975" y="9324"/>
                    <a:pt x="16975" y="9637"/>
                  </a:cubicBezTo>
                  <a:cubicBezTo>
                    <a:pt x="16975" y="9950"/>
                    <a:pt x="16722" y="10203"/>
                    <a:pt x="16412" y="10203"/>
                  </a:cubicBezTo>
                  <a:lnTo>
                    <a:pt x="15282" y="10203"/>
                  </a:lnTo>
                  <a:cubicBezTo>
                    <a:pt x="14969" y="10203"/>
                    <a:pt x="14716" y="9950"/>
                    <a:pt x="14716" y="9637"/>
                  </a:cubicBezTo>
                  <a:cubicBezTo>
                    <a:pt x="14716" y="9324"/>
                    <a:pt x="14969" y="9074"/>
                    <a:pt x="15282" y="9074"/>
                  </a:cubicBezTo>
                  <a:close/>
                  <a:moveTo>
                    <a:pt x="10782" y="1"/>
                  </a:moveTo>
                  <a:cubicBezTo>
                    <a:pt x="10776" y="1"/>
                    <a:pt x="10771" y="1"/>
                    <a:pt x="10765" y="1"/>
                  </a:cubicBezTo>
                  <a:lnTo>
                    <a:pt x="5119" y="1"/>
                  </a:lnTo>
                  <a:cubicBezTo>
                    <a:pt x="4806" y="1"/>
                    <a:pt x="4553" y="254"/>
                    <a:pt x="4553" y="567"/>
                  </a:cubicBezTo>
                  <a:lnTo>
                    <a:pt x="4553" y="3388"/>
                  </a:lnTo>
                  <a:lnTo>
                    <a:pt x="3852" y="3388"/>
                  </a:lnTo>
                  <a:cubicBezTo>
                    <a:pt x="2993" y="3388"/>
                    <a:pt x="2295" y="4087"/>
                    <a:pt x="2295" y="4948"/>
                  </a:cubicBezTo>
                  <a:lnTo>
                    <a:pt x="2295" y="5686"/>
                  </a:lnTo>
                  <a:lnTo>
                    <a:pt x="1693" y="5686"/>
                  </a:lnTo>
                  <a:cubicBezTo>
                    <a:pt x="756" y="5686"/>
                    <a:pt x="0" y="6442"/>
                    <a:pt x="0" y="7378"/>
                  </a:cubicBezTo>
                  <a:lnTo>
                    <a:pt x="0" y="14154"/>
                  </a:lnTo>
                  <a:cubicBezTo>
                    <a:pt x="0" y="15090"/>
                    <a:pt x="756" y="15846"/>
                    <a:pt x="1693" y="15849"/>
                  </a:cubicBezTo>
                  <a:lnTo>
                    <a:pt x="4553" y="15849"/>
                  </a:lnTo>
                  <a:lnTo>
                    <a:pt x="4553" y="12461"/>
                  </a:lnTo>
                  <a:lnTo>
                    <a:pt x="3990" y="12461"/>
                  </a:lnTo>
                  <a:cubicBezTo>
                    <a:pt x="3677" y="12461"/>
                    <a:pt x="3424" y="12208"/>
                    <a:pt x="3424" y="11895"/>
                  </a:cubicBezTo>
                  <a:cubicBezTo>
                    <a:pt x="3424" y="11582"/>
                    <a:pt x="3677" y="11332"/>
                    <a:pt x="3990" y="11332"/>
                  </a:cubicBezTo>
                  <a:lnTo>
                    <a:pt x="15282" y="11332"/>
                  </a:lnTo>
                  <a:cubicBezTo>
                    <a:pt x="15593" y="11332"/>
                    <a:pt x="15845" y="11582"/>
                    <a:pt x="15845" y="11895"/>
                  </a:cubicBezTo>
                  <a:cubicBezTo>
                    <a:pt x="15845" y="12208"/>
                    <a:pt x="15593" y="12461"/>
                    <a:pt x="15282" y="12461"/>
                  </a:cubicBezTo>
                  <a:lnTo>
                    <a:pt x="14716" y="12461"/>
                  </a:lnTo>
                  <a:lnTo>
                    <a:pt x="14716" y="15849"/>
                  </a:lnTo>
                  <a:lnTo>
                    <a:pt x="17541" y="15849"/>
                  </a:lnTo>
                  <a:cubicBezTo>
                    <a:pt x="18474" y="15849"/>
                    <a:pt x="19272" y="15087"/>
                    <a:pt x="19272" y="14154"/>
                  </a:cubicBezTo>
                  <a:lnTo>
                    <a:pt x="19272" y="7378"/>
                  </a:lnTo>
                  <a:cubicBezTo>
                    <a:pt x="19272" y="6445"/>
                    <a:pt x="18474" y="5686"/>
                    <a:pt x="17541" y="5686"/>
                  </a:cubicBezTo>
                  <a:lnTo>
                    <a:pt x="16975" y="5686"/>
                  </a:lnTo>
                  <a:lnTo>
                    <a:pt x="16975" y="4948"/>
                  </a:lnTo>
                  <a:cubicBezTo>
                    <a:pt x="16975" y="4087"/>
                    <a:pt x="16276" y="3388"/>
                    <a:pt x="15418" y="3388"/>
                  </a:cubicBezTo>
                  <a:lnTo>
                    <a:pt x="14385" y="3388"/>
                  </a:lnTo>
                  <a:cubicBezTo>
                    <a:pt x="11026" y="30"/>
                    <a:pt x="11079" y="1"/>
                    <a:pt x="10782" y="1"/>
                  </a:cubicBez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grpSp>
      <p:sp>
        <p:nvSpPr>
          <p:cNvPr id="3" name="TextBox 2">
            <a:extLst>
              <a:ext uri="{FF2B5EF4-FFF2-40B4-BE49-F238E27FC236}">
                <a16:creationId xmlns:a16="http://schemas.microsoft.com/office/drawing/2014/main" id="{39BD5B2B-2554-B29C-11B9-1B8DF171C66A}"/>
              </a:ext>
            </a:extLst>
          </p:cNvPr>
          <p:cNvSpPr txBox="1"/>
          <p:nvPr/>
        </p:nvSpPr>
        <p:spPr>
          <a:xfrm>
            <a:off x="1496414" y="1482239"/>
            <a:ext cx="4630478" cy="1138773"/>
          </a:xfrm>
          <a:prstGeom prst="rect">
            <a:avLst/>
          </a:prstGeom>
          <a:noFill/>
        </p:spPr>
        <p:txBody>
          <a:bodyPr wrap="square">
            <a:spAutoFit/>
          </a:bodyPr>
          <a:lstStyle/>
          <a:p>
            <a:r>
              <a:rPr lang="en-US" sz="2000" i="1">
                <a:latin typeface="Times New Roman" panose="02020603050405020304" pitchFamily="18" charset="0"/>
                <a:cs typeface="Times New Roman" panose="02020603050405020304" pitchFamily="18" charset="0"/>
              </a:rPr>
              <a:t>(3a) Mẹ tôi </a:t>
            </a:r>
            <a:r>
              <a:rPr lang="en-US" sz="2000" b="1" i="1">
                <a:latin typeface="Times New Roman" panose="02020603050405020304" pitchFamily="18" charset="0"/>
                <a:cs typeface="Times New Roman" panose="02020603050405020304" pitchFamily="18" charset="0"/>
              </a:rPr>
              <a:t>một nắng hai sương</a:t>
            </a:r>
            <a:r>
              <a:rPr lang="en-US" sz="2000" i="1">
                <a:latin typeface="Times New Roman" panose="02020603050405020304" pitchFamily="18" charset="0"/>
                <a:cs typeface="Times New Roman" panose="02020603050405020304" pitchFamily="18" charset="0"/>
              </a:rPr>
              <a:t> để lo cho gia đình.</a:t>
            </a:r>
            <a:endParaRPr lang="en-US" sz="20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A1BCAE0-C065-8048-5B73-6419FF6DB49F}"/>
              </a:ext>
            </a:extLst>
          </p:cNvPr>
          <p:cNvSpPr txBox="1"/>
          <p:nvPr/>
        </p:nvSpPr>
        <p:spPr>
          <a:xfrm>
            <a:off x="1548970" y="2988317"/>
            <a:ext cx="4630478" cy="1015663"/>
          </a:xfrm>
          <a:prstGeom prst="rect">
            <a:avLst/>
          </a:prstGeom>
          <a:noFill/>
        </p:spPr>
        <p:txBody>
          <a:bodyPr wrap="square">
            <a:spAutoFit/>
          </a:bodyPr>
          <a:lstStyle/>
          <a:p>
            <a:r>
              <a:rPr lang="en-US" sz="2000" i="1">
                <a:latin typeface="Times New Roman" panose="02020603050405020304" pitchFamily="18" charset="0"/>
                <a:cs typeface="Times New Roman" panose="02020603050405020304" pitchFamily="18" charset="0"/>
              </a:rPr>
              <a:t>(3b) Thay thế: Mẹ tôi </a:t>
            </a:r>
            <a:r>
              <a:rPr lang="en-US" sz="2000" b="1" i="1">
                <a:latin typeface="Times New Roman" panose="02020603050405020304" pitchFamily="18" charset="0"/>
                <a:cs typeface="Times New Roman" panose="02020603050405020304" pitchFamily="18" charset="0"/>
              </a:rPr>
              <a:t>chịu đựng gian khổ từ sáng sớm đến chiều tối</a:t>
            </a:r>
            <a:r>
              <a:rPr lang="en-US" sz="2000" i="1">
                <a:latin typeface="Times New Roman" panose="02020603050405020304" pitchFamily="18" charset="0"/>
                <a:cs typeface="Times New Roman" panose="02020603050405020304" pitchFamily="18" charset="0"/>
              </a:rPr>
              <a:t> để lo cho gia đình.</a:t>
            </a:r>
            <a:endParaRPr lang="en-US" sz="200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2B97CD0F-F997-93B7-3226-28A389B4972D}"/>
              </a:ext>
            </a:extLst>
          </p:cNvPr>
          <p:cNvPicPr>
            <a:picLocks noChangeAspect="1"/>
          </p:cNvPicPr>
          <p:nvPr/>
        </p:nvPicPr>
        <p:blipFill>
          <a:blip r:embed="rId3"/>
          <a:stretch>
            <a:fillRect/>
          </a:stretch>
        </p:blipFill>
        <p:spPr>
          <a:xfrm>
            <a:off x="6938349" y="1783345"/>
            <a:ext cx="2304117" cy="3296160"/>
          </a:xfrm>
          <a:prstGeom prst="rect">
            <a:avLst/>
          </a:prstGeom>
        </p:spPr>
      </p:pic>
    </p:spTree>
    <p:extLst>
      <p:ext uri="{BB962C8B-B14F-4D97-AF65-F5344CB8AC3E}">
        <p14:creationId xmlns:p14="http://schemas.microsoft.com/office/powerpoint/2010/main" val="4111765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76"/>
                                        </p:tgtEl>
                                        <p:attrNameLst>
                                          <p:attrName>style.visibility</p:attrName>
                                        </p:attrNameLst>
                                      </p:cBhvr>
                                      <p:to>
                                        <p:strVal val="visible"/>
                                      </p:to>
                                    </p:set>
                                    <p:animEffect transition="in" filter="barn(inVertical)">
                                      <p:cBhvr>
                                        <p:cTn id="7" dur="500"/>
                                        <p:tgtEl>
                                          <p:spTgt spid="77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16" presetClass="entr" presetSubtype="21" fill="hold" nodeType="withEffect">
                                  <p:stCondLst>
                                    <p:cond delay="0"/>
                                  </p:stCondLst>
                                  <p:childTnLst>
                                    <p:set>
                                      <p:cBhvr>
                                        <p:cTn id="16" dur="1" fill="hold">
                                          <p:stCondLst>
                                            <p:cond delay="0"/>
                                          </p:stCondLst>
                                        </p:cTn>
                                        <p:tgtEl>
                                          <p:spTgt spid="805"/>
                                        </p:tgtEl>
                                        <p:attrNameLst>
                                          <p:attrName>style.visibility</p:attrName>
                                        </p:attrNameLst>
                                      </p:cBhvr>
                                      <p:to>
                                        <p:strVal val="visible"/>
                                      </p:to>
                                    </p:set>
                                    <p:animEffect transition="in" filter="barn(inVertical)">
                                      <p:cBhvr>
                                        <p:cTn id="17" dur="500"/>
                                        <p:tgtEl>
                                          <p:spTgt spid="805"/>
                                        </p:tgtEl>
                                      </p:cBhvr>
                                    </p:animEffect>
                                  </p:childTnLst>
                                </p:cTn>
                              </p:par>
                              <p:par>
                                <p:cTn id="18" presetID="16" presetClass="entr" presetSubtype="21" fill="hold" nodeType="withEffect">
                                  <p:stCondLst>
                                    <p:cond delay="0"/>
                                  </p:stCondLst>
                                  <p:childTnLst>
                                    <p:set>
                                      <p:cBhvr>
                                        <p:cTn id="19" dur="1" fill="hold">
                                          <p:stCondLst>
                                            <p:cond delay="0"/>
                                          </p:stCondLst>
                                        </p:cTn>
                                        <p:tgtEl>
                                          <p:spTgt spid="813"/>
                                        </p:tgtEl>
                                        <p:attrNameLst>
                                          <p:attrName>style.visibility</p:attrName>
                                        </p:attrNameLst>
                                      </p:cBhvr>
                                      <p:to>
                                        <p:strVal val="visible"/>
                                      </p:to>
                                    </p:set>
                                    <p:animEffect transition="in" filter="barn(inVertical)">
                                      <p:cBhvr>
                                        <p:cTn id="20" dur="500"/>
                                        <p:tgtEl>
                                          <p:spTgt spid="813"/>
                                        </p:tgtEl>
                                      </p:cBhvr>
                                    </p:animEffect>
                                  </p:childTnLst>
                                </p:cTn>
                              </p:par>
                              <p:par>
                                <p:cTn id="21" presetID="16" presetClass="entr" presetSubtype="21" fill="hold" nodeType="withEffect">
                                  <p:stCondLst>
                                    <p:cond delay="0"/>
                                  </p:stCondLst>
                                  <p:childTnLst>
                                    <p:set>
                                      <p:cBhvr>
                                        <p:cTn id="22" dur="1" fill="hold">
                                          <p:stCondLst>
                                            <p:cond delay="0"/>
                                          </p:stCondLst>
                                        </p:cTn>
                                        <p:tgtEl>
                                          <p:spTgt spid="806"/>
                                        </p:tgtEl>
                                        <p:attrNameLst>
                                          <p:attrName>style.visibility</p:attrName>
                                        </p:attrNameLst>
                                      </p:cBhvr>
                                      <p:to>
                                        <p:strVal val="visible"/>
                                      </p:to>
                                    </p:set>
                                    <p:animEffect transition="in" filter="barn(inVertical)">
                                      <p:cBhvr>
                                        <p:cTn id="23" dur="500"/>
                                        <p:tgtEl>
                                          <p:spTgt spid="80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ppt_x"/>
                                          </p:val>
                                        </p:tav>
                                        <p:tav tm="100000">
                                          <p:val>
                                            <p:strVal val="#ppt_x"/>
                                          </p:val>
                                        </p:tav>
                                      </p:tavLst>
                                    </p:anim>
                                    <p:anim calcmode="lin" valueType="num">
                                      <p:cBhvr additive="base">
                                        <p:cTn id="2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ppt_x"/>
                                          </p:val>
                                        </p:tav>
                                        <p:tav tm="100000">
                                          <p:val>
                                            <p:strVal val="#ppt_x"/>
                                          </p:val>
                                        </p:tav>
                                      </p:tavLst>
                                    </p:anim>
                                    <p:anim calcmode="lin" valueType="num">
                                      <p:cBhvr additive="base">
                                        <p:cTn id="3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194753" y="146769"/>
            <a:ext cx="7716000" cy="62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latin typeface="Times New Roman" panose="02020603050405020304" pitchFamily="18" charset="0"/>
                <a:cs typeface="Times New Roman" panose="02020603050405020304" pitchFamily="18" charset="0"/>
              </a:rPr>
              <a:t>b) Kết luận</a:t>
            </a:r>
            <a:endParaRPr sz="32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166997" y="63995"/>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59248" y="36452"/>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组合 2">
            <a:extLst>
              <a:ext uri="{FF2B5EF4-FFF2-40B4-BE49-F238E27FC236}">
                <a16:creationId xmlns:a16="http://schemas.microsoft.com/office/drawing/2014/main" id="{6132D3C5-9BE9-4F34-1B27-99B086509360}"/>
              </a:ext>
            </a:extLst>
          </p:cNvPr>
          <p:cNvGrpSpPr/>
          <p:nvPr/>
        </p:nvGrpSpPr>
        <p:grpSpPr>
          <a:xfrm flipH="1">
            <a:off x="4789252" y="1372894"/>
            <a:ext cx="3533287" cy="2956279"/>
            <a:chOff x="-558688" y="0"/>
            <a:chExt cx="9107943" cy="6858000"/>
          </a:xfrm>
        </p:grpSpPr>
        <p:pic>
          <p:nvPicPr>
            <p:cNvPr id="6" name="图片 3">
              <a:extLst>
                <a:ext uri="{FF2B5EF4-FFF2-40B4-BE49-F238E27FC236}">
                  <a16:creationId xmlns:a16="http://schemas.microsoft.com/office/drawing/2014/main" id="{11D8FB56-CC63-B866-04C9-4DE700B302C3}"/>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7" name="图片 4">
              <a:extLst>
                <a:ext uri="{FF2B5EF4-FFF2-40B4-BE49-F238E27FC236}">
                  <a16:creationId xmlns:a16="http://schemas.microsoft.com/office/drawing/2014/main" id="{3DE126B0-9135-A137-6952-40EAE948B9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8" name="TextBox 7">
            <a:extLst>
              <a:ext uri="{FF2B5EF4-FFF2-40B4-BE49-F238E27FC236}">
                <a16:creationId xmlns:a16="http://schemas.microsoft.com/office/drawing/2014/main" id="{5DB1113C-844B-8B24-BA41-19109EEC07ED}"/>
              </a:ext>
            </a:extLst>
          </p:cNvPr>
          <p:cNvSpPr txBox="1"/>
          <p:nvPr/>
        </p:nvSpPr>
        <p:spPr>
          <a:xfrm>
            <a:off x="5258637" y="2281502"/>
            <a:ext cx="2515130" cy="1323439"/>
          </a:xfrm>
          <a:prstGeom prst="rect">
            <a:avLst/>
          </a:prstGeom>
          <a:noFill/>
        </p:spPr>
        <p:txBody>
          <a:bodyPr wrap="square">
            <a:spAutoFit/>
          </a:bodyPr>
          <a:lstStyle/>
          <a:p>
            <a:pPr algn="ctr">
              <a:buClrTx/>
              <a:buFontTx/>
              <a:buNone/>
            </a:pPr>
            <a:r>
              <a:rPr lang="en-US" sz="2000" i="1">
                <a:latin typeface="Times New Roman" panose="02020603050405020304" pitchFamily="18" charset="0"/>
                <a:cs typeface="Times New Roman" panose="02020603050405020304" pitchFamily="18" charset="0"/>
              </a:rPr>
              <a:t>Những câu dùng thành ngữ sẽ súc tích, bóng bẩy, gợi nhiều liên tưởng hơn</a:t>
            </a:r>
            <a:endParaRPr lang="en-US" sz="6000" kern="1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FB2B13CA-603B-D1E1-28B4-78C1FDAA9669}"/>
              </a:ext>
            </a:extLst>
          </p:cNvPr>
          <p:cNvGrpSpPr/>
          <p:nvPr/>
        </p:nvGrpSpPr>
        <p:grpSpPr>
          <a:xfrm>
            <a:off x="595909" y="1604909"/>
            <a:ext cx="3972988" cy="3612314"/>
            <a:chOff x="-156148" y="304186"/>
            <a:chExt cx="4820487" cy="4705387"/>
          </a:xfrm>
        </p:grpSpPr>
        <p:grpSp>
          <p:nvGrpSpPr>
            <p:cNvPr id="10" name="Google Shape;7341;p38">
              <a:extLst>
                <a:ext uri="{FF2B5EF4-FFF2-40B4-BE49-F238E27FC236}">
                  <a16:creationId xmlns:a16="http://schemas.microsoft.com/office/drawing/2014/main" id="{9B337293-8523-7AC9-075B-D417024247BE}"/>
                </a:ext>
              </a:extLst>
            </p:cNvPr>
            <p:cNvGrpSpPr/>
            <p:nvPr/>
          </p:nvGrpSpPr>
          <p:grpSpPr>
            <a:xfrm>
              <a:off x="429984" y="2571750"/>
              <a:ext cx="746533" cy="2393330"/>
              <a:chOff x="6090575" y="3033400"/>
              <a:chExt cx="375425" cy="1203525"/>
            </a:xfrm>
          </p:grpSpPr>
          <p:sp>
            <p:nvSpPr>
              <p:cNvPr id="758" name="Google Shape;7342;p38">
                <a:extLst>
                  <a:ext uri="{FF2B5EF4-FFF2-40B4-BE49-F238E27FC236}">
                    <a16:creationId xmlns:a16="http://schemas.microsoft.com/office/drawing/2014/main" id="{9682F658-7C6E-CE2D-AD23-6FEB2B1331FA}"/>
                  </a:ext>
                </a:extLst>
              </p:cNvPr>
              <p:cNvSpPr/>
              <p:nvPr/>
            </p:nvSpPr>
            <p:spPr>
              <a:xfrm>
                <a:off x="6090575" y="3033400"/>
                <a:ext cx="375425" cy="1203525"/>
              </a:xfrm>
              <a:custGeom>
                <a:avLst/>
                <a:gdLst/>
                <a:ahLst/>
                <a:cxnLst/>
                <a:rect l="l" t="t" r="r" b="b"/>
                <a:pathLst>
                  <a:path w="15017" h="48141" extrusionOk="0">
                    <a:moveTo>
                      <a:pt x="5512" y="1"/>
                    </a:moveTo>
                    <a:lnTo>
                      <a:pt x="1" y="972"/>
                    </a:lnTo>
                    <a:lnTo>
                      <a:pt x="9508" y="48141"/>
                    </a:lnTo>
                    <a:lnTo>
                      <a:pt x="15016" y="47641"/>
                    </a:lnTo>
                    <a:lnTo>
                      <a:pt x="5512"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9" name="Google Shape;7343;p38">
                <a:extLst>
                  <a:ext uri="{FF2B5EF4-FFF2-40B4-BE49-F238E27FC236}">
                    <a16:creationId xmlns:a16="http://schemas.microsoft.com/office/drawing/2014/main" id="{05B17908-48BF-B989-A63F-BDBFA3B369A2}"/>
                  </a:ext>
                </a:extLst>
              </p:cNvPr>
              <p:cNvSpPr/>
              <p:nvPr/>
            </p:nvSpPr>
            <p:spPr>
              <a:xfrm>
                <a:off x="6090575" y="3057700"/>
                <a:ext cx="237725" cy="1179225"/>
              </a:xfrm>
              <a:custGeom>
                <a:avLst/>
                <a:gdLst/>
                <a:ahLst/>
                <a:cxnLst/>
                <a:rect l="l" t="t" r="r" b="b"/>
                <a:pathLst>
                  <a:path w="9509" h="47169" fill="none" extrusionOk="0">
                    <a:moveTo>
                      <a:pt x="1" y="0"/>
                    </a:moveTo>
                    <a:lnTo>
                      <a:pt x="9508" y="47169"/>
                    </a:lnTo>
                  </a:path>
                </a:pathLst>
              </a:custGeom>
              <a:noFill/>
              <a:ln w="15775"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0" name="Google Shape;7344;p38">
                <a:extLst>
                  <a:ext uri="{FF2B5EF4-FFF2-40B4-BE49-F238E27FC236}">
                    <a16:creationId xmlns:a16="http://schemas.microsoft.com/office/drawing/2014/main" id="{881B0D29-6572-42D9-86C8-3FF759B74FD7}"/>
                  </a:ext>
                </a:extLst>
              </p:cNvPr>
              <p:cNvSpPr/>
              <p:nvPr/>
            </p:nvSpPr>
            <p:spPr>
              <a:xfrm>
                <a:off x="6093625" y="3059850"/>
                <a:ext cx="53875" cy="10050"/>
              </a:xfrm>
              <a:custGeom>
                <a:avLst/>
                <a:gdLst/>
                <a:ahLst/>
                <a:cxnLst/>
                <a:rect l="l" t="t" r="r" b="b"/>
                <a:pathLst>
                  <a:path w="2155" h="402" fill="none" extrusionOk="0">
                    <a:moveTo>
                      <a:pt x="0" y="401"/>
                    </a:moveTo>
                    <a:lnTo>
                      <a:pt x="2154"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1" name="Google Shape;7345;p38">
                <a:extLst>
                  <a:ext uri="{FF2B5EF4-FFF2-40B4-BE49-F238E27FC236}">
                    <a16:creationId xmlns:a16="http://schemas.microsoft.com/office/drawing/2014/main" id="{D6DC5FF9-7F65-9E66-F434-19AEEDD269F6}"/>
                  </a:ext>
                </a:extLst>
              </p:cNvPr>
              <p:cNvSpPr/>
              <p:nvPr/>
            </p:nvSpPr>
            <p:spPr>
              <a:xfrm>
                <a:off x="6099075" y="3078975"/>
                <a:ext cx="53875" cy="10075"/>
              </a:xfrm>
              <a:custGeom>
                <a:avLst/>
                <a:gdLst/>
                <a:ahLst/>
                <a:cxnLst/>
                <a:rect l="l" t="t" r="r" b="b"/>
                <a:pathLst>
                  <a:path w="2155" h="403" fill="none" extrusionOk="0">
                    <a:moveTo>
                      <a:pt x="0" y="403"/>
                    </a:moveTo>
                    <a:lnTo>
                      <a:pt x="2154"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2" name="Google Shape;7346;p38">
                <a:extLst>
                  <a:ext uri="{FF2B5EF4-FFF2-40B4-BE49-F238E27FC236}">
                    <a16:creationId xmlns:a16="http://schemas.microsoft.com/office/drawing/2014/main" id="{5E9BE381-D9D5-D664-45B1-DDBE01C2AC62}"/>
                  </a:ext>
                </a:extLst>
              </p:cNvPr>
              <p:cNvSpPr/>
              <p:nvPr/>
            </p:nvSpPr>
            <p:spPr>
              <a:xfrm>
                <a:off x="6103875" y="3099350"/>
                <a:ext cx="53850" cy="10050"/>
              </a:xfrm>
              <a:custGeom>
                <a:avLst/>
                <a:gdLst/>
                <a:ahLst/>
                <a:cxnLst/>
                <a:rect l="l" t="t" r="r" b="b"/>
                <a:pathLst>
                  <a:path w="2154" h="402" fill="none" extrusionOk="0">
                    <a:moveTo>
                      <a:pt x="1" y="401"/>
                    </a:moveTo>
                    <a:lnTo>
                      <a:pt x="2153"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3" name="Google Shape;7347;p38">
                <a:extLst>
                  <a:ext uri="{FF2B5EF4-FFF2-40B4-BE49-F238E27FC236}">
                    <a16:creationId xmlns:a16="http://schemas.microsoft.com/office/drawing/2014/main" id="{6AA28B74-C9D5-6945-E9CC-36616D473C00}"/>
                  </a:ext>
                </a:extLst>
              </p:cNvPr>
              <p:cNvSpPr/>
              <p:nvPr/>
            </p:nvSpPr>
            <p:spPr>
              <a:xfrm>
                <a:off x="6107475" y="3118500"/>
                <a:ext cx="53850" cy="10025"/>
              </a:xfrm>
              <a:custGeom>
                <a:avLst/>
                <a:gdLst/>
                <a:ahLst/>
                <a:cxnLst/>
                <a:rect l="l" t="t" r="r" b="b"/>
                <a:pathLst>
                  <a:path w="2154" h="401" fill="none" extrusionOk="0">
                    <a:moveTo>
                      <a:pt x="1" y="400"/>
                    </a:moveTo>
                    <a:lnTo>
                      <a:pt x="2153"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4" name="Google Shape;7348;p38">
                <a:extLst>
                  <a:ext uri="{FF2B5EF4-FFF2-40B4-BE49-F238E27FC236}">
                    <a16:creationId xmlns:a16="http://schemas.microsoft.com/office/drawing/2014/main" id="{235A70C2-182F-9860-989E-093A11362B6D}"/>
                  </a:ext>
                </a:extLst>
              </p:cNvPr>
              <p:cNvSpPr/>
              <p:nvPr/>
            </p:nvSpPr>
            <p:spPr>
              <a:xfrm>
                <a:off x="6113575" y="3129825"/>
                <a:ext cx="85550" cy="16150"/>
              </a:xfrm>
              <a:custGeom>
                <a:avLst/>
                <a:gdLst/>
                <a:ahLst/>
                <a:cxnLst/>
                <a:rect l="l" t="t" r="r" b="b"/>
                <a:pathLst>
                  <a:path w="3422" h="646" fill="none" extrusionOk="0">
                    <a:moveTo>
                      <a:pt x="1" y="646"/>
                    </a:moveTo>
                    <a:lnTo>
                      <a:pt x="3421"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5" name="Google Shape;7349;p38">
                <a:extLst>
                  <a:ext uri="{FF2B5EF4-FFF2-40B4-BE49-F238E27FC236}">
                    <a16:creationId xmlns:a16="http://schemas.microsoft.com/office/drawing/2014/main" id="{B9C529ED-7616-749C-9A28-09798C5FCBC4}"/>
                  </a:ext>
                </a:extLst>
              </p:cNvPr>
              <p:cNvSpPr/>
              <p:nvPr/>
            </p:nvSpPr>
            <p:spPr>
              <a:xfrm>
                <a:off x="6115250" y="3154400"/>
                <a:ext cx="53875" cy="10050"/>
              </a:xfrm>
              <a:custGeom>
                <a:avLst/>
                <a:gdLst/>
                <a:ahLst/>
                <a:cxnLst/>
                <a:rect l="l" t="t" r="r" b="b"/>
                <a:pathLst>
                  <a:path w="2155" h="402" fill="none" extrusionOk="0">
                    <a:moveTo>
                      <a:pt x="0" y="402"/>
                    </a:moveTo>
                    <a:lnTo>
                      <a:pt x="2154"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6" name="Google Shape;7350;p38">
                <a:extLst>
                  <a:ext uri="{FF2B5EF4-FFF2-40B4-BE49-F238E27FC236}">
                    <a16:creationId xmlns:a16="http://schemas.microsoft.com/office/drawing/2014/main" id="{A5F36382-B13D-584E-BBCC-3DDA4B640AD3}"/>
                  </a:ext>
                </a:extLst>
              </p:cNvPr>
              <p:cNvSpPr/>
              <p:nvPr/>
            </p:nvSpPr>
            <p:spPr>
              <a:xfrm>
                <a:off x="6120750" y="3173525"/>
                <a:ext cx="53875" cy="10100"/>
              </a:xfrm>
              <a:custGeom>
                <a:avLst/>
                <a:gdLst/>
                <a:ahLst/>
                <a:cxnLst/>
                <a:rect l="l" t="t" r="r" b="b"/>
                <a:pathLst>
                  <a:path w="2155" h="404" fill="none" extrusionOk="0">
                    <a:moveTo>
                      <a:pt x="0" y="403"/>
                    </a:moveTo>
                    <a:lnTo>
                      <a:pt x="2154"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7" name="Google Shape;7351;p38">
                <a:extLst>
                  <a:ext uri="{FF2B5EF4-FFF2-40B4-BE49-F238E27FC236}">
                    <a16:creationId xmlns:a16="http://schemas.microsoft.com/office/drawing/2014/main" id="{FF8FF62D-6378-7FAB-F713-D32CAD332EBA}"/>
                  </a:ext>
                </a:extLst>
              </p:cNvPr>
              <p:cNvSpPr/>
              <p:nvPr/>
            </p:nvSpPr>
            <p:spPr>
              <a:xfrm>
                <a:off x="6125500" y="3193900"/>
                <a:ext cx="53850" cy="10050"/>
              </a:xfrm>
              <a:custGeom>
                <a:avLst/>
                <a:gdLst/>
                <a:ahLst/>
                <a:cxnLst/>
                <a:rect l="l" t="t" r="r" b="b"/>
                <a:pathLst>
                  <a:path w="2154" h="402" fill="none" extrusionOk="0">
                    <a:moveTo>
                      <a:pt x="1" y="402"/>
                    </a:moveTo>
                    <a:lnTo>
                      <a:pt x="2153"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8" name="Google Shape;7352;p38">
                <a:extLst>
                  <a:ext uri="{FF2B5EF4-FFF2-40B4-BE49-F238E27FC236}">
                    <a16:creationId xmlns:a16="http://schemas.microsoft.com/office/drawing/2014/main" id="{9F87ECE3-8569-6A92-CC3C-46436E23703A}"/>
                  </a:ext>
                </a:extLst>
              </p:cNvPr>
              <p:cNvSpPr/>
              <p:nvPr/>
            </p:nvSpPr>
            <p:spPr>
              <a:xfrm>
                <a:off x="6129100" y="3213075"/>
                <a:ext cx="53850" cy="10000"/>
              </a:xfrm>
              <a:custGeom>
                <a:avLst/>
                <a:gdLst/>
                <a:ahLst/>
                <a:cxnLst/>
                <a:rect l="l" t="t" r="r" b="b"/>
                <a:pathLst>
                  <a:path w="2154" h="400" fill="none" extrusionOk="0">
                    <a:moveTo>
                      <a:pt x="1" y="400"/>
                    </a:moveTo>
                    <a:lnTo>
                      <a:pt x="2153"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9" name="Google Shape;7353;p38">
                <a:extLst>
                  <a:ext uri="{FF2B5EF4-FFF2-40B4-BE49-F238E27FC236}">
                    <a16:creationId xmlns:a16="http://schemas.microsoft.com/office/drawing/2014/main" id="{6EF1B691-FB97-6DA6-ABA5-71FEED0D3723}"/>
                  </a:ext>
                </a:extLst>
              </p:cNvPr>
              <p:cNvSpPr/>
              <p:nvPr/>
            </p:nvSpPr>
            <p:spPr>
              <a:xfrm>
                <a:off x="6132375" y="3225800"/>
                <a:ext cx="85575" cy="16125"/>
              </a:xfrm>
              <a:custGeom>
                <a:avLst/>
                <a:gdLst/>
                <a:ahLst/>
                <a:cxnLst/>
                <a:rect l="l" t="t" r="r" b="b"/>
                <a:pathLst>
                  <a:path w="3423" h="645" fill="none" extrusionOk="0">
                    <a:moveTo>
                      <a:pt x="1" y="644"/>
                    </a:moveTo>
                    <a:lnTo>
                      <a:pt x="3423"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0" name="Google Shape;7354;p38">
                <a:extLst>
                  <a:ext uri="{FF2B5EF4-FFF2-40B4-BE49-F238E27FC236}">
                    <a16:creationId xmlns:a16="http://schemas.microsoft.com/office/drawing/2014/main" id="{4294F3C5-6AD6-7426-9006-AB3CAAA48A37}"/>
                  </a:ext>
                </a:extLst>
              </p:cNvPr>
              <p:cNvSpPr/>
              <p:nvPr/>
            </p:nvSpPr>
            <p:spPr>
              <a:xfrm>
                <a:off x="6134050" y="3252125"/>
                <a:ext cx="53875" cy="10000"/>
              </a:xfrm>
              <a:custGeom>
                <a:avLst/>
                <a:gdLst/>
                <a:ahLst/>
                <a:cxnLst/>
                <a:rect l="l" t="t" r="r" b="b"/>
                <a:pathLst>
                  <a:path w="2155" h="400" fill="none" extrusionOk="0">
                    <a:moveTo>
                      <a:pt x="0" y="400"/>
                    </a:moveTo>
                    <a:lnTo>
                      <a:pt x="2154"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1" name="Google Shape;7355;p38">
                <a:extLst>
                  <a:ext uri="{FF2B5EF4-FFF2-40B4-BE49-F238E27FC236}">
                    <a16:creationId xmlns:a16="http://schemas.microsoft.com/office/drawing/2014/main" id="{FE97DDC3-03B2-D802-B1F8-02A1799C4BD1}"/>
                  </a:ext>
                </a:extLst>
              </p:cNvPr>
              <p:cNvSpPr/>
              <p:nvPr/>
            </p:nvSpPr>
            <p:spPr>
              <a:xfrm>
                <a:off x="6139500" y="3271300"/>
                <a:ext cx="53925" cy="10050"/>
              </a:xfrm>
              <a:custGeom>
                <a:avLst/>
                <a:gdLst/>
                <a:ahLst/>
                <a:cxnLst/>
                <a:rect l="l" t="t" r="r" b="b"/>
                <a:pathLst>
                  <a:path w="2157" h="402" fill="none" extrusionOk="0">
                    <a:moveTo>
                      <a:pt x="1" y="401"/>
                    </a:moveTo>
                    <a:lnTo>
                      <a:pt x="2156"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2" name="Google Shape;7356;p38">
                <a:extLst>
                  <a:ext uri="{FF2B5EF4-FFF2-40B4-BE49-F238E27FC236}">
                    <a16:creationId xmlns:a16="http://schemas.microsoft.com/office/drawing/2014/main" id="{0E8E1DE1-DBCC-7E82-A7BF-BA0857052C19}"/>
                  </a:ext>
                </a:extLst>
              </p:cNvPr>
              <p:cNvSpPr/>
              <p:nvPr/>
            </p:nvSpPr>
            <p:spPr>
              <a:xfrm>
                <a:off x="6144300" y="3291675"/>
                <a:ext cx="53850" cy="10000"/>
              </a:xfrm>
              <a:custGeom>
                <a:avLst/>
                <a:gdLst/>
                <a:ahLst/>
                <a:cxnLst/>
                <a:rect l="l" t="t" r="r" b="b"/>
                <a:pathLst>
                  <a:path w="2154" h="400" fill="none" extrusionOk="0">
                    <a:moveTo>
                      <a:pt x="1" y="400"/>
                    </a:moveTo>
                    <a:lnTo>
                      <a:pt x="2153"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3" name="Google Shape;7357;p38">
                <a:extLst>
                  <a:ext uri="{FF2B5EF4-FFF2-40B4-BE49-F238E27FC236}">
                    <a16:creationId xmlns:a16="http://schemas.microsoft.com/office/drawing/2014/main" id="{16C34BDF-5303-5A24-5A7B-FF08EF5C8802}"/>
                  </a:ext>
                </a:extLst>
              </p:cNvPr>
              <p:cNvSpPr/>
              <p:nvPr/>
            </p:nvSpPr>
            <p:spPr>
              <a:xfrm>
                <a:off x="6147900" y="3310750"/>
                <a:ext cx="53850" cy="10100"/>
              </a:xfrm>
              <a:custGeom>
                <a:avLst/>
                <a:gdLst/>
                <a:ahLst/>
                <a:cxnLst/>
                <a:rect l="l" t="t" r="r" b="b"/>
                <a:pathLst>
                  <a:path w="2154" h="404" fill="none" extrusionOk="0">
                    <a:moveTo>
                      <a:pt x="1" y="403"/>
                    </a:moveTo>
                    <a:lnTo>
                      <a:pt x="2153"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4" name="Google Shape;7358;p38">
                <a:extLst>
                  <a:ext uri="{FF2B5EF4-FFF2-40B4-BE49-F238E27FC236}">
                    <a16:creationId xmlns:a16="http://schemas.microsoft.com/office/drawing/2014/main" id="{794F9804-46AE-C6ED-1D4B-1DCE3F72BF43}"/>
                  </a:ext>
                </a:extLst>
              </p:cNvPr>
              <p:cNvSpPr/>
              <p:nvPr/>
            </p:nvSpPr>
            <p:spPr>
              <a:xfrm>
                <a:off x="6151175" y="3323525"/>
                <a:ext cx="85575" cy="16125"/>
              </a:xfrm>
              <a:custGeom>
                <a:avLst/>
                <a:gdLst/>
                <a:ahLst/>
                <a:cxnLst/>
                <a:rect l="l" t="t" r="r" b="b"/>
                <a:pathLst>
                  <a:path w="3423" h="645" fill="none" extrusionOk="0">
                    <a:moveTo>
                      <a:pt x="1" y="644"/>
                    </a:moveTo>
                    <a:lnTo>
                      <a:pt x="3423"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5" name="Google Shape;7359;p38">
                <a:extLst>
                  <a:ext uri="{FF2B5EF4-FFF2-40B4-BE49-F238E27FC236}">
                    <a16:creationId xmlns:a16="http://schemas.microsoft.com/office/drawing/2014/main" id="{CDC0B120-29E0-83DE-763E-F00EDBC0A350}"/>
                  </a:ext>
                </a:extLst>
              </p:cNvPr>
              <p:cNvSpPr/>
              <p:nvPr/>
            </p:nvSpPr>
            <p:spPr>
              <a:xfrm>
                <a:off x="6151500" y="3346975"/>
                <a:ext cx="53875" cy="10100"/>
              </a:xfrm>
              <a:custGeom>
                <a:avLst/>
                <a:gdLst/>
                <a:ahLst/>
                <a:cxnLst/>
                <a:rect l="l" t="t" r="r" b="b"/>
                <a:pathLst>
                  <a:path w="2155" h="404" fill="none" extrusionOk="0">
                    <a:moveTo>
                      <a:pt x="1" y="403"/>
                    </a:moveTo>
                    <a:lnTo>
                      <a:pt x="2155"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9" name="Google Shape;7360;p38">
                <a:extLst>
                  <a:ext uri="{FF2B5EF4-FFF2-40B4-BE49-F238E27FC236}">
                    <a16:creationId xmlns:a16="http://schemas.microsoft.com/office/drawing/2014/main" id="{206FA730-081D-1511-9576-E1B7EFC784AD}"/>
                  </a:ext>
                </a:extLst>
              </p:cNvPr>
              <p:cNvSpPr/>
              <p:nvPr/>
            </p:nvSpPr>
            <p:spPr>
              <a:xfrm>
                <a:off x="6157000" y="3366125"/>
                <a:ext cx="53850" cy="10100"/>
              </a:xfrm>
              <a:custGeom>
                <a:avLst/>
                <a:gdLst/>
                <a:ahLst/>
                <a:cxnLst/>
                <a:rect l="l" t="t" r="r" b="b"/>
                <a:pathLst>
                  <a:path w="2154" h="404" fill="none" extrusionOk="0">
                    <a:moveTo>
                      <a:pt x="1" y="404"/>
                    </a:moveTo>
                    <a:lnTo>
                      <a:pt x="2153"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0" name="Google Shape;7361;p38">
                <a:extLst>
                  <a:ext uri="{FF2B5EF4-FFF2-40B4-BE49-F238E27FC236}">
                    <a16:creationId xmlns:a16="http://schemas.microsoft.com/office/drawing/2014/main" id="{BD306640-9BC5-E007-4DA1-12C1FE5845B4}"/>
                  </a:ext>
                </a:extLst>
              </p:cNvPr>
              <p:cNvSpPr/>
              <p:nvPr/>
            </p:nvSpPr>
            <p:spPr>
              <a:xfrm>
                <a:off x="6161725" y="3386500"/>
                <a:ext cx="53925" cy="10025"/>
              </a:xfrm>
              <a:custGeom>
                <a:avLst/>
                <a:gdLst/>
                <a:ahLst/>
                <a:cxnLst/>
                <a:rect l="l" t="t" r="r" b="b"/>
                <a:pathLst>
                  <a:path w="2157" h="401" fill="none" extrusionOk="0">
                    <a:moveTo>
                      <a:pt x="1" y="400"/>
                    </a:moveTo>
                    <a:lnTo>
                      <a:pt x="2157"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1" name="Google Shape;7362;p38">
                <a:extLst>
                  <a:ext uri="{FF2B5EF4-FFF2-40B4-BE49-F238E27FC236}">
                    <a16:creationId xmlns:a16="http://schemas.microsoft.com/office/drawing/2014/main" id="{3369747F-DF39-5B4F-056C-B581AF9D81E4}"/>
                  </a:ext>
                </a:extLst>
              </p:cNvPr>
              <p:cNvSpPr/>
              <p:nvPr/>
            </p:nvSpPr>
            <p:spPr>
              <a:xfrm>
                <a:off x="6165325" y="3405625"/>
                <a:ext cx="53925" cy="10050"/>
              </a:xfrm>
              <a:custGeom>
                <a:avLst/>
                <a:gdLst/>
                <a:ahLst/>
                <a:cxnLst/>
                <a:rect l="l" t="t" r="r" b="b"/>
                <a:pathLst>
                  <a:path w="2157" h="402" fill="none" extrusionOk="0">
                    <a:moveTo>
                      <a:pt x="1" y="402"/>
                    </a:moveTo>
                    <a:lnTo>
                      <a:pt x="2157"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2" name="Google Shape;7363;p38">
                <a:extLst>
                  <a:ext uri="{FF2B5EF4-FFF2-40B4-BE49-F238E27FC236}">
                    <a16:creationId xmlns:a16="http://schemas.microsoft.com/office/drawing/2014/main" id="{BF1AECA2-83E7-9BEC-9AB9-12E350261FCA}"/>
                  </a:ext>
                </a:extLst>
              </p:cNvPr>
              <p:cNvSpPr/>
              <p:nvPr/>
            </p:nvSpPr>
            <p:spPr>
              <a:xfrm>
                <a:off x="6171450" y="3417025"/>
                <a:ext cx="85600" cy="16075"/>
              </a:xfrm>
              <a:custGeom>
                <a:avLst/>
                <a:gdLst/>
                <a:ahLst/>
                <a:cxnLst/>
                <a:rect l="l" t="t" r="r" b="b"/>
                <a:pathLst>
                  <a:path w="3424" h="643" fill="none" extrusionOk="0">
                    <a:moveTo>
                      <a:pt x="0" y="643"/>
                    </a:moveTo>
                    <a:lnTo>
                      <a:pt x="3424"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3" name="Google Shape;7364;p38">
                <a:extLst>
                  <a:ext uri="{FF2B5EF4-FFF2-40B4-BE49-F238E27FC236}">
                    <a16:creationId xmlns:a16="http://schemas.microsoft.com/office/drawing/2014/main" id="{1D01BB99-0737-EB70-EAEE-74E1AD6A0FBF}"/>
                  </a:ext>
                </a:extLst>
              </p:cNvPr>
              <p:cNvSpPr/>
              <p:nvPr/>
            </p:nvSpPr>
            <p:spPr>
              <a:xfrm>
                <a:off x="6173175" y="3441525"/>
                <a:ext cx="53850" cy="10100"/>
              </a:xfrm>
              <a:custGeom>
                <a:avLst/>
                <a:gdLst/>
                <a:ahLst/>
                <a:cxnLst/>
                <a:rect l="l" t="t" r="r" b="b"/>
                <a:pathLst>
                  <a:path w="2154" h="404" fill="none" extrusionOk="0">
                    <a:moveTo>
                      <a:pt x="1" y="404"/>
                    </a:moveTo>
                    <a:lnTo>
                      <a:pt x="2153"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4" name="Google Shape;7365;p38">
                <a:extLst>
                  <a:ext uri="{FF2B5EF4-FFF2-40B4-BE49-F238E27FC236}">
                    <a16:creationId xmlns:a16="http://schemas.microsoft.com/office/drawing/2014/main" id="{24B72312-9AE9-F164-90FE-D27622964898}"/>
                  </a:ext>
                </a:extLst>
              </p:cNvPr>
              <p:cNvSpPr/>
              <p:nvPr/>
            </p:nvSpPr>
            <p:spPr>
              <a:xfrm>
                <a:off x="6178625" y="3460700"/>
                <a:ext cx="53850" cy="10100"/>
              </a:xfrm>
              <a:custGeom>
                <a:avLst/>
                <a:gdLst/>
                <a:ahLst/>
                <a:cxnLst/>
                <a:rect l="l" t="t" r="r" b="b"/>
                <a:pathLst>
                  <a:path w="2154" h="404" fill="none" extrusionOk="0">
                    <a:moveTo>
                      <a:pt x="1" y="403"/>
                    </a:moveTo>
                    <a:lnTo>
                      <a:pt x="2153"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5" name="Google Shape;7366;p38">
                <a:extLst>
                  <a:ext uri="{FF2B5EF4-FFF2-40B4-BE49-F238E27FC236}">
                    <a16:creationId xmlns:a16="http://schemas.microsoft.com/office/drawing/2014/main" id="{6F98208A-1257-3461-EAD1-426745BA2E6E}"/>
                  </a:ext>
                </a:extLst>
              </p:cNvPr>
              <p:cNvSpPr/>
              <p:nvPr/>
            </p:nvSpPr>
            <p:spPr>
              <a:xfrm>
                <a:off x="6183400" y="3481075"/>
                <a:ext cx="53875" cy="10050"/>
              </a:xfrm>
              <a:custGeom>
                <a:avLst/>
                <a:gdLst/>
                <a:ahLst/>
                <a:cxnLst/>
                <a:rect l="l" t="t" r="r" b="b"/>
                <a:pathLst>
                  <a:path w="2155" h="402" fill="none" extrusionOk="0">
                    <a:moveTo>
                      <a:pt x="1" y="402"/>
                    </a:moveTo>
                    <a:lnTo>
                      <a:pt x="2155"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6" name="Google Shape;7367;p38">
                <a:extLst>
                  <a:ext uri="{FF2B5EF4-FFF2-40B4-BE49-F238E27FC236}">
                    <a16:creationId xmlns:a16="http://schemas.microsoft.com/office/drawing/2014/main" id="{6D26DA04-FEB5-F39C-6CD3-0BBA600641A4}"/>
                  </a:ext>
                </a:extLst>
              </p:cNvPr>
              <p:cNvSpPr/>
              <p:nvPr/>
            </p:nvSpPr>
            <p:spPr>
              <a:xfrm>
                <a:off x="6187000" y="3500200"/>
                <a:ext cx="53875" cy="10050"/>
              </a:xfrm>
              <a:custGeom>
                <a:avLst/>
                <a:gdLst/>
                <a:ahLst/>
                <a:cxnLst/>
                <a:rect l="l" t="t" r="r" b="b"/>
                <a:pathLst>
                  <a:path w="2155" h="402" fill="none" extrusionOk="0">
                    <a:moveTo>
                      <a:pt x="1" y="402"/>
                    </a:moveTo>
                    <a:lnTo>
                      <a:pt x="2155"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7" name="Google Shape;7368;p38">
                <a:extLst>
                  <a:ext uri="{FF2B5EF4-FFF2-40B4-BE49-F238E27FC236}">
                    <a16:creationId xmlns:a16="http://schemas.microsoft.com/office/drawing/2014/main" id="{F8B5BF9C-3E5A-6FE9-2411-13FCF67A8FD5}"/>
                  </a:ext>
                </a:extLst>
              </p:cNvPr>
              <p:cNvSpPr/>
              <p:nvPr/>
            </p:nvSpPr>
            <p:spPr>
              <a:xfrm>
                <a:off x="6190325" y="3513025"/>
                <a:ext cx="85525" cy="16075"/>
              </a:xfrm>
              <a:custGeom>
                <a:avLst/>
                <a:gdLst/>
                <a:ahLst/>
                <a:cxnLst/>
                <a:rect l="l" t="t" r="r" b="b"/>
                <a:pathLst>
                  <a:path w="3421" h="643" fill="none" extrusionOk="0">
                    <a:moveTo>
                      <a:pt x="0" y="642"/>
                    </a:moveTo>
                    <a:lnTo>
                      <a:pt x="3421"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8" name="Google Shape;7369;p38">
                <a:extLst>
                  <a:ext uri="{FF2B5EF4-FFF2-40B4-BE49-F238E27FC236}">
                    <a16:creationId xmlns:a16="http://schemas.microsoft.com/office/drawing/2014/main" id="{794430FE-42D8-5270-1A08-9CC1660D4B1B}"/>
                  </a:ext>
                </a:extLst>
              </p:cNvPr>
              <p:cNvSpPr/>
              <p:nvPr/>
            </p:nvSpPr>
            <p:spPr>
              <a:xfrm>
                <a:off x="6191925" y="3539300"/>
                <a:ext cx="53900" cy="10050"/>
              </a:xfrm>
              <a:custGeom>
                <a:avLst/>
                <a:gdLst/>
                <a:ahLst/>
                <a:cxnLst/>
                <a:rect l="l" t="t" r="r" b="b"/>
                <a:pathLst>
                  <a:path w="2156" h="402" fill="none" extrusionOk="0">
                    <a:moveTo>
                      <a:pt x="1" y="401"/>
                    </a:moveTo>
                    <a:lnTo>
                      <a:pt x="2155"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9" name="Google Shape;7370;p38">
                <a:extLst>
                  <a:ext uri="{FF2B5EF4-FFF2-40B4-BE49-F238E27FC236}">
                    <a16:creationId xmlns:a16="http://schemas.microsoft.com/office/drawing/2014/main" id="{6BD52230-B94C-07B9-CA87-ACCEC8E02611}"/>
                  </a:ext>
                </a:extLst>
              </p:cNvPr>
              <p:cNvSpPr/>
              <p:nvPr/>
            </p:nvSpPr>
            <p:spPr>
              <a:xfrm>
                <a:off x="6197425" y="3558425"/>
                <a:ext cx="53850" cy="10075"/>
              </a:xfrm>
              <a:custGeom>
                <a:avLst/>
                <a:gdLst/>
                <a:ahLst/>
                <a:cxnLst/>
                <a:rect l="l" t="t" r="r" b="b"/>
                <a:pathLst>
                  <a:path w="2154" h="403" fill="none" extrusionOk="0">
                    <a:moveTo>
                      <a:pt x="1" y="403"/>
                    </a:moveTo>
                    <a:lnTo>
                      <a:pt x="2153"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0" name="Google Shape;7371;p38">
                <a:extLst>
                  <a:ext uri="{FF2B5EF4-FFF2-40B4-BE49-F238E27FC236}">
                    <a16:creationId xmlns:a16="http://schemas.microsoft.com/office/drawing/2014/main" id="{66C756E7-F9BE-D476-79C7-B7A7B2844D7B}"/>
                  </a:ext>
                </a:extLst>
              </p:cNvPr>
              <p:cNvSpPr/>
              <p:nvPr/>
            </p:nvSpPr>
            <p:spPr>
              <a:xfrm>
                <a:off x="6202175" y="3578800"/>
                <a:ext cx="53900" cy="10050"/>
              </a:xfrm>
              <a:custGeom>
                <a:avLst/>
                <a:gdLst/>
                <a:ahLst/>
                <a:cxnLst/>
                <a:rect l="l" t="t" r="r" b="b"/>
                <a:pathLst>
                  <a:path w="2156" h="402" fill="none" extrusionOk="0">
                    <a:moveTo>
                      <a:pt x="0" y="401"/>
                    </a:moveTo>
                    <a:lnTo>
                      <a:pt x="2156"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1" name="Google Shape;7372;p38">
                <a:extLst>
                  <a:ext uri="{FF2B5EF4-FFF2-40B4-BE49-F238E27FC236}">
                    <a16:creationId xmlns:a16="http://schemas.microsoft.com/office/drawing/2014/main" id="{5DEC02B5-9B3E-35FC-95C4-1061E2558EB0}"/>
                  </a:ext>
                </a:extLst>
              </p:cNvPr>
              <p:cNvSpPr/>
              <p:nvPr/>
            </p:nvSpPr>
            <p:spPr>
              <a:xfrm>
                <a:off x="6205800" y="3597925"/>
                <a:ext cx="53875" cy="10050"/>
              </a:xfrm>
              <a:custGeom>
                <a:avLst/>
                <a:gdLst/>
                <a:ahLst/>
                <a:cxnLst/>
                <a:rect l="l" t="t" r="r" b="b"/>
                <a:pathLst>
                  <a:path w="2155" h="402" fill="none" extrusionOk="0">
                    <a:moveTo>
                      <a:pt x="1" y="401"/>
                    </a:moveTo>
                    <a:lnTo>
                      <a:pt x="2155"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2" name="Google Shape;7373;p38">
                <a:extLst>
                  <a:ext uri="{FF2B5EF4-FFF2-40B4-BE49-F238E27FC236}">
                    <a16:creationId xmlns:a16="http://schemas.microsoft.com/office/drawing/2014/main" id="{5CBDC7DD-B542-CD99-D317-4A74CB02F2BF}"/>
                  </a:ext>
                </a:extLst>
              </p:cNvPr>
              <p:cNvSpPr/>
              <p:nvPr/>
            </p:nvSpPr>
            <p:spPr>
              <a:xfrm>
                <a:off x="6209125" y="3610700"/>
                <a:ext cx="85475" cy="16075"/>
              </a:xfrm>
              <a:custGeom>
                <a:avLst/>
                <a:gdLst/>
                <a:ahLst/>
                <a:cxnLst/>
                <a:rect l="l" t="t" r="r" b="b"/>
                <a:pathLst>
                  <a:path w="3419" h="643" fill="none" extrusionOk="0">
                    <a:moveTo>
                      <a:pt x="0" y="642"/>
                    </a:moveTo>
                    <a:lnTo>
                      <a:pt x="3419"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3" name="Google Shape;7374;p38">
                <a:extLst>
                  <a:ext uri="{FF2B5EF4-FFF2-40B4-BE49-F238E27FC236}">
                    <a16:creationId xmlns:a16="http://schemas.microsoft.com/office/drawing/2014/main" id="{235EDB66-A21E-4F63-6312-57CFB458D1D4}"/>
                  </a:ext>
                </a:extLst>
              </p:cNvPr>
              <p:cNvSpPr/>
              <p:nvPr/>
            </p:nvSpPr>
            <p:spPr>
              <a:xfrm>
                <a:off x="6210575" y="3635950"/>
                <a:ext cx="53825" cy="10050"/>
              </a:xfrm>
              <a:custGeom>
                <a:avLst/>
                <a:gdLst/>
                <a:ahLst/>
                <a:cxnLst/>
                <a:rect l="l" t="t" r="r" b="b"/>
                <a:pathLst>
                  <a:path w="2153" h="402" fill="none" extrusionOk="0">
                    <a:moveTo>
                      <a:pt x="1" y="402"/>
                    </a:moveTo>
                    <a:lnTo>
                      <a:pt x="2153"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4" name="Google Shape;7375;p38">
                <a:extLst>
                  <a:ext uri="{FF2B5EF4-FFF2-40B4-BE49-F238E27FC236}">
                    <a16:creationId xmlns:a16="http://schemas.microsoft.com/office/drawing/2014/main" id="{3A495F79-4C0A-8F3B-B54B-9DE1D81674CA}"/>
                  </a:ext>
                </a:extLst>
              </p:cNvPr>
              <p:cNvSpPr/>
              <p:nvPr/>
            </p:nvSpPr>
            <p:spPr>
              <a:xfrm>
                <a:off x="6216075" y="3655175"/>
                <a:ext cx="53825" cy="10000"/>
              </a:xfrm>
              <a:custGeom>
                <a:avLst/>
                <a:gdLst/>
                <a:ahLst/>
                <a:cxnLst/>
                <a:rect l="l" t="t" r="r" b="b"/>
                <a:pathLst>
                  <a:path w="2153" h="400" fill="none" extrusionOk="0">
                    <a:moveTo>
                      <a:pt x="0" y="400"/>
                    </a:moveTo>
                    <a:lnTo>
                      <a:pt x="2153"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5" name="Google Shape;7376;p38">
                <a:extLst>
                  <a:ext uri="{FF2B5EF4-FFF2-40B4-BE49-F238E27FC236}">
                    <a16:creationId xmlns:a16="http://schemas.microsoft.com/office/drawing/2014/main" id="{A7515391-D76A-641C-A61C-32FEBB9E2934}"/>
                  </a:ext>
                </a:extLst>
              </p:cNvPr>
              <p:cNvSpPr/>
              <p:nvPr/>
            </p:nvSpPr>
            <p:spPr>
              <a:xfrm>
                <a:off x="6220800" y="3675450"/>
                <a:ext cx="53875" cy="10100"/>
              </a:xfrm>
              <a:custGeom>
                <a:avLst/>
                <a:gdLst/>
                <a:ahLst/>
                <a:cxnLst/>
                <a:rect l="l" t="t" r="r" b="b"/>
                <a:pathLst>
                  <a:path w="2155" h="404" fill="none" extrusionOk="0">
                    <a:moveTo>
                      <a:pt x="1" y="404"/>
                    </a:moveTo>
                    <a:lnTo>
                      <a:pt x="2155"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6" name="Google Shape;7377;p38">
                <a:extLst>
                  <a:ext uri="{FF2B5EF4-FFF2-40B4-BE49-F238E27FC236}">
                    <a16:creationId xmlns:a16="http://schemas.microsoft.com/office/drawing/2014/main" id="{512ED6D8-20B6-DA19-824A-FC3807ECF6FE}"/>
                  </a:ext>
                </a:extLst>
              </p:cNvPr>
              <p:cNvSpPr/>
              <p:nvPr/>
            </p:nvSpPr>
            <p:spPr>
              <a:xfrm>
                <a:off x="6224400" y="3694625"/>
                <a:ext cx="53875" cy="10100"/>
              </a:xfrm>
              <a:custGeom>
                <a:avLst/>
                <a:gdLst/>
                <a:ahLst/>
                <a:cxnLst/>
                <a:rect l="l" t="t" r="r" b="b"/>
                <a:pathLst>
                  <a:path w="2155" h="404" fill="none" extrusionOk="0">
                    <a:moveTo>
                      <a:pt x="1" y="403"/>
                    </a:moveTo>
                    <a:lnTo>
                      <a:pt x="2155"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7" name="Google Shape;7378;p38">
                <a:extLst>
                  <a:ext uri="{FF2B5EF4-FFF2-40B4-BE49-F238E27FC236}">
                    <a16:creationId xmlns:a16="http://schemas.microsoft.com/office/drawing/2014/main" id="{61415DC2-FFC1-D0CE-7577-862362AC8280}"/>
                  </a:ext>
                </a:extLst>
              </p:cNvPr>
              <p:cNvSpPr/>
              <p:nvPr/>
            </p:nvSpPr>
            <p:spPr>
              <a:xfrm>
                <a:off x="6230500" y="3705975"/>
                <a:ext cx="85625" cy="16125"/>
              </a:xfrm>
              <a:custGeom>
                <a:avLst/>
                <a:gdLst/>
                <a:ahLst/>
                <a:cxnLst/>
                <a:rect l="l" t="t" r="r" b="b"/>
                <a:pathLst>
                  <a:path w="3425" h="645" fill="none" extrusionOk="0">
                    <a:moveTo>
                      <a:pt x="1" y="645"/>
                    </a:moveTo>
                    <a:lnTo>
                      <a:pt x="3424"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8" name="Google Shape;7379;p38">
                <a:extLst>
                  <a:ext uri="{FF2B5EF4-FFF2-40B4-BE49-F238E27FC236}">
                    <a16:creationId xmlns:a16="http://schemas.microsoft.com/office/drawing/2014/main" id="{C0F4326C-DE11-3A6A-0566-35236F34A40F}"/>
                  </a:ext>
                </a:extLst>
              </p:cNvPr>
              <p:cNvSpPr/>
              <p:nvPr/>
            </p:nvSpPr>
            <p:spPr>
              <a:xfrm>
                <a:off x="6232200" y="3730575"/>
                <a:ext cx="53875" cy="10000"/>
              </a:xfrm>
              <a:custGeom>
                <a:avLst/>
                <a:gdLst/>
                <a:ahLst/>
                <a:cxnLst/>
                <a:rect l="l" t="t" r="r" b="b"/>
                <a:pathLst>
                  <a:path w="2155" h="400" fill="none" extrusionOk="0">
                    <a:moveTo>
                      <a:pt x="1" y="400"/>
                    </a:moveTo>
                    <a:lnTo>
                      <a:pt x="2155"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9" name="Google Shape;7380;p38">
                <a:extLst>
                  <a:ext uri="{FF2B5EF4-FFF2-40B4-BE49-F238E27FC236}">
                    <a16:creationId xmlns:a16="http://schemas.microsoft.com/office/drawing/2014/main" id="{A59FDC4B-4908-A6FF-BC5E-733279C03374}"/>
                  </a:ext>
                </a:extLst>
              </p:cNvPr>
              <p:cNvSpPr/>
              <p:nvPr/>
            </p:nvSpPr>
            <p:spPr>
              <a:xfrm>
                <a:off x="6237700" y="3749725"/>
                <a:ext cx="53850" cy="10025"/>
              </a:xfrm>
              <a:custGeom>
                <a:avLst/>
                <a:gdLst/>
                <a:ahLst/>
                <a:cxnLst/>
                <a:rect l="l" t="t" r="r" b="b"/>
                <a:pathLst>
                  <a:path w="2154" h="401" fill="none" extrusionOk="0">
                    <a:moveTo>
                      <a:pt x="1" y="400"/>
                    </a:moveTo>
                    <a:lnTo>
                      <a:pt x="2153"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0" name="Google Shape;7381;p38">
                <a:extLst>
                  <a:ext uri="{FF2B5EF4-FFF2-40B4-BE49-F238E27FC236}">
                    <a16:creationId xmlns:a16="http://schemas.microsoft.com/office/drawing/2014/main" id="{4FB72A3D-F2E1-B897-C8A2-2DC773BAF1BE}"/>
                  </a:ext>
                </a:extLst>
              </p:cNvPr>
              <p:cNvSpPr/>
              <p:nvPr/>
            </p:nvSpPr>
            <p:spPr>
              <a:xfrm>
                <a:off x="6242475" y="3770025"/>
                <a:ext cx="53875" cy="10100"/>
              </a:xfrm>
              <a:custGeom>
                <a:avLst/>
                <a:gdLst/>
                <a:ahLst/>
                <a:cxnLst/>
                <a:rect l="l" t="t" r="r" b="b"/>
                <a:pathLst>
                  <a:path w="2155" h="404" fill="none" extrusionOk="0">
                    <a:moveTo>
                      <a:pt x="0" y="403"/>
                    </a:moveTo>
                    <a:lnTo>
                      <a:pt x="2155"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1" name="Google Shape;7382;p38">
                <a:extLst>
                  <a:ext uri="{FF2B5EF4-FFF2-40B4-BE49-F238E27FC236}">
                    <a16:creationId xmlns:a16="http://schemas.microsoft.com/office/drawing/2014/main" id="{BAE8DB2B-F85A-F5E0-3DE9-8378FF8C74B6}"/>
                  </a:ext>
                </a:extLst>
              </p:cNvPr>
              <p:cNvSpPr/>
              <p:nvPr/>
            </p:nvSpPr>
            <p:spPr>
              <a:xfrm>
                <a:off x="6246025" y="3789200"/>
                <a:ext cx="53925" cy="10075"/>
              </a:xfrm>
              <a:custGeom>
                <a:avLst/>
                <a:gdLst/>
                <a:ahLst/>
                <a:cxnLst/>
                <a:rect l="l" t="t" r="r" b="b"/>
                <a:pathLst>
                  <a:path w="2157" h="403" fill="none" extrusionOk="0">
                    <a:moveTo>
                      <a:pt x="1" y="403"/>
                    </a:moveTo>
                    <a:lnTo>
                      <a:pt x="2156"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2" name="Google Shape;7383;p38">
                <a:extLst>
                  <a:ext uri="{FF2B5EF4-FFF2-40B4-BE49-F238E27FC236}">
                    <a16:creationId xmlns:a16="http://schemas.microsoft.com/office/drawing/2014/main" id="{E91CE385-0AE3-6C0C-7404-49748B4DF5E2}"/>
                  </a:ext>
                </a:extLst>
              </p:cNvPr>
              <p:cNvSpPr/>
              <p:nvPr/>
            </p:nvSpPr>
            <p:spPr>
              <a:xfrm>
                <a:off x="6249375" y="3801975"/>
                <a:ext cx="85550" cy="16075"/>
              </a:xfrm>
              <a:custGeom>
                <a:avLst/>
                <a:gdLst/>
                <a:ahLst/>
                <a:cxnLst/>
                <a:rect l="l" t="t" r="r" b="b"/>
                <a:pathLst>
                  <a:path w="3422" h="643" fill="none" extrusionOk="0">
                    <a:moveTo>
                      <a:pt x="1" y="642"/>
                    </a:moveTo>
                    <a:lnTo>
                      <a:pt x="3421"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3" name="Google Shape;7384;p38">
                <a:extLst>
                  <a:ext uri="{FF2B5EF4-FFF2-40B4-BE49-F238E27FC236}">
                    <a16:creationId xmlns:a16="http://schemas.microsoft.com/office/drawing/2014/main" id="{6FBCE6F4-2362-0F6A-87B4-E47EC79A5B2B}"/>
                  </a:ext>
                </a:extLst>
              </p:cNvPr>
              <p:cNvSpPr/>
              <p:nvPr/>
            </p:nvSpPr>
            <p:spPr>
              <a:xfrm>
                <a:off x="6251000" y="3828250"/>
                <a:ext cx="53850" cy="10075"/>
              </a:xfrm>
              <a:custGeom>
                <a:avLst/>
                <a:gdLst/>
                <a:ahLst/>
                <a:cxnLst/>
                <a:rect l="l" t="t" r="r" b="b"/>
                <a:pathLst>
                  <a:path w="2154" h="403" fill="none" extrusionOk="0">
                    <a:moveTo>
                      <a:pt x="1" y="403"/>
                    </a:moveTo>
                    <a:lnTo>
                      <a:pt x="2153"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4" name="Google Shape;7385;p38">
                <a:extLst>
                  <a:ext uri="{FF2B5EF4-FFF2-40B4-BE49-F238E27FC236}">
                    <a16:creationId xmlns:a16="http://schemas.microsoft.com/office/drawing/2014/main" id="{64251FBF-81F7-1A58-220E-2AFDA7959765}"/>
                  </a:ext>
                </a:extLst>
              </p:cNvPr>
              <p:cNvSpPr/>
              <p:nvPr/>
            </p:nvSpPr>
            <p:spPr>
              <a:xfrm>
                <a:off x="6256500" y="3847400"/>
                <a:ext cx="53850" cy="10050"/>
              </a:xfrm>
              <a:custGeom>
                <a:avLst/>
                <a:gdLst/>
                <a:ahLst/>
                <a:cxnLst/>
                <a:rect l="l" t="t" r="r" b="b"/>
                <a:pathLst>
                  <a:path w="2154" h="402" fill="none" extrusionOk="0">
                    <a:moveTo>
                      <a:pt x="1" y="402"/>
                    </a:moveTo>
                    <a:lnTo>
                      <a:pt x="2153"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6" name="Google Shape;7386;p38">
                <a:extLst>
                  <a:ext uri="{FF2B5EF4-FFF2-40B4-BE49-F238E27FC236}">
                    <a16:creationId xmlns:a16="http://schemas.microsoft.com/office/drawing/2014/main" id="{3E34E37F-3E08-419A-AF6E-3D4BE29E4C1E}"/>
                  </a:ext>
                </a:extLst>
              </p:cNvPr>
              <p:cNvSpPr/>
              <p:nvPr/>
            </p:nvSpPr>
            <p:spPr>
              <a:xfrm>
                <a:off x="6261225" y="3867775"/>
                <a:ext cx="53875" cy="10025"/>
              </a:xfrm>
              <a:custGeom>
                <a:avLst/>
                <a:gdLst/>
                <a:ahLst/>
                <a:cxnLst/>
                <a:rect l="l" t="t" r="r" b="b"/>
                <a:pathLst>
                  <a:path w="2155" h="401" fill="none" extrusionOk="0">
                    <a:moveTo>
                      <a:pt x="1" y="400"/>
                    </a:moveTo>
                    <a:lnTo>
                      <a:pt x="2155"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7" name="Google Shape;7387;p38">
                <a:extLst>
                  <a:ext uri="{FF2B5EF4-FFF2-40B4-BE49-F238E27FC236}">
                    <a16:creationId xmlns:a16="http://schemas.microsoft.com/office/drawing/2014/main" id="{A902F6BD-3293-04EC-ED2A-A18A7AB34CF0}"/>
                  </a:ext>
                </a:extLst>
              </p:cNvPr>
              <p:cNvSpPr/>
              <p:nvPr/>
            </p:nvSpPr>
            <p:spPr>
              <a:xfrm>
                <a:off x="6264825" y="3886900"/>
                <a:ext cx="53875" cy="10050"/>
              </a:xfrm>
              <a:custGeom>
                <a:avLst/>
                <a:gdLst/>
                <a:ahLst/>
                <a:cxnLst/>
                <a:rect l="l" t="t" r="r" b="b"/>
                <a:pathLst>
                  <a:path w="2155" h="402" fill="none" extrusionOk="0">
                    <a:moveTo>
                      <a:pt x="1" y="402"/>
                    </a:moveTo>
                    <a:lnTo>
                      <a:pt x="2155"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8" name="Google Shape;7388;p38">
                <a:extLst>
                  <a:ext uri="{FF2B5EF4-FFF2-40B4-BE49-F238E27FC236}">
                    <a16:creationId xmlns:a16="http://schemas.microsoft.com/office/drawing/2014/main" id="{B78E0812-6A98-04B7-A5B7-95071B54C199}"/>
                  </a:ext>
                </a:extLst>
              </p:cNvPr>
              <p:cNvSpPr/>
              <p:nvPr/>
            </p:nvSpPr>
            <p:spPr>
              <a:xfrm>
                <a:off x="6268150" y="3899675"/>
                <a:ext cx="85575" cy="16125"/>
              </a:xfrm>
              <a:custGeom>
                <a:avLst/>
                <a:gdLst/>
                <a:ahLst/>
                <a:cxnLst/>
                <a:rect l="l" t="t" r="r" b="b"/>
                <a:pathLst>
                  <a:path w="3423" h="645" fill="none" extrusionOk="0">
                    <a:moveTo>
                      <a:pt x="0" y="644"/>
                    </a:moveTo>
                    <a:lnTo>
                      <a:pt x="3422"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9" name="Google Shape;7389;p38">
                <a:extLst>
                  <a:ext uri="{FF2B5EF4-FFF2-40B4-BE49-F238E27FC236}">
                    <a16:creationId xmlns:a16="http://schemas.microsoft.com/office/drawing/2014/main" id="{602BD2C8-DFCF-2079-0B55-A829B3528116}"/>
                  </a:ext>
                </a:extLst>
              </p:cNvPr>
              <p:cNvSpPr/>
              <p:nvPr/>
            </p:nvSpPr>
            <p:spPr>
              <a:xfrm>
                <a:off x="6268475" y="3923125"/>
                <a:ext cx="53875" cy="10050"/>
              </a:xfrm>
              <a:custGeom>
                <a:avLst/>
                <a:gdLst/>
                <a:ahLst/>
                <a:cxnLst/>
                <a:rect l="l" t="t" r="r" b="b"/>
                <a:pathLst>
                  <a:path w="2155" h="402" fill="none" extrusionOk="0">
                    <a:moveTo>
                      <a:pt x="0" y="402"/>
                    </a:moveTo>
                    <a:lnTo>
                      <a:pt x="2154"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0" name="Google Shape;7390;p38">
                <a:extLst>
                  <a:ext uri="{FF2B5EF4-FFF2-40B4-BE49-F238E27FC236}">
                    <a16:creationId xmlns:a16="http://schemas.microsoft.com/office/drawing/2014/main" id="{B98C2ABE-6F60-E080-2C30-35D934CD30DA}"/>
                  </a:ext>
                </a:extLst>
              </p:cNvPr>
              <p:cNvSpPr/>
              <p:nvPr/>
            </p:nvSpPr>
            <p:spPr>
              <a:xfrm>
                <a:off x="6273925" y="3942300"/>
                <a:ext cx="53875" cy="10050"/>
              </a:xfrm>
              <a:custGeom>
                <a:avLst/>
                <a:gdLst/>
                <a:ahLst/>
                <a:cxnLst/>
                <a:rect l="l" t="t" r="r" b="b"/>
                <a:pathLst>
                  <a:path w="2155" h="402" fill="none" extrusionOk="0">
                    <a:moveTo>
                      <a:pt x="1" y="401"/>
                    </a:moveTo>
                    <a:lnTo>
                      <a:pt x="2155"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1" name="Google Shape;7391;p38">
                <a:extLst>
                  <a:ext uri="{FF2B5EF4-FFF2-40B4-BE49-F238E27FC236}">
                    <a16:creationId xmlns:a16="http://schemas.microsoft.com/office/drawing/2014/main" id="{F48AA3ED-8D04-06D5-4F34-28D6CFE85FF6}"/>
                  </a:ext>
                </a:extLst>
              </p:cNvPr>
              <p:cNvSpPr/>
              <p:nvPr/>
            </p:nvSpPr>
            <p:spPr>
              <a:xfrm>
                <a:off x="6278750" y="3962625"/>
                <a:ext cx="53825" cy="10050"/>
              </a:xfrm>
              <a:custGeom>
                <a:avLst/>
                <a:gdLst/>
                <a:ahLst/>
                <a:cxnLst/>
                <a:rect l="l" t="t" r="r" b="b"/>
                <a:pathLst>
                  <a:path w="2153" h="402" fill="none" extrusionOk="0">
                    <a:moveTo>
                      <a:pt x="0" y="402"/>
                    </a:moveTo>
                    <a:lnTo>
                      <a:pt x="2153"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2" name="Google Shape;7392;p38">
                <a:extLst>
                  <a:ext uri="{FF2B5EF4-FFF2-40B4-BE49-F238E27FC236}">
                    <a16:creationId xmlns:a16="http://schemas.microsoft.com/office/drawing/2014/main" id="{EAD08386-3881-B09D-84E0-6930CA2B1890}"/>
                  </a:ext>
                </a:extLst>
              </p:cNvPr>
              <p:cNvSpPr/>
              <p:nvPr/>
            </p:nvSpPr>
            <p:spPr>
              <a:xfrm>
                <a:off x="6282325" y="3981750"/>
                <a:ext cx="53850" cy="10100"/>
              </a:xfrm>
              <a:custGeom>
                <a:avLst/>
                <a:gdLst/>
                <a:ahLst/>
                <a:cxnLst/>
                <a:rect l="l" t="t" r="r" b="b"/>
                <a:pathLst>
                  <a:path w="2154" h="404" fill="none" extrusionOk="0">
                    <a:moveTo>
                      <a:pt x="1" y="403"/>
                    </a:moveTo>
                    <a:lnTo>
                      <a:pt x="2153"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3" name="Google Shape;7393;p38">
                <a:extLst>
                  <a:ext uri="{FF2B5EF4-FFF2-40B4-BE49-F238E27FC236}">
                    <a16:creationId xmlns:a16="http://schemas.microsoft.com/office/drawing/2014/main" id="{43837163-2024-686D-67A8-B2C00FA9829E}"/>
                  </a:ext>
                </a:extLst>
              </p:cNvPr>
              <p:cNvSpPr/>
              <p:nvPr/>
            </p:nvSpPr>
            <p:spPr>
              <a:xfrm>
                <a:off x="6288450" y="3993150"/>
                <a:ext cx="85525" cy="16075"/>
              </a:xfrm>
              <a:custGeom>
                <a:avLst/>
                <a:gdLst/>
                <a:ahLst/>
                <a:cxnLst/>
                <a:rect l="l" t="t" r="r" b="b"/>
                <a:pathLst>
                  <a:path w="3421" h="643" fill="none" extrusionOk="0">
                    <a:moveTo>
                      <a:pt x="0" y="643"/>
                    </a:moveTo>
                    <a:lnTo>
                      <a:pt x="3421"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4" name="Google Shape;7394;p38">
                <a:extLst>
                  <a:ext uri="{FF2B5EF4-FFF2-40B4-BE49-F238E27FC236}">
                    <a16:creationId xmlns:a16="http://schemas.microsoft.com/office/drawing/2014/main" id="{B6CB3CCB-57FA-3E57-7919-26F5FE5B6DAB}"/>
                  </a:ext>
                </a:extLst>
              </p:cNvPr>
              <p:cNvSpPr/>
              <p:nvPr/>
            </p:nvSpPr>
            <p:spPr>
              <a:xfrm>
                <a:off x="6290100" y="4017700"/>
                <a:ext cx="53875" cy="10050"/>
              </a:xfrm>
              <a:custGeom>
                <a:avLst/>
                <a:gdLst/>
                <a:ahLst/>
                <a:cxnLst/>
                <a:rect l="l" t="t" r="r" b="b"/>
                <a:pathLst>
                  <a:path w="2155" h="402" fill="none" extrusionOk="0">
                    <a:moveTo>
                      <a:pt x="0" y="401"/>
                    </a:moveTo>
                    <a:lnTo>
                      <a:pt x="2155"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5" name="Google Shape;7395;p38">
                <a:extLst>
                  <a:ext uri="{FF2B5EF4-FFF2-40B4-BE49-F238E27FC236}">
                    <a16:creationId xmlns:a16="http://schemas.microsoft.com/office/drawing/2014/main" id="{21E54DC2-91A7-02AC-A355-9A871982C6FA}"/>
                  </a:ext>
                </a:extLst>
              </p:cNvPr>
              <p:cNvSpPr/>
              <p:nvPr/>
            </p:nvSpPr>
            <p:spPr>
              <a:xfrm>
                <a:off x="6295550" y="4036850"/>
                <a:ext cx="53875" cy="10050"/>
              </a:xfrm>
              <a:custGeom>
                <a:avLst/>
                <a:gdLst/>
                <a:ahLst/>
                <a:cxnLst/>
                <a:rect l="l" t="t" r="r" b="b"/>
                <a:pathLst>
                  <a:path w="2155" h="402" fill="none" extrusionOk="0">
                    <a:moveTo>
                      <a:pt x="1" y="402"/>
                    </a:moveTo>
                    <a:lnTo>
                      <a:pt x="2155"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6" name="Google Shape;7396;p38">
                <a:extLst>
                  <a:ext uri="{FF2B5EF4-FFF2-40B4-BE49-F238E27FC236}">
                    <a16:creationId xmlns:a16="http://schemas.microsoft.com/office/drawing/2014/main" id="{4B4EDD2C-CC40-4CB4-1A4B-9B6C69A33B87}"/>
                  </a:ext>
                </a:extLst>
              </p:cNvPr>
              <p:cNvSpPr/>
              <p:nvPr/>
            </p:nvSpPr>
            <p:spPr>
              <a:xfrm>
                <a:off x="6300375" y="4057200"/>
                <a:ext cx="53825" cy="10050"/>
              </a:xfrm>
              <a:custGeom>
                <a:avLst/>
                <a:gdLst/>
                <a:ahLst/>
                <a:cxnLst/>
                <a:rect l="l" t="t" r="r" b="b"/>
                <a:pathLst>
                  <a:path w="2153" h="402" fill="none" extrusionOk="0">
                    <a:moveTo>
                      <a:pt x="0" y="401"/>
                    </a:moveTo>
                    <a:lnTo>
                      <a:pt x="2153"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7" name="Google Shape;7397;p38">
                <a:extLst>
                  <a:ext uri="{FF2B5EF4-FFF2-40B4-BE49-F238E27FC236}">
                    <a16:creationId xmlns:a16="http://schemas.microsoft.com/office/drawing/2014/main" id="{6D47F6A2-00E5-D5EA-F43B-01D74180AEDB}"/>
                  </a:ext>
                </a:extLst>
              </p:cNvPr>
              <p:cNvSpPr/>
              <p:nvPr/>
            </p:nvSpPr>
            <p:spPr>
              <a:xfrm>
                <a:off x="6303975" y="4076325"/>
                <a:ext cx="53825" cy="10075"/>
              </a:xfrm>
              <a:custGeom>
                <a:avLst/>
                <a:gdLst/>
                <a:ahLst/>
                <a:cxnLst/>
                <a:rect l="l" t="t" r="r" b="b"/>
                <a:pathLst>
                  <a:path w="2153" h="403" fill="none" extrusionOk="0">
                    <a:moveTo>
                      <a:pt x="0" y="403"/>
                    </a:moveTo>
                    <a:lnTo>
                      <a:pt x="2153"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8" name="Google Shape;7398;p38">
                <a:extLst>
                  <a:ext uri="{FF2B5EF4-FFF2-40B4-BE49-F238E27FC236}">
                    <a16:creationId xmlns:a16="http://schemas.microsoft.com/office/drawing/2014/main" id="{23F79E36-8064-3ADB-FFC5-7080A1AC7509}"/>
                  </a:ext>
                </a:extLst>
              </p:cNvPr>
              <p:cNvSpPr/>
              <p:nvPr/>
            </p:nvSpPr>
            <p:spPr>
              <a:xfrm>
                <a:off x="6307250" y="4089125"/>
                <a:ext cx="85525" cy="16075"/>
              </a:xfrm>
              <a:custGeom>
                <a:avLst/>
                <a:gdLst/>
                <a:ahLst/>
                <a:cxnLst/>
                <a:rect l="l" t="t" r="r" b="b"/>
                <a:pathLst>
                  <a:path w="3421" h="643" fill="none" extrusionOk="0">
                    <a:moveTo>
                      <a:pt x="0" y="643"/>
                    </a:moveTo>
                    <a:lnTo>
                      <a:pt x="3420"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9" name="Google Shape;7399;p38">
                <a:extLst>
                  <a:ext uri="{FF2B5EF4-FFF2-40B4-BE49-F238E27FC236}">
                    <a16:creationId xmlns:a16="http://schemas.microsoft.com/office/drawing/2014/main" id="{1B1BC298-204E-6280-996F-A39421B05348}"/>
                  </a:ext>
                </a:extLst>
              </p:cNvPr>
              <p:cNvSpPr/>
              <p:nvPr/>
            </p:nvSpPr>
            <p:spPr>
              <a:xfrm>
                <a:off x="6308900" y="4115400"/>
                <a:ext cx="53875" cy="10075"/>
              </a:xfrm>
              <a:custGeom>
                <a:avLst/>
                <a:gdLst/>
                <a:ahLst/>
                <a:cxnLst/>
                <a:rect l="l" t="t" r="r" b="b"/>
                <a:pathLst>
                  <a:path w="2155" h="403" fill="none" extrusionOk="0">
                    <a:moveTo>
                      <a:pt x="0" y="402"/>
                    </a:moveTo>
                    <a:lnTo>
                      <a:pt x="2155"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0" name="Google Shape;7400;p38">
                <a:extLst>
                  <a:ext uri="{FF2B5EF4-FFF2-40B4-BE49-F238E27FC236}">
                    <a16:creationId xmlns:a16="http://schemas.microsoft.com/office/drawing/2014/main" id="{0F9F3926-8E57-7196-3EFA-561CB4AA380B}"/>
                  </a:ext>
                </a:extLst>
              </p:cNvPr>
              <p:cNvSpPr/>
              <p:nvPr/>
            </p:nvSpPr>
            <p:spPr>
              <a:xfrm>
                <a:off x="6314350" y="4134625"/>
                <a:ext cx="53875" cy="10000"/>
              </a:xfrm>
              <a:custGeom>
                <a:avLst/>
                <a:gdLst/>
                <a:ahLst/>
                <a:cxnLst/>
                <a:rect l="l" t="t" r="r" b="b"/>
                <a:pathLst>
                  <a:path w="2155" h="400" fill="none" extrusionOk="0">
                    <a:moveTo>
                      <a:pt x="1" y="400"/>
                    </a:moveTo>
                    <a:lnTo>
                      <a:pt x="2155" y="0"/>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1" name="Google Shape;7401;p38">
                <a:extLst>
                  <a:ext uri="{FF2B5EF4-FFF2-40B4-BE49-F238E27FC236}">
                    <a16:creationId xmlns:a16="http://schemas.microsoft.com/office/drawing/2014/main" id="{DB5B2E7E-E2F3-3BB3-03E8-00EE0A826B04}"/>
                  </a:ext>
                </a:extLst>
              </p:cNvPr>
              <p:cNvSpPr/>
              <p:nvPr/>
            </p:nvSpPr>
            <p:spPr>
              <a:xfrm>
                <a:off x="6319175" y="4154900"/>
                <a:ext cx="53825" cy="10100"/>
              </a:xfrm>
              <a:custGeom>
                <a:avLst/>
                <a:gdLst/>
                <a:ahLst/>
                <a:cxnLst/>
                <a:rect l="l" t="t" r="r" b="b"/>
                <a:pathLst>
                  <a:path w="2153" h="404" fill="none" extrusionOk="0">
                    <a:moveTo>
                      <a:pt x="0" y="404"/>
                    </a:moveTo>
                    <a:lnTo>
                      <a:pt x="2153"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2" name="Google Shape;7402;p38">
                <a:extLst>
                  <a:ext uri="{FF2B5EF4-FFF2-40B4-BE49-F238E27FC236}">
                    <a16:creationId xmlns:a16="http://schemas.microsoft.com/office/drawing/2014/main" id="{305BF29D-E24E-C0AB-4413-F5F0529FF3E6}"/>
                  </a:ext>
                </a:extLst>
              </p:cNvPr>
              <p:cNvSpPr/>
              <p:nvPr/>
            </p:nvSpPr>
            <p:spPr>
              <a:xfrm>
                <a:off x="6322775" y="4174075"/>
                <a:ext cx="53825" cy="10000"/>
              </a:xfrm>
              <a:custGeom>
                <a:avLst/>
                <a:gdLst/>
                <a:ahLst/>
                <a:cxnLst/>
                <a:rect l="l" t="t" r="r" b="b"/>
                <a:pathLst>
                  <a:path w="2153" h="400" fill="none" extrusionOk="0">
                    <a:moveTo>
                      <a:pt x="0" y="400"/>
                    </a:moveTo>
                    <a:lnTo>
                      <a:pt x="2153"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3" name="Google Shape;7403;p38">
                <a:extLst>
                  <a:ext uri="{FF2B5EF4-FFF2-40B4-BE49-F238E27FC236}">
                    <a16:creationId xmlns:a16="http://schemas.microsoft.com/office/drawing/2014/main" id="{3C91EB63-E726-27DB-3AEB-CEF8A1B9EC6B}"/>
                  </a:ext>
                </a:extLst>
              </p:cNvPr>
              <p:cNvSpPr/>
              <p:nvPr/>
            </p:nvSpPr>
            <p:spPr>
              <a:xfrm>
                <a:off x="6326050" y="4186850"/>
                <a:ext cx="85525" cy="16075"/>
              </a:xfrm>
              <a:custGeom>
                <a:avLst/>
                <a:gdLst/>
                <a:ahLst/>
                <a:cxnLst/>
                <a:rect l="l" t="t" r="r" b="b"/>
                <a:pathLst>
                  <a:path w="3421" h="643" fill="none" extrusionOk="0">
                    <a:moveTo>
                      <a:pt x="0" y="643"/>
                    </a:moveTo>
                    <a:lnTo>
                      <a:pt x="3420"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1" name="Google Shape;7414;p38">
              <a:extLst>
                <a:ext uri="{FF2B5EF4-FFF2-40B4-BE49-F238E27FC236}">
                  <a16:creationId xmlns:a16="http://schemas.microsoft.com/office/drawing/2014/main" id="{01D455AC-3948-5288-1441-1814D8545C74}"/>
                </a:ext>
              </a:extLst>
            </p:cNvPr>
            <p:cNvGrpSpPr/>
            <p:nvPr/>
          </p:nvGrpSpPr>
          <p:grpSpPr>
            <a:xfrm>
              <a:off x="-156148" y="304186"/>
              <a:ext cx="2983287" cy="4661030"/>
              <a:chOff x="899250" y="522000"/>
              <a:chExt cx="1516900" cy="2369975"/>
            </a:xfrm>
          </p:grpSpPr>
          <p:sp>
            <p:nvSpPr>
              <p:cNvPr id="749" name="Google Shape;7415;p38">
                <a:extLst>
                  <a:ext uri="{FF2B5EF4-FFF2-40B4-BE49-F238E27FC236}">
                    <a16:creationId xmlns:a16="http://schemas.microsoft.com/office/drawing/2014/main" id="{80AE5B25-0771-8DBD-3AB4-B53BBF4F9BA3}"/>
                  </a:ext>
                </a:extLst>
              </p:cNvPr>
              <p:cNvSpPr/>
              <p:nvPr/>
            </p:nvSpPr>
            <p:spPr>
              <a:xfrm>
                <a:off x="921650" y="1769125"/>
                <a:ext cx="771775" cy="1064825"/>
              </a:xfrm>
              <a:custGeom>
                <a:avLst/>
                <a:gdLst/>
                <a:ahLst/>
                <a:cxnLst/>
                <a:rect l="l" t="t" r="r" b="b"/>
                <a:pathLst>
                  <a:path w="30871" h="42593" extrusionOk="0">
                    <a:moveTo>
                      <a:pt x="3467" y="1"/>
                    </a:moveTo>
                    <a:lnTo>
                      <a:pt x="0" y="2313"/>
                    </a:lnTo>
                    <a:lnTo>
                      <a:pt x="26247" y="42592"/>
                    </a:lnTo>
                    <a:lnTo>
                      <a:pt x="30871" y="42427"/>
                    </a:lnTo>
                    <a:lnTo>
                      <a:pt x="3467" y="1"/>
                    </a:lnTo>
                    <a:close/>
                  </a:path>
                </a:pathLst>
              </a:custGeom>
              <a:solidFill>
                <a:srgbClr val="FDC300"/>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0" name="Google Shape;7416;p38">
                <a:extLst>
                  <a:ext uri="{FF2B5EF4-FFF2-40B4-BE49-F238E27FC236}">
                    <a16:creationId xmlns:a16="http://schemas.microsoft.com/office/drawing/2014/main" id="{C5DBC76E-39F6-9CA9-1985-FD65DA5DAC92}"/>
                  </a:ext>
                </a:extLst>
              </p:cNvPr>
              <p:cNvSpPr/>
              <p:nvPr/>
            </p:nvSpPr>
            <p:spPr>
              <a:xfrm>
                <a:off x="899250" y="1679350"/>
                <a:ext cx="115575" cy="115525"/>
              </a:xfrm>
              <a:custGeom>
                <a:avLst/>
                <a:gdLst/>
                <a:ahLst/>
                <a:cxnLst/>
                <a:rect l="l" t="t" r="r" b="b"/>
                <a:pathLst>
                  <a:path w="4623" h="4621" extrusionOk="0">
                    <a:moveTo>
                      <a:pt x="2311" y="0"/>
                    </a:moveTo>
                    <a:cubicBezTo>
                      <a:pt x="1035" y="0"/>
                      <a:pt x="0" y="1034"/>
                      <a:pt x="0" y="2309"/>
                    </a:cubicBezTo>
                    <a:cubicBezTo>
                      <a:pt x="0" y="3585"/>
                      <a:pt x="1035" y="4620"/>
                      <a:pt x="2311" y="4620"/>
                    </a:cubicBezTo>
                    <a:cubicBezTo>
                      <a:pt x="3587" y="4620"/>
                      <a:pt x="4622" y="3585"/>
                      <a:pt x="4622" y="2309"/>
                    </a:cubicBezTo>
                    <a:cubicBezTo>
                      <a:pt x="4622" y="1034"/>
                      <a:pt x="3587" y="0"/>
                      <a:pt x="2311" y="0"/>
                    </a:cubicBezTo>
                    <a:close/>
                  </a:path>
                </a:pathLst>
              </a:custGeom>
              <a:solidFill>
                <a:srgbClr val="FDC300"/>
              </a:solidFill>
              <a:ln w="104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1" name="Google Shape;7417;p38">
                <a:extLst>
                  <a:ext uri="{FF2B5EF4-FFF2-40B4-BE49-F238E27FC236}">
                    <a16:creationId xmlns:a16="http://schemas.microsoft.com/office/drawing/2014/main" id="{7A6ECE1D-AF19-BE5B-BCA6-F2C9C98F31FB}"/>
                  </a:ext>
                </a:extLst>
              </p:cNvPr>
              <p:cNvSpPr/>
              <p:nvPr/>
            </p:nvSpPr>
            <p:spPr>
              <a:xfrm>
                <a:off x="903625" y="783950"/>
                <a:ext cx="781825" cy="903425"/>
              </a:xfrm>
              <a:custGeom>
                <a:avLst/>
                <a:gdLst/>
                <a:ahLst/>
                <a:cxnLst/>
                <a:rect l="l" t="t" r="r" b="b"/>
                <a:pathLst>
                  <a:path w="31273" h="36137" extrusionOk="0">
                    <a:moveTo>
                      <a:pt x="26991" y="1"/>
                    </a:moveTo>
                    <a:lnTo>
                      <a:pt x="0" y="35019"/>
                    </a:lnTo>
                    <a:lnTo>
                      <a:pt x="4578" y="36136"/>
                    </a:lnTo>
                    <a:lnTo>
                      <a:pt x="31273" y="2588"/>
                    </a:lnTo>
                    <a:lnTo>
                      <a:pt x="26991" y="1"/>
                    </a:lnTo>
                    <a:close/>
                  </a:path>
                </a:pathLst>
              </a:custGeom>
              <a:solidFill>
                <a:srgbClr val="FDC300"/>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2" name="Google Shape;7418;p38">
                <a:extLst>
                  <a:ext uri="{FF2B5EF4-FFF2-40B4-BE49-F238E27FC236}">
                    <a16:creationId xmlns:a16="http://schemas.microsoft.com/office/drawing/2014/main" id="{46398428-EC54-F1BB-E2D2-B4041D4929C4}"/>
                  </a:ext>
                </a:extLst>
              </p:cNvPr>
              <p:cNvSpPr/>
              <p:nvPr/>
            </p:nvSpPr>
            <p:spPr>
              <a:xfrm>
                <a:off x="1468900" y="522000"/>
                <a:ext cx="370925" cy="326675"/>
              </a:xfrm>
              <a:custGeom>
                <a:avLst/>
                <a:gdLst/>
                <a:ahLst/>
                <a:cxnLst/>
                <a:rect l="l" t="t" r="r" b="b"/>
                <a:pathLst>
                  <a:path w="14837" h="13067" extrusionOk="0">
                    <a:moveTo>
                      <a:pt x="5572" y="1"/>
                    </a:moveTo>
                    <a:cubicBezTo>
                      <a:pt x="4236" y="1"/>
                      <a:pt x="3139" y="486"/>
                      <a:pt x="2310" y="1426"/>
                    </a:cubicBezTo>
                    <a:cubicBezTo>
                      <a:pt x="0" y="4039"/>
                      <a:pt x="925" y="6473"/>
                      <a:pt x="2310" y="8318"/>
                    </a:cubicBezTo>
                    <a:cubicBezTo>
                      <a:pt x="3694" y="10163"/>
                      <a:pt x="8662" y="13066"/>
                      <a:pt x="8662" y="13066"/>
                    </a:cubicBezTo>
                    <a:lnTo>
                      <a:pt x="14836" y="4791"/>
                    </a:lnTo>
                    <a:cubicBezTo>
                      <a:pt x="11093" y="1541"/>
                      <a:pt x="7952" y="1"/>
                      <a:pt x="5572" y="1"/>
                    </a:cubicBezTo>
                    <a:close/>
                  </a:path>
                </a:pathLst>
              </a:custGeom>
              <a:solidFill>
                <a:srgbClr val="FDC300"/>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3" name="Google Shape;7419;p38">
                <a:extLst>
                  <a:ext uri="{FF2B5EF4-FFF2-40B4-BE49-F238E27FC236}">
                    <a16:creationId xmlns:a16="http://schemas.microsoft.com/office/drawing/2014/main" id="{8AF97931-9C5C-0899-6467-874BF9D26445}"/>
                  </a:ext>
                </a:extLst>
              </p:cNvPr>
              <p:cNvSpPr/>
              <p:nvPr/>
            </p:nvSpPr>
            <p:spPr>
              <a:xfrm>
                <a:off x="1584275" y="560575"/>
                <a:ext cx="750000" cy="708525"/>
              </a:xfrm>
              <a:custGeom>
                <a:avLst/>
                <a:gdLst/>
                <a:ahLst/>
                <a:cxnLst/>
                <a:rect l="l" t="t" r="r" b="b"/>
                <a:pathLst>
                  <a:path w="30000" h="28341" extrusionOk="0">
                    <a:moveTo>
                      <a:pt x="18006" y="1"/>
                    </a:moveTo>
                    <a:cubicBezTo>
                      <a:pt x="14060" y="1"/>
                      <a:pt x="9719" y="1565"/>
                      <a:pt x="5913" y="6597"/>
                    </a:cubicBezTo>
                    <a:cubicBezTo>
                      <a:pt x="5434" y="7229"/>
                      <a:pt x="5040" y="7884"/>
                      <a:pt x="4737" y="8546"/>
                    </a:cubicBezTo>
                    <a:cubicBezTo>
                      <a:pt x="1" y="18897"/>
                      <a:pt x="10826" y="28340"/>
                      <a:pt x="10826" y="28340"/>
                    </a:cubicBezTo>
                    <a:cubicBezTo>
                      <a:pt x="11410" y="24946"/>
                      <a:pt x="12830" y="12605"/>
                      <a:pt x="24216" y="6403"/>
                    </a:cubicBezTo>
                    <a:cubicBezTo>
                      <a:pt x="25791" y="5546"/>
                      <a:pt x="27708" y="4736"/>
                      <a:pt x="29999" y="4170"/>
                    </a:cubicBezTo>
                    <a:cubicBezTo>
                      <a:pt x="29170" y="3676"/>
                      <a:pt x="24054" y="1"/>
                      <a:pt x="18006" y="1"/>
                    </a:cubicBezTo>
                    <a:close/>
                  </a:path>
                </a:pathLst>
              </a:custGeom>
              <a:solidFill>
                <a:srgbClr val="FDC300"/>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4" name="Google Shape;7420;p38">
                <a:extLst>
                  <a:ext uri="{FF2B5EF4-FFF2-40B4-BE49-F238E27FC236}">
                    <a16:creationId xmlns:a16="http://schemas.microsoft.com/office/drawing/2014/main" id="{B7D9C926-3CD9-D1A3-72AC-A8A55571C679}"/>
                  </a:ext>
                </a:extLst>
              </p:cNvPr>
              <p:cNvSpPr/>
              <p:nvPr/>
            </p:nvSpPr>
            <p:spPr>
              <a:xfrm>
                <a:off x="1854925" y="664800"/>
                <a:ext cx="561225" cy="608475"/>
              </a:xfrm>
              <a:custGeom>
                <a:avLst/>
                <a:gdLst/>
                <a:ahLst/>
                <a:cxnLst/>
                <a:rect l="l" t="t" r="r" b="b"/>
                <a:pathLst>
                  <a:path w="22449" h="24339" extrusionOk="0">
                    <a:moveTo>
                      <a:pt x="19173" y="1"/>
                    </a:moveTo>
                    <a:cubicBezTo>
                      <a:pt x="16882" y="567"/>
                      <a:pt x="14965" y="1377"/>
                      <a:pt x="13390" y="2234"/>
                    </a:cubicBezTo>
                    <a:cubicBezTo>
                      <a:pt x="2004" y="8434"/>
                      <a:pt x="582" y="20777"/>
                      <a:pt x="0" y="24171"/>
                    </a:cubicBezTo>
                    <a:cubicBezTo>
                      <a:pt x="0" y="24171"/>
                      <a:pt x="592" y="24339"/>
                      <a:pt x="1608" y="24339"/>
                    </a:cubicBezTo>
                    <a:cubicBezTo>
                      <a:pt x="4027" y="24339"/>
                      <a:pt x="8848" y="23388"/>
                      <a:pt x="13796" y="16955"/>
                    </a:cubicBezTo>
                    <a:cubicBezTo>
                      <a:pt x="22448" y="5705"/>
                      <a:pt x="19173" y="1"/>
                      <a:pt x="19173" y="1"/>
                    </a:cubicBezTo>
                    <a:close/>
                  </a:path>
                </a:pathLst>
              </a:custGeom>
              <a:solidFill>
                <a:srgbClr val="FCDB8B"/>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5" name="Google Shape;7421;p38">
                <a:extLst>
                  <a:ext uri="{FF2B5EF4-FFF2-40B4-BE49-F238E27FC236}">
                    <a16:creationId xmlns:a16="http://schemas.microsoft.com/office/drawing/2014/main" id="{DB22D598-0D76-BF38-55C8-B898654311DC}"/>
                  </a:ext>
                </a:extLst>
              </p:cNvPr>
              <p:cNvSpPr/>
              <p:nvPr/>
            </p:nvSpPr>
            <p:spPr>
              <a:xfrm>
                <a:off x="1932950" y="827725"/>
                <a:ext cx="297450" cy="246025"/>
              </a:xfrm>
              <a:custGeom>
                <a:avLst/>
                <a:gdLst/>
                <a:ahLst/>
                <a:cxnLst/>
                <a:rect l="l" t="t" r="r" b="b"/>
                <a:pathLst>
                  <a:path w="11898" h="9841" extrusionOk="0">
                    <a:moveTo>
                      <a:pt x="5169" y="1"/>
                    </a:moveTo>
                    <a:cubicBezTo>
                      <a:pt x="4865" y="1"/>
                      <a:pt x="4721" y="28"/>
                      <a:pt x="4721" y="28"/>
                    </a:cubicBezTo>
                    <a:lnTo>
                      <a:pt x="1231" y="4133"/>
                    </a:lnTo>
                    <a:cubicBezTo>
                      <a:pt x="1231" y="4133"/>
                      <a:pt x="0" y="6468"/>
                      <a:pt x="2235" y="8449"/>
                    </a:cubicBezTo>
                    <a:cubicBezTo>
                      <a:pt x="3350" y="9435"/>
                      <a:pt x="4451" y="9840"/>
                      <a:pt x="5490" y="9840"/>
                    </a:cubicBezTo>
                    <a:cubicBezTo>
                      <a:pt x="6882" y="9840"/>
                      <a:pt x="8160" y="9112"/>
                      <a:pt x="9204" y="8079"/>
                    </a:cubicBezTo>
                    <a:cubicBezTo>
                      <a:pt x="11898" y="5410"/>
                      <a:pt x="11021" y="1266"/>
                      <a:pt x="7777" y="409"/>
                    </a:cubicBezTo>
                    <a:cubicBezTo>
                      <a:pt x="6490" y="67"/>
                      <a:pt x="5638" y="1"/>
                      <a:pt x="5169" y="1"/>
                    </a:cubicBezTo>
                    <a:close/>
                  </a:path>
                </a:pathLst>
              </a:custGeom>
              <a:solidFill>
                <a:srgbClr val="FDC300"/>
              </a:solidFill>
              <a:ln w="9525" cap="flat"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6" name="Google Shape;7422;p38">
                <a:extLst>
                  <a:ext uri="{FF2B5EF4-FFF2-40B4-BE49-F238E27FC236}">
                    <a16:creationId xmlns:a16="http://schemas.microsoft.com/office/drawing/2014/main" id="{6A95C84F-E2E9-AB42-F8BC-2F3588E68223}"/>
                  </a:ext>
                </a:extLst>
              </p:cNvPr>
              <p:cNvSpPr/>
              <p:nvPr/>
            </p:nvSpPr>
            <p:spPr>
              <a:xfrm>
                <a:off x="1932950" y="823900"/>
                <a:ext cx="297450" cy="272750"/>
              </a:xfrm>
              <a:custGeom>
                <a:avLst/>
                <a:gdLst/>
                <a:ahLst/>
                <a:cxnLst/>
                <a:rect l="l" t="t" r="r" b="b"/>
                <a:pathLst>
                  <a:path w="11898" h="10910" fill="none" extrusionOk="0">
                    <a:moveTo>
                      <a:pt x="1231" y="4286"/>
                    </a:moveTo>
                    <a:cubicBezTo>
                      <a:pt x="1231" y="4286"/>
                      <a:pt x="0" y="6621"/>
                      <a:pt x="2235" y="8602"/>
                    </a:cubicBezTo>
                    <a:cubicBezTo>
                      <a:pt x="4844" y="10910"/>
                      <a:pt x="7381" y="10037"/>
                      <a:pt x="9204" y="8232"/>
                    </a:cubicBezTo>
                    <a:cubicBezTo>
                      <a:pt x="11898" y="5563"/>
                      <a:pt x="11021" y="1419"/>
                      <a:pt x="7777" y="562"/>
                    </a:cubicBezTo>
                    <a:cubicBezTo>
                      <a:pt x="5659" y="0"/>
                      <a:pt x="4721" y="181"/>
                      <a:pt x="4721" y="181"/>
                    </a:cubicBezTo>
                  </a:path>
                </a:pathLst>
              </a:custGeom>
              <a:no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7" name="Google Shape;7423;p38">
                <a:extLst>
                  <a:ext uri="{FF2B5EF4-FFF2-40B4-BE49-F238E27FC236}">
                    <a16:creationId xmlns:a16="http://schemas.microsoft.com/office/drawing/2014/main" id="{01338728-C4C5-E761-67C2-415CBA8DD1E2}"/>
                  </a:ext>
                </a:extLst>
              </p:cNvPr>
              <p:cNvSpPr/>
              <p:nvPr/>
            </p:nvSpPr>
            <p:spPr>
              <a:xfrm>
                <a:off x="1245725" y="2813225"/>
                <a:ext cx="808500" cy="78750"/>
              </a:xfrm>
              <a:custGeom>
                <a:avLst/>
                <a:gdLst/>
                <a:ahLst/>
                <a:cxnLst/>
                <a:rect l="l" t="t" r="r" b="b"/>
                <a:pathLst>
                  <a:path w="32340" h="3150" extrusionOk="0">
                    <a:moveTo>
                      <a:pt x="149" y="0"/>
                    </a:moveTo>
                    <a:cubicBezTo>
                      <a:pt x="68" y="0"/>
                      <a:pt x="1" y="67"/>
                      <a:pt x="1" y="148"/>
                    </a:cubicBezTo>
                    <a:lnTo>
                      <a:pt x="1" y="3002"/>
                    </a:lnTo>
                    <a:cubicBezTo>
                      <a:pt x="1" y="3083"/>
                      <a:pt x="68" y="3149"/>
                      <a:pt x="149" y="3149"/>
                    </a:cubicBezTo>
                    <a:lnTo>
                      <a:pt x="32190" y="3149"/>
                    </a:lnTo>
                    <a:cubicBezTo>
                      <a:pt x="32271" y="3149"/>
                      <a:pt x="32339" y="3083"/>
                      <a:pt x="32339" y="3002"/>
                    </a:cubicBezTo>
                    <a:lnTo>
                      <a:pt x="32339" y="148"/>
                    </a:lnTo>
                    <a:cubicBezTo>
                      <a:pt x="32339" y="67"/>
                      <a:pt x="32271" y="0"/>
                      <a:pt x="32190" y="0"/>
                    </a:cubicBezTo>
                    <a:close/>
                  </a:path>
                </a:pathLst>
              </a:custGeom>
              <a:solidFill>
                <a:srgbClr val="FDC300"/>
              </a:solidFill>
              <a:ln w="10625"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2" name="Google Shape;7439;p38">
              <a:extLst>
                <a:ext uri="{FF2B5EF4-FFF2-40B4-BE49-F238E27FC236}">
                  <a16:creationId xmlns:a16="http://schemas.microsoft.com/office/drawing/2014/main" id="{2687AB5D-2FE7-7D6F-B6BE-E0061480C99F}"/>
                </a:ext>
              </a:extLst>
            </p:cNvPr>
            <p:cNvGrpSpPr/>
            <p:nvPr/>
          </p:nvGrpSpPr>
          <p:grpSpPr>
            <a:xfrm>
              <a:off x="1966158" y="2821573"/>
              <a:ext cx="900107" cy="2143619"/>
              <a:chOff x="2866900" y="1572825"/>
              <a:chExt cx="469050" cy="1117050"/>
            </a:xfrm>
          </p:grpSpPr>
          <p:sp>
            <p:nvSpPr>
              <p:cNvPr id="741" name="Google Shape;7440;p38">
                <a:extLst>
                  <a:ext uri="{FF2B5EF4-FFF2-40B4-BE49-F238E27FC236}">
                    <a16:creationId xmlns:a16="http://schemas.microsoft.com/office/drawing/2014/main" id="{2BF13E07-C07C-9167-3A88-EFC6E236F1F5}"/>
                  </a:ext>
                </a:extLst>
              </p:cNvPr>
              <p:cNvSpPr/>
              <p:nvPr/>
            </p:nvSpPr>
            <p:spPr>
              <a:xfrm>
                <a:off x="2866950" y="2049850"/>
                <a:ext cx="469000" cy="640025"/>
              </a:xfrm>
              <a:custGeom>
                <a:avLst/>
                <a:gdLst/>
                <a:ahLst/>
                <a:cxnLst/>
                <a:rect l="l" t="t" r="r" b="b"/>
                <a:pathLst>
                  <a:path w="18760" h="25601" fill="none" extrusionOk="0">
                    <a:moveTo>
                      <a:pt x="9180" y="25601"/>
                    </a:moveTo>
                    <a:lnTo>
                      <a:pt x="5395" y="25601"/>
                    </a:lnTo>
                    <a:cubicBezTo>
                      <a:pt x="3937" y="25601"/>
                      <a:pt x="2711" y="24503"/>
                      <a:pt x="2551" y="23054"/>
                    </a:cubicBezTo>
                    <a:lnTo>
                      <a:pt x="0" y="1"/>
                    </a:lnTo>
                    <a:cubicBezTo>
                      <a:pt x="2260" y="814"/>
                      <a:pt x="5405" y="1636"/>
                      <a:pt x="9193" y="1687"/>
                    </a:cubicBezTo>
                    <a:cubicBezTo>
                      <a:pt x="13150" y="1742"/>
                      <a:pt x="16434" y="939"/>
                      <a:pt x="18760" y="135"/>
                    </a:cubicBezTo>
                    <a:cubicBezTo>
                      <a:pt x="17718" y="7613"/>
                      <a:pt x="16895" y="15985"/>
                      <a:pt x="16106" y="22853"/>
                    </a:cubicBezTo>
                    <a:cubicBezTo>
                      <a:pt x="15946" y="24242"/>
                      <a:pt x="14806" y="25311"/>
                      <a:pt x="13408" y="25384"/>
                    </a:cubicBezTo>
                    <a:close/>
                  </a:path>
                </a:pathLst>
              </a:custGeom>
              <a:no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2" name="Google Shape;7441;p38">
                <a:extLst>
                  <a:ext uri="{FF2B5EF4-FFF2-40B4-BE49-F238E27FC236}">
                    <a16:creationId xmlns:a16="http://schemas.microsoft.com/office/drawing/2014/main" id="{6507816E-CB57-4591-8DF6-FCBEEC79F310}"/>
                  </a:ext>
                </a:extLst>
              </p:cNvPr>
              <p:cNvSpPr/>
              <p:nvPr/>
            </p:nvSpPr>
            <p:spPr>
              <a:xfrm>
                <a:off x="2866900" y="2008450"/>
                <a:ext cx="469025" cy="84800"/>
              </a:xfrm>
              <a:custGeom>
                <a:avLst/>
                <a:gdLst/>
                <a:ahLst/>
                <a:cxnLst/>
                <a:rect l="l" t="t" r="r" b="b"/>
                <a:pathLst>
                  <a:path w="18761" h="3392" extrusionOk="0">
                    <a:moveTo>
                      <a:pt x="9219" y="1"/>
                    </a:moveTo>
                    <a:cubicBezTo>
                      <a:pt x="8168" y="1"/>
                      <a:pt x="7233" y="30"/>
                      <a:pt x="6405" y="82"/>
                    </a:cubicBezTo>
                    <a:lnTo>
                      <a:pt x="3927" y="337"/>
                    </a:lnTo>
                    <a:cubicBezTo>
                      <a:pt x="651" y="832"/>
                      <a:pt x="1" y="1700"/>
                      <a:pt x="1" y="1700"/>
                    </a:cubicBezTo>
                    <a:cubicBezTo>
                      <a:pt x="2260" y="2515"/>
                      <a:pt x="5405" y="3337"/>
                      <a:pt x="9193" y="3389"/>
                    </a:cubicBezTo>
                    <a:cubicBezTo>
                      <a:pt x="9321" y="3390"/>
                      <a:pt x="9449" y="3391"/>
                      <a:pt x="9576" y="3391"/>
                    </a:cubicBezTo>
                    <a:cubicBezTo>
                      <a:pt x="13362" y="3391"/>
                      <a:pt x="16510" y="2611"/>
                      <a:pt x="18760" y="1836"/>
                    </a:cubicBezTo>
                    <a:cubicBezTo>
                      <a:pt x="18760" y="1836"/>
                      <a:pt x="18408" y="1134"/>
                      <a:pt x="15699" y="589"/>
                    </a:cubicBezTo>
                    <a:lnTo>
                      <a:pt x="12704" y="159"/>
                    </a:lnTo>
                    <a:cubicBezTo>
                      <a:pt x="11638" y="56"/>
                      <a:pt x="10689" y="1"/>
                      <a:pt x="9219" y="1"/>
                    </a:cubicBezTo>
                    <a:close/>
                  </a:path>
                </a:pathLst>
              </a:custGeom>
              <a:solidFill>
                <a:srgbClr val="FCDB8B"/>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3" name="Google Shape;7442;p38">
                <a:extLst>
                  <a:ext uri="{FF2B5EF4-FFF2-40B4-BE49-F238E27FC236}">
                    <a16:creationId xmlns:a16="http://schemas.microsoft.com/office/drawing/2014/main" id="{C2A5D5F3-F9B0-4CF4-DD0C-F20B3313830C}"/>
                  </a:ext>
                </a:extLst>
              </p:cNvPr>
              <p:cNvSpPr/>
              <p:nvPr/>
            </p:nvSpPr>
            <p:spPr>
              <a:xfrm>
                <a:off x="2909550" y="1594650"/>
                <a:ext cx="129125" cy="494050"/>
              </a:xfrm>
              <a:custGeom>
                <a:avLst/>
                <a:gdLst/>
                <a:ahLst/>
                <a:cxnLst/>
                <a:rect l="l" t="t" r="r" b="b"/>
                <a:pathLst>
                  <a:path w="5165" h="19762" extrusionOk="0">
                    <a:moveTo>
                      <a:pt x="1438" y="1"/>
                    </a:moveTo>
                    <a:cubicBezTo>
                      <a:pt x="1390" y="1"/>
                      <a:pt x="1341" y="3"/>
                      <a:pt x="1290" y="7"/>
                    </a:cubicBezTo>
                    <a:cubicBezTo>
                      <a:pt x="1" y="121"/>
                      <a:pt x="1" y="1296"/>
                      <a:pt x="1" y="1296"/>
                    </a:cubicBezTo>
                    <a:lnTo>
                      <a:pt x="2587" y="19360"/>
                    </a:lnTo>
                    <a:lnTo>
                      <a:pt x="5165" y="19761"/>
                    </a:lnTo>
                    <a:lnTo>
                      <a:pt x="2580" y="763"/>
                    </a:lnTo>
                    <a:cubicBezTo>
                      <a:pt x="2580" y="763"/>
                      <a:pt x="2340" y="1"/>
                      <a:pt x="1438" y="1"/>
                    </a:cubicBezTo>
                    <a:close/>
                  </a:path>
                </a:pathLst>
              </a:custGeom>
              <a:solidFill>
                <a:srgbClr val="FDC3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4" name="Google Shape;7443;p38">
                <a:extLst>
                  <a:ext uri="{FF2B5EF4-FFF2-40B4-BE49-F238E27FC236}">
                    <a16:creationId xmlns:a16="http://schemas.microsoft.com/office/drawing/2014/main" id="{8018873A-A6EC-9057-03A2-4D438CD94134}"/>
                  </a:ext>
                </a:extLst>
              </p:cNvPr>
              <p:cNvSpPr/>
              <p:nvPr/>
            </p:nvSpPr>
            <p:spPr>
              <a:xfrm>
                <a:off x="2909550" y="1592600"/>
                <a:ext cx="129125" cy="496100"/>
              </a:xfrm>
              <a:custGeom>
                <a:avLst/>
                <a:gdLst/>
                <a:ahLst/>
                <a:cxnLst/>
                <a:rect l="l" t="t" r="r" b="b"/>
                <a:pathLst>
                  <a:path w="5165" h="19844" fill="none" extrusionOk="0">
                    <a:moveTo>
                      <a:pt x="2587" y="19442"/>
                    </a:moveTo>
                    <a:lnTo>
                      <a:pt x="1" y="1378"/>
                    </a:lnTo>
                    <a:cubicBezTo>
                      <a:pt x="1" y="1378"/>
                      <a:pt x="1" y="203"/>
                      <a:pt x="1290" y="89"/>
                    </a:cubicBezTo>
                    <a:cubicBezTo>
                      <a:pt x="2314" y="0"/>
                      <a:pt x="2580" y="845"/>
                      <a:pt x="2580" y="845"/>
                    </a:cubicBezTo>
                    <a:lnTo>
                      <a:pt x="5165" y="19843"/>
                    </a:lnTo>
                  </a:path>
                </a:pathLst>
              </a:custGeom>
              <a:no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5" name="Google Shape;7444;p38">
                <a:extLst>
                  <a:ext uri="{FF2B5EF4-FFF2-40B4-BE49-F238E27FC236}">
                    <a16:creationId xmlns:a16="http://schemas.microsoft.com/office/drawing/2014/main" id="{900C349C-1C61-7B6A-900A-5C45F512E248}"/>
                  </a:ext>
                </a:extLst>
              </p:cNvPr>
              <p:cNvSpPr/>
              <p:nvPr/>
            </p:nvSpPr>
            <p:spPr>
              <a:xfrm>
                <a:off x="3170525" y="1572825"/>
                <a:ext cx="160625" cy="517650"/>
              </a:xfrm>
              <a:custGeom>
                <a:avLst/>
                <a:gdLst/>
                <a:ahLst/>
                <a:cxnLst/>
                <a:rect l="l" t="t" r="r" b="b"/>
                <a:pathLst>
                  <a:path w="6425" h="20706" extrusionOk="0">
                    <a:moveTo>
                      <a:pt x="5467" y="1"/>
                    </a:moveTo>
                    <a:lnTo>
                      <a:pt x="3415" y="2360"/>
                    </a:lnTo>
                    <a:lnTo>
                      <a:pt x="1" y="20705"/>
                    </a:lnTo>
                    <a:lnTo>
                      <a:pt x="3185" y="20183"/>
                    </a:lnTo>
                    <a:lnTo>
                      <a:pt x="6424" y="2881"/>
                    </a:lnTo>
                    <a:lnTo>
                      <a:pt x="5467" y="1"/>
                    </a:lnTo>
                    <a:close/>
                  </a:path>
                </a:pathLst>
              </a:custGeom>
              <a:solidFill>
                <a:srgbClr val="FDC3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6" name="Google Shape;7445;p38">
                <a:extLst>
                  <a:ext uri="{FF2B5EF4-FFF2-40B4-BE49-F238E27FC236}">
                    <a16:creationId xmlns:a16="http://schemas.microsoft.com/office/drawing/2014/main" id="{BAAE4BEE-90C4-1DC6-5F46-EB5531A60B71}"/>
                  </a:ext>
                </a:extLst>
              </p:cNvPr>
              <p:cNvSpPr/>
              <p:nvPr/>
            </p:nvSpPr>
            <p:spPr>
              <a:xfrm>
                <a:off x="3170525" y="1572825"/>
                <a:ext cx="160625" cy="517650"/>
              </a:xfrm>
              <a:custGeom>
                <a:avLst/>
                <a:gdLst/>
                <a:ahLst/>
                <a:cxnLst/>
                <a:rect l="l" t="t" r="r" b="b"/>
                <a:pathLst>
                  <a:path w="6425" h="20706" fill="none" extrusionOk="0">
                    <a:moveTo>
                      <a:pt x="1" y="20705"/>
                    </a:moveTo>
                    <a:lnTo>
                      <a:pt x="3415" y="2360"/>
                    </a:lnTo>
                    <a:lnTo>
                      <a:pt x="5467" y="1"/>
                    </a:lnTo>
                    <a:lnTo>
                      <a:pt x="6424" y="2881"/>
                    </a:lnTo>
                    <a:lnTo>
                      <a:pt x="3185" y="20183"/>
                    </a:lnTo>
                  </a:path>
                </a:pathLst>
              </a:custGeom>
              <a:no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7" name="Google Shape;7446;p38">
                <a:extLst>
                  <a:ext uri="{FF2B5EF4-FFF2-40B4-BE49-F238E27FC236}">
                    <a16:creationId xmlns:a16="http://schemas.microsoft.com/office/drawing/2014/main" id="{C690E612-3C5D-6A6C-D4B1-D74B3099CFCA}"/>
                  </a:ext>
                </a:extLst>
              </p:cNvPr>
              <p:cNvSpPr/>
              <p:nvPr/>
            </p:nvSpPr>
            <p:spPr>
              <a:xfrm>
                <a:off x="3255875" y="1572825"/>
                <a:ext cx="75275" cy="90425"/>
              </a:xfrm>
              <a:custGeom>
                <a:avLst/>
                <a:gdLst/>
                <a:ahLst/>
                <a:cxnLst/>
                <a:rect l="l" t="t" r="r" b="b"/>
                <a:pathLst>
                  <a:path w="3011" h="3617" fill="none" extrusionOk="0">
                    <a:moveTo>
                      <a:pt x="3010" y="2881"/>
                    </a:moveTo>
                    <a:lnTo>
                      <a:pt x="2370" y="955"/>
                    </a:lnTo>
                    <a:lnTo>
                      <a:pt x="2053" y="1"/>
                    </a:lnTo>
                    <a:lnTo>
                      <a:pt x="1369" y="787"/>
                    </a:lnTo>
                    <a:lnTo>
                      <a:pt x="1" y="2360"/>
                    </a:lnTo>
                    <a:lnTo>
                      <a:pt x="549" y="3366"/>
                    </a:lnTo>
                    <a:lnTo>
                      <a:pt x="1463" y="2617"/>
                    </a:lnTo>
                    <a:lnTo>
                      <a:pt x="2053" y="3617"/>
                    </a:lnTo>
                    <a:close/>
                  </a:path>
                </a:pathLst>
              </a:custGeom>
              <a:no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8" name="Google Shape;7447;p38">
                <a:extLst>
                  <a:ext uri="{FF2B5EF4-FFF2-40B4-BE49-F238E27FC236}">
                    <a16:creationId xmlns:a16="http://schemas.microsoft.com/office/drawing/2014/main" id="{55E6EA35-84D7-FC29-3B32-B8761CC8875B}"/>
                  </a:ext>
                </a:extLst>
              </p:cNvPr>
              <p:cNvSpPr/>
              <p:nvPr/>
            </p:nvSpPr>
            <p:spPr>
              <a:xfrm>
                <a:off x="3210925" y="1638200"/>
                <a:ext cx="81525" cy="445325"/>
              </a:xfrm>
              <a:custGeom>
                <a:avLst/>
                <a:gdLst/>
                <a:ahLst/>
                <a:cxnLst/>
                <a:rect l="l" t="t" r="r" b="b"/>
                <a:pathLst>
                  <a:path w="3261" h="17813" fill="none" extrusionOk="0">
                    <a:moveTo>
                      <a:pt x="3261" y="1"/>
                    </a:moveTo>
                    <a:lnTo>
                      <a:pt x="0" y="17812"/>
                    </a:lnTo>
                  </a:path>
                </a:pathLst>
              </a:custGeom>
              <a:no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3" name="Google Shape;7448;p38">
              <a:extLst>
                <a:ext uri="{FF2B5EF4-FFF2-40B4-BE49-F238E27FC236}">
                  <a16:creationId xmlns:a16="http://schemas.microsoft.com/office/drawing/2014/main" id="{4ED2E608-997F-37AF-5560-43F8F4DECE12}"/>
                </a:ext>
              </a:extLst>
            </p:cNvPr>
            <p:cNvGrpSpPr/>
            <p:nvPr/>
          </p:nvGrpSpPr>
          <p:grpSpPr>
            <a:xfrm>
              <a:off x="1609682" y="2032718"/>
              <a:ext cx="3054657" cy="2971983"/>
              <a:chOff x="3144375" y="1163700"/>
              <a:chExt cx="1542600" cy="1500850"/>
            </a:xfrm>
          </p:grpSpPr>
          <p:sp>
            <p:nvSpPr>
              <p:cNvPr id="646" name="Google Shape;7449;p38">
                <a:extLst>
                  <a:ext uri="{FF2B5EF4-FFF2-40B4-BE49-F238E27FC236}">
                    <a16:creationId xmlns:a16="http://schemas.microsoft.com/office/drawing/2014/main" id="{92C75032-5B7E-1E8F-F315-FB97A7025BA7}"/>
                  </a:ext>
                </a:extLst>
              </p:cNvPr>
              <p:cNvSpPr/>
              <p:nvPr/>
            </p:nvSpPr>
            <p:spPr>
              <a:xfrm>
                <a:off x="3548550" y="2318050"/>
                <a:ext cx="584575" cy="320225"/>
              </a:xfrm>
              <a:custGeom>
                <a:avLst/>
                <a:gdLst/>
                <a:ahLst/>
                <a:cxnLst/>
                <a:rect l="l" t="t" r="r" b="b"/>
                <a:pathLst>
                  <a:path w="23383" h="12809" extrusionOk="0">
                    <a:moveTo>
                      <a:pt x="0" y="0"/>
                    </a:moveTo>
                    <a:cubicBezTo>
                      <a:pt x="613" y="1365"/>
                      <a:pt x="1441" y="3717"/>
                      <a:pt x="1383" y="6702"/>
                    </a:cubicBezTo>
                    <a:cubicBezTo>
                      <a:pt x="1331" y="9380"/>
                      <a:pt x="589" y="11498"/>
                      <a:pt x="0" y="12808"/>
                    </a:cubicBezTo>
                    <a:lnTo>
                      <a:pt x="23383" y="12808"/>
                    </a:lnTo>
                    <a:lnTo>
                      <a:pt x="23383"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7" name="Google Shape;7450;p38">
                <a:extLst>
                  <a:ext uri="{FF2B5EF4-FFF2-40B4-BE49-F238E27FC236}">
                    <a16:creationId xmlns:a16="http://schemas.microsoft.com/office/drawing/2014/main" id="{848A0E58-E3E3-3B15-96D3-46599EEE49BB}"/>
                  </a:ext>
                </a:extLst>
              </p:cNvPr>
              <p:cNvSpPr/>
              <p:nvPr/>
            </p:nvSpPr>
            <p:spPr>
              <a:xfrm>
                <a:off x="3395975" y="2239325"/>
                <a:ext cx="251450" cy="13375"/>
              </a:xfrm>
              <a:custGeom>
                <a:avLst/>
                <a:gdLst/>
                <a:ahLst/>
                <a:cxnLst/>
                <a:rect l="l" t="t" r="r" b="b"/>
                <a:pathLst>
                  <a:path w="10058" h="535" extrusionOk="0">
                    <a:moveTo>
                      <a:pt x="0" y="1"/>
                    </a:moveTo>
                    <a:cubicBezTo>
                      <a:pt x="0" y="1"/>
                      <a:pt x="5684" y="534"/>
                      <a:pt x="7510" y="534"/>
                    </a:cubicBezTo>
                    <a:cubicBezTo>
                      <a:pt x="9336" y="534"/>
                      <a:pt x="10057" y="1"/>
                      <a:pt x="10057"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8" name="Google Shape;7451;p38">
                <a:extLst>
                  <a:ext uri="{FF2B5EF4-FFF2-40B4-BE49-F238E27FC236}">
                    <a16:creationId xmlns:a16="http://schemas.microsoft.com/office/drawing/2014/main" id="{534E0AB1-CD81-0A1F-6836-6E092691152A}"/>
                  </a:ext>
                </a:extLst>
              </p:cNvPr>
              <p:cNvSpPr/>
              <p:nvPr/>
            </p:nvSpPr>
            <p:spPr>
              <a:xfrm>
                <a:off x="4013725" y="2302350"/>
                <a:ext cx="631250" cy="335950"/>
              </a:xfrm>
              <a:custGeom>
                <a:avLst/>
                <a:gdLst/>
                <a:ahLst/>
                <a:cxnLst/>
                <a:rect l="l" t="t" r="r" b="b"/>
                <a:pathLst>
                  <a:path w="25250" h="13438" extrusionOk="0">
                    <a:moveTo>
                      <a:pt x="279" y="1"/>
                    </a:moveTo>
                    <a:cubicBezTo>
                      <a:pt x="279" y="1"/>
                      <a:pt x="282" y="6489"/>
                      <a:pt x="0" y="13438"/>
                    </a:cubicBezTo>
                    <a:lnTo>
                      <a:pt x="19043" y="13438"/>
                    </a:lnTo>
                    <a:cubicBezTo>
                      <a:pt x="21936" y="13438"/>
                      <a:pt x="24423" y="11609"/>
                      <a:pt x="24974" y="9075"/>
                    </a:cubicBezTo>
                    <a:cubicBezTo>
                      <a:pt x="25146" y="8286"/>
                      <a:pt x="25249" y="7414"/>
                      <a:pt x="25233" y="6473"/>
                    </a:cubicBezTo>
                    <a:cubicBezTo>
                      <a:pt x="25220" y="5750"/>
                      <a:pt x="25143" y="5072"/>
                      <a:pt x="25017" y="4445"/>
                    </a:cubicBezTo>
                    <a:cubicBezTo>
                      <a:pt x="24505" y="1872"/>
                      <a:pt x="21994" y="1"/>
                      <a:pt x="19067" y="1"/>
                    </a:cubicBezTo>
                    <a:close/>
                  </a:path>
                </a:pathLst>
              </a:custGeom>
              <a:solidFill>
                <a:srgbClr val="0086F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9" name="Google Shape;7452;p38">
                <a:extLst>
                  <a:ext uri="{FF2B5EF4-FFF2-40B4-BE49-F238E27FC236}">
                    <a16:creationId xmlns:a16="http://schemas.microsoft.com/office/drawing/2014/main" id="{3F4AD2D9-569D-657C-209A-ABB244477077}"/>
                  </a:ext>
                </a:extLst>
              </p:cNvPr>
              <p:cNvSpPr/>
              <p:nvPr/>
            </p:nvSpPr>
            <p:spPr>
              <a:xfrm>
                <a:off x="3555775" y="2333800"/>
                <a:ext cx="597175" cy="271225"/>
              </a:xfrm>
              <a:custGeom>
                <a:avLst/>
                <a:gdLst/>
                <a:ahLst/>
                <a:cxnLst/>
                <a:rect l="l" t="t" r="r" b="b"/>
                <a:pathLst>
                  <a:path w="23887" h="10849" extrusionOk="0">
                    <a:moveTo>
                      <a:pt x="18556" y="1"/>
                    </a:moveTo>
                    <a:lnTo>
                      <a:pt x="1" y="72"/>
                    </a:lnTo>
                    <a:lnTo>
                      <a:pt x="18516" y="1206"/>
                    </a:lnTo>
                    <a:lnTo>
                      <a:pt x="18276" y="10849"/>
                    </a:lnTo>
                    <a:cubicBezTo>
                      <a:pt x="23886" y="5310"/>
                      <a:pt x="18556" y="1"/>
                      <a:pt x="18556"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0" name="Google Shape;7453;p38">
                <a:extLst>
                  <a:ext uri="{FF2B5EF4-FFF2-40B4-BE49-F238E27FC236}">
                    <a16:creationId xmlns:a16="http://schemas.microsoft.com/office/drawing/2014/main" id="{5858DCD2-2343-22A0-F657-755FDC4476B3}"/>
                  </a:ext>
                </a:extLst>
              </p:cNvPr>
              <p:cNvSpPr/>
              <p:nvPr/>
            </p:nvSpPr>
            <p:spPr>
              <a:xfrm>
                <a:off x="4067500" y="2598375"/>
                <a:ext cx="493450" cy="525"/>
              </a:xfrm>
              <a:custGeom>
                <a:avLst/>
                <a:gdLst/>
                <a:ahLst/>
                <a:cxnLst/>
                <a:rect l="l" t="t" r="r" b="b"/>
                <a:pathLst>
                  <a:path w="19738" h="21" fill="none" extrusionOk="0">
                    <a:moveTo>
                      <a:pt x="0" y="20"/>
                    </a:moveTo>
                    <a:lnTo>
                      <a:pt x="19738"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1" name="Google Shape;7454;p38">
                <a:extLst>
                  <a:ext uri="{FF2B5EF4-FFF2-40B4-BE49-F238E27FC236}">
                    <a16:creationId xmlns:a16="http://schemas.microsoft.com/office/drawing/2014/main" id="{BEB97035-4BBD-959D-77B8-36B0A3161991}"/>
                  </a:ext>
                </a:extLst>
              </p:cNvPr>
              <p:cNvSpPr/>
              <p:nvPr/>
            </p:nvSpPr>
            <p:spPr>
              <a:xfrm>
                <a:off x="3497925" y="2601525"/>
                <a:ext cx="619475" cy="36825"/>
              </a:xfrm>
              <a:custGeom>
                <a:avLst/>
                <a:gdLst/>
                <a:ahLst/>
                <a:cxnLst/>
                <a:rect l="l" t="t" r="r" b="b"/>
                <a:pathLst>
                  <a:path w="24779" h="1473" extrusionOk="0">
                    <a:moveTo>
                      <a:pt x="67" y="1"/>
                    </a:moveTo>
                    <a:cubicBezTo>
                      <a:pt x="30" y="1"/>
                      <a:pt x="1" y="30"/>
                      <a:pt x="1" y="67"/>
                    </a:cubicBezTo>
                    <a:lnTo>
                      <a:pt x="1" y="1405"/>
                    </a:lnTo>
                    <a:cubicBezTo>
                      <a:pt x="1" y="1442"/>
                      <a:pt x="30" y="1473"/>
                      <a:pt x="67" y="1473"/>
                    </a:cubicBezTo>
                    <a:lnTo>
                      <a:pt x="24779" y="1473"/>
                    </a:lnTo>
                    <a:lnTo>
                      <a:pt x="24779" y="1"/>
                    </a:lnTo>
                    <a:close/>
                  </a:path>
                </a:pathLst>
              </a:custGeom>
              <a:solidFill>
                <a:srgbClr val="0086F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2" name="Google Shape;7455;p38">
                <a:extLst>
                  <a:ext uri="{FF2B5EF4-FFF2-40B4-BE49-F238E27FC236}">
                    <a16:creationId xmlns:a16="http://schemas.microsoft.com/office/drawing/2014/main" id="{EA9287B9-5B1E-C405-80A0-859E151EA37E}"/>
                  </a:ext>
                </a:extLst>
              </p:cNvPr>
              <p:cNvSpPr/>
              <p:nvPr/>
            </p:nvSpPr>
            <p:spPr>
              <a:xfrm>
                <a:off x="3609750" y="2375825"/>
                <a:ext cx="325275" cy="23825"/>
              </a:xfrm>
              <a:custGeom>
                <a:avLst/>
                <a:gdLst/>
                <a:ahLst/>
                <a:cxnLst/>
                <a:rect l="l" t="t" r="r" b="b"/>
                <a:pathLst>
                  <a:path w="13011" h="953" extrusionOk="0">
                    <a:moveTo>
                      <a:pt x="1" y="0"/>
                    </a:moveTo>
                    <a:cubicBezTo>
                      <a:pt x="1" y="0"/>
                      <a:pt x="7529" y="953"/>
                      <a:pt x="10362" y="953"/>
                    </a:cubicBezTo>
                    <a:cubicBezTo>
                      <a:pt x="10770" y="953"/>
                      <a:pt x="11081" y="933"/>
                      <a:pt x="11258" y="888"/>
                    </a:cubicBezTo>
                    <a:cubicBezTo>
                      <a:pt x="12663" y="531"/>
                      <a:pt x="13011" y="0"/>
                      <a:pt x="13011" y="0"/>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3" name="Google Shape;7456;p38">
                <a:extLst>
                  <a:ext uri="{FF2B5EF4-FFF2-40B4-BE49-F238E27FC236}">
                    <a16:creationId xmlns:a16="http://schemas.microsoft.com/office/drawing/2014/main" id="{92A02F97-5D82-0B4A-95D5-7F53F0AE1CC8}"/>
                  </a:ext>
                </a:extLst>
              </p:cNvPr>
              <p:cNvSpPr/>
              <p:nvPr/>
            </p:nvSpPr>
            <p:spPr>
              <a:xfrm>
                <a:off x="3727650" y="2470250"/>
                <a:ext cx="325275" cy="23850"/>
              </a:xfrm>
              <a:custGeom>
                <a:avLst/>
                <a:gdLst/>
                <a:ahLst/>
                <a:cxnLst/>
                <a:rect l="l" t="t" r="r" b="b"/>
                <a:pathLst>
                  <a:path w="13011" h="954" extrusionOk="0">
                    <a:moveTo>
                      <a:pt x="0" y="1"/>
                    </a:moveTo>
                    <a:cubicBezTo>
                      <a:pt x="0" y="1"/>
                      <a:pt x="7530" y="954"/>
                      <a:pt x="10362" y="954"/>
                    </a:cubicBezTo>
                    <a:cubicBezTo>
                      <a:pt x="10770" y="954"/>
                      <a:pt x="11081" y="934"/>
                      <a:pt x="11257" y="889"/>
                    </a:cubicBezTo>
                    <a:cubicBezTo>
                      <a:pt x="12661" y="533"/>
                      <a:pt x="13010" y="1"/>
                      <a:pt x="13010"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4" name="Google Shape;7457;p38">
                <a:extLst>
                  <a:ext uri="{FF2B5EF4-FFF2-40B4-BE49-F238E27FC236}">
                    <a16:creationId xmlns:a16="http://schemas.microsoft.com/office/drawing/2014/main" id="{66D44988-E047-0CA0-988C-343769B3DC81}"/>
                  </a:ext>
                </a:extLst>
              </p:cNvPr>
              <p:cNvSpPr/>
              <p:nvPr/>
            </p:nvSpPr>
            <p:spPr>
              <a:xfrm>
                <a:off x="3574625" y="2549050"/>
                <a:ext cx="325275" cy="23850"/>
              </a:xfrm>
              <a:custGeom>
                <a:avLst/>
                <a:gdLst/>
                <a:ahLst/>
                <a:cxnLst/>
                <a:rect l="l" t="t" r="r" b="b"/>
                <a:pathLst>
                  <a:path w="13011" h="954" extrusionOk="0">
                    <a:moveTo>
                      <a:pt x="0" y="1"/>
                    </a:moveTo>
                    <a:cubicBezTo>
                      <a:pt x="0" y="1"/>
                      <a:pt x="7528" y="954"/>
                      <a:pt x="10362" y="954"/>
                    </a:cubicBezTo>
                    <a:cubicBezTo>
                      <a:pt x="10770" y="954"/>
                      <a:pt x="11081" y="934"/>
                      <a:pt x="11257" y="889"/>
                    </a:cubicBezTo>
                    <a:cubicBezTo>
                      <a:pt x="12663" y="531"/>
                      <a:pt x="13010" y="1"/>
                      <a:pt x="13010"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5" name="Google Shape;7458;p38">
                <a:extLst>
                  <a:ext uri="{FF2B5EF4-FFF2-40B4-BE49-F238E27FC236}">
                    <a16:creationId xmlns:a16="http://schemas.microsoft.com/office/drawing/2014/main" id="{51FF14E1-2FCB-FD06-83F6-1BFD05E3DF20}"/>
                  </a:ext>
                </a:extLst>
              </p:cNvPr>
              <p:cNvSpPr/>
              <p:nvPr/>
            </p:nvSpPr>
            <p:spPr>
              <a:xfrm>
                <a:off x="3497925" y="2302350"/>
                <a:ext cx="619475" cy="36825"/>
              </a:xfrm>
              <a:custGeom>
                <a:avLst/>
                <a:gdLst/>
                <a:ahLst/>
                <a:cxnLst/>
                <a:rect l="l" t="t" r="r" b="b"/>
                <a:pathLst>
                  <a:path w="24779" h="1473" extrusionOk="0">
                    <a:moveTo>
                      <a:pt x="67" y="1"/>
                    </a:moveTo>
                    <a:cubicBezTo>
                      <a:pt x="30" y="1"/>
                      <a:pt x="1" y="30"/>
                      <a:pt x="1" y="67"/>
                    </a:cubicBezTo>
                    <a:lnTo>
                      <a:pt x="1" y="1405"/>
                    </a:lnTo>
                    <a:cubicBezTo>
                      <a:pt x="1" y="1442"/>
                      <a:pt x="30" y="1472"/>
                      <a:pt x="67" y="1472"/>
                    </a:cubicBezTo>
                    <a:lnTo>
                      <a:pt x="24779" y="1472"/>
                    </a:lnTo>
                    <a:lnTo>
                      <a:pt x="24779" y="1"/>
                    </a:lnTo>
                    <a:close/>
                  </a:path>
                </a:pathLst>
              </a:custGeom>
              <a:solidFill>
                <a:srgbClr val="0086F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6" name="Google Shape;7459;p38">
                <a:extLst>
                  <a:ext uri="{FF2B5EF4-FFF2-40B4-BE49-F238E27FC236}">
                    <a16:creationId xmlns:a16="http://schemas.microsoft.com/office/drawing/2014/main" id="{E0E4FA04-5E5E-AB14-92FC-0D0CB1BECBEA}"/>
                  </a:ext>
                </a:extLst>
              </p:cNvPr>
              <p:cNvSpPr/>
              <p:nvPr/>
            </p:nvSpPr>
            <p:spPr>
              <a:xfrm>
                <a:off x="3368150" y="2076600"/>
                <a:ext cx="450000" cy="225700"/>
              </a:xfrm>
              <a:custGeom>
                <a:avLst/>
                <a:gdLst/>
                <a:ahLst/>
                <a:cxnLst/>
                <a:rect l="l" t="t" r="r" b="b"/>
                <a:pathLst>
                  <a:path w="18000" h="9028" extrusionOk="0">
                    <a:moveTo>
                      <a:pt x="0" y="1"/>
                    </a:moveTo>
                    <a:cubicBezTo>
                      <a:pt x="471" y="963"/>
                      <a:pt x="1110" y="2619"/>
                      <a:pt x="1064" y="4724"/>
                    </a:cubicBezTo>
                    <a:cubicBezTo>
                      <a:pt x="1024" y="6613"/>
                      <a:pt x="453" y="8106"/>
                      <a:pt x="0" y="9028"/>
                    </a:cubicBezTo>
                    <a:lnTo>
                      <a:pt x="18000" y="9028"/>
                    </a:lnTo>
                    <a:lnTo>
                      <a:pt x="1800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7" name="Google Shape;7460;p38">
                <a:extLst>
                  <a:ext uri="{FF2B5EF4-FFF2-40B4-BE49-F238E27FC236}">
                    <a16:creationId xmlns:a16="http://schemas.microsoft.com/office/drawing/2014/main" id="{44E6FEC1-D005-04FB-39A2-4A8B9BFBA3B6}"/>
                  </a:ext>
                </a:extLst>
              </p:cNvPr>
              <p:cNvSpPr/>
              <p:nvPr/>
            </p:nvSpPr>
            <p:spPr>
              <a:xfrm>
                <a:off x="3726625" y="2066100"/>
                <a:ext cx="484625" cy="236200"/>
              </a:xfrm>
              <a:custGeom>
                <a:avLst/>
                <a:gdLst/>
                <a:ahLst/>
                <a:cxnLst/>
                <a:rect l="l" t="t" r="r" b="b"/>
                <a:pathLst>
                  <a:path w="19385" h="9448" extrusionOk="0">
                    <a:moveTo>
                      <a:pt x="213" y="0"/>
                    </a:moveTo>
                    <a:cubicBezTo>
                      <a:pt x="213" y="0"/>
                      <a:pt x="218" y="4562"/>
                      <a:pt x="1" y="9448"/>
                    </a:cubicBezTo>
                    <a:lnTo>
                      <a:pt x="14622" y="9448"/>
                    </a:lnTo>
                    <a:cubicBezTo>
                      <a:pt x="16842" y="9448"/>
                      <a:pt x="18752" y="8162"/>
                      <a:pt x="19174" y="6380"/>
                    </a:cubicBezTo>
                    <a:cubicBezTo>
                      <a:pt x="19307" y="5825"/>
                      <a:pt x="19384" y="5214"/>
                      <a:pt x="19373" y="4551"/>
                    </a:cubicBezTo>
                    <a:cubicBezTo>
                      <a:pt x="19365" y="4043"/>
                      <a:pt x="19302" y="3566"/>
                      <a:pt x="19206" y="3123"/>
                    </a:cubicBezTo>
                    <a:cubicBezTo>
                      <a:pt x="18815" y="1318"/>
                      <a:pt x="16889" y="0"/>
                      <a:pt x="14641" y="0"/>
                    </a:cubicBezTo>
                    <a:close/>
                  </a:path>
                </a:pathLst>
              </a:custGeom>
              <a:solidFill>
                <a:srgbClr val="E45B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8" name="Google Shape;7461;p38">
                <a:extLst>
                  <a:ext uri="{FF2B5EF4-FFF2-40B4-BE49-F238E27FC236}">
                    <a16:creationId xmlns:a16="http://schemas.microsoft.com/office/drawing/2014/main" id="{6042D0EF-BD58-EA83-96BC-7865DF91F52C}"/>
                  </a:ext>
                </a:extLst>
              </p:cNvPr>
              <p:cNvSpPr/>
              <p:nvPr/>
            </p:nvSpPr>
            <p:spPr>
              <a:xfrm>
                <a:off x="3371050" y="2087100"/>
                <a:ext cx="433000" cy="191950"/>
              </a:xfrm>
              <a:custGeom>
                <a:avLst/>
                <a:gdLst/>
                <a:ahLst/>
                <a:cxnLst/>
                <a:rect l="l" t="t" r="r" b="b"/>
                <a:pathLst>
                  <a:path w="17320" h="7678" extrusionOk="0">
                    <a:moveTo>
                      <a:pt x="14342" y="1"/>
                    </a:moveTo>
                    <a:lnTo>
                      <a:pt x="1" y="49"/>
                    </a:lnTo>
                    <a:lnTo>
                      <a:pt x="14310" y="852"/>
                    </a:lnTo>
                    <a:lnTo>
                      <a:pt x="14127" y="7678"/>
                    </a:lnTo>
                    <a:cubicBezTo>
                      <a:pt x="17319" y="4173"/>
                      <a:pt x="14342" y="1"/>
                      <a:pt x="14342"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9" name="Google Shape;7462;p38">
                <a:extLst>
                  <a:ext uri="{FF2B5EF4-FFF2-40B4-BE49-F238E27FC236}">
                    <a16:creationId xmlns:a16="http://schemas.microsoft.com/office/drawing/2014/main" id="{52B96D64-4839-BBCB-FB32-7C1E2F6671CD}"/>
                  </a:ext>
                </a:extLst>
              </p:cNvPr>
              <p:cNvSpPr/>
              <p:nvPr/>
            </p:nvSpPr>
            <p:spPr>
              <a:xfrm>
                <a:off x="3768275" y="2273075"/>
                <a:ext cx="356975" cy="350"/>
              </a:xfrm>
              <a:custGeom>
                <a:avLst/>
                <a:gdLst/>
                <a:ahLst/>
                <a:cxnLst/>
                <a:rect l="l" t="t" r="r" b="b"/>
                <a:pathLst>
                  <a:path w="14279" h="14" fill="none" extrusionOk="0">
                    <a:moveTo>
                      <a:pt x="1" y="14"/>
                    </a:moveTo>
                    <a:lnTo>
                      <a:pt x="14279"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0" name="Google Shape;7463;p38">
                <a:extLst>
                  <a:ext uri="{FF2B5EF4-FFF2-40B4-BE49-F238E27FC236}">
                    <a16:creationId xmlns:a16="http://schemas.microsoft.com/office/drawing/2014/main" id="{E8EA40A8-0F2D-E683-1D39-5D81AEE0A05F}"/>
                  </a:ext>
                </a:extLst>
              </p:cNvPr>
              <p:cNvSpPr/>
              <p:nvPr/>
            </p:nvSpPr>
            <p:spPr>
              <a:xfrm>
                <a:off x="3768275" y="2089375"/>
                <a:ext cx="356975" cy="400"/>
              </a:xfrm>
              <a:custGeom>
                <a:avLst/>
                <a:gdLst/>
                <a:ahLst/>
                <a:cxnLst/>
                <a:rect l="l" t="t" r="r" b="b"/>
                <a:pathLst>
                  <a:path w="14279" h="16" fill="none" extrusionOk="0">
                    <a:moveTo>
                      <a:pt x="1" y="15"/>
                    </a:moveTo>
                    <a:lnTo>
                      <a:pt x="14279" y="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1" name="Google Shape;7464;p38">
                <a:extLst>
                  <a:ext uri="{FF2B5EF4-FFF2-40B4-BE49-F238E27FC236}">
                    <a16:creationId xmlns:a16="http://schemas.microsoft.com/office/drawing/2014/main" id="{6533D069-156B-8516-C76F-F585B687A118}"/>
                  </a:ext>
                </a:extLst>
              </p:cNvPr>
              <p:cNvSpPr/>
              <p:nvPr/>
            </p:nvSpPr>
            <p:spPr>
              <a:xfrm>
                <a:off x="3324725" y="2276075"/>
                <a:ext cx="477700" cy="26225"/>
              </a:xfrm>
              <a:custGeom>
                <a:avLst/>
                <a:gdLst/>
                <a:ahLst/>
                <a:cxnLst/>
                <a:rect l="l" t="t" r="r" b="b"/>
                <a:pathLst>
                  <a:path w="19108" h="1049" extrusionOk="0">
                    <a:moveTo>
                      <a:pt x="47" y="1"/>
                    </a:moveTo>
                    <a:cubicBezTo>
                      <a:pt x="20" y="1"/>
                      <a:pt x="1" y="20"/>
                      <a:pt x="1" y="46"/>
                    </a:cubicBezTo>
                    <a:lnTo>
                      <a:pt x="1" y="1003"/>
                    </a:lnTo>
                    <a:cubicBezTo>
                      <a:pt x="1" y="1029"/>
                      <a:pt x="20" y="1049"/>
                      <a:pt x="47" y="1049"/>
                    </a:cubicBezTo>
                    <a:lnTo>
                      <a:pt x="19107" y="1049"/>
                    </a:lnTo>
                    <a:lnTo>
                      <a:pt x="19107" y="1"/>
                    </a:lnTo>
                    <a:close/>
                  </a:path>
                </a:pathLst>
              </a:custGeom>
              <a:solidFill>
                <a:srgbClr val="FF6A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2" name="Google Shape;7465;p38">
                <a:extLst>
                  <a:ext uri="{FF2B5EF4-FFF2-40B4-BE49-F238E27FC236}">
                    <a16:creationId xmlns:a16="http://schemas.microsoft.com/office/drawing/2014/main" id="{E1C36C05-0C85-FC1D-3E91-13CC583C9C1D}"/>
                  </a:ext>
                </a:extLst>
              </p:cNvPr>
              <p:cNvSpPr/>
              <p:nvPr/>
            </p:nvSpPr>
            <p:spPr>
              <a:xfrm>
                <a:off x="3412825" y="2113350"/>
                <a:ext cx="251400" cy="13375"/>
              </a:xfrm>
              <a:custGeom>
                <a:avLst/>
                <a:gdLst/>
                <a:ahLst/>
                <a:cxnLst/>
                <a:rect l="l" t="t" r="r" b="b"/>
                <a:pathLst>
                  <a:path w="10056" h="535" extrusionOk="0">
                    <a:moveTo>
                      <a:pt x="0" y="1"/>
                    </a:moveTo>
                    <a:cubicBezTo>
                      <a:pt x="0" y="1"/>
                      <a:pt x="5685" y="534"/>
                      <a:pt x="7509" y="534"/>
                    </a:cubicBezTo>
                    <a:cubicBezTo>
                      <a:pt x="9335" y="534"/>
                      <a:pt x="10056" y="1"/>
                      <a:pt x="10056"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3" name="Google Shape;7466;p38">
                <a:extLst>
                  <a:ext uri="{FF2B5EF4-FFF2-40B4-BE49-F238E27FC236}">
                    <a16:creationId xmlns:a16="http://schemas.microsoft.com/office/drawing/2014/main" id="{6CEB44F8-12CF-49BF-3B8A-FFC43DA168AA}"/>
                  </a:ext>
                </a:extLst>
              </p:cNvPr>
              <p:cNvSpPr/>
              <p:nvPr/>
            </p:nvSpPr>
            <p:spPr>
              <a:xfrm>
                <a:off x="3499225" y="2171075"/>
                <a:ext cx="251450" cy="13375"/>
              </a:xfrm>
              <a:custGeom>
                <a:avLst/>
                <a:gdLst/>
                <a:ahLst/>
                <a:cxnLst/>
                <a:rect l="l" t="t" r="r" b="b"/>
                <a:pathLst>
                  <a:path w="10058" h="535" extrusionOk="0">
                    <a:moveTo>
                      <a:pt x="0" y="1"/>
                    </a:moveTo>
                    <a:cubicBezTo>
                      <a:pt x="0" y="1"/>
                      <a:pt x="5685" y="535"/>
                      <a:pt x="7510" y="535"/>
                    </a:cubicBezTo>
                    <a:cubicBezTo>
                      <a:pt x="9336" y="535"/>
                      <a:pt x="10057" y="1"/>
                      <a:pt x="10057"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4" name="Google Shape;7467;p38">
                <a:extLst>
                  <a:ext uri="{FF2B5EF4-FFF2-40B4-BE49-F238E27FC236}">
                    <a16:creationId xmlns:a16="http://schemas.microsoft.com/office/drawing/2014/main" id="{BB97C405-6FC9-8AE3-0A04-80635B3BBC0A}"/>
                  </a:ext>
                </a:extLst>
              </p:cNvPr>
              <p:cNvSpPr/>
              <p:nvPr/>
            </p:nvSpPr>
            <p:spPr>
              <a:xfrm>
                <a:off x="3324725" y="2060825"/>
                <a:ext cx="477700" cy="26275"/>
              </a:xfrm>
              <a:custGeom>
                <a:avLst/>
                <a:gdLst/>
                <a:ahLst/>
                <a:cxnLst/>
                <a:rect l="l" t="t" r="r" b="b"/>
                <a:pathLst>
                  <a:path w="19108" h="1051" extrusionOk="0">
                    <a:moveTo>
                      <a:pt x="47" y="1"/>
                    </a:moveTo>
                    <a:cubicBezTo>
                      <a:pt x="20" y="1"/>
                      <a:pt x="1" y="20"/>
                      <a:pt x="1" y="48"/>
                    </a:cubicBezTo>
                    <a:lnTo>
                      <a:pt x="1" y="1003"/>
                    </a:lnTo>
                    <a:cubicBezTo>
                      <a:pt x="1" y="1029"/>
                      <a:pt x="20" y="1050"/>
                      <a:pt x="47" y="1050"/>
                    </a:cubicBezTo>
                    <a:lnTo>
                      <a:pt x="19107" y="1050"/>
                    </a:lnTo>
                    <a:lnTo>
                      <a:pt x="19107" y="1"/>
                    </a:lnTo>
                    <a:close/>
                  </a:path>
                </a:pathLst>
              </a:custGeom>
              <a:solidFill>
                <a:srgbClr val="E45B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5" name="Google Shape;7468;p38">
                <a:extLst>
                  <a:ext uri="{FF2B5EF4-FFF2-40B4-BE49-F238E27FC236}">
                    <a16:creationId xmlns:a16="http://schemas.microsoft.com/office/drawing/2014/main" id="{58689EC6-2199-425A-483E-71EAA82A7D35}"/>
                  </a:ext>
                </a:extLst>
              </p:cNvPr>
              <p:cNvSpPr/>
              <p:nvPr/>
            </p:nvSpPr>
            <p:spPr>
              <a:xfrm>
                <a:off x="4329475" y="2182025"/>
                <a:ext cx="261075" cy="445825"/>
              </a:xfrm>
              <a:custGeom>
                <a:avLst/>
                <a:gdLst/>
                <a:ahLst/>
                <a:cxnLst/>
                <a:rect l="l" t="t" r="r" b="b"/>
                <a:pathLst>
                  <a:path w="10443" h="17833" extrusionOk="0">
                    <a:moveTo>
                      <a:pt x="7743" y="0"/>
                    </a:moveTo>
                    <a:cubicBezTo>
                      <a:pt x="7358" y="0"/>
                      <a:pt x="7060" y="95"/>
                      <a:pt x="7060" y="95"/>
                    </a:cubicBezTo>
                    <a:cubicBezTo>
                      <a:pt x="2656" y="95"/>
                      <a:pt x="4" y="3444"/>
                      <a:pt x="1" y="3444"/>
                    </a:cubicBezTo>
                    <a:lnTo>
                      <a:pt x="5009" y="5270"/>
                    </a:lnTo>
                    <a:lnTo>
                      <a:pt x="8334" y="17832"/>
                    </a:lnTo>
                    <a:lnTo>
                      <a:pt x="10443" y="17832"/>
                    </a:lnTo>
                    <a:cubicBezTo>
                      <a:pt x="10443" y="17832"/>
                      <a:pt x="9755" y="3182"/>
                      <a:pt x="9359" y="1337"/>
                    </a:cubicBezTo>
                    <a:cubicBezTo>
                      <a:pt x="9120" y="221"/>
                      <a:pt x="8330" y="0"/>
                      <a:pt x="7743" y="0"/>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6" name="Google Shape;7469;p38">
                <a:extLst>
                  <a:ext uri="{FF2B5EF4-FFF2-40B4-BE49-F238E27FC236}">
                    <a16:creationId xmlns:a16="http://schemas.microsoft.com/office/drawing/2014/main" id="{3C96A6D8-685A-9EE2-5E44-5984BB7BD661}"/>
                  </a:ext>
                </a:extLst>
              </p:cNvPr>
              <p:cNvSpPr/>
              <p:nvPr/>
            </p:nvSpPr>
            <p:spPr>
              <a:xfrm>
                <a:off x="4001000" y="2144925"/>
                <a:ext cx="435600" cy="490675"/>
              </a:xfrm>
              <a:custGeom>
                <a:avLst/>
                <a:gdLst/>
                <a:ahLst/>
                <a:cxnLst/>
                <a:rect l="l" t="t" r="r" b="b"/>
                <a:pathLst>
                  <a:path w="17424" h="19627" extrusionOk="0">
                    <a:moveTo>
                      <a:pt x="11440" y="1"/>
                    </a:moveTo>
                    <a:lnTo>
                      <a:pt x="506" y="138"/>
                    </a:lnTo>
                    <a:cubicBezTo>
                      <a:pt x="404" y="2559"/>
                      <a:pt x="0" y="6697"/>
                      <a:pt x="2625" y="7909"/>
                    </a:cubicBezTo>
                    <a:cubicBezTo>
                      <a:pt x="5248" y="9120"/>
                      <a:pt x="11388" y="9524"/>
                      <a:pt x="11388" y="9524"/>
                    </a:cubicBezTo>
                    <a:lnTo>
                      <a:pt x="9224" y="19082"/>
                    </a:lnTo>
                    <a:lnTo>
                      <a:pt x="11396" y="19627"/>
                    </a:lnTo>
                    <a:cubicBezTo>
                      <a:pt x="11396" y="19627"/>
                      <a:pt x="17423" y="9388"/>
                      <a:pt x="17221" y="6865"/>
                    </a:cubicBezTo>
                    <a:cubicBezTo>
                      <a:pt x="17019" y="4343"/>
                      <a:pt x="9451" y="2556"/>
                      <a:pt x="9451" y="2556"/>
                    </a:cubicBezTo>
                    <a:lnTo>
                      <a:pt x="11440" y="1"/>
                    </a:ln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7" name="Google Shape;7470;p38">
                <a:extLst>
                  <a:ext uri="{FF2B5EF4-FFF2-40B4-BE49-F238E27FC236}">
                    <a16:creationId xmlns:a16="http://schemas.microsoft.com/office/drawing/2014/main" id="{880DDFBE-A52F-E8CC-8286-A233AE75C88A}"/>
                  </a:ext>
                </a:extLst>
              </p:cNvPr>
              <p:cNvSpPr/>
              <p:nvPr/>
            </p:nvSpPr>
            <p:spPr>
              <a:xfrm>
                <a:off x="4466200" y="1833175"/>
                <a:ext cx="57800" cy="72100"/>
              </a:xfrm>
              <a:custGeom>
                <a:avLst/>
                <a:gdLst/>
                <a:ahLst/>
                <a:cxnLst/>
                <a:rect l="l" t="t" r="r" b="b"/>
                <a:pathLst>
                  <a:path w="2312" h="2884" extrusionOk="0">
                    <a:moveTo>
                      <a:pt x="1497" y="0"/>
                    </a:moveTo>
                    <a:cubicBezTo>
                      <a:pt x="1" y="930"/>
                      <a:pt x="143" y="2884"/>
                      <a:pt x="143" y="2884"/>
                    </a:cubicBezTo>
                    <a:lnTo>
                      <a:pt x="2312" y="733"/>
                    </a:lnTo>
                    <a:lnTo>
                      <a:pt x="1497"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8" name="Google Shape;7471;p38">
                <a:extLst>
                  <a:ext uri="{FF2B5EF4-FFF2-40B4-BE49-F238E27FC236}">
                    <a16:creationId xmlns:a16="http://schemas.microsoft.com/office/drawing/2014/main" id="{A99FB2B4-8073-02BA-19A7-9D2ED0E923A7}"/>
                  </a:ext>
                </a:extLst>
              </p:cNvPr>
              <p:cNvSpPr/>
              <p:nvPr/>
            </p:nvSpPr>
            <p:spPr>
              <a:xfrm>
                <a:off x="4469775" y="1833100"/>
                <a:ext cx="54275" cy="72175"/>
              </a:xfrm>
              <a:custGeom>
                <a:avLst/>
                <a:gdLst/>
                <a:ahLst/>
                <a:cxnLst/>
                <a:rect l="l" t="t" r="r" b="b"/>
                <a:pathLst>
                  <a:path w="2171" h="2887" extrusionOk="0">
                    <a:moveTo>
                      <a:pt x="1354" y="0"/>
                    </a:moveTo>
                    <a:lnTo>
                      <a:pt x="0" y="2887"/>
                    </a:lnTo>
                    <a:lnTo>
                      <a:pt x="0" y="2887"/>
                    </a:lnTo>
                    <a:lnTo>
                      <a:pt x="2170" y="736"/>
                    </a:lnTo>
                    <a:lnTo>
                      <a:pt x="1354" y="0"/>
                    </a:ln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9" name="Google Shape;7472;p38">
                <a:extLst>
                  <a:ext uri="{FF2B5EF4-FFF2-40B4-BE49-F238E27FC236}">
                    <a16:creationId xmlns:a16="http://schemas.microsoft.com/office/drawing/2014/main" id="{6BAABFA1-6B23-3443-B417-193F60F8B5F7}"/>
                  </a:ext>
                </a:extLst>
              </p:cNvPr>
              <p:cNvSpPr/>
              <p:nvPr/>
            </p:nvSpPr>
            <p:spPr>
              <a:xfrm>
                <a:off x="4173225" y="1717275"/>
                <a:ext cx="298100" cy="281975"/>
              </a:xfrm>
              <a:custGeom>
                <a:avLst/>
                <a:gdLst/>
                <a:ahLst/>
                <a:cxnLst/>
                <a:rect l="l" t="t" r="r" b="b"/>
                <a:pathLst>
                  <a:path w="11924" h="11279" extrusionOk="0">
                    <a:moveTo>
                      <a:pt x="1666" y="1"/>
                    </a:moveTo>
                    <a:cubicBezTo>
                      <a:pt x="1" y="1"/>
                      <a:pt x="6414" y="9699"/>
                      <a:pt x="6809" y="10091"/>
                    </a:cubicBezTo>
                    <a:cubicBezTo>
                      <a:pt x="7094" y="10377"/>
                      <a:pt x="8828" y="11279"/>
                      <a:pt x="10072" y="11279"/>
                    </a:cubicBezTo>
                    <a:cubicBezTo>
                      <a:pt x="10602" y="11279"/>
                      <a:pt x="11044" y="11115"/>
                      <a:pt x="11246" y="10670"/>
                    </a:cubicBezTo>
                    <a:cubicBezTo>
                      <a:pt x="11924" y="9181"/>
                      <a:pt x="4321" y="716"/>
                      <a:pt x="1839" y="28"/>
                    </a:cubicBezTo>
                    <a:cubicBezTo>
                      <a:pt x="1774" y="9"/>
                      <a:pt x="1716" y="1"/>
                      <a:pt x="1666"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0" name="Google Shape;7473;p38">
                <a:extLst>
                  <a:ext uri="{FF2B5EF4-FFF2-40B4-BE49-F238E27FC236}">
                    <a16:creationId xmlns:a16="http://schemas.microsoft.com/office/drawing/2014/main" id="{C7E6CA61-080C-ADE5-6F5A-777BB6342E14}"/>
                  </a:ext>
                </a:extLst>
              </p:cNvPr>
              <p:cNvSpPr/>
              <p:nvPr/>
            </p:nvSpPr>
            <p:spPr>
              <a:xfrm>
                <a:off x="4009875" y="1710675"/>
                <a:ext cx="367750" cy="456925"/>
              </a:xfrm>
              <a:custGeom>
                <a:avLst/>
                <a:gdLst/>
                <a:ahLst/>
                <a:cxnLst/>
                <a:rect l="l" t="t" r="r" b="b"/>
                <a:pathLst>
                  <a:path w="14710" h="18277" extrusionOk="0">
                    <a:moveTo>
                      <a:pt x="7065" y="1"/>
                    </a:moveTo>
                    <a:cubicBezTo>
                      <a:pt x="5930" y="1"/>
                      <a:pt x="4564" y="313"/>
                      <a:pt x="4564" y="313"/>
                    </a:cubicBezTo>
                    <a:cubicBezTo>
                      <a:pt x="1503" y="5900"/>
                      <a:pt x="1" y="14479"/>
                      <a:pt x="1" y="17324"/>
                    </a:cubicBezTo>
                    <a:cubicBezTo>
                      <a:pt x="1" y="17970"/>
                      <a:pt x="2162" y="18276"/>
                      <a:pt x="4843" y="18276"/>
                    </a:cubicBezTo>
                    <a:cubicBezTo>
                      <a:pt x="7455" y="18276"/>
                      <a:pt x="10560" y="17985"/>
                      <a:pt x="12636" y="17434"/>
                    </a:cubicBezTo>
                    <a:cubicBezTo>
                      <a:pt x="14709" y="16881"/>
                      <a:pt x="9170" y="956"/>
                      <a:pt x="8373" y="292"/>
                    </a:cubicBezTo>
                    <a:cubicBezTo>
                      <a:pt x="8112" y="74"/>
                      <a:pt x="7616" y="1"/>
                      <a:pt x="7065" y="1"/>
                    </a:cubicBezTo>
                    <a:close/>
                  </a:path>
                </a:pathLst>
              </a:custGeom>
              <a:solidFill>
                <a:srgbClr val="0086F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1" name="Google Shape;7474;p38">
                <a:extLst>
                  <a:ext uri="{FF2B5EF4-FFF2-40B4-BE49-F238E27FC236}">
                    <a16:creationId xmlns:a16="http://schemas.microsoft.com/office/drawing/2014/main" id="{B722163D-E2CA-8D4A-9349-5BC3F078ACB2}"/>
                  </a:ext>
                </a:extLst>
              </p:cNvPr>
              <p:cNvSpPr/>
              <p:nvPr/>
            </p:nvSpPr>
            <p:spPr>
              <a:xfrm>
                <a:off x="4026825" y="1806400"/>
                <a:ext cx="64350" cy="249875"/>
              </a:xfrm>
              <a:custGeom>
                <a:avLst/>
                <a:gdLst/>
                <a:ahLst/>
                <a:cxnLst/>
                <a:rect l="l" t="t" r="r" b="b"/>
                <a:pathLst>
                  <a:path w="2574" h="9995" extrusionOk="0">
                    <a:moveTo>
                      <a:pt x="2573" y="1"/>
                    </a:moveTo>
                    <a:lnTo>
                      <a:pt x="2573" y="1"/>
                    </a:lnTo>
                    <a:cubicBezTo>
                      <a:pt x="2573" y="2"/>
                      <a:pt x="401" y="5584"/>
                      <a:pt x="203" y="6887"/>
                    </a:cubicBezTo>
                    <a:cubicBezTo>
                      <a:pt x="0" y="8190"/>
                      <a:pt x="502" y="8958"/>
                      <a:pt x="1238" y="9793"/>
                    </a:cubicBezTo>
                    <a:cubicBezTo>
                      <a:pt x="1361" y="9934"/>
                      <a:pt x="1462" y="9995"/>
                      <a:pt x="1541" y="9995"/>
                    </a:cubicBezTo>
                    <a:cubicBezTo>
                      <a:pt x="1935" y="9995"/>
                      <a:pt x="1830" y="8500"/>
                      <a:pt x="1606" y="7721"/>
                    </a:cubicBezTo>
                    <a:cubicBezTo>
                      <a:pt x="1336" y="6785"/>
                      <a:pt x="2573" y="2"/>
                      <a:pt x="2573"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2" name="Google Shape;7475;p38">
                <a:extLst>
                  <a:ext uri="{FF2B5EF4-FFF2-40B4-BE49-F238E27FC236}">
                    <a16:creationId xmlns:a16="http://schemas.microsoft.com/office/drawing/2014/main" id="{22CD0395-3B6E-B933-9A48-FF2D120E30C4}"/>
                  </a:ext>
                </a:extLst>
              </p:cNvPr>
              <p:cNvSpPr/>
              <p:nvPr/>
            </p:nvSpPr>
            <p:spPr>
              <a:xfrm>
                <a:off x="4138375" y="1772125"/>
                <a:ext cx="25" cy="25"/>
              </a:xfrm>
              <a:custGeom>
                <a:avLst/>
                <a:gdLst/>
                <a:ahLst/>
                <a:cxnLst/>
                <a:rect l="l" t="t" r="r" b="b"/>
                <a:pathLst>
                  <a:path w="1" h="1" extrusionOk="0">
                    <a:moveTo>
                      <a:pt x="0" y="1"/>
                    </a:move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3" name="Google Shape;7476;p38">
                <a:extLst>
                  <a:ext uri="{FF2B5EF4-FFF2-40B4-BE49-F238E27FC236}">
                    <a16:creationId xmlns:a16="http://schemas.microsoft.com/office/drawing/2014/main" id="{BD2D97B2-2946-3751-5C34-4D36D9DC0EBD}"/>
                  </a:ext>
                </a:extLst>
              </p:cNvPr>
              <p:cNvSpPr/>
              <p:nvPr/>
            </p:nvSpPr>
            <p:spPr>
              <a:xfrm>
                <a:off x="4090250" y="1623950"/>
                <a:ext cx="145825" cy="134300"/>
              </a:xfrm>
              <a:custGeom>
                <a:avLst/>
                <a:gdLst/>
                <a:ahLst/>
                <a:cxnLst/>
                <a:rect l="l" t="t" r="r" b="b"/>
                <a:pathLst>
                  <a:path w="5833" h="5372" extrusionOk="0">
                    <a:moveTo>
                      <a:pt x="1" y="1"/>
                    </a:moveTo>
                    <a:lnTo>
                      <a:pt x="1442" y="3764"/>
                    </a:lnTo>
                    <a:cubicBezTo>
                      <a:pt x="1442" y="3764"/>
                      <a:pt x="2414" y="5371"/>
                      <a:pt x="4120" y="5371"/>
                    </a:cubicBezTo>
                    <a:cubicBezTo>
                      <a:pt x="4201" y="5371"/>
                      <a:pt x="4284" y="5368"/>
                      <a:pt x="4369" y="5360"/>
                    </a:cubicBezTo>
                    <a:cubicBezTo>
                      <a:pt x="5832" y="5227"/>
                      <a:pt x="4980" y="3183"/>
                      <a:pt x="4980" y="3183"/>
                    </a:cubicBezTo>
                    <a:lnTo>
                      <a:pt x="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4" name="Google Shape;7477;p38">
                <a:extLst>
                  <a:ext uri="{FF2B5EF4-FFF2-40B4-BE49-F238E27FC236}">
                    <a16:creationId xmlns:a16="http://schemas.microsoft.com/office/drawing/2014/main" id="{3F9244D0-2668-FF9E-9284-40445DB0480F}"/>
                  </a:ext>
                </a:extLst>
              </p:cNvPr>
              <p:cNvSpPr/>
              <p:nvPr/>
            </p:nvSpPr>
            <p:spPr>
              <a:xfrm>
                <a:off x="4126125" y="1667625"/>
                <a:ext cx="96025" cy="73325"/>
              </a:xfrm>
              <a:custGeom>
                <a:avLst/>
                <a:gdLst/>
                <a:ahLst/>
                <a:cxnLst/>
                <a:rect l="l" t="t" r="r" b="b"/>
                <a:pathLst>
                  <a:path w="3841" h="2933" extrusionOk="0">
                    <a:moveTo>
                      <a:pt x="0" y="0"/>
                    </a:moveTo>
                    <a:lnTo>
                      <a:pt x="0" y="0"/>
                    </a:lnTo>
                    <a:cubicBezTo>
                      <a:pt x="0" y="0"/>
                      <a:pt x="2049" y="2180"/>
                      <a:pt x="2502" y="2533"/>
                    </a:cubicBezTo>
                    <a:cubicBezTo>
                      <a:pt x="2845" y="2800"/>
                      <a:pt x="3166" y="2933"/>
                      <a:pt x="3403" y="2933"/>
                    </a:cubicBezTo>
                    <a:cubicBezTo>
                      <a:pt x="3679" y="2933"/>
                      <a:pt x="3840" y="2752"/>
                      <a:pt x="3784" y="2394"/>
                    </a:cubicBezTo>
                    <a:cubicBezTo>
                      <a:pt x="3647" y="1514"/>
                      <a:pt x="3340" y="1197"/>
                      <a:pt x="3340" y="1197"/>
                    </a:cubicBezTo>
                    <a:lnTo>
                      <a:pt x="0" y="0"/>
                    </a:ln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5" name="Google Shape;7478;p38">
                <a:extLst>
                  <a:ext uri="{FF2B5EF4-FFF2-40B4-BE49-F238E27FC236}">
                    <a16:creationId xmlns:a16="http://schemas.microsoft.com/office/drawing/2014/main" id="{D5339561-FCEC-538B-8318-50BF76861C99}"/>
                  </a:ext>
                </a:extLst>
              </p:cNvPr>
              <p:cNvSpPr/>
              <p:nvPr/>
            </p:nvSpPr>
            <p:spPr>
              <a:xfrm>
                <a:off x="4232400" y="1899650"/>
                <a:ext cx="237400" cy="99400"/>
              </a:xfrm>
              <a:custGeom>
                <a:avLst/>
                <a:gdLst/>
                <a:ahLst/>
                <a:cxnLst/>
                <a:rect l="l" t="t" r="r" b="b"/>
                <a:pathLst>
                  <a:path w="9496" h="3976" extrusionOk="0">
                    <a:moveTo>
                      <a:pt x="8690" y="0"/>
                    </a:moveTo>
                    <a:cubicBezTo>
                      <a:pt x="8391" y="0"/>
                      <a:pt x="7985" y="43"/>
                      <a:pt x="7433" y="165"/>
                    </a:cubicBezTo>
                    <a:cubicBezTo>
                      <a:pt x="5973" y="489"/>
                      <a:pt x="911" y="2520"/>
                      <a:pt x="1" y="2974"/>
                    </a:cubicBezTo>
                    <a:lnTo>
                      <a:pt x="1757" y="3975"/>
                    </a:lnTo>
                    <a:cubicBezTo>
                      <a:pt x="3009" y="3179"/>
                      <a:pt x="8960" y="1347"/>
                      <a:pt x="8960" y="1347"/>
                    </a:cubicBezTo>
                    <a:lnTo>
                      <a:pt x="9495" y="225"/>
                    </a:lnTo>
                    <a:cubicBezTo>
                      <a:pt x="9495" y="225"/>
                      <a:pt x="9377" y="0"/>
                      <a:pt x="86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6" name="Google Shape;7479;p38">
                <a:extLst>
                  <a:ext uri="{FF2B5EF4-FFF2-40B4-BE49-F238E27FC236}">
                    <a16:creationId xmlns:a16="http://schemas.microsoft.com/office/drawing/2014/main" id="{1A415B92-59F3-CCEE-3106-A6AA9FFB3A19}"/>
                  </a:ext>
                </a:extLst>
              </p:cNvPr>
              <p:cNvSpPr/>
              <p:nvPr/>
            </p:nvSpPr>
            <p:spPr>
              <a:xfrm>
                <a:off x="4262700" y="1929800"/>
                <a:ext cx="204350" cy="69250"/>
              </a:xfrm>
              <a:custGeom>
                <a:avLst/>
                <a:gdLst/>
                <a:ahLst/>
                <a:cxnLst/>
                <a:rect l="l" t="t" r="r" b="b"/>
                <a:pathLst>
                  <a:path w="8174" h="2770" extrusionOk="0">
                    <a:moveTo>
                      <a:pt x="7765" y="0"/>
                    </a:moveTo>
                    <a:cubicBezTo>
                      <a:pt x="7135" y="0"/>
                      <a:pt x="5541" y="277"/>
                      <a:pt x="1538" y="1776"/>
                    </a:cubicBezTo>
                    <a:cubicBezTo>
                      <a:pt x="1142" y="1925"/>
                      <a:pt x="0" y="2324"/>
                      <a:pt x="0" y="2324"/>
                    </a:cubicBezTo>
                    <a:lnTo>
                      <a:pt x="548" y="2769"/>
                    </a:lnTo>
                    <a:cubicBezTo>
                      <a:pt x="548" y="2769"/>
                      <a:pt x="7232" y="364"/>
                      <a:pt x="8173" y="94"/>
                    </a:cubicBezTo>
                    <a:cubicBezTo>
                      <a:pt x="8173" y="94"/>
                      <a:pt x="8133" y="0"/>
                      <a:pt x="7765" y="0"/>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7" name="Google Shape;7480;p38">
                <a:extLst>
                  <a:ext uri="{FF2B5EF4-FFF2-40B4-BE49-F238E27FC236}">
                    <a16:creationId xmlns:a16="http://schemas.microsoft.com/office/drawing/2014/main" id="{F24C640E-23AC-ECBA-5F64-77217AD8E042}"/>
                  </a:ext>
                </a:extLst>
              </p:cNvPr>
              <p:cNvSpPr/>
              <p:nvPr/>
            </p:nvSpPr>
            <p:spPr>
              <a:xfrm>
                <a:off x="4469775" y="1832800"/>
                <a:ext cx="110750" cy="81375"/>
              </a:xfrm>
              <a:custGeom>
                <a:avLst/>
                <a:gdLst/>
                <a:ahLst/>
                <a:cxnLst/>
                <a:rect l="l" t="t" r="r" b="b"/>
                <a:pathLst>
                  <a:path w="4430" h="3255" extrusionOk="0">
                    <a:moveTo>
                      <a:pt x="2740" y="1"/>
                    </a:moveTo>
                    <a:lnTo>
                      <a:pt x="0" y="2899"/>
                    </a:lnTo>
                    <a:lnTo>
                      <a:pt x="1646" y="3255"/>
                    </a:lnTo>
                    <a:cubicBezTo>
                      <a:pt x="2575" y="2600"/>
                      <a:pt x="3501" y="1948"/>
                      <a:pt x="4430" y="1291"/>
                    </a:cubicBezTo>
                    <a:cubicBezTo>
                      <a:pt x="4389" y="1151"/>
                      <a:pt x="4244" y="690"/>
                      <a:pt x="3783" y="349"/>
                    </a:cubicBezTo>
                    <a:cubicBezTo>
                      <a:pt x="3346" y="24"/>
                      <a:pt x="2892" y="1"/>
                      <a:pt x="274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8" name="Google Shape;7481;p38">
                <a:extLst>
                  <a:ext uri="{FF2B5EF4-FFF2-40B4-BE49-F238E27FC236}">
                    <a16:creationId xmlns:a16="http://schemas.microsoft.com/office/drawing/2014/main" id="{761D7B81-D7F2-701C-24CF-17F8B2079919}"/>
                  </a:ext>
                </a:extLst>
              </p:cNvPr>
              <p:cNvSpPr/>
              <p:nvPr/>
            </p:nvSpPr>
            <p:spPr>
              <a:xfrm>
                <a:off x="4230900" y="1974000"/>
                <a:ext cx="47775" cy="300775"/>
              </a:xfrm>
              <a:custGeom>
                <a:avLst/>
                <a:gdLst/>
                <a:ahLst/>
                <a:cxnLst/>
                <a:rect l="l" t="t" r="r" b="b"/>
                <a:pathLst>
                  <a:path w="1911" h="12031" extrusionOk="0">
                    <a:moveTo>
                      <a:pt x="1" y="0"/>
                    </a:moveTo>
                    <a:lnTo>
                      <a:pt x="329" y="10811"/>
                    </a:lnTo>
                    <a:lnTo>
                      <a:pt x="1911" y="12030"/>
                    </a:lnTo>
                    <a:lnTo>
                      <a:pt x="1759" y="1001"/>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9" name="Google Shape;7482;p38">
                <a:extLst>
                  <a:ext uri="{FF2B5EF4-FFF2-40B4-BE49-F238E27FC236}">
                    <a16:creationId xmlns:a16="http://schemas.microsoft.com/office/drawing/2014/main" id="{7B90F452-0E30-D370-1848-D8DEDC808197}"/>
                  </a:ext>
                </a:extLst>
              </p:cNvPr>
              <p:cNvSpPr/>
              <p:nvPr/>
            </p:nvSpPr>
            <p:spPr>
              <a:xfrm>
                <a:off x="4253225" y="1986650"/>
                <a:ext cx="13200" cy="269875"/>
              </a:xfrm>
              <a:custGeom>
                <a:avLst/>
                <a:gdLst/>
                <a:ahLst/>
                <a:cxnLst/>
                <a:rect l="l" t="t" r="r" b="b"/>
                <a:pathLst>
                  <a:path w="528" h="10795" fill="none" extrusionOk="0">
                    <a:moveTo>
                      <a:pt x="1" y="0"/>
                    </a:moveTo>
                    <a:lnTo>
                      <a:pt x="528" y="10795"/>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0" name="Google Shape;7483;p38">
                <a:extLst>
                  <a:ext uri="{FF2B5EF4-FFF2-40B4-BE49-F238E27FC236}">
                    <a16:creationId xmlns:a16="http://schemas.microsoft.com/office/drawing/2014/main" id="{86D7F80B-2B1C-8106-C295-008996B54767}"/>
                  </a:ext>
                </a:extLst>
              </p:cNvPr>
              <p:cNvSpPr/>
              <p:nvPr/>
            </p:nvSpPr>
            <p:spPr>
              <a:xfrm>
                <a:off x="4261150" y="1987900"/>
                <a:ext cx="17525" cy="286875"/>
              </a:xfrm>
              <a:custGeom>
                <a:avLst/>
                <a:gdLst/>
                <a:ahLst/>
                <a:cxnLst/>
                <a:rect l="l" t="t" r="r" b="b"/>
                <a:pathLst>
                  <a:path w="701" h="11475" extrusionOk="0">
                    <a:moveTo>
                      <a:pt x="1" y="0"/>
                    </a:moveTo>
                    <a:lnTo>
                      <a:pt x="701" y="11474"/>
                    </a:lnTo>
                    <a:lnTo>
                      <a:pt x="549" y="445"/>
                    </a:lnTo>
                    <a:lnTo>
                      <a:pt x="1" y="0"/>
                    </a:ln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1" name="Google Shape;7484;p38">
                <a:extLst>
                  <a:ext uri="{FF2B5EF4-FFF2-40B4-BE49-F238E27FC236}">
                    <a16:creationId xmlns:a16="http://schemas.microsoft.com/office/drawing/2014/main" id="{26DE6E5C-E2E7-0ACB-161A-4345B221CF29}"/>
                  </a:ext>
                </a:extLst>
              </p:cNvPr>
              <p:cNvSpPr/>
              <p:nvPr/>
            </p:nvSpPr>
            <p:spPr>
              <a:xfrm>
                <a:off x="4234175" y="2136025"/>
                <a:ext cx="73500" cy="37400"/>
              </a:xfrm>
              <a:custGeom>
                <a:avLst/>
                <a:gdLst/>
                <a:ahLst/>
                <a:cxnLst/>
                <a:rect l="l" t="t" r="r" b="b"/>
                <a:pathLst>
                  <a:path w="2940" h="1496" extrusionOk="0">
                    <a:moveTo>
                      <a:pt x="1717" y="1"/>
                    </a:moveTo>
                    <a:lnTo>
                      <a:pt x="355" y="352"/>
                    </a:lnTo>
                    <a:cubicBezTo>
                      <a:pt x="109" y="732"/>
                      <a:pt x="1" y="897"/>
                      <a:pt x="328" y="1115"/>
                    </a:cubicBezTo>
                    <a:cubicBezTo>
                      <a:pt x="554" y="1266"/>
                      <a:pt x="1486" y="1495"/>
                      <a:pt x="2118" y="1495"/>
                    </a:cubicBezTo>
                    <a:cubicBezTo>
                      <a:pt x="2399" y="1495"/>
                      <a:pt x="2620" y="1450"/>
                      <a:pt x="2695" y="1333"/>
                    </a:cubicBezTo>
                    <a:cubicBezTo>
                      <a:pt x="2939" y="953"/>
                      <a:pt x="1717" y="1"/>
                      <a:pt x="17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2" name="Google Shape;7485;p38">
                <a:extLst>
                  <a:ext uri="{FF2B5EF4-FFF2-40B4-BE49-F238E27FC236}">
                    <a16:creationId xmlns:a16="http://schemas.microsoft.com/office/drawing/2014/main" id="{C005C67B-BFF9-3DAE-5A18-FD0216E997FB}"/>
                  </a:ext>
                </a:extLst>
              </p:cNvPr>
              <p:cNvSpPr/>
              <p:nvPr/>
            </p:nvSpPr>
            <p:spPr>
              <a:xfrm>
                <a:off x="4253875" y="2050275"/>
                <a:ext cx="36775" cy="111525"/>
              </a:xfrm>
              <a:custGeom>
                <a:avLst/>
                <a:gdLst/>
                <a:ahLst/>
                <a:cxnLst/>
                <a:rect l="l" t="t" r="r" b="b"/>
                <a:pathLst>
                  <a:path w="1471" h="4461" extrusionOk="0">
                    <a:moveTo>
                      <a:pt x="1090" y="1"/>
                    </a:moveTo>
                    <a:lnTo>
                      <a:pt x="0" y="926"/>
                    </a:lnTo>
                    <a:lnTo>
                      <a:pt x="547" y="4461"/>
                    </a:lnTo>
                    <a:lnTo>
                      <a:pt x="1470" y="3837"/>
                    </a:lnTo>
                    <a:lnTo>
                      <a:pt x="1090"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4" name="Google Shape;7486;p38">
                <a:extLst>
                  <a:ext uri="{FF2B5EF4-FFF2-40B4-BE49-F238E27FC236}">
                    <a16:creationId xmlns:a16="http://schemas.microsoft.com/office/drawing/2014/main" id="{9EF92335-BA5E-E382-51E7-7E0BE6E7BEDC}"/>
                  </a:ext>
                </a:extLst>
              </p:cNvPr>
              <p:cNvSpPr/>
              <p:nvPr/>
            </p:nvSpPr>
            <p:spPr>
              <a:xfrm>
                <a:off x="4274850" y="1933675"/>
                <a:ext cx="177950" cy="364450"/>
              </a:xfrm>
              <a:custGeom>
                <a:avLst/>
                <a:gdLst/>
                <a:ahLst/>
                <a:cxnLst/>
                <a:rect l="l" t="t" r="r" b="b"/>
                <a:pathLst>
                  <a:path w="7118" h="14578" extrusionOk="0">
                    <a:moveTo>
                      <a:pt x="7118" y="1"/>
                    </a:moveTo>
                    <a:cubicBezTo>
                      <a:pt x="7118" y="1"/>
                      <a:pt x="6283" y="142"/>
                      <a:pt x="2561" y="1435"/>
                    </a:cubicBezTo>
                    <a:cubicBezTo>
                      <a:pt x="486" y="2158"/>
                      <a:pt x="1" y="2598"/>
                      <a:pt x="1" y="2598"/>
                    </a:cubicBezTo>
                    <a:lnTo>
                      <a:pt x="211" y="13643"/>
                    </a:lnTo>
                    <a:lnTo>
                      <a:pt x="211" y="14578"/>
                    </a:lnTo>
                    <a:lnTo>
                      <a:pt x="6930" y="11311"/>
                    </a:lnTo>
                    <a:lnTo>
                      <a:pt x="7118" y="1"/>
                    </a:lnTo>
                    <a:close/>
                  </a:path>
                </a:pathLst>
              </a:custGeom>
              <a:solidFill>
                <a:srgbClr val="E45B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5" name="Google Shape;7487;p38">
                <a:extLst>
                  <a:ext uri="{FF2B5EF4-FFF2-40B4-BE49-F238E27FC236}">
                    <a16:creationId xmlns:a16="http://schemas.microsoft.com/office/drawing/2014/main" id="{7AE628CA-055C-7E02-FB0F-035C9AA780D8}"/>
                  </a:ext>
                </a:extLst>
              </p:cNvPr>
              <p:cNvSpPr/>
              <p:nvPr/>
            </p:nvSpPr>
            <p:spPr>
              <a:xfrm>
                <a:off x="4503925" y="1848950"/>
                <a:ext cx="90350" cy="338500"/>
              </a:xfrm>
              <a:custGeom>
                <a:avLst/>
                <a:gdLst/>
                <a:ahLst/>
                <a:cxnLst/>
                <a:rect l="l" t="t" r="r" b="b"/>
                <a:pathLst>
                  <a:path w="3614" h="13540" extrusionOk="0">
                    <a:moveTo>
                      <a:pt x="3613" y="0"/>
                    </a:moveTo>
                    <a:lnTo>
                      <a:pt x="282" y="2609"/>
                    </a:lnTo>
                    <a:lnTo>
                      <a:pt x="1" y="13539"/>
                    </a:lnTo>
                    <a:lnTo>
                      <a:pt x="3017" y="10887"/>
                    </a:lnTo>
                    <a:lnTo>
                      <a:pt x="3613" y="0"/>
                    </a:ln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6" name="Google Shape;7488;p38">
                <a:extLst>
                  <a:ext uri="{FF2B5EF4-FFF2-40B4-BE49-F238E27FC236}">
                    <a16:creationId xmlns:a16="http://schemas.microsoft.com/office/drawing/2014/main" id="{0BFD4EEA-6B33-67F6-D691-A2D0210144FC}"/>
                  </a:ext>
                </a:extLst>
              </p:cNvPr>
              <p:cNvSpPr/>
              <p:nvPr/>
            </p:nvSpPr>
            <p:spPr>
              <a:xfrm>
                <a:off x="4453350" y="1914150"/>
                <a:ext cx="59300" cy="302000"/>
              </a:xfrm>
              <a:custGeom>
                <a:avLst/>
                <a:gdLst/>
                <a:ahLst/>
                <a:cxnLst/>
                <a:rect l="l" t="t" r="r" b="b"/>
                <a:pathLst>
                  <a:path w="2372" h="12080" extrusionOk="0">
                    <a:moveTo>
                      <a:pt x="2371" y="1"/>
                    </a:moveTo>
                    <a:cubicBezTo>
                      <a:pt x="1878" y="691"/>
                      <a:pt x="1195" y="830"/>
                      <a:pt x="726" y="830"/>
                    </a:cubicBezTo>
                    <a:cubicBezTo>
                      <a:pt x="410" y="830"/>
                      <a:pt x="191" y="767"/>
                      <a:pt x="191" y="767"/>
                    </a:cubicBezTo>
                    <a:lnTo>
                      <a:pt x="1" y="12060"/>
                    </a:lnTo>
                    <a:cubicBezTo>
                      <a:pt x="144" y="12073"/>
                      <a:pt x="279" y="12079"/>
                      <a:pt x="404" y="12079"/>
                    </a:cubicBezTo>
                    <a:cubicBezTo>
                      <a:pt x="2174" y="12079"/>
                      <a:pt x="2174" y="10865"/>
                      <a:pt x="2174" y="10865"/>
                    </a:cubicBezTo>
                    <a:lnTo>
                      <a:pt x="2371" y="1"/>
                    </a:lnTo>
                    <a:close/>
                  </a:path>
                </a:pathLst>
              </a:custGeom>
              <a:solidFill>
                <a:srgbClr val="E45B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7" name="Google Shape;7489;p38">
                <a:extLst>
                  <a:ext uri="{FF2B5EF4-FFF2-40B4-BE49-F238E27FC236}">
                    <a16:creationId xmlns:a16="http://schemas.microsoft.com/office/drawing/2014/main" id="{38192244-6696-C069-ECCB-A7B099954FEE}"/>
                  </a:ext>
                </a:extLst>
              </p:cNvPr>
              <p:cNvSpPr/>
              <p:nvPr/>
            </p:nvSpPr>
            <p:spPr>
              <a:xfrm>
                <a:off x="4568975" y="2021200"/>
                <a:ext cx="28925" cy="21725"/>
              </a:xfrm>
              <a:custGeom>
                <a:avLst/>
                <a:gdLst/>
                <a:ahLst/>
                <a:cxnLst/>
                <a:rect l="l" t="t" r="r" b="b"/>
                <a:pathLst>
                  <a:path w="1157" h="869" extrusionOk="0">
                    <a:moveTo>
                      <a:pt x="664" y="1"/>
                    </a:moveTo>
                    <a:cubicBezTo>
                      <a:pt x="557" y="1"/>
                      <a:pt x="475" y="24"/>
                      <a:pt x="475" y="24"/>
                    </a:cubicBezTo>
                    <a:cubicBezTo>
                      <a:pt x="156" y="366"/>
                      <a:pt x="0" y="869"/>
                      <a:pt x="296" y="869"/>
                    </a:cubicBezTo>
                    <a:cubicBezTo>
                      <a:pt x="311" y="869"/>
                      <a:pt x="327" y="867"/>
                      <a:pt x="345" y="865"/>
                    </a:cubicBezTo>
                    <a:cubicBezTo>
                      <a:pt x="704" y="808"/>
                      <a:pt x="1157" y="206"/>
                      <a:pt x="956" y="77"/>
                    </a:cubicBezTo>
                    <a:cubicBezTo>
                      <a:pt x="864" y="17"/>
                      <a:pt x="755" y="1"/>
                      <a:pt x="66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8" name="Google Shape;7490;p38">
                <a:extLst>
                  <a:ext uri="{FF2B5EF4-FFF2-40B4-BE49-F238E27FC236}">
                    <a16:creationId xmlns:a16="http://schemas.microsoft.com/office/drawing/2014/main" id="{069F219D-5F4F-551D-1DE6-49778D3A88D8}"/>
                  </a:ext>
                </a:extLst>
              </p:cNvPr>
              <p:cNvSpPr/>
              <p:nvPr/>
            </p:nvSpPr>
            <p:spPr>
              <a:xfrm>
                <a:off x="4451500" y="1903400"/>
                <a:ext cx="59500" cy="31525"/>
              </a:xfrm>
              <a:custGeom>
                <a:avLst/>
                <a:gdLst/>
                <a:ahLst/>
                <a:cxnLst/>
                <a:rect l="l" t="t" r="r" b="b"/>
                <a:pathLst>
                  <a:path w="2380" h="1261" extrusionOk="0">
                    <a:moveTo>
                      <a:pt x="1147" y="1"/>
                    </a:moveTo>
                    <a:cubicBezTo>
                      <a:pt x="1008" y="1"/>
                      <a:pt x="868" y="22"/>
                      <a:pt x="734" y="75"/>
                    </a:cubicBezTo>
                    <a:cubicBezTo>
                      <a:pt x="0" y="364"/>
                      <a:pt x="198" y="1197"/>
                      <a:pt x="198" y="1197"/>
                    </a:cubicBezTo>
                    <a:cubicBezTo>
                      <a:pt x="198" y="1197"/>
                      <a:pt x="418" y="1260"/>
                      <a:pt x="734" y="1260"/>
                    </a:cubicBezTo>
                    <a:cubicBezTo>
                      <a:pt x="1204" y="1260"/>
                      <a:pt x="1886" y="1121"/>
                      <a:pt x="2379" y="431"/>
                    </a:cubicBezTo>
                    <a:cubicBezTo>
                      <a:pt x="2379" y="431"/>
                      <a:pt x="1769" y="1"/>
                      <a:pt x="1147"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9" name="Google Shape;7491;p38">
                <a:extLst>
                  <a:ext uri="{FF2B5EF4-FFF2-40B4-BE49-F238E27FC236}">
                    <a16:creationId xmlns:a16="http://schemas.microsoft.com/office/drawing/2014/main" id="{A8FAA754-2B18-3B38-87EF-E199DE559D97}"/>
                  </a:ext>
                </a:extLst>
              </p:cNvPr>
              <p:cNvSpPr/>
              <p:nvPr/>
            </p:nvSpPr>
            <p:spPr>
              <a:xfrm>
                <a:off x="4011450" y="1243975"/>
                <a:ext cx="458700" cy="471825"/>
              </a:xfrm>
              <a:custGeom>
                <a:avLst/>
                <a:gdLst/>
                <a:ahLst/>
                <a:cxnLst/>
                <a:rect l="l" t="t" r="r" b="b"/>
                <a:pathLst>
                  <a:path w="18348" h="18873" extrusionOk="0">
                    <a:moveTo>
                      <a:pt x="7998" y="1"/>
                    </a:moveTo>
                    <a:cubicBezTo>
                      <a:pt x="5238" y="1"/>
                      <a:pt x="2435" y="1591"/>
                      <a:pt x="1424" y="5613"/>
                    </a:cubicBezTo>
                    <a:cubicBezTo>
                      <a:pt x="1" y="11281"/>
                      <a:pt x="2821" y="16052"/>
                      <a:pt x="5808" y="17684"/>
                    </a:cubicBezTo>
                    <a:cubicBezTo>
                      <a:pt x="7530" y="18622"/>
                      <a:pt x="9178" y="18872"/>
                      <a:pt x="10497" y="18872"/>
                    </a:cubicBezTo>
                    <a:cubicBezTo>
                      <a:pt x="10676" y="18872"/>
                      <a:pt x="10849" y="18867"/>
                      <a:pt x="11015" y="18859"/>
                    </a:cubicBezTo>
                    <a:cubicBezTo>
                      <a:pt x="15574" y="18638"/>
                      <a:pt x="17264" y="13707"/>
                      <a:pt x="17552" y="12425"/>
                    </a:cubicBezTo>
                    <a:cubicBezTo>
                      <a:pt x="18040" y="10228"/>
                      <a:pt x="18348" y="3674"/>
                      <a:pt x="10867" y="576"/>
                    </a:cubicBezTo>
                    <a:cubicBezTo>
                      <a:pt x="9972" y="205"/>
                      <a:pt x="8988" y="1"/>
                      <a:pt x="799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0" name="Google Shape;7492;p38">
                <a:extLst>
                  <a:ext uri="{FF2B5EF4-FFF2-40B4-BE49-F238E27FC236}">
                    <a16:creationId xmlns:a16="http://schemas.microsoft.com/office/drawing/2014/main" id="{E494175D-B8E5-BBD2-F746-7C9ABFE42BFA}"/>
                  </a:ext>
                </a:extLst>
              </p:cNvPr>
              <p:cNvSpPr/>
              <p:nvPr/>
            </p:nvSpPr>
            <p:spPr>
              <a:xfrm>
                <a:off x="4417425" y="1494650"/>
                <a:ext cx="44675" cy="68750"/>
              </a:xfrm>
              <a:custGeom>
                <a:avLst/>
                <a:gdLst/>
                <a:ahLst/>
                <a:cxnLst/>
                <a:rect l="l" t="t" r="r" b="b"/>
                <a:pathLst>
                  <a:path w="1787" h="2750" extrusionOk="0">
                    <a:moveTo>
                      <a:pt x="1525" y="1"/>
                    </a:moveTo>
                    <a:lnTo>
                      <a:pt x="1525" y="1"/>
                    </a:lnTo>
                    <a:cubicBezTo>
                      <a:pt x="0" y="594"/>
                      <a:pt x="922" y="2750"/>
                      <a:pt x="1196" y="2750"/>
                    </a:cubicBezTo>
                    <a:cubicBezTo>
                      <a:pt x="1222" y="2750"/>
                      <a:pt x="1241" y="2731"/>
                      <a:pt x="1253" y="2690"/>
                    </a:cubicBezTo>
                    <a:cubicBezTo>
                      <a:pt x="1787" y="842"/>
                      <a:pt x="1525" y="1"/>
                      <a:pt x="1525" y="1"/>
                    </a:cubicBezTo>
                    <a:close/>
                  </a:path>
                </a:pathLst>
              </a:custGeom>
              <a:solidFill>
                <a:srgbClr val="D7AEA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1" name="Google Shape;7493;p38">
                <a:extLst>
                  <a:ext uri="{FF2B5EF4-FFF2-40B4-BE49-F238E27FC236}">
                    <a16:creationId xmlns:a16="http://schemas.microsoft.com/office/drawing/2014/main" id="{4141F507-BAD2-BEF4-BC1B-41BDEAE8C592}"/>
                  </a:ext>
                </a:extLst>
              </p:cNvPr>
              <p:cNvSpPr/>
              <p:nvPr/>
            </p:nvSpPr>
            <p:spPr>
              <a:xfrm>
                <a:off x="4163600" y="1541125"/>
                <a:ext cx="86050" cy="89275"/>
              </a:xfrm>
              <a:custGeom>
                <a:avLst/>
                <a:gdLst/>
                <a:ahLst/>
                <a:cxnLst/>
                <a:rect l="l" t="t" r="r" b="b"/>
                <a:pathLst>
                  <a:path w="3442" h="3571" extrusionOk="0">
                    <a:moveTo>
                      <a:pt x="1730" y="0"/>
                    </a:moveTo>
                    <a:cubicBezTo>
                      <a:pt x="833" y="0"/>
                      <a:pt x="83" y="753"/>
                      <a:pt x="42" y="1714"/>
                    </a:cubicBezTo>
                    <a:cubicBezTo>
                      <a:pt x="0" y="2699"/>
                      <a:pt x="718" y="3529"/>
                      <a:pt x="1645" y="3569"/>
                    </a:cubicBezTo>
                    <a:cubicBezTo>
                      <a:pt x="1668" y="3570"/>
                      <a:pt x="1690" y="3571"/>
                      <a:pt x="1712" y="3571"/>
                    </a:cubicBezTo>
                    <a:cubicBezTo>
                      <a:pt x="2609" y="3571"/>
                      <a:pt x="3359" y="2817"/>
                      <a:pt x="3400" y="1857"/>
                    </a:cubicBezTo>
                    <a:cubicBezTo>
                      <a:pt x="3442" y="872"/>
                      <a:pt x="2724" y="42"/>
                      <a:pt x="1797" y="2"/>
                    </a:cubicBezTo>
                    <a:cubicBezTo>
                      <a:pt x="1774" y="1"/>
                      <a:pt x="1752" y="0"/>
                      <a:pt x="1730" y="0"/>
                    </a:cubicBezTo>
                    <a:close/>
                  </a:path>
                </a:pathLst>
              </a:custGeom>
              <a:solidFill>
                <a:srgbClr val="D7AEA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2" name="Google Shape;7494;p38">
                <a:extLst>
                  <a:ext uri="{FF2B5EF4-FFF2-40B4-BE49-F238E27FC236}">
                    <a16:creationId xmlns:a16="http://schemas.microsoft.com/office/drawing/2014/main" id="{474609F3-288D-524F-CFA4-B1E71ECD3205}"/>
                  </a:ext>
                </a:extLst>
              </p:cNvPr>
              <p:cNvSpPr/>
              <p:nvPr/>
            </p:nvSpPr>
            <p:spPr>
              <a:xfrm>
                <a:off x="4395975" y="1421325"/>
                <a:ext cx="68025" cy="38400"/>
              </a:xfrm>
              <a:custGeom>
                <a:avLst/>
                <a:gdLst/>
                <a:ahLst/>
                <a:cxnLst/>
                <a:rect l="l" t="t" r="r" b="b"/>
                <a:pathLst>
                  <a:path w="2721" h="1536" extrusionOk="0">
                    <a:moveTo>
                      <a:pt x="1218" y="770"/>
                    </a:moveTo>
                    <a:cubicBezTo>
                      <a:pt x="1220" y="770"/>
                      <a:pt x="1229" y="771"/>
                      <a:pt x="1246" y="775"/>
                    </a:cubicBezTo>
                    <a:cubicBezTo>
                      <a:pt x="1249" y="775"/>
                      <a:pt x="1252" y="776"/>
                      <a:pt x="1255" y="776"/>
                    </a:cubicBezTo>
                    <a:lnTo>
                      <a:pt x="1255" y="776"/>
                    </a:lnTo>
                    <a:cubicBezTo>
                      <a:pt x="1232" y="775"/>
                      <a:pt x="1212" y="770"/>
                      <a:pt x="1218" y="770"/>
                    </a:cubicBezTo>
                    <a:close/>
                    <a:moveTo>
                      <a:pt x="1065" y="1"/>
                    </a:moveTo>
                    <a:cubicBezTo>
                      <a:pt x="793" y="1"/>
                      <a:pt x="521" y="71"/>
                      <a:pt x="300" y="232"/>
                    </a:cubicBezTo>
                    <a:cubicBezTo>
                      <a:pt x="150" y="343"/>
                      <a:pt x="1" y="545"/>
                      <a:pt x="14" y="747"/>
                    </a:cubicBezTo>
                    <a:cubicBezTo>
                      <a:pt x="26" y="933"/>
                      <a:pt x="181" y="1053"/>
                      <a:pt x="336" y="1053"/>
                    </a:cubicBezTo>
                    <a:cubicBezTo>
                      <a:pt x="417" y="1053"/>
                      <a:pt x="498" y="1021"/>
                      <a:pt x="559" y="948"/>
                    </a:cubicBezTo>
                    <a:lnTo>
                      <a:pt x="559" y="948"/>
                    </a:lnTo>
                    <a:cubicBezTo>
                      <a:pt x="566" y="944"/>
                      <a:pt x="574" y="941"/>
                      <a:pt x="581" y="937"/>
                    </a:cubicBezTo>
                    <a:lnTo>
                      <a:pt x="581" y="937"/>
                    </a:lnTo>
                    <a:cubicBezTo>
                      <a:pt x="612" y="926"/>
                      <a:pt x="643" y="913"/>
                      <a:pt x="670" y="898"/>
                    </a:cubicBezTo>
                    <a:cubicBezTo>
                      <a:pt x="693" y="887"/>
                      <a:pt x="712" y="872"/>
                      <a:pt x="735" y="862"/>
                    </a:cubicBezTo>
                    <a:lnTo>
                      <a:pt x="761" y="849"/>
                    </a:lnTo>
                    <a:lnTo>
                      <a:pt x="761" y="849"/>
                    </a:lnTo>
                    <a:cubicBezTo>
                      <a:pt x="811" y="832"/>
                      <a:pt x="862" y="814"/>
                      <a:pt x="913" y="799"/>
                    </a:cubicBezTo>
                    <a:cubicBezTo>
                      <a:pt x="944" y="791"/>
                      <a:pt x="976" y="783"/>
                      <a:pt x="1008" y="777"/>
                    </a:cubicBezTo>
                    <a:cubicBezTo>
                      <a:pt x="1016" y="775"/>
                      <a:pt x="1023" y="774"/>
                      <a:pt x="1031" y="773"/>
                    </a:cubicBezTo>
                    <a:lnTo>
                      <a:pt x="1031" y="773"/>
                    </a:lnTo>
                    <a:cubicBezTo>
                      <a:pt x="1031" y="773"/>
                      <a:pt x="1032" y="773"/>
                      <a:pt x="1033" y="773"/>
                    </a:cubicBezTo>
                    <a:cubicBezTo>
                      <a:pt x="1044" y="773"/>
                      <a:pt x="1056" y="772"/>
                      <a:pt x="1068" y="772"/>
                    </a:cubicBezTo>
                    <a:cubicBezTo>
                      <a:pt x="1121" y="772"/>
                      <a:pt x="1174" y="778"/>
                      <a:pt x="1226" y="778"/>
                    </a:cubicBezTo>
                    <a:cubicBezTo>
                      <a:pt x="1237" y="778"/>
                      <a:pt x="1249" y="778"/>
                      <a:pt x="1260" y="777"/>
                    </a:cubicBezTo>
                    <a:lnTo>
                      <a:pt x="1260" y="777"/>
                    </a:lnTo>
                    <a:cubicBezTo>
                      <a:pt x="1275" y="780"/>
                      <a:pt x="1290" y="784"/>
                      <a:pt x="1306" y="786"/>
                    </a:cubicBezTo>
                    <a:cubicBezTo>
                      <a:pt x="1348" y="797"/>
                      <a:pt x="1389" y="810"/>
                      <a:pt x="1431" y="824"/>
                    </a:cubicBezTo>
                    <a:lnTo>
                      <a:pt x="1431" y="824"/>
                    </a:lnTo>
                    <a:cubicBezTo>
                      <a:pt x="1449" y="833"/>
                      <a:pt x="1469" y="840"/>
                      <a:pt x="1487" y="849"/>
                    </a:cubicBezTo>
                    <a:cubicBezTo>
                      <a:pt x="1534" y="872"/>
                      <a:pt x="1578" y="898"/>
                      <a:pt x="1621" y="927"/>
                    </a:cubicBezTo>
                    <a:cubicBezTo>
                      <a:pt x="1639" y="939"/>
                      <a:pt x="1657" y="952"/>
                      <a:pt x="1675" y="964"/>
                    </a:cubicBezTo>
                    <a:lnTo>
                      <a:pt x="1675" y="964"/>
                    </a:lnTo>
                    <a:cubicBezTo>
                      <a:pt x="1690" y="977"/>
                      <a:pt x="1707" y="990"/>
                      <a:pt x="1723" y="1003"/>
                    </a:cubicBezTo>
                    <a:cubicBezTo>
                      <a:pt x="1783" y="1053"/>
                      <a:pt x="1835" y="1108"/>
                      <a:pt x="1896" y="1157"/>
                    </a:cubicBezTo>
                    <a:cubicBezTo>
                      <a:pt x="1927" y="1181"/>
                      <a:pt x="1937" y="1188"/>
                      <a:pt x="1936" y="1188"/>
                    </a:cubicBezTo>
                    <a:cubicBezTo>
                      <a:pt x="1936" y="1188"/>
                      <a:pt x="1917" y="1174"/>
                      <a:pt x="1907" y="1166"/>
                    </a:cubicBezTo>
                    <a:lnTo>
                      <a:pt x="1907" y="1166"/>
                    </a:lnTo>
                    <a:cubicBezTo>
                      <a:pt x="1924" y="1181"/>
                      <a:pt x="1940" y="1194"/>
                      <a:pt x="1956" y="1205"/>
                    </a:cubicBezTo>
                    <a:cubicBezTo>
                      <a:pt x="1985" y="1229"/>
                      <a:pt x="2013" y="1254"/>
                      <a:pt x="2038" y="1280"/>
                    </a:cubicBezTo>
                    <a:cubicBezTo>
                      <a:pt x="2102" y="1339"/>
                      <a:pt x="2160" y="1399"/>
                      <a:pt x="2216" y="1462"/>
                    </a:cubicBezTo>
                    <a:cubicBezTo>
                      <a:pt x="2263" y="1513"/>
                      <a:pt x="2324" y="1535"/>
                      <a:pt x="2387" y="1535"/>
                    </a:cubicBezTo>
                    <a:cubicBezTo>
                      <a:pt x="2550" y="1535"/>
                      <a:pt x="2721" y="1384"/>
                      <a:pt x="2653" y="1205"/>
                    </a:cubicBezTo>
                    <a:cubicBezTo>
                      <a:pt x="2590" y="1047"/>
                      <a:pt x="2522" y="887"/>
                      <a:pt x="2435" y="739"/>
                    </a:cubicBezTo>
                    <a:cubicBezTo>
                      <a:pt x="2357" y="607"/>
                      <a:pt x="2241" y="494"/>
                      <a:pt x="2123" y="400"/>
                    </a:cubicBezTo>
                    <a:cubicBezTo>
                      <a:pt x="1920" y="235"/>
                      <a:pt x="1691" y="102"/>
                      <a:pt x="1437" y="44"/>
                    </a:cubicBezTo>
                    <a:cubicBezTo>
                      <a:pt x="1316" y="16"/>
                      <a:pt x="1191" y="1"/>
                      <a:pt x="1065"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3" name="Google Shape;7495;p38">
                <a:extLst>
                  <a:ext uri="{FF2B5EF4-FFF2-40B4-BE49-F238E27FC236}">
                    <a16:creationId xmlns:a16="http://schemas.microsoft.com/office/drawing/2014/main" id="{97BFA003-F634-BE4D-53F0-F97BE22357FB}"/>
                  </a:ext>
                </a:extLst>
              </p:cNvPr>
              <p:cNvSpPr/>
              <p:nvPr/>
            </p:nvSpPr>
            <p:spPr>
              <a:xfrm>
                <a:off x="4172375" y="1439925"/>
                <a:ext cx="130550" cy="87600"/>
              </a:xfrm>
              <a:custGeom>
                <a:avLst/>
                <a:gdLst/>
                <a:ahLst/>
                <a:cxnLst/>
                <a:rect l="l" t="t" r="r" b="b"/>
                <a:pathLst>
                  <a:path w="5222" h="3504" extrusionOk="0">
                    <a:moveTo>
                      <a:pt x="3671" y="953"/>
                    </a:moveTo>
                    <a:cubicBezTo>
                      <a:pt x="3671" y="953"/>
                      <a:pt x="3671" y="953"/>
                      <a:pt x="3671" y="953"/>
                    </a:cubicBezTo>
                    <a:cubicBezTo>
                      <a:pt x="3681" y="957"/>
                      <a:pt x="3686" y="959"/>
                      <a:pt x="3686" y="959"/>
                    </a:cubicBezTo>
                    <a:cubicBezTo>
                      <a:pt x="3686" y="959"/>
                      <a:pt x="3681" y="957"/>
                      <a:pt x="3671" y="953"/>
                    </a:cubicBezTo>
                    <a:close/>
                    <a:moveTo>
                      <a:pt x="1828" y="1224"/>
                    </a:moveTo>
                    <a:lnTo>
                      <a:pt x="1828" y="1224"/>
                    </a:lnTo>
                    <a:cubicBezTo>
                      <a:pt x="1826" y="1226"/>
                      <a:pt x="1824" y="1228"/>
                      <a:pt x="1821" y="1230"/>
                    </a:cubicBezTo>
                    <a:lnTo>
                      <a:pt x="1821" y="1230"/>
                    </a:lnTo>
                    <a:cubicBezTo>
                      <a:pt x="1823" y="1228"/>
                      <a:pt x="1826" y="1226"/>
                      <a:pt x="1828" y="1224"/>
                    </a:cubicBezTo>
                    <a:close/>
                    <a:moveTo>
                      <a:pt x="738" y="2541"/>
                    </a:moveTo>
                    <a:cubicBezTo>
                      <a:pt x="736" y="2545"/>
                      <a:pt x="734" y="2549"/>
                      <a:pt x="733" y="2554"/>
                    </a:cubicBezTo>
                    <a:lnTo>
                      <a:pt x="733" y="2554"/>
                    </a:lnTo>
                    <a:cubicBezTo>
                      <a:pt x="734" y="2550"/>
                      <a:pt x="736" y="2546"/>
                      <a:pt x="738" y="2541"/>
                    </a:cubicBezTo>
                    <a:close/>
                    <a:moveTo>
                      <a:pt x="653" y="2726"/>
                    </a:moveTo>
                    <a:cubicBezTo>
                      <a:pt x="652" y="2729"/>
                      <a:pt x="650" y="2734"/>
                      <a:pt x="647" y="2740"/>
                    </a:cubicBezTo>
                    <a:cubicBezTo>
                      <a:pt x="649" y="2735"/>
                      <a:pt x="651" y="2730"/>
                      <a:pt x="653" y="2726"/>
                    </a:cubicBezTo>
                    <a:close/>
                    <a:moveTo>
                      <a:pt x="2908" y="0"/>
                    </a:moveTo>
                    <a:cubicBezTo>
                      <a:pt x="2685" y="0"/>
                      <a:pt x="2462" y="30"/>
                      <a:pt x="2248" y="89"/>
                    </a:cubicBezTo>
                    <a:cubicBezTo>
                      <a:pt x="1800" y="214"/>
                      <a:pt x="1396" y="461"/>
                      <a:pt x="1051" y="772"/>
                    </a:cubicBezTo>
                    <a:cubicBezTo>
                      <a:pt x="705" y="1081"/>
                      <a:pt x="390" y="1507"/>
                      <a:pt x="240" y="1949"/>
                    </a:cubicBezTo>
                    <a:cubicBezTo>
                      <a:pt x="219" y="2010"/>
                      <a:pt x="199" y="2070"/>
                      <a:pt x="186" y="2133"/>
                    </a:cubicBezTo>
                    <a:cubicBezTo>
                      <a:pt x="183" y="2151"/>
                      <a:pt x="180" y="2170"/>
                      <a:pt x="177" y="2188"/>
                    </a:cubicBezTo>
                    <a:cubicBezTo>
                      <a:pt x="173" y="2206"/>
                      <a:pt x="170" y="2224"/>
                      <a:pt x="168" y="2243"/>
                    </a:cubicBezTo>
                    <a:cubicBezTo>
                      <a:pt x="163" y="2303"/>
                      <a:pt x="158" y="2334"/>
                      <a:pt x="156" y="2334"/>
                    </a:cubicBezTo>
                    <a:cubicBezTo>
                      <a:pt x="155" y="2334"/>
                      <a:pt x="155" y="2321"/>
                      <a:pt x="155" y="2297"/>
                    </a:cubicBezTo>
                    <a:lnTo>
                      <a:pt x="155" y="2297"/>
                    </a:lnTo>
                    <a:cubicBezTo>
                      <a:pt x="115" y="2408"/>
                      <a:pt x="88" y="2528"/>
                      <a:pt x="63" y="2643"/>
                    </a:cubicBezTo>
                    <a:cubicBezTo>
                      <a:pt x="34" y="2774"/>
                      <a:pt x="24" y="2903"/>
                      <a:pt x="16" y="3037"/>
                    </a:cubicBezTo>
                    <a:cubicBezTo>
                      <a:pt x="12" y="3097"/>
                      <a:pt x="0" y="3160"/>
                      <a:pt x="2" y="3223"/>
                    </a:cubicBezTo>
                    <a:cubicBezTo>
                      <a:pt x="5" y="3301"/>
                      <a:pt x="46" y="3366"/>
                      <a:pt x="83" y="3430"/>
                    </a:cubicBezTo>
                    <a:cubicBezTo>
                      <a:pt x="111" y="3477"/>
                      <a:pt x="163" y="3504"/>
                      <a:pt x="214" y="3504"/>
                    </a:cubicBezTo>
                    <a:cubicBezTo>
                      <a:pt x="251" y="3504"/>
                      <a:pt x="288" y="3490"/>
                      <a:pt x="316" y="3461"/>
                    </a:cubicBezTo>
                    <a:cubicBezTo>
                      <a:pt x="354" y="3422"/>
                      <a:pt x="396" y="3385"/>
                      <a:pt x="424" y="3338"/>
                    </a:cubicBezTo>
                    <a:cubicBezTo>
                      <a:pt x="453" y="3291"/>
                      <a:pt x="461" y="3233"/>
                      <a:pt x="477" y="3180"/>
                    </a:cubicBezTo>
                    <a:cubicBezTo>
                      <a:pt x="510" y="3071"/>
                      <a:pt x="540" y="3024"/>
                      <a:pt x="586" y="2900"/>
                    </a:cubicBezTo>
                    <a:cubicBezTo>
                      <a:pt x="602" y="2856"/>
                      <a:pt x="618" y="2813"/>
                      <a:pt x="634" y="2770"/>
                    </a:cubicBezTo>
                    <a:cubicBezTo>
                      <a:pt x="636" y="2766"/>
                      <a:pt x="651" y="2731"/>
                      <a:pt x="655" y="2721"/>
                    </a:cubicBezTo>
                    <a:lnTo>
                      <a:pt x="655" y="2721"/>
                    </a:lnTo>
                    <a:cubicBezTo>
                      <a:pt x="663" y="2703"/>
                      <a:pt x="672" y="2684"/>
                      <a:pt x="679" y="2665"/>
                    </a:cubicBezTo>
                    <a:cubicBezTo>
                      <a:pt x="696" y="2629"/>
                      <a:pt x="717" y="2592"/>
                      <a:pt x="733" y="2554"/>
                    </a:cubicBezTo>
                    <a:lnTo>
                      <a:pt x="733" y="2554"/>
                    </a:lnTo>
                    <a:cubicBezTo>
                      <a:pt x="729" y="2562"/>
                      <a:pt x="727" y="2565"/>
                      <a:pt x="726" y="2565"/>
                    </a:cubicBezTo>
                    <a:cubicBezTo>
                      <a:pt x="724" y="2565"/>
                      <a:pt x="729" y="2545"/>
                      <a:pt x="739" y="2531"/>
                    </a:cubicBezTo>
                    <a:cubicBezTo>
                      <a:pt x="759" y="2507"/>
                      <a:pt x="778" y="2484"/>
                      <a:pt x="798" y="2460"/>
                    </a:cubicBezTo>
                    <a:cubicBezTo>
                      <a:pt x="938" y="2285"/>
                      <a:pt x="1053" y="2091"/>
                      <a:pt x="1184" y="1907"/>
                    </a:cubicBezTo>
                    <a:cubicBezTo>
                      <a:pt x="1195" y="1892"/>
                      <a:pt x="1207" y="1876"/>
                      <a:pt x="1218" y="1862"/>
                    </a:cubicBezTo>
                    <a:cubicBezTo>
                      <a:pt x="1223" y="1854"/>
                      <a:pt x="1228" y="1849"/>
                      <a:pt x="1234" y="1841"/>
                    </a:cubicBezTo>
                    <a:cubicBezTo>
                      <a:pt x="1245" y="1825"/>
                      <a:pt x="1251" y="1817"/>
                      <a:pt x="1250" y="1817"/>
                    </a:cubicBezTo>
                    <a:lnTo>
                      <a:pt x="1250" y="1817"/>
                    </a:lnTo>
                    <a:cubicBezTo>
                      <a:pt x="1250" y="1817"/>
                      <a:pt x="1239" y="1831"/>
                      <a:pt x="1218" y="1860"/>
                    </a:cubicBezTo>
                    <a:cubicBezTo>
                      <a:pt x="1231" y="1824"/>
                      <a:pt x="1278" y="1786"/>
                      <a:pt x="1304" y="1753"/>
                    </a:cubicBezTo>
                    <a:cubicBezTo>
                      <a:pt x="1372" y="1674"/>
                      <a:pt x="1444" y="1598"/>
                      <a:pt x="1514" y="1520"/>
                    </a:cubicBezTo>
                    <a:cubicBezTo>
                      <a:pt x="1579" y="1452"/>
                      <a:pt x="1647" y="1386"/>
                      <a:pt x="1714" y="1323"/>
                    </a:cubicBezTo>
                    <a:cubicBezTo>
                      <a:pt x="1747" y="1293"/>
                      <a:pt x="1780" y="1264"/>
                      <a:pt x="1814" y="1236"/>
                    </a:cubicBezTo>
                    <a:lnTo>
                      <a:pt x="1814" y="1236"/>
                    </a:lnTo>
                    <a:cubicBezTo>
                      <a:pt x="1836" y="1228"/>
                      <a:pt x="1856" y="1205"/>
                      <a:pt x="1875" y="1190"/>
                    </a:cubicBezTo>
                    <a:cubicBezTo>
                      <a:pt x="1951" y="1134"/>
                      <a:pt x="2031" y="1084"/>
                      <a:pt x="2114" y="1037"/>
                    </a:cubicBezTo>
                    <a:cubicBezTo>
                      <a:pt x="2153" y="1017"/>
                      <a:pt x="2190" y="996"/>
                      <a:pt x="2229" y="977"/>
                    </a:cubicBezTo>
                    <a:cubicBezTo>
                      <a:pt x="2247" y="966"/>
                      <a:pt x="2268" y="957"/>
                      <a:pt x="2288" y="948"/>
                    </a:cubicBezTo>
                    <a:lnTo>
                      <a:pt x="2288" y="948"/>
                    </a:lnTo>
                    <a:cubicBezTo>
                      <a:pt x="2290" y="948"/>
                      <a:pt x="2292" y="947"/>
                      <a:pt x="2293" y="946"/>
                    </a:cubicBezTo>
                    <a:cubicBezTo>
                      <a:pt x="2381" y="912"/>
                      <a:pt x="2468" y="882"/>
                      <a:pt x="2562" y="857"/>
                    </a:cubicBezTo>
                    <a:cubicBezTo>
                      <a:pt x="2604" y="848"/>
                      <a:pt x="2644" y="838"/>
                      <a:pt x="2686" y="830"/>
                    </a:cubicBezTo>
                    <a:cubicBezTo>
                      <a:pt x="2694" y="827"/>
                      <a:pt x="2703" y="826"/>
                      <a:pt x="2711" y="825"/>
                    </a:cubicBezTo>
                    <a:lnTo>
                      <a:pt x="2711" y="825"/>
                    </a:lnTo>
                    <a:cubicBezTo>
                      <a:pt x="2728" y="823"/>
                      <a:pt x="2743" y="822"/>
                      <a:pt x="2759" y="819"/>
                    </a:cubicBezTo>
                    <a:cubicBezTo>
                      <a:pt x="2832" y="812"/>
                      <a:pt x="2906" y="808"/>
                      <a:pt x="2979" y="808"/>
                    </a:cubicBezTo>
                    <a:cubicBezTo>
                      <a:pt x="2994" y="808"/>
                      <a:pt x="3008" y="809"/>
                      <a:pt x="3023" y="809"/>
                    </a:cubicBezTo>
                    <a:cubicBezTo>
                      <a:pt x="3078" y="810"/>
                      <a:pt x="3129" y="815"/>
                      <a:pt x="3183" y="819"/>
                    </a:cubicBezTo>
                    <a:cubicBezTo>
                      <a:pt x="3188" y="819"/>
                      <a:pt x="3192" y="819"/>
                      <a:pt x="3196" y="819"/>
                    </a:cubicBezTo>
                    <a:cubicBezTo>
                      <a:pt x="3200" y="819"/>
                      <a:pt x="3203" y="819"/>
                      <a:pt x="3204" y="818"/>
                    </a:cubicBezTo>
                    <a:lnTo>
                      <a:pt x="3204" y="818"/>
                    </a:lnTo>
                    <a:cubicBezTo>
                      <a:pt x="3228" y="823"/>
                      <a:pt x="3253" y="831"/>
                      <a:pt x="3267" y="833"/>
                    </a:cubicBezTo>
                    <a:cubicBezTo>
                      <a:pt x="3380" y="856"/>
                      <a:pt x="3492" y="888"/>
                      <a:pt x="3600" y="927"/>
                    </a:cubicBezTo>
                    <a:cubicBezTo>
                      <a:pt x="3624" y="935"/>
                      <a:pt x="3646" y="944"/>
                      <a:pt x="3669" y="952"/>
                    </a:cubicBezTo>
                    <a:lnTo>
                      <a:pt x="3669" y="952"/>
                    </a:lnTo>
                    <a:cubicBezTo>
                      <a:pt x="3682" y="957"/>
                      <a:pt x="3694" y="963"/>
                      <a:pt x="3705" y="969"/>
                    </a:cubicBezTo>
                    <a:cubicBezTo>
                      <a:pt x="3763" y="995"/>
                      <a:pt x="3820" y="1024"/>
                      <a:pt x="3875" y="1056"/>
                    </a:cubicBezTo>
                    <a:cubicBezTo>
                      <a:pt x="3995" y="1121"/>
                      <a:pt x="4109" y="1195"/>
                      <a:pt x="4219" y="1276"/>
                    </a:cubicBezTo>
                    <a:cubicBezTo>
                      <a:pt x="4221" y="1277"/>
                      <a:pt x="4274" y="1319"/>
                      <a:pt x="4275" y="1319"/>
                    </a:cubicBezTo>
                    <a:cubicBezTo>
                      <a:pt x="4275" y="1319"/>
                      <a:pt x="4270" y="1315"/>
                      <a:pt x="4257" y="1304"/>
                    </a:cubicBezTo>
                    <a:lnTo>
                      <a:pt x="4257" y="1304"/>
                    </a:lnTo>
                    <a:cubicBezTo>
                      <a:pt x="4287" y="1326"/>
                      <a:pt x="4316" y="1351"/>
                      <a:pt x="4344" y="1375"/>
                    </a:cubicBezTo>
                    <a:cubicBezTo>
                      <a:pt x="4431" y="1446"/>
                      <a:pt x="4520" y="1496"/>
                      <a:pt x="4616" y="1551"/>
                    </a:cubicBezTo>
                    <a:cubicBezTo>
                      <a:pt x="4666" y="1580"/>
                      <a:pt x="4719" y="1593"/>
                      <a:pt x="4771" y="1593"/>
                    </a:cubicBezTo>
                    <a:cubicBezTo>
                      <a:pt x="5006" y="1593"/>
                      <a:pt x="5221" y="1329"/>
                      <a:pt x="5070" y="1098"/>
                    </a:cubicBezTo>
                    <a:cubicBezTo>
                      <a:pt x="5020" y="1022"/>
                      <a:pt x="4970" y="935"/>
                      <a:pt x="4907" y="869"/>
                    </a:cubicBezTo>
                    <a:cubicBezTo>
                      <a:pt x="4857" y="815"/>
                      <a:pt x="4794" y="768"/>
                      <a:pt x="4737" y="723"/>
                    </a:cubicBezTo>
                    <a:cubicBezTo>
                      <a:pt x="4614" y="621"/>
                      <a:pt x="4485" y="526"/>
                      <a:pt x="4350" y="440"/>
                    </a:cubicBezTo>
                    <a:cubicBezTo>
                      <a:pt x="4132" y="299"/>
                      <a:pt x="3891" y="189"/>
                      <a:pt x="3645" y="112"/>
                    </a:cubicBezTo>
                    <a:cubicBezTo>
                      <a:pt x="3408" y="37"/>
                      <a:pt x="3158" y="0"/>
                      <a:pt x="2908" y="0"/>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4" name="Google Shape;7496;p38">
                <a:extLst>
                  <a:ext uri="{FF2B5EF4-FFF2-40B4-BE49-F238E27FC236}">
                    <a16:creationId xmlns:a16="http://schemas.microsoft.com/office/drawing/2014/main" id="{3B74C6E7-A93A-A0F6-86DA-25F2C51654C2}"/>
                  </a:ext>
                </a:extLst>
              </p:cNvPr>
              <p:cNvSpPr/>
              <p:nvPr/>
            </p:nvSpPr>
            <p:spPr>
              <a:xfrm>
                <a:off x="4241175" y="1514425"/>
                <a:ext cx="29550" cy="38325"/>
              </a:xfrm>
              <a:custGeom>
                <a:avLst/>
                <a:gdLst/>
                <a:ahLst/>
                <a:cxnLst/>
                <a:rect l="l" t="t" r="r" b="b"/>
                <a:pathLst>
                  <a:path w="1182" h="1533" extrusionOk="0">
                    <a:moveTo>
                      <a:pt x="547" y="1"/>
                    </a:moveTo>
                    <a:cubicBezTo>
                      <a:pt x="518" y="4"/>
                      <a:pt x="491" y="9"/>
                      <a:pt x="465" y="12"/>
                    </a:cubicBezTo>
                    <a:cubicBezTo>
                      <a:pt x="461" y="14"/>
                      <a:pt x="457" y="16"/>
                      <a:pt x="452" y="18"/>
                    </a:cubicBezTo>
                    <a:lnTo>
                      <a:pt x="452" y="18"/>
                    </a:lnTo>
                    <a:cubicBezTo>
                      <a:pt x="392" y="27"/>
                      <a:pt x="339" y="42"/>
                      <a:pt x="279" y="75"/>
                    </a:cubicBezTo>
                    <a:cubicBezTo>
                      <a:pt x="246" y="93"/>
                      <a:pt x="217" y="117"/>
                      <a:pt x="190" y="141"/>
                    </a:cubicBezTo>
                    <a:cubicBezTo>
                      <a:pt x="161" y="166"/>
                      <a:pt x="140" y="201"/>
                      <a:pt x="117" y="230"/>
                    </a:cubicBezTo>
                    <a:cubicBezTo>
                      <a:pt x="70" y="298"/>
                      <a:pt x="46" y="382"/>
                      <a:pt x="30" y="462"/>
                    </a:cubicBezTo>
                    <a:cubicBezTo>
                      <a:pt x="17" y="525"/>
                      <a:pt x="6" y="589"/>
                      <a:pt x="4" y="654"/>
                    </a:cubicBezTo>
                    <a:cubicBezTo>
                      <a:pt x="1" y="724"/>
                      <a:pt x="12" y="793"/>
                      <a:pt x="22" y="861"/>
                    </a:cubicBezTo>
                    <a:cubicBezTo>
                      <a:pt x="33" y="947"/>
                      <a:pt x="56" y="1034"/>
                      <a:pt x="85" y="1115"/>
                    </a:cubicBezTo>
                    <a:cubicBezTo>
                      <a:pt x="130" y="1252"/>
                      <a:pt x="203" y="1377"/>
                      <a:pt x="332" y="1451"/>
                    </a:cubicBezTo>
                    <a:cubicBezTo>
                      <a:pt x="379" y="1479"/>
                      <a:pt x="432" y="1500"/>
                      <a:pt x="484" y="1513"/>
                    </a:cubicBezTo>
                    <a:cubicBezTo>
                      <a:pt x="539" y="1524"/>
                      <a:pt x="597" y="1532"/>
                      <a:pt x="654" y="1532"/>
                    </a:cubicBezTo>
                    <a:cubicBezTo>
                      <a:pt x="790" y="1531"/>
                      <a:pt x="918" y="1490"/>
                      <a:pt x="1018" y="1400"/>
                    </a:cubicBezTo>
                    <a:cubicBezTo>
                      <a:pt x="1079" y="1345"/>
                      <a:pt x="1108" y="1277"/>
                      <a:pt x="1138" y="1204"/>
                    </a:cubicBezTo>
                    <a:cubicBezTo>
                      <a:pt x="1149" y="1173"/>
                      <a:pt x="1155" y="1142"/>
                      <a:pt x="1160" y="1110"/>
                    </a:cubicBezTo>
                    <a:cubicBezTo>
                      <a:pt x="1178" y="977"/>
                      <a:pt x="1181" y="842"/>
                      <a:pt x="1178" y="706"/>
                    </a:cubicBezTo>
                    <a:cubicBezTo>
                      <a:pt x="1176" y="631"/>
                      <a:pt x="1168" y="554"/>
                      <a:pt x="1149" y="481"/>
                    </a:cubicBezTo>
                    <a:cubicBezTo>
                      <a:pt x="1144" y="457"/>
                      <a:pt x="1138" y="436"/>
                      <a:pt x="1128" y="413"/>
                    </a:cubicBezTo>
                    <a:cubicBezTo>
                      <a:pt x="1108" y="368"/>
                      <a:pt x="1092" y="323"/>
                      <a:pt x="1065" y="282"/>
                    </a:cubicBezTo>
                    <a:cubicBezTo>
                      <a:pt x="1008" y="201"/>
                      <a:pt x="939" y="125"/>
                      <a:pt x="848" y="80"/>
                    </a:cubicBezTo>
                    <a:cubicBezTo>
                      <a:pt x="800" y="56"/>
                      <a:pt x="748" y="33"/>
                      <a:pt x="694" y="20"/>
                    </a:cubicBezTo>
                    <a:cubicBezTo>
                      <a:pt x="678" y="17"/>
                      <a:pt x="662" y="15"/>
                      <a:pt x="646" y="12"/>
                    </a:cubicBezTo>
                    <a:cubicBezTo>
                      <a:pt x="614" y="9"/>
                      <a:pt x="581" y="2"/>
                      <a:pt x="547"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5" name="Google Shape;7497;p38">
                <a:extLst>
                  <a:ext uri="{FF2B5EF4-FFF2-40B4-BE49-F238E27FC236}">
                    <a16:creationId xmlns:a16="http://schemas.microsoft.com/office/drawing/2014/main" id="{F2C47F78-97CC-35BD-421C-E294F0E494F2}"/>
                  </a:ext>
                </a:extLst>
              </p:cNvPr>
              <p:cNvSpPr/>
              <p:nvPr/>
            </p:nvSpPr>
            <p:spPr>
              <a:xfrm>
                <a:off x="4410250" y="1477150"/>
                <a:ext cx="28500" cy="36750"/>
              </a:xfrm>
              <a:custGeom>
                <a:avLst/>
                <a:gdLst/>
                <a:ahLst/>
                <a:cxnLst/>
                <a:rect l="l" t="t" r="r" b="b"/>
                <a:pathLst>
                  <a:path w="1140" h="1470" extrusionOk="0">
                    <a:moveTo>
                      <a:pt x="540" y="1"/>
                    </a:moveTo>
                    <a:cubicBezTo>
                      <a:pt x="496" y="1"/>
                      <a:pt x="451" y="9"/>
                      <a:pt x="411" y="25"/>
                    </a:cubicBezTo>
                    <a:lnTo>
                      <a:pt x="411" y="25"/>
                    </a:lnTo>
                    <a:cubicBezTo>
                      <a:pt x="366" y="35"/>
                      <a:pt x="321" y="54"/>
                      <a:pt x="282" y="77"/>
                    </a:cubicBezTo>
                    <a:cubicBezTo>
                      <a:pt x="213" y="117"/>
                      <a:pt x="169" y="166"/>
                      <a:pt x="124" y="230"/>
                    </a:cubicBezTo>
                    <a:cubicBezTo>
                      <a:pt x="80" y="292"/>
                      <a:pt x="56" y="369"/>
                      <a:pt x="40" y="444"/>
                    </a:cubicBezTo>
                    <a:cubicBezTo>
                      <a:pt x="17" y="539"/>
                      <a:pt x="1" y="638"/>
                      <a:pt x="9" y="736"/>
                    </a:cubicBezTo>
                    <a:cubicBezTo>
                      <a:pt x="17" y="842"/>
                      <a:pt x="35" y="945"/>
                      <a:pt x="61" y="1047"/>
                    </a:cubicBezTo>
                    <a:cubicBezTo>
                      <a:pt x="88" y="1154"/>
                      <a:pt x="137" y="1265"/>
                      <a:pt x="221" y="1340"/>
                    </a:cubicBezTo>
                    <a:cubicBezTo>
                      <a:pt x="319" y="1427"/>
                      <a:pt x="441" y="1469"/>
                      <a:pt x="570" y="1469"/>
                    </a:cubicBezTo>
                    <a:cubicBezTo>
                      <a:pt x="670" y="1469"/>
                      <a:pt x="785" y="1445"/>
                      <a:pt x="868" y="1388"/>
                    </a:cubicBezTo>
                    <a:cubicBezTo>
                      <a:pt x="939" y="1340"/>
                      <a:pt x="977" y="1298"/>
                      <a:pt x="1026" y="1228"/>
                    </a:cubicBezTo>
                    <a:cubicBezTo>
                      <a:pt x="1058" y="1184"/>
                      <a:pt x="1078" y="1131"/>
                      <a:pt x="1096" y="1081"/>
                    </a:cubicBezTo>
                    <a:cubicBezTo>
                      <a:pt x="1125" y="1007"/>
                      <a:pt x="1134" y="922"/>
                      <a:pt x="1136" y="845"/>
                    </a:cubicBezTo>
                    <a:cubicBezTo>
                      <a:pt x="1139" y="774"/>
                      <a:pt x="1128" y="703"/>
                      <a:pt x="1118" y="633"/>
                    </a:cubicBezTo>
                    <a:cubicBezTo>
                      <a:pt x="1092" y="465"/>
                      <a:pt x="1021" y="305"/>
                      <a:pt x="908" y="177"/>
                    </a:cubicBezTo>
                    <a:cubicBezTo>
                      <a:pt x="843" y="103"/>
                      <a:pt x="756" y="54"/>
                      <a:pt x="664" y="22"/>
                    </a:cubicBezTo>
                    <a:cubicBezTo>
                      <a:pt x="625" y="8"/>
                      <a:pt x="583" y="1"/>
                      <a:pt x="540"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9" name="Google Shape;7498;p38">
                <a:extLst>
                  <a:ext uri="{FF2B5EF4-FFF2-40B4-BE49-F238E27FC236}">
                    <a16:creationId xmlns:a16="http://schemas.microsoft.com/office/drawing/2014/main" id="{513FBC52-93B3-04E2-CBF8-7D2572731DE7}"/>
                  </a:ext>
                </a:extLst>
              </p:cNvPr>
              <p:cNvSpPr/>
              <p:nvPr/>
            </p:nvSpPr>
            <p:spPr>
              <a:xfrm>
                <a:off x="3998150" y="1216150"/>
                <a:ext cx="15550" cy="62000"/>
              </a:xfrm>
              <a:custGeom>
                <a:avLst/>
                <a:gdLst/>
                <a:ahLst/>
                <a:cxnLst/>
                <a:rect l="l" t="t" r="r" b="b"/>
                <a:pathLst>
                  <a:path w="622" h="2480" extrusionOk="0">
                    <a:moveTo>
                      <a:pt x="476" y="0"/>
                    </a:moveTo>
                    <a:cubicBezTo>
                      <a:pt x="476" y="0"/>
                      <a:pt x="1" y="950"/>
                      <a:pt x="622" y="2479"/>
                    </a:cubicBezTo>
                    <a:lnTo>
                      <a:pt x="476" y="0"/>
                    </a:ln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0" name="Google Shape;7499;p38">
                <a:extLst>
                  <a:ext uri="{FF2B5EF4-FFF2-40B4-BE49-F238E27FC236}">
                    <a16:creationId xmlns:a16="http://schemas.microsoft.com/office/drawing/2014/main" id="{408CD252-7462-2C88-4E1C-9CC2B8035215}"/>
                  </a:ext>
                </a:extLst>
              </p:cNvPr>
              <p:cNvSpPr/>
              <p:nvPr/>
            </p:nvSpPr>
            <p:spPr>
              <a:xfrm>
                <a:off x="3947775" y="1282150"/>
                <a:ext cx="46050" cy="10100"/>
              </a:xfrm>
              <a:custGeom>
                <a:avLst/>
                <a:gdLst/>
                <a:ahLst/>
                <a:cxnLst/>
                <a:rect l="l" t="t" r="r" b="b"/>
                <a:pathLst>
                  <a:path w="1842" h="404" extrusionOk="0">
                    <a:moveTo>
                      <a:pt x="1212" y="1"/>
                    </a:moveTo>
                    <a:cubicBezTo>
                      <a:pt x="447" y="1"/>
                      <a:pt x="1" y="404"/>
                      <a:pt x="1" y="404"/>
                    </a:cubicBezTo>
                    <a:lnTo>
                      <a:pt x="1841" y="88"/>
                    </a:lnTo>
                    <a:cubicBezTo>
                      <a:pt x="1613" y="26"/>
                      <a:pt x="1403" y="1"/>
                      <a:pt x="1212"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1" name="Google Shape;7500;p38">
                <a:extLst>
                  <a:ext uri="{FF2B5EF4-FFF2-40B4-BE49-F238E27FC236}">
                    <a16:creationId xmlns:a16="http://schemas.microsoft.com/office/drawing/2014/main" id="{15842300-0D21-102E-18EC-8AD2D5E0A283}"/>
                  </a:ext>
                </a:extLst>
              </p:cNvPr>
              <p:cNvSpPr/>
              <p:nvPr/>
            </p:nvSpPr>
            <p:spPr>
              <a:xfrm>
                <a:off x="4163100" y="1418600"/>
                <a:ext cx="168375" cy="191500"/>
              </a:xfrm>
              <a:custGeom>
                <a:avLst/>
                <a:gdLst/>
                <a:ahLst/>
                <a:cxnLst/>
                <a:rect l="l" t="t" r="r" b="b"/>
                <a:pathLst>
                  <a:path w="6735" h="7660" fill="none" extrusionOk="0">
                    <a:moveTo>
                      <a:pt x="994" y="6672"/>
                    </a:moveTo>
                    <a:cubicBezTo>
                      <a:pt x="319" y="5863"/>
                      <a:pt x="1" y="4765"/>
                      <a:pt x="143" y="3720"/>
                    </a:cubicBezTo>
                    <a:cubicBezTo>
                      <a:pt x="284" y="2676"/>
                      <a:pt x="887" y="1710"/>
                      <a:pt x="1746" y="1101"/>
                    </a:cubicBezTo>
                    <a:cubicBezTo>
                      <a:pt x="3290" y="1"/>
                      <a:pt x="4783" y="1047"/>
                      <a:pt x="5165" y="1524"/>
                    </a:cubicBezTo>
                    <a:cubicBezTo>
                      <a:pt x="6735" y="3488"/>
                      <a:pt x="6361" y="6209"/>
                      <a:pt x="4618" y="7176"/>
                    </a:cubicBezTo>
                    <a:cubicBezTo>
                      <a:pt x="3750" y="7660"/>
                      <a:pt x="1920" y="7571"/>
                      <a:pt x="1141" y="6796"/>
                    </a:cubicBezTo>
                    <a:close/>
                  </a:path>
                </a:pathLst>
              </a:custGeom>
              <a:solidFill>
                <a:srgbClr val="E45B1C"/>
              </a:solidFill>
              <a:ln w="15775" cap="rnd" cmpd="sng">
                <a:solidFill>
                  <a:srgbClr val="E06A4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2" name="Google Shape;7501;p38">
                <a:extLst>
                  <a:ext uri="{FF2B5EF4-FFF2-40B4-BE49-F238E27FC236}">
                    <a16:creationId xmlns:a16="http://schemas.microsoft.com/office/drawing/2014/main" id="{918D7C91-A6F2-1472-C626-C5BFFCAF107D}"/>
                  </a:ext>
                </a:extLst>
              </p:cNvPr>
              <p:cNvSpPr/>
              <p:nvPr/>
            </p:nvSpPr>
            <p:spPr>
              <a:xfrm>
                <a:off x="4090825" y="1507275"/>
                <a:ext cx="85125" cy="43500"/>
              </a:xfrm>
              <a:custGeom>
                <a:avLst/>
                <a:gdLst/>
                <a:ahLst/>
                <a:cxnLst/>
                <a:rect l="l" t="t" r="r" b="b"/>
                <a:pathLst>
                  <a:path w="3405" h="1740" extrusionOk="0">
                    <a:moveTo>
                      <a:pt x="332" y="0"/>
                    </a:moveTo>
                    <a:cubicBezTo>
                      <a:pt x="315" y="0"/>
                      <a:pt x="298" y="2"/>
                      <a:pt x="280" y="5"/>
                    </a:cubicBezTo>
                    <a:cubicBezTo>
                      <a:pt x="238" y="7"/>
                      <a:pt x="199" y="20"/>
                      <a:pt x="164" y="43"/>
                    </a:cubicBezTo>
                    <a:cubicBezTo>
                      <a:pt x="99" y="80"/>
                      <a:pt x="36" y="156"/>
                      <a:pt x="18" y="230"/>
                    </a:cubicBezTo>
                    <a:cubicBezTo>
                      <a:pt x="0" y="311"/>
                      <a:pt x="4" y="402"/>
                      <a:pt x="51" y="473"/>
                    </a:cubicBezTo>
                    <a:cubicBezTo>
                      <a:pt x="67" y="495"/>
                      <a:pt x="83" y="515"/>
                      <a:pt x="99" y="537"/>
                    </a:cubicBezTo>
                    <a:cubicBezTo>
                      <a:pt x="139" y="576"/>
                      <a:pt x="186" y="602"/>
                      <a:pt x="238" y="618"/>
                    </a:cubicBezTo>
                    <a:cubicBezTo>
                      <a:pt x="596" y="762"/>
                      <a:pt x="956" y="908"/>
                      <a:pt x="1314" y="1050"/>
                    </a:cubicBezTo>
                    <a:cubicBezTo>
                      <a:pt x="1671" y="1194"/>
                      <a:pt x="2032" y="1339"/>
                      <a:pt x="2389" y="1483"/>
                    </a:cubicBezTo>
                    <a:cubicBezTo>
                      <a:pt x="2591" y="1564"/>
                      <a:pt x="2793" y="1647"/>
                      <a:pt x="2997" y="1728"/>
                    </a:cubicBezTo>
                    <a:cubicBezTo>
                      <a:pt x="3023" y="1735"/>
                      <a:pt x="3048" y="1739"/>
                      <a:pt x="3073" y="1739"/>
                    </a:cubicBezTo>
                    <a:cubicBezTo>
                      <a:pt x="3090" y="1739"/>
                      <a:pt x="3106" y="1737"/>
                      <a:pt x="3123" y="1734"/>
                    </a:cubicBezTo>
                    <a:cubicBezTo>
                      <a:pt x="3165" y="1732"/>
                      <a:pt x="3204" y="1720"/>
                      <a:pt x="3240" y="1697"/>
                    </a:cubicBezTo>
                    <a:cubicBezTo>
                      <a:pt x="3304" y="1660"/>
                      <a:pt x="3367" y="1584"/>
                      <a:pt x="3385" y="1509"/>
                    </a:cubicBezTo>
                    <a:cubicBezTo>
                      <a:pt x="3405" y="1428"/>
                      <a:pt x="3400" y="1338"/>
                      <a:pt x="3353" y="1267"/>
                    </a:cubicBezTo>
                    <a:cubicBezTo>
                      <a:pt x="3337" y="1244"/>
                      <a:pt x="3320" y="1225"/>
                      <a:pt x="3304" y="1202"/>
                    </a:cubicBezTo>
                    <a:cubicBezTo>
                      <a:pt x="3267" y="1163"/>
                      <a:pt x="3220" y="1136"/>
                      <a:pt x="3165" y="1121"/>
                    </a:cubicBezTo>
                    <a:cubicBezTo>
                      <a:pt x="2808" y="977"/>
                      <a:pt x="2447" y="832"/>
                      <a:pt x="2090" y="689"/>
                    </a:cubicBezTo>
                    <a:cubicBezTo>
                      <a:pt x="1732" y="545"/>
                      <a:pt x="1372" y="400"/>
                      <a:pt x="1014" y="256"/>
                    </a:cubicBezTo>
                    <a:cubicBezTo>
                      <a:pt x="812" y="175"/>
                      <a:pt x="610" y="93"/>
                      <a:pt x="406" y="12"/>
                    </a:cubicBezTo>
                    <a:cubicBezTo>
                      <a:pt x="381" y="4"/>
                      <a:pt x="357" y="0"/>
                      <a:pt x="332" y="0"/>
                    </a:cubicBezTo>
                    <a:close/>
                  </a:path>
                </a:pathLst>
              </a:custGeom>
              <a:solidFill>
                <a:srgbClr val="E45B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3" name="Google Shape;7502;p38">
                <a:extLst>
                  <a:ext uri="{FF2B5EF4-FFF2-40B4-BE49-F238E27FC236}">
                    <a16:creationId xmlns:a16="http://schemas.microsoft.com/office/drawing/2014/main" id="{04039FB3-5DE9-B95F-28B7-79DF6B798F5A}"/>
                  </a:ext>
                </a:extLst>
              </p:cNvPr>
              <p:cNvSpPr/>
              <p:nvPr/>
            </p:nvSpPr>
            <p:spPr>
              <a:xfrm>
                <a:off x="4359675" y="1406150"/>
                <a:ext cx="142550" cy="187300"/>
              </a:xfrm>
              <a:custGeom>
                <a:avLst/>
                <a:gdLst/>
                <a:ahLst/>
                <a:cxnLst/>
                <a:rect l="l" t="t" r="r" b="b"/>
                <a:pathLst>
                  <a:path w="5702" h="7492" fill="none" extrusionOk="0">
                    <a:moveTo>
                      <a:pt x="1728" y="5658"/>
                    </a:moveTo>
                    <a:cubicBezTo>
                      <a:pt x="288" y="4705"/>
                      <a:pt x="1" y="151"/>
                      <a:pt x="2840" y="77"/>
                    </a:cubicBezTo>
                    <a:cubicBezTo>
                      <a:pt x="5701" y="1"/>
                      <a:pt x="5353" y="7492"/>
                      <a:pt x="1873" y="5782"/>
                    </a:cubicBezTo>
                  </a:path>
                </a:pathLst>
              </a:custGeom>
              <a:solidFill>
                <a:srgbClr val="E45B1C"/>
              </a:solidFill>
              <a:ln w="15775" cap="rnd" cmpd="sng">
                <a:solidFill>
                  <a:srgbClr val="E06A4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4" name="Google Shape;7503;p38">
                <a:extLst>
                  <a:ext uri="{FF2B5EF4-FFF2-40B4-BE49-F238E27FC236}">
                    <a16:creationId xmlns:a16="http://schemas.microsoft.com/office/drawing/2014/main" id="{352773DB-F29F-2985-1729-CE1D660E06F2}"/>
                  </a:ext>
                </a:extLst>
              </p:cNvPr>
              <p:cNvSpPr/>
              <p:nvPr/>
            </p:nvSpPr>
            <p:spPr>
              <a:xfrm>
                <a:off x="3942900" y="1163700"/>
                <a:ext cx="637250" cy="465625"/>
              </a:xfrm>
              <a:custGeom>
                <a:avLst/>
                <a:gdLst/>
                <a:ahLst/>
                <a:cxnLst/>
                <a:rect l="l" t="t" r="r" b="b"/>
                <a:pathLst>
                  <a:path w="25490" h="18625" extrusionOk="0">
                    <a:moveTo>
                      <a:pt x="10328" y="1"/>
                    </a:moveTo>
                    <a:cubicBezTo>
                      <a:pt x="8351" y="1"/>
                      <a:pt x="4531" y="1407"/>
                      <a:pt x="2879" y="5098"/>
                    </a:cubicBezTo>
                    <a:cubicBezTo>
                      <a:pt x="0" y="6411"/>
                      <a:pt x="1166" y="10071"/>
                      <a:pt x="2073" y="11533"/>
                    </a:cubicBezTo>
                    <a:cubicBezTo>
                      <a:pt x="2130" y="11623"/>
                      <a:pt x="2187" y="11709"/>
                      <a:pt x="2242" y="11785"/>
                    </a:cubicBezTo>
                    <a:cubicBezTo>
                      <a:pt x="2280" y="12188"/>
                      <a:pt x="2343" y="12631"/>
                      <a:pt x="2440" y="13118"/>
                    </a:cubicBezTo>
                    <a:cubicBezTo>
                      <a:pt x="3113" y="16486"/>
                      <a:pt x="5162" y="18087"/>
                      <a:pt x="5596" y="18461"/>
                    </a:cubicBezTo>
                    <a:cubicBezTo>
                      <a:pt x="5726" y="18574"/>
                      <a:pt x="5836" y="18625"/>
                      <a:pt x="5928" y="18625"/>
                    </a:cubicBezTo>
                    <a:cubicBezTo>
                      <a:pt x="6770" y="18625"/>
                      <a:pt x="6060" y="14292"/>
                      <a:pt x="6060" y="14292"/>
                    </a:cubicBezTo>
                    <a:lnTo>
                      <a:pt x="6060" y="14292"/>
                    </a:lnTo>
                    <a:cubicBezTo>
                      <a:pt x="6229" y="14598"/>
                      <a:pt x="6391" y="14721"/>
                      <a:pt x="6535" y="14721"/>
                    </a:cubicBezTo>
                    <a:cubicBezTo>
                      <a:pt x="6912" y="14721"/>
                      <a:pt x="7164" y="13886"/>
                      <a:pt x="7082" y="13300"/>
                    </a:cubicBezTo>
                    <a:cubicBezTo>
                      <a:pt x="6904" y="12023"/>
                      <a:pt x="6543" y="11054"/>
                      <a:pt x="6220" y="10393"/>
                    </a:cubicBezTo>
                    <a:lnTo>
                      <a:pt x="6220" y="10393"/>
                    </a:lnTo>
                    <a:cubicBezTo>
                      <a:pt x="6280" y="10410"/>
                      <a:pt x="6335" y="10419"/>
                      <a:pt x="6386" y="10419"/>
                    </a:cubicBezTo>
                    <a:cubicBezTo>
                      <a:pt x="6611" y="10419"/>
                      <a:pt x="6750" y="10246"/>
                      <a:pt x="6842" y="9875"/>
                    </a:cubicBezTo>
                    <a:cubicBezTo>
                      <a:pt x="6954" y="9429"/>
                      <a:pt x="6770" y="8976"/>
                      <a:pt x="6553" y="8630"/>
                    </a:cubicBezTo>
                    <a:lnTo>
                      <a:pt x="6553" y="8630"/>
                    </a:lnTo>
                    <a:cubicBezTo>
                      <a:pt x="7050" y="9154"/>
                      <a:pt x="7890" y="9825"/>
                      <a:pt x="8935" y="9825"/>
                    </a:cubicBezTo>
                    <a:cubicBezTo>
                      <a:pt x="9376" y="9825"/>
                      <a:pt x="9853" y="9706"/>
                      <a:pt x="10357" y="9405"/>
                    </a:cubicBezTo>
                    <a:cubicBezTo>
                      <a:pt x="11710" y="10195"/>
                      <a:pt x="13391" y="10663"/>
                      <a:pt x="14922" y="10663"/>
                    </a:cubicBezTo>
                    <a:cubicBezTo>
                      <a:pt x="15737" y="10663"/>
                      <a:pt x="16509" y="10531"/>
                      <a:pt x="17166" y="10244"/>
                    </a:cubicBezTo>
                    <a:cubicBezTo>
                      <a:pt x="18151" y="9815"/>
                      <a:pt x="18137" y="9016"/>
                      <a:pt x="17404" y="8106"/>
                    </a:cubicBezTo>
                    <a:lnTo>
                      <a:pt x="17404" y="8106"/>
                    </a:lnTo>
                    <a:cubicBezTo>
                      <a:pt x="18728" y="8559"/>
                      <a:pt x="20066" y="8896"/>
                      <a:pt x="21108" y="8896"/>
                    </a:cubicBezTo>
                    <a:cubicBezTo>
                      <a:pt x="21364" y="8896"/>
                      <a:pt x="21602" y="8876"/>
                      <a:pt x="21817" y="8832"/>
                    </a:cubicBezTo>
                    <a:cubicBezTo>
                      <a:pt x="25489" y="8087"/>
                      <a:pt x="23267" y="3633"/>
                      <a:pt x="19597" y="3633"/>
                    </a:cubicBezTo>
                    <a:cubicBezTo>
                      <a:pt x="19228" y="3633"/>
                      <a:pt x="18844" y="3678"/>
                      <a:pt x="18451" y="3777"/>
                    </a:cubicBezTo>
                    <a:cubicBezTo>
                      <a:pt x="21312" y="1787"/>
                      <a:pt x="18981" y="815"/>
                      <a:pt x="16510" y="815"/>
                    </a:cubicBezTo>
                    <a:cubicBezTo>
                      <a:pt x="16258" y="815"/>
                      <a:pt x="16004" y="825"/>
                      <a:pt x="15755" y="845"/>
                    </a:cubicBezTo>
                    <a:cubicBezTo>
                      <a:pt x="12929" y="1075"/>
                      <a:pt x="10787" y="1516"/>
                      <a:pt x="10787" y="1516"/>
                    </a:cubicBezTo>
                    <a:cubicBezTo>
                      <a:pt x="12111" y="584"/>
                      <a:pt x="11602" y="1"/>
                      <a:pt x="10328"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8" name="Google Shape;7504;p38">
                <a:extLst>
                  <a:ext uri="{FF2B5EF4-FFF2-40B4-BE49-F238E27FC236}">
                    <a16:creationId xmlns:a16="http://schemas.microsoft.com/office/drawing/2014/main" id="{38E09279-2F57-53E5-612D-FAC538C66E19}"/>
                  </a:ext>
                </a:extLst>
              </p:cNvPr>
              <p:cNvSpPr/>
              <p:nvPr/>
            </p:nvSpPr>
            <p:spPr>
              <a:xfrm>
                <a:off x="4247375" y="1524000"/>
                <a:ext cx="8100" cy="7925"/>
              </a:xfrm>
              <a:custGeom>
                <a:avLst/>
                <a:gdLst/>
                <a:ahLst/>
                <a:cxnLst/>
                <a:rect l="l" t="t" r="r" b="b"/>
                <a:pathLst>
                  <a:path w="324" h="317" extrusionOk="0">
                    <a:moveTo>
                      <a:pt x="162" y="1"/>
                    </a:moveTo>
                    <a:cubicBezTo>
                      <a:pt x="79" y="1"/>
                      <a:pt x="0" y="74"/>
                      <a:pt x="5" y="159"/>
                    </a:cubicBezTo>
                    <a:cubicBezTo>
                      <a:pt x="8" y="247"/>
                      <a:pt x="73" y="316"/>
                      <a:pt x="162" y="316"/>
                    </a:cubicBezTo>
                    <a:cubicBezTo>
                      <a:pt x="244" y="316"/>
                      <a:pt x="324" y="244"/>
                      <a:pt x="320" y="159"/>
                    </a:cubicBezTo>
                    <a:cubicBezTo>
                      <a:pt x="315" y="74"/>
                      <a:pt x="251" y="1"/>
                      <a:pt x="16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9" name="Google Shape;7505;p38">
                <a:extLst>
                  <a:ext uri="{FF2B5EF4-FFF2-40B4-BE49-F238E27FC236}">
                    <a16:creationId xmlns:a16="http://schemas.microsoft.com/office/drawing/2014/main" id="{790E0868-5D1D-261B-2BBC-3C174858EC0F}"/>
                  </a:ext>
                </a:extLst>
              </p:cNvPr>
              <p:cNvSpPr/>
              <p:nvPr/>
            </p:nvSpPr>
            <p:spPr>
              <a:xfrm>
                <a:off x="4272400" y="1618200"/>
                <a:ext cx="75625" cy="42600"/>
              </a:xfrm>
              <a:custGeom>
                <a:avLst/>
                <a:gdLst/>
                <a:ahLst/>
                <a:cxnLst/>
                <a:rect l="l" t="t" r="r" b="b"/>
                <a:pathLst>
                  <a:path w="3025" h="1704" fill="none" extrusionOk="0">
                    <a:moveTo>
                      <a:pt x="0" y="96"/>
                    </a:moveTo>
                    <a:cubicBezTo>
                      <a:pt x="0" y="96"/>
                      <a:pt x="662" y="1704"/>
                      <a:pt x="3024" y="1"/>
                    </a:cubicBez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0" name="Google Shape;7506;p38">
                <a:extLst>
                  <a:ext uri="{FF2B5EF4-FFF2-40B4-BE49-F238E27FC236}">
                    <a16:creationId xmlns:a16="http://schemas.microsoft.com/office/drawing/2014/main" id="{AA46CF25-43D1-68C5-8790-A5577A08320C}"/>
                  </a:ext>
                </a:extLst>
              </p:cNvPr>
              <p:cNvSpPr/>
              <p:nvPr/>
            </p:nvSpPr>
            <p:spPr>
              <a:xfrm>
                <a:off x="4359675" y="1506550"/>
                <a:ext cx="41675" cy="81575"/>
              </a:xfrm>
              <a:custGeom>
                <a:avLst/>
                <a:gdLst/>
                <a:ahLst/>
                <a:cxnLst/>
                <a:rect l="l" t="t" r="r" b="b"/>
                <a:pathLst>
                  <a:path w="1667" h="3263" extrusionOk="0">
                    <a:moveTo>
                      <a:pt x="457" y="0"/>
                    </a:moveTo>
                    <a:lnTo>
                      <a:pt x="1" y="3262"/>
                    </a:lnTo>
                    <a:lnTo>
                      <a:pt x="1666" y="2656"/>
                    </a:lnTo>
                    <a:lnTo>
                      <a:pt x="457"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1" name="Google Shape;7507;p38">
                <a:extLst>
                  <a:ext uri="{FF2B5EF4-FFF2-40B4-BE49-F238E27FC236}">
                    <a16:creationId xmlns:a16="http://schemas.microsoft.com/office/drawing/2014/main" id="{F5BB71BF-29EB-54EE-B436-0103D94068FD}"/>
                  </a:ext>
                </a:extLst>
              </p:cNvPr>
              <p:cNvSpPr/>
              <p:nvPr/>
            </p:nvSpPr>
            <p:spPr>
              <a:xfrm>
                <a:off x="4359675" y="1506550"/>
                <a:ext cx="41675" cy="81575"/>
              </a:xfrm>
              <a:custGeom>
                <a:avLst/>
                <a:gdLst/>
                <a:ahLst/>
                <a:cxnLst/>
                <a:rect l="l" t="t" r="r" b="b"/>
                <a:pathLst>
                  <a:path w="1667" h="3263" fill="none" extrusionOk="0">
                    <a:moveTo>
                      <a:pt x="457" y="0"/>
                    </a:moveTo>
                    <a:lnTo>
                      <a:pt x="1666" y="2656"/>
                    </a:lnTo>
                    <a:lnTo>
                      <a:pt x="1" y="3262"/>
                    </a:lnTo>
                  </a:path>
                </a:pathLst>
              </a:custGeom>
              <a:noFill/>
              <a:ln w="2425" cap="flat" cmpd="sng">
                <a:solidFill>
                  <a:srgbClr val="FFFFFF"/>
                </a:solidFill>
                <a:prstDash val="solid"/>
                <a:miter lim="1617"/>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2" name="Google Shape;7508;p38">
                <a:extLst>
                  <a:ext uri="{FF2B5EF4-FFF2-40B4-BE49-F238E27FC236}">
                    <a16:creationId xmlns:a16="http://schemas.microsoft.com/office/drawing/2014/main" id="{79655287-12A2-A721-2FE0-FB27A3CC0A15}"/>
                  </a:ext>
                </a:extLst>
              </p:cNvPr>
              <p:cNvSpPr/>
              <p:nvPr/>
            </p:nvSpPr>
            <p:spPr>
              <a:xfrm>
                <a:off x="4358175" y="1506550"/>
                <a:ext cx="43175" cy="79950"/>
              </a:xfrm>
              <a:custGeom>
                <a:avLst/>
                <a:gdLst/>
                <a:ahLst/>
                <a:cxnLst/>
                <a:rect l="l" t="t" r="r" b="b"/>
                <a:pathLst>
                  <a:path w="1727" h="3198" fill="none" extrusionOk="0">
                    <a:moveTo>
                      <a:pt x="517" y="0"/>
                    </a:moveTo>
                    <a:lnTo>
                      <a:pt x="1726" y="2656"/>
                    </a:lnTo>
                    <a:lnTo>
                      <a:pt x="1" y="3198"/>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3" name="Google Shape;7509;p38">
                <a:extLst>
                  <a:ext uri="{FF2B5EF4-FFF2-40B4-BE49-F238E27FC236}">
                    <a16:creationId xmlns:a16="http://schemas.microsoft.com/office/drawing/2014/main" id="{DAEEB5CB-BA11-FC2E-F4AF-F4B6FDCDF19B}"/>
                  </a:ext>
                </a:extLst>
              </p:cNvPr>
              <p:cNvSpPr/>
              <p:nvPr/>
            </p:nvSpPr>
            <p:spPr>
              <a:xfrm>
                <a:off x="4310400" y="1478300"/>
                <a:ext cx="75500" cy="34325"/>
              </a:xfrm>
              <a:custGeom>
                <a:avLst/>
                <a:gdLst/>
                <a:ahLst/>
                <a:cxnLst/>
                <a:rect l="l" t="t" r="r" b="b"/>
                <a:pathLst>
                  <a:path w="3020" h="1373" extrusionOk="0">
                    <a:moveTo>
                      <a:pt x="1386" y="645"/>
                    </a:moveTo>
                    <a:cubicBezTo>
                      <a:pt x="1382" y="646"/>
                      <a:pt x="1379" y="646"/>
                      <a:pt x="1375" y="647"/>
                    </a:cubicBezTo>
                    <a:cubicBezTo>
                      <a:pt x="1379" y="646"/>
                      <a:pt x="1382" y="646"/>
                      <a:pt x="1386" y="645"/>
                    </a:cubicBezTo>
                    <a:close/>
                    <a:moveTo>
                      <a:pt x="1713" y="644"/>
                    </a:moveTo>
                    <a:cubicBezTo>
                      <a:pt x="1720" y="645"/>
                      <a:pt x="1727" y="646"/>
                      <a:pt x="1734" y="647"/>
                    </a:cubicBezTo>
                    <a:cubicBezTo>
                      <a:pt x="1727" y="646"/>
                      <a:pt x="1720" y="645"/>
                      <a:pt x="1713" y="644"/>
                    </a:cubicBezTo>
                    <a:close/>
                    <a:moveTo>
                      <a:pt x="1941" y="702"/>
                    </a:moveTo>
                    <a:cubicBezTo>
                      <a:pt x="1960" y="710"/>
                      <a:pt x="1979" y="718"/>
                      <a:pt x="1997" y="727"/>
                    </a:cubicBezTo>
                    <a:lnTo>
                      <a:pt x="1997" y="727"/>
                    </a:lnTo>
                    <a:cubicBezTo>
                      <a:pt x="1978" y="719"/>
                      <a:pt x="1959" y="710"/>
                      <a:pt x="1941" y="702"/>
                    </a:cubicBezTo>
                    <a:close/>
                    <a:moveTo>
                      <a:pt x="1998" y="727"/>
                    </a:moveTo>
                    <a:cubicBezTo>
                      <a:pt x="2004" y="729"/>
                      <a:pt x="2010" y="732"/>
                      <a:pt x="2015" y="734"/>
                    </a:cubicBezTo>
                    <a:cubicBezTo>
                      <a:pt x="2010" y="732"/>
                      <a:pt x="2004" y="730"/>
                      <a:pt x="1998" y="727"/>
                    </a:cubicBezTo>
                    <a:close/>
                    <a:moveTo>
                      <a:pt x="879" y="871"/>
                    </a:moveTo>
                    <a:cubicBezTo>
                      <a:pt x="872" y="877"/>
                      <a:pt x="865" y="882"/>
                      <a:pt x="857" y="888"/>
                    </a:cubicBezTo>
                    <a:cubicBezTo>
                      <a:pt x="865" y="882"/>
                      <a:pt x="872" y="877"/>
                      <a:pt x="879" y="871"/>
                    </a:cubicBezTo>
                    <a:close/>
                    <a:moveTo>
                      <a:pt x="2235" y="867"/>
                    </a:moveTo>
                    <a:cubicBezTo>
                      <a:pt x="2245" y="875"/>
                      <a:pt x="2256" y="883"/>
                      <a:pt x="2266" y="891"/>
                    </a:cubicBezTo>
                    <a:cubicBezTo>
                      <a:pt x="2255" y="883"/>
                      <a:pt x="2245" y="875"/>
                      <a:pt x="2235" y="867"/>
                    </a:cubicBezTo>
                    <a:close/>
                    <a:moveTo>
                      <a:pt x="713" y="1028"/>
                    </a:moveTo>
                    <a:cubicBezTo>
                      <a:pt x="704" y="1041"/>
                      <a:pt x="695" y="1053"/>
                      <a:pt x="686" y="1065"/>
                    </a:cubicBezTo>
                    <a:lnTo>
                      <a:pt x="686" y="1065"/>
                    </a:lnTo>
                    <a:cubicBezTo>
                      <a:pt x="695" y="1053"/>
                      <a:pt x="704" y="1041"/>
                      <a:pt x="713" y="1028"/>
                    </a:cubicBezTo>
                    <a:close/>
                    <a:moveTo>
                      <a:pt x="2397" y="1024"/>
                    </a:moveTo>
                    <a:cubicBezTo>
                      <a:pt x="2408" y="1035"/>
                      <a:pt x="2416" y="1048"/>
                      <a:pt x="2426" y="1059"/>
                    </a:cubicBezTo>
                    <a:cubicBezTo>
                      <a:pt x="2428" y="1063"/>
                      <a:pt x="2430" y="1066"/>
                      <a:pt x="2432" y="1069"/>
                    </a:cubicBezTo>
                    <a:lnTo>
                      <a:pt x="2432" y="1069"/>
                    </a:lnTo>
                    <a:cubicBezTo>
                      <a:pt x="2420" y="1054"/>
                      <a:pt x="2409" y="1039"/>
                      <a:pt x="2397" y="1024"/>
                    </a:cubicBezTo>
                    <a:close/>
                    <a:moveTo>
                      <a:pt x="1540" y="1"/>
                    </a:moveTo>
                    <a:cubicBezTo>
                      <a:pt x="1523" y="1"/>
                      <a:pt x="1505" y="1"/>
                      <a:pt x="1488" y="2"/>
                    </a:cubicBezTo>
                    <a:cubicBezTo>
                      <a:pt x="1370" y="8"/>
                      <a:pt x="1249" y="24"/>
                      <a:pt x="1136" y="55"/>
                    </a:cubicBezTo>
                    <a:cubicBezTo>
                      <a:pt x="1022" y="86"/>
                      <a:pt x="912" y="129"/>
                      <a:pt x="807" y="179"/>
                    </a:cubicBezTo>
                    <a:cubicBezTo>
                      <a:pt x="722" y="220"/>
                      <a:pt x="642" y="268"/>
                      <a:pt x="568" y="323"/>
                    </a:cubicBezTo>
                    <a:cubicBezTo>
                      <a:pt x="464" y="401"/>
                      <a:pt x="366" y="482"/>
                      <a:pt x="278" y="581"/>
                    </a:cubicBezTo>
                    <a:cubicBezTo>
                      <a:pt x="194" y="678"/>
                      <a:pt x="115" y="784"/>
                      <a:pt x="55" y="897"/>
                    </a:cubicBezTo>
                    <a:cubicBezTo>
                      <a:pt x="15" y="970"/>
                      <a:pt x="0" y="1059"/>
                      <a:pt x="23" y="1140"/>
                    </a:cubicBezTo>
                    <a:cubicBezTo>
                      <a:pt x="42" y="1213"/>
                      <a:pt x="99" y="1292"/>
                      <a:pt x="168" y="1328"/>
                    </a:cubicBezTo>
                    <a:cubicBezTo>
                      <a:pt x="218" y="1354"/>
                      <a:pt x="276" y="1372"/>
                      <a:pt x="333" y="1372"/>
                    </a:cubicBezTo>
                    <a:cubicBezTo>
                      <a:pt x="359" y="1372"/>
                      <a:pt x="386" y="1369"/>
                      <a:pt x="411" y="1360"/>
                    </a:cubicBezTo>
                    <a:cubicBezTo>
                      <a:pt x="479" y="1341"/>
                      <a:pt x="552" y="1292"/>
                      <a:pt x="591" y="1219"/>
                    </a:cubicBezTo>
                    <a:cubicBezTo>
                      <a:pt x="617" y="1170"/>
                      <a:pt x="646" y="1123"/>
                      <a:pt x="678" y="1076"/>
                    </a:cubicBezTo>
                    <a:lnTo>
                      <a:pt x="678" y="1076"/>
                    </a:lnTo>
                    <a:cubicBezTo>
                      <a:pt x="743" y="997"/>
                      <a:pt x="817" y="923"/>
                      <a:pt x="899" y="858"/>
                    </a:cubicBezTo>
                    <a:lnTo>
                      <a:pt x="899" y="858"/>
                    </a:lnTo>
                    <a:cubicBezTo>
                      <a:pt x="971" y="806"/>
                      <a:pt x="1047" y="761"/>
                      <a:pt x="1128" y="723"/>
                    </a:cubicBezTo>
                    <a:lnTo>
                      <a:pt x="1128" y="723"/>
                    </a:lnTo>
                    <a:cubicBezTo>
                      <a:pt x="1221" y="686"/>
                      <a:pt x="1319" y="659"/>
                      <a:pt x="1418" y="642"/>
                    </a:cubicBezTo>
                    <a:lnTo>
                      <a:pt x="1418" y="642"/>
                    </a:lnTo>
                    <a:cubicBezTo>
                      <a:pt x="1464" y="637"/>
                      <a:pt x="1509" y="635"/>
                      <a:pt x="1555" y="635"/>
                    </a:cubicBezTo>
                    <a:cubicBezTo>
                      <a:pt x="1601" y="635"/>
                      <a:pt x="1647" y="637"/>
                      <a:pt x="1692" y="642"/>
                    </a:cubicBezTo>
                    <a:lnTo>
                      <a:pt x="1692" y="642"/>
                    </a:lnTo>
                    <a:cubicBezTo>
                      <a:pt x="1797" y="659"/>
                      <a:pt x="1899" y="687"/>
                      <a:pt x="1997" y="727"/>
                    </a:cubicBezTo>
                    <a:lnTo>
                      <a:pt x="1997" y="727"/>
                    </a:lnTo>
                    <a:cubicBezTo>
                      <a:pt x="2074" y="763"/>
                      <a:pt x="2147" y="806"/>
                      <a:pt x="2216" y="854"/>
                    </a:cubicBezTo>
                    <a:lnTo>
                      <a:pt x="2216" y="854"/>
                    </a:lnTo>
                    <a:cubicBezTo>
                      <a:pt x="2296" y="919"/>
                      <a:pt x="2371" y="992"/>
                      <a:pt x="2434" y="1074"/>
                    </a:cubicBezTo>
                    <a:lnTo>
                      <a:pt x="2434" y="1074"/>
                    </a:lnTo>
                    <a:cubicBezTo>
                      <a:pt x="2453" y="1104"/>
                      <a:pt x="2478" y="1129"/>
                      <a:pt x="2507" y="1148"/>
                    </a:cubicBezTo>
                    <a:cubicBezTo>
                      <a:pt x="2538" y="1177"/>
                      <a:pt x="2573" y="1195"/>
                      <a:pt x="2614" y="1205"/>
                    </a:cubicBezTo>
                    <a:cubicBezTo>
                      <a:pt x="2639" y="1212"/>
                      <a:pt x="2668" y="1216"/>
                      <a:pt x="2698" y="1216"/>
                    </a:cubicBezTo>
                    <a:cubicBezTo>
                      <a:pt x="2754" y="1216"/>
                      <a:pt x="2813" y="1202"/>
                      <a:pt x="2856" y="1172"/>
                    </a:cubicBezTo>
                    <a:cubicBezTo>
                      <a:pt x="2923" y="1130"/>
                      <a:pt x="2984" y="1066"/>
                      <a:pt x="3002" y="985"/>
                    </a:cubicBezTo>
                    <a:cubicBezTo>
                      <a:pt x="3020" y="906"/>
                      <a:pt x="3018" y="809"/>
                      <a:pt x="2969" y="742"/>
                    </a:cubicBezTo>
                    <a:cubicBezTo>
                      <a:pt x="2898" y="645"/>
                      <a:pt x="2824" y="551"/>
                      <a:pt x="2737" y="471"/>
                    </a:cubicBezTo>
                    <a:cubicBezTo>
                      <a:pt x="2651" y="390"/>
                      <a:pt x="2554" y="317"/>
                      <a:pt x="2452" y="255"/>
                    </a:cubicBezTo>
                    <a:cubicBezTo>
                      <a:pt x="2348" y="192"/>
                      <a:pt x="2240" y="144"/>
                      <a:pt x="2127" y="102"/>
                    </a:cubicBezTo>
                    <a:cubicBezTo>
                      <a:pt x="2036" y="66"/>
                      <a:pt x="1943" y="42"/>
                      <a:pt x="1847" y="29"/>
                    </a:cubicBezTo>
                    <a:cubicBezTo>
                      <a:pt x="1746" y="12"/>
                      <a:pt x="1644" y="1"/>
                      <a:pt x="1540" y="1"/>
                    </a:cubicBezTo>
                    <a:close/>
                  </a:path>
                </a:pathLst>
              </a:custGeom>
              <a:solidFill>
                <a:srgbClr val="E45B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4" name="Google Shape;7510;p38">
                <a:extLst>
                  <a:ext uri="{FF2B5EF4-FFF2-40B4-BE49-F238E27FC236}">
                    <a16:creationId xmlns:a16="http://schemas.microsoft.com/office/drawing/2014/main" id="{527B3A11-AFBF-94ED-D3A4-7DDB7488FF4B}"/>
                  </a:ext>
                </a:extLst>
              </p:cNvPr>
              <p:cNvSpPr/>
              <p:nvPr/>
            </p:nvSpPr>
            <p:spPr>
              <a:xfrm>
                <a:off x="4419025" y="1487475"/>
                <a:ext cx="8125" cy="7925"/>
              </a:xfrm>
              <a:custGeom>
                <a:avLst/>
                <a:gdLst/>
                <a:ahLst/>
                <a:cxnLst/>
                <a:rect l="l" t="t" r="r" b="b"/>
                <a:pathLst>
                  <a:path w="325" h="317" extrusionOk="0">
                    <a:moveTo>
                      <a:pt x="162" y="0"/>
                    </a:moveTo>
                    <a:cubicBezTo>
                      <a:pt x="80" y="0"/>
                      <a:pt x="1" y="73"/>
                      <a:pt x="5" y="159"/>
                    </a:cubicBezTo>
                    <a:cubicBezTo>
                      <a:pt x="9" y="243"/>
                      <a:pt x="77" y="317"/>
                      <a:pt x="162" y="317"/>
                    </a:cubicBezTo>
                    <a:cubicBezTo>
                      <a:pt x="246" y="317"/>
                      <a:pt x="324" y="244"/>
                      <a:pt x="321" y="159"/>
                    </a:cubicBezTo>
                    <a:cubicBezTo>
                      <a:pt x="316" y="74"/>
                      <a:pt x="251" y="0"/>
                      <a:pt x="16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5" name="Google Shape;7511;p38">
                <a:extLst>
                  <a:ext uri="{FF2B5EF4-FFF2-40B4-BE49-F238E27FC236}">
                    <a16:creationId xmlns:a16="http://schemas.microsoft.com/office/drawing/2014/main" id="{319C79A8-671D-0B98-0ED0-E81E8E2C8FFF}"/>
                  </a:ext>
                </a:extLst>
              </p:cNvPr>
              <p:cNvSpPr/>
              <p:nvPr/>
            </p:nvSpPr>
            <p:spPr>
              <a:xfrm>
                <a:off x="4040675" y="1509675"/>
                <a:ext cx="79400" cy="92475"/>
              </a:xfrm>
              <a:custGeom>
                <a:avLst/>
                <a:gdLst/>
                <a:ahLst/>
                <a:cxnLst/>
                <a:rect l="l" t="t" r="r" b="b"/>
                <a:pathLst>
                  <a:path w="3176" h="3699" extrusionOk="0">
                    <a:moveTo>
                      <a:pt x="1330" y="0"/>
                    </a:moveTo>
                    <a:cubicBezTo>
                      <a:pt x="619" y="0"/>
                      <a:pt x="1" y="710"/>
                      <a:pt x="213" y="1771"/>
                    </a:cubicBezTo>
                    <a:cubicBezTo>
                      <a:pt x="455" y="2981"/>
                      <a:pt x="1365" y="3699"/>
                      <a:pt x="2453" y="3699"/>
                    </a:cubicBezTo>
                    <a:cubicBezTo>
                      <a:pt x="2687" y="3699"/>
                      <a:pt x="2930" y="3665"/>
                      <a:pt x="3176" y="3596"/>
                    </a:cubicBezTo>
                    <a:lnTo>
                      <a:pt x="2623" y="985"/>
                    </a:lnTo>
                    <a:cubicBezTo>
                      <a:pt x="2286" y="296"/>
                      <a:pt x="1789" y="0"/>
                      <a:pt x="13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6" name="Google Shape;7512;p38">
                <a:extLst>
                  <a:ext uri="{FF2B5EF4-FFF2-40B4-BE49-F238E27FC236}">
                    <a16:creationId xmlns:a16="http://schemas.microsoft.com/office/drawing/2014/main" id="{C910899B-2A01-E994-260E-714CC123814E}"/>
                  </a:ext>
                </a:extLst>
              </p:cNvPr>
              <p:cNvSpPr/>
              <p:nvPr/>
            </p:nvSpPr>
            <p:spPr>
              <a:xfrm>
                <a:off x="4077350" y="1543825"/>
                <a:ext cx="21450" cy="24125"/>
              </a:xfrm>
              <a:custGeom>
                <a:avLst/>
                <a:gdLst/>
                <a:ahLst/>
                <a:cxnLst/>
                <a:rect l="l" t="t" r="r" b="b"/>
                <a:pathLst>
                  <a:path w="858" h="965" fill="none" extrusionOk="0">
                    <a:moveTo>
                      <a:pt x="1" y="0"/>
                    </a:moveTo>
                    <a:cubicBezTo>
                      <a:pt x="1" y="0"/>
                      <a:pt x="536" y="0"/>
                      <a:pt x="858" y="964"/>
                    </a:cubicBezTo>
                    <a:cubicBezTo>
                      <a:pt x="858" y="964"/>
                      <a:pt x="395" y="629"/>
                      <a:pt x="25" y="720"/>
                    </a:cubicBez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7" name="Google Shape;7513;p38">
                <a:extLst>
                  <a:ext uri="{FF2B5EF4-FFF2-40B4-BE49-F238E27FC236}">
                    <a16:creationId xmlns:a16="http://schemas.microsoft.com/office/drawing/2014/main" id="{0A4FF212-2F22-4418-8226-199CFBD28399}"/>
                  </a:ext>
                </a:extLst>
              </p:cNvPr>
              <p:cNvSpPr/>
              <p:nvPr/>
            </p:nvSpPr>
            <p:spPr>
              <a:xfrm>
                <a:off x="4196475" y="2037175"/>
                <a:ext cx="149275" cy="119900"/>
              </a:xfrm>
              <a:custGeom>
                <a:avLst/>
                <a:gdLst/>
                <a:ahLst/>
                <a:cxnLst/>
                <a:rect l="l" t="t" r="r" b="b"/>
                <a:pathLst>
                  <a:path w="5971" h="4796" extrusionOk="0">
                    <a:moveTo>
                      <a:pt x="3805" y="1"/>
                    </a:moveTo>
                    <a:cubicBezTo>
                      <a:pt x="3053" y="1"/>
                      <a:pt x="1056" y="1471"/>
                      <a:pt x="1056" y="1471"/>
                    </a:cubicBezTo>
                    <a:cubicBezTo>
                      <a:pt x="1056" y="1471"/>
                      <a:pt x="205" y="1657"/>
                      <a:pt x="0" y="1738"/>
                    </a:cubicBezTo>
                    <a:lnTo>
                      <a:pt x="332" y="4500"/>
                    </a:lnTo>
                    <a:lnTo>
                      <a:pt x="1226" y="4513"/>
                    </a:lnTo>
                    <a:cubicBezTo>
                      <a:pt x="1226" y="4513"/>
                      <a:pt x="1796" y="4796"/>
                      <a:pt x="2708" y="4796"/>
                    </a:cubicBezTo>
                    <a:cubicBezTo>
                      <a:pt x="3216" y="4796"/>
                      <a:pt x="3830" y="4708"/>
                      <a:pt x="4510" y="4435"/>
                    </a:cubicBezTo>
                    <a:cubicBezTo>
                      <a:pt x="5214" y="4155"/>
                      <a:pt x="5203" y="3745"/>
                      <a:pt x="5004" y="3691"/>
                    </a:cubicBezTo>
                    <a:cubicBezTo>
                      <a:pt x="4970" y="3682"/>
                      <a:pt x="4925" y="3678"/>
                      <a:pt x="4875" y="3678"/>
                    </a:cubicBezTo>
                    <a:cubicBezTo>
                      <a:pt x="4575" y="3678"/>
                      <a:pt x="4045" y="3814"/>
                      <a:pt x="3974" y="3814"/>
                    </a:cubicBezTo>
                    <a:cubicBezTo>
                      <a:pt x="3968" y="3814"/>
                      <a:pt x="3965" y="3813"/>
                      <a:pt x="3967" y="3811"/>
                    </a:cubicBezTo>
                    <a:cubicBezTo>
                      <a:pt x="3990" y="3777"/>
                      <a:pt x="4793" y="3646"/>
                      <a:pt x="5073" y="3487"/>
                    </a:cubicBezTo>
                    <a:cubicBezTo>
                      <a:pt x="5584" y="3198"/>
                      <a:pt x="5717" y="2721"/>
                      <a:pt x="5405" y="2713"/>
                    </a:cubicBezTo>
                    <a:cubicBezTo>
                      <a:pt x="5402" y="2713"/>
                      <a:pt x="5399" y="2713"/>
                      <a:pt x="5397" y="2713"/>
                    </a:cubicBezTo>
                    <a:cubicBezTo>
                      <a:pt x="5089" y="2713"/>
                      <a:pt x="3732" y="2975"/>
                      <a:pt x="3711" y="2980"/>
                    </a:cubicBezTo>
                    <a:cubicBezTo>
                      <a:pt x="3706" y="2981"/>
                      <a:pt x="3702" y="2982"/>
                      <a:pt x="3699" y="2982"/>
                    </a:cubicBezTo>
                    <a:cubicBezTo>
                      <a:pt x="3676" y="2982"/>
                      <a:pt x="3702" y="2951"/>
                      <a:pt x="3773" y="2934"/>
                    </a:cubicBezTo>
                    <a:cubicBezTo>
                      <a:pt x="5028" y="2611"/>
                      <a:pt x="5398" y="2608"/>
                      <a:pt x="5547" y="2530"/>
                    </a:cubicBezTo>
                    <a:cubicBezTo>
                      <a:pt x="5971" y="2308"/>
                      <a:pt x="5845" y="1747"/>
                      <a:pt x="5481" y="1731"/>
                    </a:cubicBezTo>
                    <a:cubicBezTo>
                      <a:pt x="5477" y="1731"/>
                      <a:pt x="5474" y="1731"/>
                      <a:pt x="5470" y="1731"/>
                    </a:cubicBezTo>
                    <a:cubicBezTo>
                      <a:pt x="5209" y="1731"/>
                      <a:pt x="3801" y="2142"/>
                      <a:pt x="3594" y="2142"/>
                    </a:cubicBezTo>
                    <a:cubicBezTo>
                      <a:pt x="3579" y="2142"/>
                      <a:pt x="3571" y="2140"/>
                      <a:pt x="3569" y="2135"/>
                    </a:cubicBezTo>
                    <a:cubicBezTo>
                      <a:pt x="3540" y="2069"/>
                      <a:pt x="5102" y="1838"/>
                      <a:pt x="5224" y="1432"/>
                    </a:cubicBezTo>
                    <a:cubicBezTo>
                      <a:pt x="5285" y="1223"/>
                      <a:pt x="4978" y="1083"/>
                      <a:pt x="4800" y="1039"/>
                    </a:cubicBezTo>
                    <a:cubicBezTo>
                      <a:pt x="4731" y="1022"/>
                      <a:pt x="4651" y="1015"/>
                      <a:pt x="4564" y="1015"/>
                    </a:cubicBezTo>
                    <a:cubicBezTo>
                      <a:pt x="3878" y="1015"/>
                      <a:pt x="2731" y="1471"/>
                      <a:pt x="2731" y="1471"/>
                    </a:cubicBezTo>
                    <a:cubicBezTo>
                      <a:pt x="2731" y="1471"/>
                      <a:pt x="5131" y="1"/>
                      <a:pt x="380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8" name="Google Shape;7514;p38">
                <a:extLst>
                  <a:ext uri="{FF2B5EF4-FFF2-40B4-BE49-F238E27FC236}">
                    <a16:creationId xmlns:a16="http://schemas.microsoft.com/office/drawing/2014/main" id="{FC693A0B-4ADB-95C4-8136-933E358073CF}"/>
                  </a:ext>
                </a:extLst>
              </p:cNvPr>
              <p:cNvSpPr/>
              <p:nvPr/>
            </p:nvSpPr>
            <p:spPr>
              <a:xfrm>
                <a:off x="4559325" y="1940450"/>
                <a:ext cx="50150" cy="46250"/>
              </a:xfrm>
              <a:custGeom>
                <a:avLst/>
                <a:gdLst/>
                <a:ahLst/>
                <a:cxnLst/>
                <a:rect l="l" t="t" r="r" b="b"/>
                <a:pathLst>
                  <a:path w="2006" h="1850" extrusionOk="0">
                    <a:moveTo>
                      <a:pt x="1644" y="0"/>
                    </a:moveTo>
                    <a:cubicBezTo>
                      <a:pt x="1393" y="0"/>
                      <a:pt x="1047" y="458"/>
                      <a:pt x="1047" y="458"/>
                    </a:cubicBezTo>
                    <a:cubicBezTo>
                      <a:pt x="0" y="1353"/>
                      <a:pt x="100" y="1777"/>
                      <a:pt x="340" y="1835"/>
                    </a:cubicBezTo>
                    <a:cubicBezTo>
                      <a:pt x="378" y="1844"/>
                      <a:pt x="418" y="1849"/>
                      <a:pt x="462" y="1849"/>
                    </a:cubicBezTo>
                    <a:cubicBezTo>
                      <a:pt x="695" y="1849"/>
                      <a:pt x="1002" y="1709"/>
                      <a:pt x="1318" y="1332"/>
                    </a:cubicBezTo>
                    <a:cubicBezTo>
                      <a:pt x="2006" y="516"/>
                      <a:pt x="1980" y="339"/>
                      <a:pt x="1795" y="82"/>
                    </a:cubicBezTo>
                    <a:cubicBezTo>
                      <a:pt x="1753" y="24"/>
                      <a:pt x="1701" y="0"/>
                      <a:pt x="164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9" name="Google Shape;7515;p38">
                <a:extLst>
                  <a:ext uri="{FF2B5EF4-FFF2-40B4-BE49-F238E27FC236}">
                    <a16:creationId xmlns:a16="http://schemas.microsoft.com/office/drawing/2014/main" id="{BF348563-FC0A-C3E1-BEB8-BEC6FBB7EDD0}"/>
                  </a:ext>
                </a:extLst>
              </p:cNvPr>
              <p:cNvSpPr/>
              <p:nvPr/>
            </p:nvSpPr>
            <p:spPr>
              <a:xfrm>
                <a:off x="4571575" y="1973750"/>
                <a:ext cx="22950" cy="32800"/>
              </a:xfrm>
              <a:custGeom>
                <a:avLst/>
                <a:gdLst/>
                <a:ahLst/>
                <a:cxnLst/>
                <a:rect l="l" t="t" r="r" b="b"/>
                <a:pathLst>
                  <a:path w="918" h="1312" extrusionOk="0">
                    <a:moveTo>
                      <a:pt x="828" y="0"/>
                    </a:moveTo>
                    <a:cubicBezTo>
                      <a:pt x="262" y="515"/>
                      <a:pt x="0" y="806"/>
                      <a:pt x="196" y="1098"/>
                    </a:cubicBezTo>
                    <a:cubicBezTo>
                      <a:pt x="290" y="1238"/>
                      <a:pt x="430" y="1311"/>
                      <a:pt x="557" y="1311"/>
                    </a:cubicBezTo>
                    <a:cubicBezTo>
                      <a:pt x="695" y="1311"/>
                      <a:pt x="817" y="1226"/>
                      <a:pt x="851" y="1050"/>
                    </a:cubicBezTo>
                    <a:cubicBezTo>
                      <a:pt x="917" y="709"/>
                      <a:pt x="828" y="0"/>
                      <a:pt x="82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0" name="Google Shape;7516;p38">
                <a:extLst>
                  <a:ext uri="{FF2B5EF4-FFF2-40B4-BE49-F238E27FC236}">
                    <a16:creationId xmlns:a16="http://schemas.microsoft.com/office/drawing/2014/main" id="{1214A14B-B80E-8509-D914-06AB92C5DB6E}"/>
                  </a:ext>
                </a:extLst>
              </p:cNvPr>
              <p:cNvSpPr/>
              <p:nvPr/>
            </p:nvSpPr>
            <p:spPr>
              <a:xfrm>
                <a:off x="4571575" y="1999975"/>
                <a:ext cx="22950" cy="28875"/>
              </a:xfrm>
              <a:custGeom>
                <a:avLst/>
                <a:gdLst/>
                <a:ahLst/>
                <a:cxnLst/>
                <a:rect l="l" t="t" r="r" b="b"/>
                <a:pathLst>
                  <a:path w="918" h="1155" extrusionOk="0">
                    <a:moveTo>
                      <a:pt x="852" y="1"/>
                    </a:moveTo>
                    <a:cubicBezTo>
                      <a:pt x="131" y="244"/>
                      <a:pt x="0" y="682"/>
                      <a:pt x="131" y="975"/>
                    </a:cubicBezTo>
                    <a:cubicBezTo>
                      <a:pt x="188" y="1101"/>
                      <a:pt x="319" y="1154"/>
                      <a:pt x="454" y="1154"/>
                    </a:cubicBezTo>
                    <a:cubicBezTo>
                      <a:pt x="631" y="1154"/>
                      <a:pt x="815" y="1063"/>
                      <a:pt x="852" y="926"/>
                    </a:cubicBezTo>
                    <a:cubicBezTo>
                      <a:pt x="917" y="682"/>
                      <a:pt x="852" y="1"/>
                      <a:pt x="85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1" name="Google Shape;7517;p38">
                <a:extLst>
                  <a:ext uri="{FF2B5EF4-FFF2-40B4-BE49-F238E27FC236}">
                    <a16:creationId xmlns:a16="http://schemas.microsoft.com/office/drawing/2014/main" id="{3FEBF167-9ACE-F61E-7B95-CA2124748626}"/>
                  </a:ext>
                </a:extLst>
              </p:cNvPr>
              <p:cNvSpPr/>
              <p:nvPr/>
            </p:nvSpPr>
            <p:spPr>
              <a:xfrm>
                <a:off x="3880950" y="1716850"/>
                <a:ext cx="328475" cy="456100"/>
              </a:xfrm>
              <a:custGeom>
                <a:avLst/>
                <a:gdLst/>
                <a:ahLst/>
                <a:cxnLst/>
                <a:rect l="l" t="t" r="r" b="b"/>
                <a:pathLst>
                  <a:path w="13139" h="18244" extrusionOk="0">
                    <a:moveTo>
                      <a:pt x="9673" y="0"/>
                    </a:moveTo>
                    <a:cubicBezTo>
                      <a:pt x="7611" y="0"/>
                      <a:pt x="1" y="9309"/>
                      <a:pt x="2905" y="14979"/>
                    </a:cubicBezTo>
                    <a:cubicBezTo>
                      <a:pt x="4299" y="17701"/>
                      <a:pt x="7724" y="18243"/>
                      <a:pt x="10229" y="18243"/>
                    </a:cubicBezTo>
                    <a:cubicBezTo>
                      <a:pt x="11885" y="18243"/>
                      <a:pt x="13139" y="18007"/>
                      <a:pt x="13139" y="18007"/>
                    </a:cubicBezTo>
                    <a:lnTo>
                      <a:pt x="13053" y="15044"/>
                    </a:lnTo>
                    <a:cubicBezTo>
                      <a:pt x="13029" y="14205"/>
                      <a:pt x="12353" y="13527"/>
                      <a:pt x="11517" y="13508"/>
                    </a:cubicBezTo>
                    <a:cubicBezTo>
                      <a:pt x="9802" y="13467"/>
                      <a:pt x="7152" y="13170"/>
                      <a:pt x="6621" y="11753"/>
                    </a:cubicBezTo>
                    <a:cubicBezTo>
                      <a:pt x="5824" y="9626"/>
                      <a:pt x="9794" y="12"/>
                      <a:pt x="9794" y="12"/>
                    </a:cubicBezTo>
                    <a:cubicBezTo>
                      <a:pt x="9756" y="4"/>
                      <a:pt x="9716" y="0"/>
                      <a:pt x="9673" y="0"/>
                    </a:cubicBezTo>
                    <a:close/>
                  </a:path>
                </a:pathLst>
              </a:custGeom>
              <a:solidFill>
                <a:srgbClr val="0086F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2" name="Google Shape;7518;p38">
                <a:extLst>
                  <a:ext uri="{FF2B5EF4-FFF2-40B4-BE49-F238E27FC236}">
                    <a16:creationId xmlns:a16="http://schemas.microsoft.com/office/drawing/2014/main" id="{4D6561B5-C9C9-A89E-875F-AD6D47B5526E}"/>
                  </a:ext>
                </a:extLst>
              </p:cNvPr>
              <p:cNvSpPr/>
              <p:nvPr/>
            </p:nvSpPr>
            <p:spPr>
              <a:xfrm>
                <a:off x="4131250" y="1743750"/>
                <a:ext cx="110275" cy="49300"/>
              </a:xfrm>
              <a:custGeom>
                <a:avLst/>
                <a:gdLst/>
                <a:ahLst/>
                <a:cxnLst/>
                <a:rect l="l" t="t" r="r" b="b"/>
                <a:pathLst>
                  <a:path w="4411" h="1972" fill="none" extrusionOk="0">
                    <a:moveTo>
                      <a:pt x="1" y="0"/>
                    </a:moveTo>
                    <a:cubicBezTo>
                      <a:pt x="701" y="1537"/>
                      <a:pt x="4411" y="1972"/>
                      <a:pt x="3843" y="135"/>
                    </a:cubicBez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3" name="Google Shape;7519;p38">
                <a:extLst>
                  <a:ext uri="{FF2B5EF4-FFF2-40B4-BE49-F238E27FC236}">
                    <a16:creationId xmlns:a16="http://schemas.microsoft.com/office/drawing/2014/main" id="{CA40C9D9-BF53-5B59-6685-5C0F0E5078B5}"/>
                  </a:ext>
                </a:extLst>
              </p:cNvPr>
              <p:cNvSpPr/>
              <p:nvPr/>
            </p:nvSpPr>
            <p:spPr>
              <a:xfrm>
                <a:off x="4454525" y="1951725"/>
                <a:ext cx="4675" cy="236800"/>
              </a:xfrm>
              <a:custGeom>
                <a:avLst/>
                <a:gdLst/>
                <a:ahLst/>
                <a:cxnLst/>
                <a:rect l="l" t="t" r="r" b="b"/>
                <a:pathLst>
                  <a:path w="187" h="9472" fill="none" extrusionOk="0">
                    <a:moveTo>
                      <a:pt x="186" y="0"/>
                    </a:moveTo>
                    <a:lnTo>
                      <a:pt x="1" y="9472"/>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4" name="Google Shape;7520;p38">
                <a:extLst>
                  <a:ext uri="{FF2B5EF4-FFF2-40B4-BE49-F238E27FC236}">
                    <a16:creationId xmlns:a16="http://schemas.microsoft.com/office/drawing/2014/main" id="{568F6B12-4BD7-B260-876F-98B3742876E8}"/>
                  </a:ext>
                </a:extLst>
              </p:cNvPr>
              <p:cNvSpPr/>
              <p:nvPr/>
            </p:nvSpPr>
            <p:spPr>
              <a:xfrm>
                <a:off x="4239150" y="1978350"/>
                <a:ext cx="32250" cy="16525"/>
              </a:xfrm>
              <a:custGeom>
                <a:avLst/>
                <a:gdLst/>
                <a:ahLst/>
                <a:cxnLst/>
                <a:rect l="l" t="t" r="r" b="b"/>
                <a:pathLst>
                  <a:path w="1290" h="661" fill="none" extrusionOk="0">
                    <a:moveTo>
                      <a:pt x="1" y="1"/>
                    </a:moveTo>
                    <a:lnTo>
                      <a:pt x="1290" y="661"/>
                    </a:ln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5" name="Google Shape;7521;p38">
                <a:extLst>
                  <a:ext uri="{FF2B5EF4-FFF2-40B4-BE49-F238E27FC236}">
                    <a16:creationId xmlns:a16="http://schemas.microsoft.com/office/drawing/2014/main" id="{5BC83DA2-9908-8E98-124F-42A189BF30E3}"/>
                  </a:ext>
                </a:extLst>
              </p:cNvPr>
              <p:cNvSpPr/>
              <p:nvPr/>
            </p:nvSpPr>
            <p:spPr>
              <a:xfrm>
                <a:off x="4262700" y="1924750"/>
                <a:ext cx="159750" cy="63175"/>
              </a:xfrm>
              <a:custGeom>
                <a:avLst/>
                <a:gdLst/>
                <a:ahLst/>
                <a:cxnLst/>
                <a:rect l="l" t="t" r="r" b="b"/>
                <a:pathLst>
                  <a:path w="6390" h="2527" fill="none" extrusionOk="0">
                    <a:moveTo>
                      <a:pt x="0" y="2526"/>
                    </a:moveTo>
                    <a:cubicBezTo>
                      <a:pt x="0" y="2526"/>
                      <a:pt x="3187" y="859"/>
                      <a:pt x="6389" y="0"/>
                    </a:cubicBezTo>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6" name="Google Shape;7522;p38">
                <a:extLst>
                  <a:ext uri="{FF2B5EF4-FFF2-40B4-BE49-F238E27FC236}">
                    <a16:creationId xmlns:a16="http://schemas.microsoft.com/office/drawing/2014/main" id="{B8047B2D-8C95-A612-91E0-CD7E890A9340}"/>
                  </a:ext>
                </a:extLst>
              </p:cNvPr>
              <p:cNvSpPr/>
              <p:nvPr/>
            </p:nvSpPr>
            <p:spPr>
              <a:xfrm>
                <a:off x="4253225" y="1986650"/>
                <a:ext cx="25" cy="25"/>
              </a:xfrm>
              <a:custGeom>
                <a:avLst/>
                <a:gdLst/>
                <a:ahLst/>
                <a:cxnLst/>
                <a:rect l="l" t="t" r="r" b="b"/>
                <a:pathLst>
                  <a:path w="1" h="1" fill="none" extrusionOk="0">
                    <a:moveTo>
                      <a:pt x="1" y="0"/>
                    </a:moveTo>
                    <a:close/>
                  </a:path>
                </a:pathLst>
              </a:custGeom>
              <a:noFill/>
              <a:ln w="525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7" name="Google Shape;7523;p38">
                <a:extLst>
                  <a:ext uri="{FF2B5EF4-FFF2-40B4-BE49-F238E27FC236}">
                    <a16:creationId xmlns:a16="http://schemas.microsoft.com/office/drawing/2014/main" id="{4C2B8BBC-68BE-1D3B-44AC-9068F7399A23}"/>
                  </a:ext>
                </a:extLst>
              </p:cNvPr>
              <p:cNvSpPr/>
              <p:nvPr/>
            </p:nvSpPr>
            <p:spPr>
              <a:xfrm>
                <a:off x="4537075" y="2600175"/>
                <a:ext cx="149900" cy="48675"/>
              </a:xfrm>
              <a:custGeom>
                <a:avLst/>
                <a:gdLst/>
                <a:ahLst/>
                <a:cxnLst/>
                <a:rect l="l" t="t" r="r" b="b"/>
                <a:pathLst>
                  <a:path w="5996" h="1947" extrusionOk="0">
                    <a:moveTo>
                      <a:pt x="3749" y="1"/>
                    </a:moveTo>
                    <a:cubicBezTo>
                      <a:pt x="2213" y="1"/>
                      <a:pt x="1" y="930"/>
                      <a:pt x="1" y="930"/>
                    </a:cubicBezTo>
                    <a:lnTo>
                      <a:pt x="12" y="1947"/>
                    </a:lnTo>
                    <a:lnTo>
                      <a:pt x="5494" y="1947"/>
                    </a:lnTo>
                    <a:cubicBezTo>
                      <a:pt x="5494" y="1947"/>
                      <a:pt x="5996" y="1295"/>
                      <a:pt x="4889" y="318"/>
                    </a:cubicBezTo>
                    <a:cubicBezTo>
                      <a:pt x="4629" y="89"/>
                      <a:pt x="4221" y="1"/>
                      <a:pt x="3749"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8" name="Google Shape;7524;p38">
                <a:extLst>
                  <a:ext uri="{FF2B5EF4-FFF2-40B4-BE49-F238E27FC236}">
                    <a16:creationId xmlns:a16="http://schemas.microsoft.com/office/drawing/2014/main" id="{32EC35E8-D195-51A8-62C4-689F4E3F3FCC}"/>
                  </a:ext>
                </a:extLst>
              </p:cNvPr>
              <p:cNvSpPr/>
              <p:nvPr/>
            </p:nvSpPr>
            <p:spPr>
              <a:xfrm>
                <a:off x="4232600" y="2594950"/>
                <a:ext cx="149875" cy="48650"/>
              </a:xfrm>
              <a:custGeom>
                <a:avLst/>
                <a:gdLst/>
                <a:ahLst/>
                <a:cxnLst/>
                <a:rect l="l" t="t" r="r" b="b"/>
                <a:pathLst>
                  <a:path w="5995" h="1946" extrusionOk="0">
                    <a:moveTo>
                      <a:pt x="3750" y="0"/>
                    </a:moveTo>
                    <a:cubicBezTo>
                      <a:pt x="2214" y="0"/>
                      <a:pt x="1" y="929"/>
                      <a:pt x="1" y="929"/>
                    </a:cubicBezTo>
                    <a:lnTo>
                      <a:pt x="11" y="1946"/>
                    </a:lnTo>
                    <a:lnTo>
                      <a:pt x="5493" y="1946"/>
                    </a:lnTo>
                    <a:cubicBezTo>
                      <a:pt x="5493" y="1946"/>
                      <a:pt x="5994" y="1294"/>
                      <a:pt x="4890" y="317"/>
                    </a:cubicBezTo>
                    <a:cubicBezTo>
                      <a:pt x="4630" y="88"/>
                      <a:pt x="4222" y="0"/>
                      <a:pt x="3750" y="0"/>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9" name="Google Shape;7525;p38">
                <a:extLst>
                  <a:ext uri="{FF2B5EF4-FFF2-40B4-BE49-F238E27FC236}">
                    <a16:creationId xmlns:a16="http://schemas.microsoft.com/office/drawing/2014/main" id="{449360DD-99B3-A8F7-624A-29A9C39A0C19}"/>
                  </a:ext>
                </a:extLst>
              </p:cNvPr>
              <p:cNvSpPr/>
              <p:nvPr/>
            </p:nvSpPr>
            <p:spPr>
              <a:xfrm>
                <a:off x="3144375" y="2216325"/>
                <a:ext cx="536000" cy="448225"/>
              </a:xfrm>
              <a:custGeom>
                <a:avLst/>
                <a:gdLst/>
                <a:ahLst/>
                <a:cxnLst/>
                <a:rect l="l" t="t" r="r" b="b"/>
                <a:pathLst>
                  <a:path w="21440" h="17929" extrusionOk="0">
                    <a:moveTo>
                      <a:pt x="18557" y="0"/>
                    </a:moveTo>
                    <a:lnTo>
                      <a:pt x="7827" y="838"/>
                    </a:lnTo>
                    <a:cubicBezTo>
                      <a:pt x="7809" y="838"/>
                      <a:pt x="7790" y="837"/>
                      <a:pt x="7772" y="837"/>
                    </a:cubicBezTo>
                    <a:cubicBezTo>
                      <a:pt x="6953" y="837"/>
                      <a:pt x="6224" y="1360"/>
                      <a:pt x="5963" y="2140"/>
                    </a:cubicBezTo>
                    <a:lnTo>
                      <a:pt x="414" y="14555"/>
                    </a:lnTo>
                    <a:cubicBezTo>
                      <a:pt x="0" y="15791"/>
                      <a:pt x="1986" y="17880"/>
                      <a:pt x="3286" y="17886"/>
                    </a:cubicBezTo>
                    <a:lnTo>
                      <a:pt x="15380" y="17928"/>
                    </a:lnTo>
                    <a:cubicBezTo>
                      <a:pt x="15381" y="17928"/>
                      <a:pt x="15382" y="17928"/>
                      <a:pt x="15383" y="17928"/>
                    </a:cubicBezTo>
                    <a:cubicBezTo>
                      <a:pt x="16226" y="17928"/>
                      <a:pt x="16973" y="17376"/>
                      <a:pt x="17215" y="16567"/>
                    </a:cubicBezTo>
                    <a:lnTo>
                      <a:pt x="21080" y="3607"/>
                    </a:lnTo>
                    <a:cubicBezTo>
                      <a:pt x="21439" y="2404"/>
                      <a:pt x="19812" y="34"/>
                      <a:pt x="18557" y="0"/>
                    </a:cubicBezTo>
                    <a:close/>
                  </a:path>
                </a:pathLst>
              </a:custGeom>
              <a:solidFill>
                <a:srgbClr val="FCDB8B"/>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0" name="Google Shape;7526;p38">
                <a:extLst>
                  <a:ext uri="{FF2B5EF4-FFF2-40B4-BE49-F238E27FC236}">
                    <a16:creationId xmlns:a16="http://schemas.microsoft.com/office/drawing/2014/main" id="{283047C5-C13A-69E7-0B74-67ADD9B326A4}"/>
                  </a:ext>
                </a:extLst>
              </p:cNvPr>
              <p:cNvSpPr/>
              <p:nvPr/>
            </p:nvSpPr>
            <p:spPr>
              <a:xfrm>
                <a:off x="3145450" y="2205750"/>
                <a:ext cx="509375" cy="427375"/>
              </a:xfrm>
              <a:custGeom>
                <a:avLst/>
                <a:gdLst/>
                <a:ahLst/>
                <a:cxnLst/>
                <a:rect l="l" t="t" r="r" b="b"/>
                <a:pathLst>
                  <a:path w="20375" h="17095" extrusionOk="0">
                    <a:moveTo>
                      <a:pt x="6704" y="1"/>
                    </a:moveTo>
                    <a:cubicBezTo>
                      <a:pt x="5885" y="1"/>
                      <a:pt x="5156" y="524"/>
                      <a:pt x="4895" y="1303"/>
                    </a:cubicBezTo>
                    <a:lnTo>
                      <a:pt x="415" y="14533"/>
                    </a:lnTo>
                    <a:cubicBezTo>
                      <a:pt x="1" y="15766"/>
                      <a:pt x="916" y="17045"/>
                      <a:pt x="2221" y="17051"/>
                    </a:cubicBezTo>
                    <a:lnTo>
                      <a:pt x="14313" y="17095"/>
                    </a:lnTo>
                    <a:cubicBezTo>
                      <a:pt x="14314" y="17095"/>
                      <a:pt x="14315" y="17095"/>
                      <a:pt x="14317" y="17095"/>
                    </a:cubicBezTo>
                    <a:cubicBezTo>
                      <a:pt x="15161" y="17095"/>
                      <a:pt x="15906" y="16542"/>
                      <a:pt x="16148" y="15732"/>
                    </a:cubicBezTo>
                    <a:lnTo>
                      <a:pt x="20014" y="2772"/>
                    </a:lnTo>
                    <a:cubicBezTo>
                      <a:pt x="20374" y="1567"/>
                      <a:pt x="19493" y="351"/>
                      <a:pt x="18236" y="317"/>
                    </a:cubicBezTo>
                    <a:lnTo>
                      <a:pt x="6759" y="1"/>
                    </a:lnTo>
                    <a:cubicBezTo>
                      <a:pt x="6741" y="1"/>
                      <a:pt x="6722" y="1"/>
                      <a:pt x="6704" y="1"/>
                    </a:cubicBezTo>
                    <a:close/>
                  </a:path>
                </a:pathLst>
              </a:custGeom>
              <a:solidFill>
                <a:srgbClr val="FDC300"/>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1" name="Google Shape;7527;p38">
                <a:extLst>
                  <a:ext uri="{FF2B5EF4-FFF2-40B4-BE49-F238E27FC236}">
                    <a16:creationId xmlns:a16="http://schemas.microsoft.com/office/drawing/2014/main" id="{7BD80F2B-D17C-6F62-BE05-764D8FB6344C}"/>
                  </a:ext>
                </a:extLst>
              </p:cNvPr>
              <p:cNvSpPr/>
              <p:nvPr/>
            </p:nvSpPr>
            <p:spPr>
              <a:xfrm>
                <a:off x="3281550" y="2256300"/>
                <a:ext cx="326825" cy="75025"/>
              </a:xfrm>
              <a:custGeom>
                <a:avLst/>
                <a:gdLst/>
                <a:ahLst/>
                <a:cxnLst/>
                <a:rect l="l" t="t" r="r" b="b"/>
                <a:pathLst>
                  <a:path w="13073" h="3001" extrusionOk="0">
                    <a:moveTo>
                      <a:pt x="1159" y="1"/>
                    </a:moveTo>
                    <a:cubicBezTo>
                      <a:pt x="964" y="1"/>
                      <a:pt x="788" y="123"/>
                      <a:pt x="725" y="308"/>
                    </a:cubicBezTo>
                    <a:lnTo>
                      <a:pt x="101" y="2134"/>
                    </a:lnTo>
                    <a:cubicBezTo>
                      <a:pt x="0" y="2420"/>
                      <a:pt x="211" y="2721"/>
                      <a:pt x="515" y="2727"/>
                    </a:cubicBezTo>
                    <a:lnTo>
                      <a:pt x="12014" y="3001"/>
                    </a:lnTo>
                    <a:cubicBezTo>
                      <a:pt x="12017" y="3001"/>
                      <a:pt x="12019" y="3001"/>
                      <a:pt x="12022" y="3001"/>
                    </a:cubicBezTo>
                    <a:cubicBezTo>
                      <a:pt x="12221" y="3001"/>
                      <a:pt x="12400" y="2871"/>
                      <a:pt x="12457" y="2679"/>
                    </a:cubicBezTo>
                    <a:lnTo>
                      <a:pt x="12986" y="892"/>
                    </a:lnTo>
                    <a:cubicBezTo>
                      <a:pt x="13072" y="609"/>
                      <a:pt x="12863" y="323"/>
                      <a:pt x="12569" y="315"/>
                    </a:cubicBezTo>
                    <a:lnTo>
                      <a:pt x="1163" y="1"/>
                    </a:lnTo>
                    <a:cubicBezTo>
                      <a:pt x="1162" y="1"/>
                      <a:pt x="1161" y="1"/>
                      <a:pt x="1159" y="1"/>
                    </a:cubicBezTo>
                    <a:close/>
                  </a:path>
                </a:pathLst>
              </a:custGeom>
              <a:solidFill>
                <a:srgbClr val="FCDB8B"/>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2" name="Google Shape;7528;p38">
                <a:extLst>
                  <a:ext uri="{FF2B5EF4-FFF2-40B4-BE49-F238E27FC236}">
                    <a16:creationId xmlns:a16="http://schemas.microsoft.com/office/drawing/2014/main" id="{3D05E098-EA9A-D7C0-2EEA-79BFAC40D728}"/>
                  </a:ext>
                </a:extLst>
              </p:cNvPr>
              <p:cNvSpPr/>
              <p:nvPr/>
            </p:nvSpPr>
            <p:spPr>
              <a:xfrm>
                <a:off x="3265125" y="2360000"/>
                <a:ext cx="54450" cy="46700"/>
              </a:xfrm>
              <a:custGeom>
                <a:avLst/>
                <a:gdLst/>
                <a:ahLst/>
                <a:cxnLst/>
                <a:rect l="l" t="t" r="r" b="b"/>
                <a:pathLst>
                  <a:path w="2178" h="1868" extrusionOk="0">
                    <a:moveTo>
                      <a:pt x="1088" y="1"/>
                    </a:moveTo>
                    <a:cubicBezTo>
                      <a:pt x="689" y="1"/>
                      <a:pt x="332" y="254"/>
                      <a:pt x="203" y="633"/>
                    </a:cubicBezTo>
                    <a:cubicBezTo>
                      <a:pt x="1" y="1230"/>
                      <a:pt x="431" y="1848"/>
                      <a:pt x="1060" y="1867"/>
                    </a:cubicBezTo>
                    <a:lnTo>
                      <a:pt x="1068" y="1867"/>
                    </a:lnTo>
                    <a:cubicBezTo>
                      <a:pt x="1076" y="1867"/>
                      <a:pt x="1083" y="1867"/>
                      <a:pt x="1091" y="1867"/>
                    </a:cubicBezTo>
                    <a:cubicBezTo>
                      <a:pt x="1491" y="1867"/>
                      <a:pt x="1847" y="1614"/>
                      <a:pt x="1975" y="1233"/>
                    </a:cubicBezTo>
                    <a:cubicBezTo>
                      <a:pt x="2178" y="638"/>
                      <a:pt x="1747" y="19"/>
                      <a:pt x="1118" y="1"/>
                    </a:cubicBezTo>
                    <a:lnTo>
                      <a:pt x="1110" y="1"/>
                    </a:lnTo>
                    <a:cubicBezTo>
                      <a:pt x="1103" y="1"/>
                      <a:pt x="1095" y="1"/>
                      <a:pt x="1088" y="1"/>
                    </a:cubicBezTo>
                    <a:close/>
                  </a:path>
                </a:pathLst>
              </a:custGeom>
              <a:solidFill>
                <a:srgbClr val="FDC300"/>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3" name="Google Shape;7529;p38">
                <a:extLst>
                  <a:ext uri="{FF2B5EF4-FFF2-40B4-BE49-F238E27FC236}">
                    <a16:creationId xmlns:a16="http://schemas.microsoft.com/office/drawing/2014/main" id="{05D3C2E0-A2DA-39BA-9CD1-6A44D9095C18}"/>
                  </a:ext>
                </a:extLst>
              </p:cNvPr>
              <p:cNvSpPr/>
              <p:nvPr/>
            </p:nvSpPr>
            <p:spPr>
              <a:xfrm>
                <a:off x="3379100" y="2363125"/>
                <a:ext cx="54450" cy="46675"/>
              </a:xfrm>
              <a:custGeom>
                <a:avLst/>
                <a:gdLst/>
                <a:ahLst/>
                <a:cxnLst/>
                <a:rect l="l" t="t" r="r" b="b"/>
                <a:pathLst>
                  <a:path w="2178" h="1867" extrusionOk="0">
                    <a:moveTo>
                      <a:pt x="1088" y="0"/>
                    </a:moveTo>
                    <a:cubicBezTo>
                      <a:pt x="689" y="0"/>
                      <a:pt x="331" y="255"/>
                      <a:pt x="203" y="634"/>
                    </a:cubicBezTo>
                    <a:cubicBezTo>
                      <a:pt x="1" y="1229"/>
                      <a:pt x="431" y="1849"/>
                      <a:pt x="1060" y="1867"/>
                    </a:cubicBezTo>
                    <a:lnTo>
                      <a:pt x="1068" y="1867"/>
                    </a:lnTo>
                    <a:cubicBezTo>
                      <a:pt x="1075" y="1867"/>
                      <a:pt x="1083" y="1867"/>
                      <a:pt x="1090" y="1867"/>
                    </a:cubicBezTo>
                    <a:cubicBezTo>
                      <a:pt x="1489" y="1867"/>
                      <a:pt x="1847" y="1614"/>
                      <a:pt x="1975" y="1234"/>
                    </a:cubicBezTo>
                    <a:cubicBezTo>
                      <a:pt x="2177" y="638"/>
                      <a:pt x="1747" y="18"/>
                      <a:pt x="1118" y="0"/>
                    </a:cubicBezTo>
                    <a:lnTo>
                      <a:pt x="1110" y="0"/>
                    </a:lnTo>
                    <a:cubicBezTo>
                      <a:pt x="1103" y="0"/>
                      <a:pt x="1095" y="0"/>
                      <a:pt x="1088" y="0"/>
                    </a:cubicBezTo>
                    <a:close/>
                  </a:path>
                </a:pathLst>
              </a:custGeom>
              <a:solidFill>
                <a:srgbClr val="FDC300"/>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4" name="Google Shape;7530;p38">
                <a:extLst>
                  <a:ext uri="{FF2B5EF4-FFF2-40B4-BE49-F238E27FC236}">
                    <a16:creationId xmlns:a16="http://schemas.microsoft.com/office/drawing/2014/main" id="{AD1CF3CD-14D6-189C-2A26-F2106391C3F6}"/>
                  </a:ext>
                </a:extLst>
              </p:cNvPr>
              <p:cNvSpPr/>
              <p:nvPr/>
            </p:nvSpPr>
            <p:spPr>
              <a:xfrm>
                <a:off x="3239175" y="2442475"/>
                <a:ext cx="54450" cy="46700"/>
              </a:xfrm>
              <a:custGeom>
                <a:avLst/>
                <a:gdLst/>
                <a:ahLst/>
                <a:cxnLst/>
                <a:rect l="l" t="t" r="r" b="b"/>
                <a:pathLst>
                  <a:path w="2178" h="1868" extrusionOk="0">
                    <a:moveTo>
                      <a:pt x="1084" y="1"/>
                    </a:moveTo>
                    <a:cubicBezTo>
                      <a:pt x="685" y="1"/>
                      <a:pt x="331" y="255"/>
                      <a:pt x="203" y="633"/>
                    </a:cubicBezTo>
                    <a:cubicBezTo>
                      <a:pt x="1" y="1230"/>
                      <a:pt x="431" y="1848"/>
                      <a:pt x="1060" y="1867"/>
                    </a:cubicBezTo>
                    <a:lnTo>
                      <a:pt x="1066" y="1867"/>
                    </a:lnTo>
                    <a:cubicBezTo>
                      <a:pt x="1075" y="1867"/>
                      <a:pt x="1084" y="1868"/>
                      <a:pt x="1092" y="1868"/>
                    </a:cubicBezTo>
                    <a:cubicBezTo>
                      <a:pt x="1491" y="1868"/>
                      <a:pt x="1849" y="1613"/>
                      <a:pt x="1975" y="1233"/>
                    </a:cubicBezTo>
                    <a:cubicBezTo>
                      <a:pt x="2177" y="636"/>
                      <a:pt x="1747" y="19"/>
                      <a:pt x="1118" y="1"/>
                    </a:cubicBezTo>
                    <a:lnTo>
                      <a:pt x="1110" y="1"/>
                    </a:lnTo>
                    <a:cubicBezTo>
                      <a:pt x="1101" y="1"/>
                      <a:pt x="1093" y="1"/>
                      <a:pt x="1084" y="1"/>
                    </a:cubicBezTo>
                    <a:close/>
                  </a:path>
                </a:pathLst>
              </a:custGeom>
              <a:solidFill>
                <a:srgbClr val="FDC300"/>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5" name="Google Shape;7531;p38">
                <a:extLst>
                  <a:ext uri="{FF2B5EF4-FFF2-40B4-BE49-F238E27FC236}">
                    <a16:creationId xmlns:a16="http://schemas.microsoft.com/office/drawing/2014/main" id="{57E47ACC-681A-68D0-861C-75FD5CABEFC2}"/>
                  </a:ext>
                </a:extLst>
              </p:cNvPr>
              <p:cNvSpPr/>
              <p:nvPr/>
            </p:nvSpPr>
            <p:spPr>
              <a:xfrm>
                <a:off x="3353100" y="2445600"/>
                <a:ext cx="54450" cy="46700"/>
              </a:xfrm>
              <a:custGeom>
                <a:avLst/>
                <a:gdLst/>
                <a:ahLst/>
                <a:cxnLst/>
                <a:rect l="l" t="t" r="r" b="b"/>
                <a:pathLst>
                  <a:path w="2178" h="1868" extrusionOk="0">
                    <a:moveTo>
                      <a:pt x="1089" y="0"/>
                    </a:moveTo>
                    <a:cubicBezTo>
                      <a:pt x="689" y="0"/>
                      <a:pt x="333" y="255"/>
                      <a:pt x="203" y="633"/>
                    </a:cubicBezTo>
                    <a:cubicBezTo>
                      <a:pt x="1" y="1230"/>
                      <a:pt x="433" y="1849"/>
                      <a:pt x="1060" y="1867"/>
                    </a:cubicBezTo>
                    <a:lnTo>
                      <a:pt x="1068" y="1867"/>
                    </a:lnTo>
                    <a:cubicBezTo>
                      <a:pt x="1078" y="1867"/>
                      <a:pt x="1088" y="1867"/>
                      <a:pt x="1098" y="1867"/>
                    </a:cubicBezTo>
                    <a:cubicBezTo>
                      <a:pt x="1495" y="1867"/>
                      <a:pt x="1851" y="1613"/>
                      <a:pt x="1975" y="1234"/>
                    </a:cubicBezTo>
                    <a:cubicBezTo>
                      <a:pt x="2178" y="638"/>
                      <a:pt x="1747" y="18"/>
                      <a:pt x="1120" y="0"/>
                    </a:cubicBezTo>
                    <a:lnTo>
                      <a:pt x="1112" y="0"/>
                    </a:lnTo>
                    <a:cubicBezTo>
                      <a:pt x="1104" y="0"/>
                      <a:pt x="1097" y="0"/>
                      <a:pt x="1089" y="0"/>
                    </a:cubicBezTo>
                    <a:close/>
                  </a:path>
                </a:pathLst>
              </a:custGeom>
              <a:solidFill>
                <a:srgbClr val="FDC300"/>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6" name="Google Shape;7532;p38">
                <a:extLst>
                  <a:ext uri="{FF2B5EF4-FFF2-40B4-BE49-F238E27FC236}">
                    <a16:creationId xmlns:a16="http://schemas.microsoft.com/office/drawing/2014/main" id="{CB4DC351-CF48-A099-8AA0-5FF5149067AB}"/>
                  </a:ext>
                </a:extLst>
              </p:cNvPr>
              <p:cNvSpPr/>
              <p:nvPr/>
            </p:nvSpPr>
            <p:spPr>
              <a:xfrm>
                <a:off x="3474675" y="2448950"/>
                <a:ext cx="54450" cy="46700"/>
              </a:xfrm>
              <a:custGeom>
                <a:avLst/>
                <a:gdLst/>
                <a:ahLst/>
                <a:cxnLst/>
                <a:rect l="l" t="t" r="r" b="b"/>
                <a:pathLst>
                  <a:path w="2178" h="1868" extrusionOk="0">
                    <a:moveTo>
                      <a:pt x="1088" y="0"/>
                    </a:moveTo>
                    <a:cubicBezTo>
                      <a:pt x="687" y="0"/>
                      <a:pt x="331" y="254"/>
                      <a:pt x="203" y="633"/>
                    </a:cubicBezTo>
                    <a:cubicBezTo>
                      <a:pt x="1" y="1230"/>
                      <a:pt x="431" y="1847"/>
                      <a:pt x="1060" y="1867"/>
                    </a:cubicBezTo>
                    <a:lnTo>
                      <a:pt x="1068" y="1867"/>
                    </a:lnTo>
                    <a:cubicBezTo>
                      <a:pt x="1075" y="1867"/>
                      <a:pt x="1083" y="1867"/>
                      <a:pt x="1090" y="1867"/>
                    </a:cubicBezTo>
                    <a:cubicBezTo>
                      <a:pt x="1489" y="1867"/>
                      <a:pt x="1847" y="1614"/>
                      <a:pt x="1975" y="1233"/>
                    </a:cubicBezTo>
                    <a:cubicBezTo>
                      <a:pt x="2177" y="638"/>
                      <a:pt x="1747" y="18"/>
                      <a:pt x="1118" y="1"/>
                    </a:cubicBezTo>
                    <a:lnTo>
                      <a:pt x="1110" y="1"/>
                    </a:lnTo>
                    <a:cubicBezTo>
                      <a:pt x="1103" y="1"/>
                      <a:pt x="1095" y="0"/>
                      <a:pt x="1088" y="0"/>
                    </a:cubicBezTo>
                    <a:close/>
                  </a:path>
                </a:pathLst>
              </a:custGeom>
              <a:solidFill>
                <a:srgbClr val="FDC300"/>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7" name="Google Shape;7533;p38">
                <a:extLst>
                  <a:ext uri="{FF2B5EF4-FFF2-40B4-BE49-F238E27FC236}">
                    <a16:creationId xmlns:a16="http://schemas.microsoft.com/office/drawing/2014/main" id="{DD24EBCC-73A6-BDD4-DE9C-CECCE501C299}"/>
                  </a:ext>
                </a:extLst>
              </p:cNvPr>
              <p:cNvSpPr/>
              <p:nvPr/>
            </p:nvSpPr>
            <p:spPr>
              <a:xfrm>
                <a:off x="3209675" y="2526700"/>
                <a:ext cx="54425" cy="46700"/>
              </a:xfrm>
              <a:custGeom>
                <a:avLst/>
                <a:gdLst/>
                <a:ahLst/>
                <a:cxnLst/>
                <a:rect l="l" t="t" r="r" b="b"/>
                <a:pathLst>
                  <a:path w="2177" h="1868" extrusionOk="0">
                    <a:moveTo>
                      <a:pt x="1087" y="0"/>
                    </a:moveTo>
                    <a:cubicBezTo>
                      <a:pt x="687" y="0"/>
                      <a:pt x="331" y="255"/>
                      <a:pt x="202" y="634"/>
                    </a:cubicBezTo>
                    <a:cubicBezTo>
                      <a:pt x="0" y="1230"/>
                      <a:pt x="430" y="1849"/>
                      <a:pt x="1059" y="1867"/>
                    </a:cubicBezTo>
                    <a:lnTo>
                      <a:pt x="1067" y="1867"/>
                    </a:lnTo>
                    <a:cubicBezTo>
                      <a:pt x="1077" y="1867"/>
                      <a:pt x="1087" y="1867"/>
                      <a:pt x="1097" y="1867"/>
                    </a:cubicBezTo>
                    <a:cubicBezTo>
                      <a:pt x="1492" y="1867"/>
                      <a:pt x="1845" y="1613"/>
                      <a:pt x="1975" y="1234"/>
                    </a:cubicBezTo>
                    <a:cubicBezTo>
                      <a:pt x="2177" y="638"/>
                      <a:pt x="1747" y="20"/>
                      <a:pt x="1118" y="1"/>
                    </a:cubicBezTo>
                    <a:lnTo>
                      <a:pt x="1109" y="1"/>
                    </a:lnTo>
                    <a:cubicBezTo>
                      <a:pt x="1102" y="0"/>
                      <a:pt x="1095" y="0"/>
                      <a:pt x="1087" y="0"/>
                    </a:cubicBezTo>
                    <a:close/>
                  </a:path>
                </a:pathLst>
              </a:custGeom>
              <a:solidFill>
                <a:srgbClr val="FDC300"/>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8" name="Google Shape;7534;p38">
                <a:extLst>
                  <a:ext uri="{FF2B5EF4-FFF2-40B4-BE49-F238E27FC236}">
                    <a16:creationId xmlns:a16="http://schemas.microsoft.com/office/drawing/2014/main" id="{AAC36AA0-B202-E8A9-1E39-3ABEC31AD743}"/>
                  </a:ext>
                </a:extLst>
              </p:cNvPr>
              <p:cNvSpPr/>
              <p:nvPr/>
            </p:nvSpPr>
            <p:spPr>
              <a:xfrm>
                <a:off x="3323600" y="2529850"/>
                <a:ext cx="54475" cy="46700"/>
              </a:xfrm>
              <a:custGeom>
                <a:avLst/>
                <a:gdLst/>
                <a:ahLst/>
                <a:cxnLst/>
                <a:rect l="l" t="t" r="r" b="b"/>
                <a:pathLst>
                  <a:path w="2179" h="1868" extrusionOk="0">
                    <a:moveTo>
                      <a:pt x="1089" y="0"/>
                    </a:moveTo>
                    <a:cubicBezTo>
                      <a:pt x="689" y="0"/>
                      <a:pt x="333" y="255"/>
                      <a:pt x="202" y="633"/>
                    </a:cubicBezTo>
                    <a:cubicBezTo>
                      <a:pt x="0" y="1230"/>
                      <a:pt x="432" y="1849"/>
                      <a:pt x="1060" y="1867"/>
                    </a:cubicBezTo>
                    <a:lnTo>
                      <a:pt x="1068" y="1867"/>
                    </a:lnTo>
                    <a:cubicBezTo>
                      <a:pt x="1075" y="1867"/>
                      <a:pt x="1083" y="1867"/>
                      <a:pt x="1090" y="1867"/>
                    </a:cubicBezTo>
                    <a:cubicBezTo>
                      <a:pt x="1490" y="1867"/>
                      <a:pt x="1846" y="1615"/>
                      <a:pt x="1976" y="1235"/>
                    </a:cubicBezTo>
                    <a:cubicBezTo>
                      <a:pt x="2179" y="638"/>
                      <a:pt x="1747" y="18"/>
                      <a:pt x="1119" y="1"/>
                    </a:cubicBezTo>
                    <a:lnTo>
                      <a:pt x="1111" y="1"/>
                    </a:lnTo>
                    <a:cubicBezTo>
                      <a:pt x="1104" y="0"/>
                      <a:pt x="1096" y="0"/>
                      <a:pt x="1089" y="0"/>
                    </a:cubicBezTo>
                    <a:close/>
                  </a:path>
                </a:pathLst>
              </a:custGeom>
              <a:solidFill>
                <a:srgbClr val="FDC300"/>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9" name="Google Shape;7535;p38">
                <a:extLst>
                  <a:ext uri="{FF2B5EF4-FFF2-40B4-BE49-F238E27FC236}">
                    <a16:creationId xmlns:a16="http://schemas.microsoft.com/office/drawing/2014/main" id="{C5A0FB0B-2A4D-6E18-BEE0-883C4A62FCD6}"/>
                  </a:ext>
                </a:extLst>
              </p:cNvPr>
              <p:cNvSpPr/>
              <p:nvPr/>
            </p:nvSpPr>
            <p:spPr>
              <a:xfrm>
                <a:off x="3445075" y="2533150"/>
                <a:ext cx="54450" cy="46700"/>
              </a:xfrm>
              <a:custGeom>
                <a:avLst/>
                <a:gdLst/>
                <a:ahLst/>
                <a:cxnLst/>
                <a:rect l="l" t="t" r="r" b="b"/>
                <a:pathLst>
                  <a:path w="2178" h="1868" extrusionOk="0">
                    <a:moveTo>
                      <a:pt x="1089" y="1"/>
                    </a:moveTo>
                    <a:cubicBezTo>
                      <a:pt x="689" y="1"/>
                      <a:pt x="333" y="256"/>
                      <a:pt x="203" y="635"/>
                    </a:cubicBezTo>
                    <a:cubicBezTo>
                      <a:pt x="1" y="1232"/>
                      <a:pt x="433" y="1850"/>
                      <a:pt x="1060" y="1867"/>
                    </a:cubicBezTo>
                    <a:lnTo>
                      <a:pt x="1068" y="1867"/>
                    </a:lnTo>
                    <a:cubicBezTo>
                      <a:pt x="1077" y="1868"/>
                      <a:pt x="1086" y="1868"/>
                      <a:pt x="1094" y="1868"/>
                    </a:cubicBezTo>
                    <a:cubicBezTo>
                      <a:pt x="1493" y="1868"/>
                      <a:pt x="1847" y="1615"/>
                      <a:pt x="1975" y="1235"/>
                    </a:cubicBezTo>
                    <a:cubicBezTo>
                      <a:pt x="2178" y="638"/>
                      <a:pt x="1747" y="21"/>
                      <a:pt x="1120" y="1"/>
                    </a:cubicBezTo>
                    <a:lnTo>
                      <a:pt x="1112" y="1"/>
                    </a:lnTo>
                    <a:cubicBezTo>
                      <a:pt x="1104" y="1"/>
                      <a:pt x="1097" y="1"/>
                      <a:pt x="1089" y="1"/>
                    </a:cubicBezTo>
                    <a:close/>
                  </a:path>
                </a:pathLst>
              </a:custGeom>
              <a:solidFill>
                <a:srgbClr val="FDC300"/>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0" name="Google Shape;7536;p38">
                <a:extLst>
                  <a:ext uri="{FF2B5EF4-FFF2-40B4-BE49-F238E27FC236}">
                    <a16:creationId xmlns:a16="http://schemas.microsoft.com/office/drawing/2014/main" id="{2E9199C8-AF27-8A84-737D-60805E9092A0}"/>
                  </a:ext>
                </a:extLst>
              </p:cNvPr>
              <p:cNvSpPr/>
              <p:nvPr/>
            </p:nvSpPr>
            <p:spPr>
              <a:xfrm>
                <a:off x="3496600" y="2368700"/>
                <a:ext cx="54425" cy="46700"/>
              </a:xfrm>
              <a:custGeom>
                <a:avLst/>
                <a:gdLst/>
                <a:ahLst/>
                <a:cxnLst/>
                <a:rect l="l" t="t" r="r" b="b"/>
                <a:pathLst>
                  <a:path w="2177" h="1868" extrusionOk="0">
                    <a:moveTo>
                      <a:pt x="1084" y="0"/>
                    </a:moveTo>
                    <a:cubicBezTo>
                      <a:pt x="686" y="0"/>
                      <a:pt x="331" y="255"/>
                      <a:pt x="202" y="633"/>
                    </a:cubicBezTo>
                    <a:cubicBezTo>
                      <a:pt x="0" y="1230"/>
                      <a:pt x="430" y="1847"/>
                      <a:pt x="1059" y="1867"/>
                    </a:cubicBezTo>
                    <a:lnTo>
                      <a:pt x="1067" y="1867"/>
                    </a:lnTo>
                    <a:cubicBezTo>
                      <a:pt x="1075" y="1867"/>
                      <a:pt x="1082" y="1867"/>
                      <a:pt x="1090" y="1867"/>
                    </a:cubicBezTo>
                    <a:cubicBezTo>
                      <a:pt x="1490" y="1867"/>
                      <a:pt x="1846" y="1612"/>
                      <a:pt x="1975" y="1233"/>
                    </a:cubicBezTo>
                    <a:cubicBezTo>
                      <a:pt x="2177" y="636"/>
                      <a:pt x="1747" y="18"/>
                      <a:pt x="1118" y="1"/>
                    </a:cubicBezTo>
                    <a:lnTo>
                      <a:pt x="1110" y="1"/>
                    </a:lnTo>
                    <a:cubicBezTo>
                      <a:pt x="1101" y="0"/>
                      <a:pt x="1092" y="0"/>
                      <a:pt x="1084" y="0"/>
                    </a:cubicBezTo>
                    <a:close/>
                  </a:path>
                </a:pathLst>
              </a:custGeom>
              <a:solidFill>
                <a:srgbClr val="FDC300"/>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4" name="Google Shape;7537;p38">
              <a:extLst>
                <a:ext uri="{FF2B5EF4-FFF2-40B4-BE49-F238E27FC236}">
                  <a16:creationId xmlns:a16="http://schemas.microsoft.com/office/drawing/2014/main" id="{088BA4F7-7A42-CF55-49BD-50A391C8015D}"/>
                </a:ext>
              </a:extLst>
            </p:cNvPr>
            <p:cNvGrpSpPr/>
            <p:nvPr/>
          </p:nvGrpSpPr>
          <p:grpSpPr>
            <a:xfrm>
              <a:off x="887987" y="3957024"/>
              <a:ext cx="667310" cy="950483"/>
              <a:chOff x="2277000" y="1517425"/>
              <a:chExt cx="418875" cy="596625"/>
            </a:xfrm>
          </p:grpSpPr>
          <p:sp>
            <p:nvSpPr>
              <p:cNvPr id="63" name="Google Shape;7538;p38">
                <a:extLst>
                  <a:ext uri="{FF2B5EF4-FFF2-40B4-BE49-F238E27FC236}">
                    <a16:creationId xmlns:a16="http://schemas.microsoft.com/office/drawing/2014/main" id="{124E1233-E804-464D-2ACA-79F83D6AE49F}"/>
                  </a:ext>
                </a:extLst>
              </p:cNvPr>
              <p:cNvSpPr/>
              <p:nvPr/>
            </p:nvSpPr>
            <p:spPr>
              <a:xfrm>
                <a:off x="2277000" y="1519975"/>
                <a:ext cx="312225" cy="594075"/>
              </a:xfrm>
              <a:custGeom>
                <a:avLst/>
                <a:gdLst/>
                <a:ahLst/>
                <a:cxnLst/>
                <a:rect l="l" t="t" r="r" b="b"/>
                <a:pathLst>
                  <a:path w="12489" h="23763" extrusionOk="0">
                    <a:moveTo>
                      <a:pt x="8250" y="0"/>
                    </a:moveTo>
                    <a:cubicBezTo>
                      <a:pt x="8249" y="0"/>
                      <a:pt x="2564" y="384"/>
                      <a:pt x="1281" y="6173"/>
                    </a:cubicBezTo>
                    <a:cubicBezTo>
                      <a:pt x="0" y="11964"/>
                      <a:pt x="4302" y="15108"/>
                      <a:pt x="7030" y="15354"/>
                    </a:cubicBezTo>
                    <a:lnTo>
                      <a:pt x="9388" y="15603"/>
                    </a:lnTo>
                    <a:lnTo>
                      <a:pt x="10575" y="22696"/>
                    </a:lnTo>
                    <a:cubicBezTo>
                      <a:pt x="10678" y="23315"/>
                      <a:pt x="11214" y="23763"/>
                      <a:pt x="11834" y="23763"/>
                    </a:cubicBezTo>
                    <a:cubicBezTo>
                      <a:pt x="11855" y="23763"/>
                      <a:pt x="11876" y="23762"/>
                      <a:pt x="11898" y="23761"/>
                    </a:cubicBezTo>
                    <a:lnTo>
                      <a:pt x="12488" y="23731"/>
                    </a:lnTo>
                    <a:lnTo>
                      <a:pt x="10219" y="14975"/>
                    </a:lnTo>
                    <a:cubicBezTo>
                      <a:pt x="9884" y="15019"/>
                      <a:pt x="9552" y="15041"/>
                      <a:pt x="9223" y="15041"/>
                    </a:cubicBezTo>
                    <a:cubicBezTo>
                      <a:pt x="5490" y="15041"/>
                      <a:pt x="2246" y="12274"/>
                      <a:pt x="1747" y="8473"/>
                    </a:cubicBezTo>
                    <a:cubicBezTo>
                      <a:pt x="1204" y="4338"/>
                      <a:pt x="4115" y="545"/>
                      <a:pt x="8250" y="0"/>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0" name="Google Shape;7539;p38">
                <a:extLst>
                  <a:ext uri="{FF2B5EF4-FFF2-40B4-BE49-F238E27FC236}">
                    <a16:creationId xmlns:a16="http://schemas.microsoft.com/office/drawing/2014/main" id="{5AF099C2-53AB-D18B-A8E8-41F14563E44D}"/>
                  </a:ext>
                </a:extLst>
              </p:cNvPr>
              <p:cNvSpPr/>
              <p:nvPr/>
            </p:nvSpPr>
            <p:spPr>
              <a:xfrm>
                <a:off x="2522650" y="1885325"/>
                <a:ext cx="88925" cy="228325"/>
              </a:xfrm>
              <a:custGeom>
                <a:avLst/>
                <a:gdLst/>
                <a:ahLst/>
                <a:cxnLst/>
                <a:rect l="l" t="t" r="r" b="b"/>
                <a:pathLst>
                  <a:path w="3557" h="9133" extrusionOk="0">
                    <a:moveTo>
                      <a:pt x="1909" y="1"/>
                    </a:moveTo>
                    <a:lnTo>
                      <a:pt x="951" y="187"/>
                    </a:lnTo>
                    <a:lnTo>
                      <a:pt x="0" y="373"/>
                    </a:lnTo>
                    <a:lnTo>
                      <a:pt x="259" y="1715"/>
                    </a:lnTo>
                    <a:lnTo>
                      <a:pt x="1537" y="8342"/>
                    </a:lnTo>
                    <a:cubicBezTo>
                      <a:pt x="1626" y="8807"/>
                      <a:pt x="2033" y="9133"/>
                      <a:pt x="2493" y="9133"/>
                    </a:cubicBezTo>
                    <a:cubicBezTo>
                      <a:pt x="2535" y="9133"/>
                      <a:pt x="2578" y="9130"/>
                      <a:pt x="2620" y="9125"/>
                    </a:cubicBezTo>
                    <a:cubicBezTo>
                      <a:pt x="3177" y="9052"/>
                      <a:pt x="3557" y="8525"/>
                      <a:pt x="3450" y="7975"/>
                    </a:cubicBezTo>
                    <a:lnTo>
                      <a:pt x="1909" y="1"/>
                    </a:lnTo>
                    <a:close/>
                  </a:path>
                </a:pathLst>
              </a:custGeom>
              <a:solidFill>
                <a:srgbClr val="0086F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1" name="Google Shape;7540;p38">
                <a:extLst>
                  <a:ext uri="{FF2B5EF4-FFF2-40B4-BE49-F238E27FC236}">
                    <a16:creationId xmlns:a16="http://schemas.microsoft.com/office/drawing/2014/main" id="{0EC59345-F6E5-3FFA-F17A-A4C21346003B}"/>
                  </a:ext>
                </a:extLst>
              </p:cNvPr>
              <p:cNvSpPr/>
              <p:nvPr/>
            </p:nvSpPr>
            <p:spPr>
              <a:xfrm>
                <a:off x="2522650" y="1885250"/>
                <a:ext cx="47775" cy="42875"/>
              </a:xfrm>
              <a:custGeom>
                <a:avLst/>
                <a:gdLst/>
                <a:ahLst/>
                <a:cxnLst/>
                <a:rect l="l" t="t" r="r" b="b"/>
                <a:pathLst>
                  <a:path w="1911" h="1715" extrusionOk="0">
                    <a:moveTo>
                      <a:pt x="1910" y="0"/>
                    </a:moveTo>
                    <a:lnTo>
                      <a:pt x="953" y="190"/>
                    </a:lnTo>
                    <a:lnTo>
                      <a:pt x="0" y="376"/>
                    </a:lnTo>
                    <a:lnTo>
                      <a:pt x="259" y="1715"/>
                    </a:lnTo>
                    <a:lnTo>
                      <a:pt x="1910" y="0"/>
                    </a:ln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2" name="Google Shape;7541;p38">
                <a:extLst>
                  <a:ext uri="{FF2B5EF4-FFF2-40B4-BE49-F238E27FC236}">
                    <a16:creationId xmlns:a16="http://schemas.microsoft.com/office/drawing/2014/main" id="{4A8A08EF-C72C-9F36-0FD8-67D07C88E435}"/>
                  </a:ext>
                </a:extLst>
              </p:cNvPr>
              <p:cNvSpPr/>
              <p:nvPr/>
            </p:nvSpPr>
            <p:spPr>
              <a:xfrm>
                <a:off x="2317925" y="1517425"/>
                <a:ext cx="377950" cy="377925"/>
              </a:xfrm>
              <a:custGeom>
                <a:avLst/>
                <a:gdLst/>
                <a:ahLst/>
                <a:cxnLst/>
                <a:rect l="l" t="t" r="r" b="b"/>
                <a:pathLst>
                  <a:path w="15118" h="15117" extrusionOk="0">
                    <a:moveTo>
                      <a:pt x="7559" y="0"/>
                    </a:moveTo>
                    <a:cubicBezTo>
                      <a:pt x="3385" y="0"/>
                      <a:pt x="0" y="3383"/>
                      <a:pt x="0" y="7557"/>
                    </a:cubicBezTo>
                    <a:cubicBezTo>
                      <a:pt x="0" y="9563"/>
                      <a:pt x="797" y="11486"/>
                      <a:pt x="2214" y="12902"/>
                    </a:cubicBezTo>
                    <a:cubicBezTo>
                      <a:pt x="3632" y="14320"/>
                      <a:pt x="5553" y="15116"/>
                      <a:pt x="7559" y="15116"/>
                    </a:cubicBezTo>
                    <a:cubicBezTo>
                      <a:pt x="9564" y="15116"/>
                      <a:pt x="11485" y="14320"/>
                      <a:pt x="12903" y="12902"/>
                    </a:cubicBezTo>
                    <a:cubicBezTo>
                      <a:pt x="14320" y="11486"/>
                      <a:pt x="15117" y="9563"/>
                      <a:pt x="15117" y="7557"/>
                    </a:cubicBezTo>
                    <a:cubicBezTo>
                      <a:pt x="15117" y="5554"/>
                      <a:pt x="14320" y="3631"/>
                      <a:pt x="12903" y="2213"/>
                    </a:cubicBezTo>
                    <a:cubicBezTo>
                      <a:pt x="11485" y="796"/>
                      <a:pt x="9564" y="0"/>
                      <a:pt x="7559" y="0"/>
                    </a:cubicBezTo>
                    <a:close/>
                  </a:path>
                </a:pathLst>
              </a:custGeom>
              <a:solidFill>
                <a:srgbClr val="0086F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3" name="Google Shape;7542;p38">
                <a:extLst>
                  <a:ext uri="{FF2B5EF4-FFF2-40B4-BE49-F238E27FC236}">
                    <a16:creationId xmlns:a16="http://schemas.microsoft.com/office/drawing/2014/main" id="{74890E0C-CE8A-1FAC-2F1C-E31EEB6A432C}"/>
                  </a:ext>
                </a:extLst>
              </p:cNvPr>
              <p:cNvSpPr/>
              <p:nvPr/>
            </p:nvSpPr>
            <p:spPr>
              <a:xfrm>
                <a:off x="2359925" y="1559375"/>
                <a:ext cx="293950" cy="293950"/>
              </a:xfrm>
              <a:custGeom>
                <a:avLst/>
                <a:gdLst/>
                <a:ahLst/>
                <a:cxnLst/>
                <a:rect l="l" t="t" r="r" b="b"/>
                <a:pathLst>
                  <a:path w="11758" h="11758" extrusionOk="0">
                    <a:moveTo>
                      <a:pt x="5879" y="1"/>
                    </a:moveTo>
                    <a:cubicBezTo>
                      <a:pt x="2631" y="1"/>
                      <a:pt x="0" y="2634"/>
                      <a:pt x="0" y="5879"/>
                    </a:cubicBezTo>
                    <a:cubicBezTo>
                      <a:pt x="0" y="9127"/>
                      <a:pt x="2631" y="11758"/>
                      <a:pt x="5879" y="11758"/>
                    </a:cubicBezTo>
                    <a:cubicBezTo>
                      <a:pt x="9126" y="11758"/>
                      <a:pt x="11757" y="9127"/>
                      <a:pt x="11757" y="5879"/>
                    </a:cubicBezTo>
                    <a:cubicBezTo>
                      <a:pt x="11757" y="2634"/>
                      <a:pt x="9126" y="1"/>
                      <a:pt x="5879" y="1"/>
                    </a:cubicBezTo>
                    <a:close/>
                  </a:path>
                </a:pathLst>
              </a:custGeom>
              <a:solidFill>
                <a:srgbClr val="FCDB8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4" name="Google Shape;7543;p38">
                <a:extLst>
                  <a:ext uri="{FF2B5EF4-FFF2-40B4-BE49-F238E27FC236}">
                    <a16:creationId xmlns:a16="http://schemas.microsoft.com/office/drawing/2014/main" id="{802E4E4B-8EA5-DA52-FC2D-DC0F5E15EC51}"/>
                  </a:ext>
                </a:extLst>
              </p:cNvPr>
              <p:cNvSpPr/>
              <p:nvPr/>
            </p:nvSpPr>
            <p:spPr>
              <a:xfrm>
                <a:off x="2363325" y="1718125"/>
                <a:ext cx="182525" cy="131900"/>
              </a:xfrm>
              <a:custGeom>
                <a:avLst/>
                <a:gdLst/>
                <a:ahLst/>
                <a:cxnLst/>
                <a:rect l="l" t="t" r="r" b="b"/>
                <a:pathLst>
                  <a:path w="7301" h="5276" extrusionOk="0">
                    <a:moveTo>
                      <a:pt x="2227" y="0"/>
                    </a:moveTo>
                    <a:cubicBezTo>
                      <a:pt x="1011" y="0"/>
                      <a:pt x="0" y="197"/>
                      <a:pt x="0" y="197"/>
                    </a:cubicBezTo>
                    <a:cubicBezTo>
                      <a:pt x="387" y="3136"/>
                      <a:pt x="2896" y="5276"/>
                      <a:pt x="5781" y="5276"/>
                    </a:cubicBezTo>
                    <a:cubicBezTo>
                      <a:pt x="6035" y="5276"/>
                      <a:pt x="6291" y="5259"/>
                      <a:pt x="6550" y="5225"/>
                    </a:cubicBezTo>
                    <a:cubicBezTo>
                      <a:pt x="6550" y="5225"/>
                      <a:pt x="7300" y="3939"/>
                      <a:pt x="6131" y="1583"/>
                    </a:cubicBezTo>
                    <a:cubicBezTo>
                      <a:pt x="5491" y="292"/>
                      <a:pt x="3707" y="0"/>
                      <a:pt x="2227" y="0"/>
                    </a:cubicBezTo>
                    <a:close/>
                  </a:path>
                </a:pathLst>
              </a:custGeom>
              <a:solidFill>
                <a:srgbClr val="FDC3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5" name="Google Shape;7544;p38">
                <a:extLst>
                  <a:ext uri="{FF2B5EF4-FFF2-40B4-BE49-F238E27FC236}">
                    <a16:creationId xmlns:a16="http://schemas.microsoft.com/office/drawing/2014/main" id="{EBCBD8D2-78B9-FBC7-5474-E154B49A42B7}"/>
                  </a:ext>
                </a:extLst>
              </p:cNvPr>
              <p:cNvSpPr/>
              <p:nvPr/>
            </p:nvSpPr>
            <p:spPr>
              <a:xfrm>
                <a:off x="2502275" y="1576175"/>
                <a:ext cx="146700" cy="148800"/>
              </a:xfrm>
              <a:custGeom>
                <a:avLst/>
                <a:gdLst/>
                <a:ahLst/>
                <a:cxnLst/>
                <a:rect l="l" t="t" r="r" b="b"/>
                <a:pathLst>
                  <a:path w="5868" h="5952" extrusionOk="0">
                    <a:moveTo>
                      <a:pt x="1012" y="1"/>
                    </a:moveTo>
                    <a:cubicBezTo>
                      <a:pt x="610" y="1"/>
                      <a:pt x="319" y="133"/>
                      <a:pt x="243" y="427"/>
                    </a:cubicBezTo>
                    <a:cubicBezTo>
                      <a:pt x="0" y="1357"/>
                      <a:pt x="1847" y="1197"/>
                      <a:pt x="3214" y="2618"/>
                    </a:cubicBezTo>
                    <a:cubicBezTo>
                      <a:pt x="4512" y="3971"/>
                      <a:pt x="3460" y="5951"/>
                      <a:pt x="4218" y="5951"/>
                    </a:cubicBezTo>
                    <a:cubicBezTo>
                      <a:pt x="4236" y="5951"/>
                      <a:pt x="4255" y="5950"/>
                      <a:pt x="4275" y="5948"/>
                    </a:cubicBezTo>
                    <a:cubicBezTo>
                      <a:pt x="5140" y="5853"/>
                      <a:pt x="5867" y="4237"/>
                      <a:pt x="4438" y="2005"/>
                    </a:cubicBezTo>
                    <a:cubicBezTo>
                      <a:pt x="3675" y="813"/>
                      <a:pt x="2005" y="1"/>
                      <a:pt x="1012" y="1"/>
                    </a:cubicBezTo>
                    <a:close/>
                  </a:path>
                </a:pathLst>
              </a:custGeom>
              <a:solidFill>
                <a:srgbClr val="FFFFFF">
                  <a:alpha val="315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5" name="Google Shape;7545;p38">
              <a:extLst>
                <a:ext uri="{FF2B5EF4-FFF2-40B4-BE49-F238E27FC236}">
                  <a16:creationId xmlns:a16="http://schemas.microsoft.com/office/drawing/2014/main" id="{4CBCE835-5A40-F8A2-7E00-B1868247F5DD}"/>
                </a:ext>
              </a:extLst>
            </p:cNvPr>
            <p:cNvGrpSpPr/>
            <p:nvPr/>
          </p:nvGrpSpPr>
          <p:grpSpPr>
            <a:xfrm>
              <a:off x="1245117" y="4449786"/>
              <a:ext cx="771738" cy="559787"/>
              <a:chOff x="2405400" y="2882350"/>
              <a:chExt cx="389275" cy="282350"/>
            </a:xfrm>
          </p:grpSpPr>
          <p:sp>
            <p:nvSpPr>
              <p:cNvPr id="59" name="Google Shape;7546;p38">
                <a:extLst>
                  <a:ext uri="{FF2B5EF4-FFF2-40B4-BE49-F238E27FC236}">
                    <a16:creationId xmlns:a16="http://schemas.microsoft.com/office/drawing/2014/main" id="{16E28944-C027-2CBC-503D-02F4355EDF20}"/>
                  </a:ext>
                </a:extLst>
              </p:cNvPr>
              <p:cNvSpPr/>
              <p:nvPr/>
            </p:nvSpPr>
            <p:spPr>
              <a:xfrm>
                <a:off x="2476325" y="3131700"/>
                <a:ext cx="253625" cy="33000"/>
              </a:xfrm>
              <a:custGeom>
                <a:avLst/>
                <a:gdLst/>
                <a:ahLst/>
                <a:cxnLst/>
                <a:rect l="l" t="t" r="r" b="b"/>
                <a:pathLst>
                  <a:path w="10145" h="1320" extrusionOk="0">
                    <a:moveTo>
                      <a:pt x="4424" y="1"/>
                    </a:moveTo>
                    <a:cubicBezTo>
                      <a:pt x="2366" y="1"/>
                      <a:pt x="441" y="115"/>
                      <a:pt x="290" y="343"/>
                    </a:cubicBezTo>
                    <a:cubicBezTo>
                      <a:pt x="1" y="775"/>
                      <a:pt x="1896" y="1319"/>
                      <a:pt x="4659" y="1319"/>
                    </a:cubicBezTo>
                    <a:cubicBezTo>
                      <a:pt x="5285" y="1319"/>
                      <a:pt x="5957" y="1291"/>
                      <a:pt x="6658" y="1227"/>
                    </a:cubicBezTo>
                    <a:cubicBezTo>
                      <a:pt x="9577" y="962"/>
                      <a:pt x="8340" y="1316"/>
                      <a:pt x="9488" y="606"/>
                    </a:cubicBezTo>
                    <a:cubicBezTo>
                      <a:pt x="10145" y="203"/>
                      <a:pt x="7166" y="1"/>
                      <a:pt x="4424"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7547;p38">
                <a:extLst>
                  <a:ext uri="{FF2B5EF4-FFF2-40B4-BE49-F238E27FC236}">
                    <a16:creationId xmlns:a16="http://schemas.microsoft.com/office/drawing/2014/main" id="{4B723518-FF08-5128-0727-A51973C2E050}"/>
                  </a:ext>
                </a:extLst>
              </p:cNvPr>
              <p:cNvSpPr/>
              <p:nvPr/>
            </p:nvSpPr>
            <p:spPr>
              <a:xfrm>
                <a:off x="2405400" y="2934650"/>
                <a:ext cx="389275" cy="220875"/>
              </a:xfrm>
              <a:custGeom>
                <a:avLst/>
                <a:gdLst/>
                <a:ahLst/>
                <a:cxnLst/>
                <a:rect l="l" t="t" r="r" b="b"/>
                <a:pathLst>
                  <a:path w="15571" h="8835" extrusionOk="0">
                    <a:moveTo>
                      <a:pt x="10984" y="1"/>
                    </a:moveTo>
                    <a:cubicBezTo>
                      <a:pt x="9355" y="1"/>
                      <a:pt x="7800" y="1501"/>
                      <a:pt x="7800" y="1501"/>
                    </a:cubicBezTo>
                    <a:cubicBezTo>
                      <a:pt x="7800" y="1501"/>
                      <a:pt x="7020" y="36"/>
                      <a:pt x="5432" y="36"/>
                    </a:cubicBezTo>
                    <a:cubicBezTo>
                      <a:pt x="4901" y="36"/>
                      <a:pt x="4280" y="200"/>
                      <a:pt x="3568" y="635"/>
                    </a:cubicBezTo>
                    <a:cubicBezTo>
                      <a:pt x="1" y="2820"/>
                      <a:pt x="3110" y="8834"/>
                      <a:pt x="7606" y="8834"/>
                    </a:cubicBezTo>
                    <a:cubicBezTo>
                      <a:pt x="7647" y="8834"/>
                      <a:pt x="7688" y="8834"/>
                      <a:pt x="7729" y="8833"/>
                    </a:cubicBezTo>
                    <a:cubicBezTo>
                      <a:pt x="12909" y="8705"/>
                      <a:pt x="15571" y="3181"/>
                      <a:pt x="12560" y="592"/>
                    </a:cubicBezTo>
                    <a:cubicBezTo>
                      <a:pt x="12061" y="162"/>
                      <a:pt x="11519" y="1"/>
                      <a:pt x="10984" y="1"/>
                    </a:cubicBezTo>
                    <a:close/>
                  </a:path>
                </a:pathLst>
              </a:custGeom>
              <a:solidFill>
                <a:srgbClr val="E45B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7548;p38">
                <a:extLst>
                  <a:ext uri="{FF2B5EF4-FFF2-40B4-BE49-F238E27FC236}">
                    <a16:creationId xmlns:a16="http://schemas.microsoft.com/office/drawing/2014/main" id="{165D0BAF-BA12-8E6B-9E53-BD80AE99E98A}"/>
                  </a:ext>
                </a:extLst>
              </p:cNvPr>
              <p:cNvSpPr/>
              <p:nvPr/>
            </p:nvSpPr>
            <p:spPr>
              <a:xfrm>
                <a:off x="2595550" y="2882350"/>
                <a:ext cx="43200" cy="108225"/>
              </a:xfrm>
              <a:custGeom>
                <a:avLst/>
                <a:gdLst/>
                <a:ahLst/>
                <a:cxnLst/>
                <a:rect l="l" t="t" r="r" b="b"/>
                <a:pathLst>
                  <a:path w="1728" h="4329" extrusionOk="0">
                    <a:moveTo>
                      <a:pt x="1448" y="1"/>
                    </a:moveTo>
                    <a:cubicBezTo>
                      <a:pt x="731" y="433"/>
                      <a:pt x="0" y="2721"/>
                      <a:pt x="246" y="4328"/>
                    </a:cubicBezTo>
                    <a:cubicBezTo>
                      <a:pt x="246" y="4328"/>
                      <a:pt x="134" y="1717"/>
                      <a:pt x="1727" y="436"/>
                    </a:cubicBezTo>
                    <a:lnTo>
                      <a:pt x="1448" y="1"/>
                    </a:lnTo>
                    <a:close/>
                  </a:path>
                </a:pathLst>
              </a:custGeom>
              <a:solidFill>
                <a:srgbClr val="191919"/>
              </a:solidFill>
              <a:ln w="5250"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7549;p38">
                <a:extLst>
                  <a:ext uri="{FF2B5EF4-FFF2-40B4-BE49-F238E27FC236}">
                    <a16:creationId xmlns:a16="http://schemas.microsoft.com/office/drawing/2014/main" id="{937AD25F-0354-421F-3F7B-CE80BCE1D8B0}"/>
                  </a:ext>
                </a:extLst>
              </p:cNvPr>
              <p:cNvSpPr/>
              <p:nvPr/>
            </p:nvSpPr>
            <p:spPr>
              <a:xfrm>
                <a:off x="2608925" y="3034950"/>
                <a:ext cx="103675" cy="94850"/>
              </a:xfrm>
              <a:custGeom>
                <a:avLst/>
                <a:gdLst/>
                <a:ahLst/>
                <a:cxnLst/>
                <a:rect l="l" t="t" r="r" b="b"/>
                <a:pathLst>
                  <a:path w="4147" h="3794" fill="none" extrusionOk="0">
                    <a:moveTo>
                      <a:pt x="0" y="3794"/>
                    </a:moveTo>
                    <a:cubicBezTo>
                      <a:pt x="1236" y="3705"/>
                      <a:pt x="4058" y="2735"/>
                      <a:pt x="4147" y="0"/>
                    </a:cubicBezTo>
                  </a:path>
                </a:pathLst>
              </a:custGeom>
              <a:noFill/>
              <a:ln w="5250"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6" name="Google Shape;7550;p38">
              <a:extLst>
                <a:ext uri="{FF2B5EF4-FFF2-40B4-BE49-F238E27FC236}">
                  <a16:creationId xmlns:a16="http://schemas.microsoft.com/office/drawing/2014/main" id="{7BD49018-47F8-C0E9-5E82-CE00035E768F}"/>
                </a:ext>
              </a:extLst>
            </p:cNvPr>
            <p:cNvGrpSpPr/>
            <p:nvPr/>
          </p:nvGrpSpPr>
          <p:grpSpPr>
            <a:xfrm rot="323383">
              <a:off x="1754038" y="1404013"/>
              <a:ext cx="1651672" cy="1295095"/>
              <a:chOff x="2884325" y="535150"/>
              <a:chExt cx="874525" cy="685725"/>
            </a:xfrm>
          </p:grpSpPr>
          <p:sp>
            <p:nvSpPr>
              <p:cNvPr id="17" name="Google Shape;7551;p38">
                <a:extLst>
                  <a:ext uri="{FF2B5EF4-FFF2-40B4-BE49-F238E27FC236}">
                    <a16:creationId xmlns:a16="http://schemas.microsoft.com/office/drawing/2014/main" id="{FA9694F0-C12A-B2B1-C4A7-BB2707D2C4DD}"/>
                  </a:ext>
                </a:extLst>
              </p:cNvPr>
              <p:cNvSpPr/>
              <p:nvPr/>
            </p:nvSpPr>
            <p:spPr>
              <a:xfrm>
                <a:off x="2884325" y="535150"/>
                <a:ext cx="874525" cy="685725"/>
              </a:xfrm>
              <a:custGeom>
                <a:avLst/>
                <a:gdLst/>
                <a:ahLst/>
                <a:cxnLst/>
                <a:rect l="l" t="t" r="r" b="b"/>
                <a:pathLst>
                  <a:path w="34981" h="27429" extrusionOk="0">
                    <a:moveTo>
                      <a:pt x="19878" y="0"/>
                    </a:moveTo>
                    <a:cubicBezTo>
                      <a:pt x="19326" y="0"/>
                      <a:pt x="18739" y="99"/>
                      <a:pt x="18124" y="314"/>
                    </a:cubicBezTo>
                    <a:cubicBezTo>
                      <a:pt x="13697" y="1865"/>
                      <a:pt x="14424" y="6481"/>
                      <a:pt x="14424" y="6481"/>
                    </a:cubicBezTo>
                    <a:cubicBezTo>
                      <a:pt x="14424" y="6481"/>
                      <a:pt x="13791" y="6305"/>
                      <a:pt x="12794" y="6305"/>
                    </a:cubicBezTo>
                    <a:cubicBezTo>
                      <a:pt x="10621" y="6305"/>
                      <a:pt x="6717" y="7137"/>
                      <a:pt x="3854" y="12424"/>
                    </a:cubicBezTo>
                    <a:cubicBezTo>
                      <a:pt x="1" y="19534"/>
                      <a:pt x="5476" y="26195"/>
                      <a:pt x="9544" y="27184"/>
                    </a:cubicBezTo>
                    <a:cubicBezTo>
                      <a:pt x="10248" y="27355"/>
                      <a:pt x="10919" y="27428"/>
                      <a:pt x="11551" y="27428"/>
                    </a:cubicBezTo>
                    <a:cubicBezTo>
                      <a:pt x="15321" y="27428"/>
                      <a:pt x="17735" y="24826"/>
                      <a:pt x="17735" y="24826"/>
                    </a:cubicBezTo>
                    <a:cubicBezTo>
                      <a:pt x="18400" y="25472"/>
                      <a:pt x="19295" y="25723"/>
                      <a:pt x="20248" y="25723"/>
                    </a:cubicBezTo>
                    <a:cubicBezTo>
                      <a:pt x="22012" y="25723"/>
                      <a:pt x="23972" y="24862"/>
                      <a:pt x="25025" y="24061"/>
                    </a:cubicBezTo>
                    <a:lnTo>
                      <a:pt x="25025" y="24061"/>
                    </a:lnTo>
                    <a:cubicBezTo>
                      <a:pt x="24634" y="24183"/>
                      <a:pt x="23984" y="24346"/>
                      <a:pt x="23175" y="24346"/>
                    </a:cubicBezTo>
                    <a:cubicBezTo>
                      <a:pt x="22861" y="24346"/>
                      <a:pt x="22522" y="24321"/>
                      <a:pt x="22164" y="24260"/>
                    </a:cubicBezTo>
                    <a:cubicBezTo>
                      <a:pt x="21270" y="24103"/>
                      <a:pt x="20582" y="23775"/>
                      <a:pt x="20146" y="23519"/>
                    </a:cubicBezTo>
                    <a:cubicBezTo>
                      <a:pt x="22179" y="23097"/>
                      <a:pt x="24418" y="19570"/>
                      <a:pt x="24418" y="19570"/>
                    </a:cubicBezTo>
                    <a:cubicBezTo>
                      <a:pt x="30164" y="19256"/>
                      <a:pt x="34438" y="14233"/>
                      <a:pt x="34775" y="9846"/>
                    </a:cubicBezTo>
                    <a:cubicBezTo>
                      <a:pt x="34980" y="7169"/>
                      <a:pt x="33327" y="4333"/>
                      <a:pt x="30056" y="2724"/>
                    </a:cubicBezTo>
                    <a:cubicBezTo>
                      <a:pt x="29402" y="2402"/>
                      <a:pt x="28640" y="2286"/>
                      <a:pt x="27885" y="2286"/>
                    </a:cubicBezTo>
                    <a:cubicBezTo>
                      <a:pt x="25986" y="2286"/>
                      <a:pt x="24127" y="3015"/>
                      <a:pt x="24127" y="3015"/>
                    </a:cubicBezTo>
                    <a:cubicBezTo>
                      <a:pt x="23435" y="1311"/>
                      <a:pt x="21893" y="0"/>
                      <a:pt x="19878" y="0"/>
                    </a:cubicBezTo>
                    <a:close/>
                  </a:path>
                </a:pathLst>
              </a:custGeom>
              <a:solidFill>
                <a:srgbClr val="FDC300"/>
              </a:solidFill>
              <a:ln w="10500" cap="rnd" cmpd="sng">
                <a:solidFill>
                  <a:srgbClr val="FDE5A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7552;p38">
                <a:extLst>
                  <a:ext uri="{FF2B5EF4-FFF2-40B4-BE49-F238E27FC236}">
                    <a16:creationId xmlns:a16="http://schemas.microsoft.com/office/drawing/2014/main" id="{21DB2178-D1B0-715F-8C3C-14586887D37D}"/>
                  </a:ext>
                </a:extLst>
              </p:cNvPr>
              <p:cNvSpPr/>
              <p:nvPr/>
            </p:nvSpPr>
            <p:spPr>
              <a:xfrm>
                <a:off x="3065175" y="931225"/>
                <a:ext cx="54550" cy="50000"/>
              </a:xfrm>
              <a:custGeom>
                <a:avLst/>
                <a:gdLst/>
                <a:ahLst/>
                <a:cxnLst/>
                <a:rect l="l" t="t" r="r" b="b"/>
                <a:pathLst>
                  <a:path w="2182" h="2000" fill="none" extrusionOk="0">
                    <a:moveTo>
                      <a:pt x="146" y="1473"/>
                    </a:moveTo>
                    <a:cubicBezTo>
                      <a:pt x="0" y="962"/>
                      <a:pt x="180" y="1"/>
                      <a:pt x="783" y="389"/>
                    </a:cubicBezTo>
                    <a:cubicBezTo>
                      <a:pt x="1385" y="777"/>
                      <a:pt x="1184" y="2000"/>
                      <a:pt x="1184" y="2000"/>
                    </a:cubicBezTo>
                    <a:lnTo>
                      <a:pt x="2182" y="1023"/>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7553;p38">
                <a:extLst>
                  <a:ext uri="{FF2B5EF4-FFF2-40B4-BE49-F238E27FC236}">
                    <a16:creationId xmlns:a16="http://schemas.microsoft.com/office/drawing/2014/main" id="{51D7566B-E9A7-E3D8-232F-EDF907F20571}"/>
                  </a:ext>
                </a:extLst>
              </p:cNvPr>
              <p:cNvSpPr/>
              <p:nvPr/>
            </p:nvSpPr>
            <p:spPr>
              <a:xfrm>
                <a:off x="3128675" y="849800"/>
                <a:ext cx="54575" cy="54975"/>
              </a:xfrm>
              <a:custGeom>
                <a:avLst/>
                <a:gdLst/>
                <a:ahLst/>
                <a:cxnLst/>
                <a:rect l="l" t="t" r="r" b="b"/>
                <a:pathLst>
                  <a:path w="2183" h="2199" fill="none" extrusionOk="0">
                    <a:moveTo>
                      <a:pt x="146" y="1473"/>
                    </a:moveTo>
                    <a:cubicBezTo>
                      <a:pt x="1" y="962"/>
                      <a:pt x="180" y="1"/>
                      <a:pt x="784" y="389"/>
                    </a:cubicBezTo>
                    <a:cubicBezTo>
                      <a:pt x="1385" y="777"/>
                      <a:pt x="1282" y="2199"/>
                      <a:pt x="1282" y="2199"/>
                    </a:cubicBezTo>
                    <a:lnTo>
                      <a:pt x="2182" y="1025"/>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7554;p38">
                <a:extLst>
                  <a:ext uri="{FF2B5EF4-FFF2-40B4-BE49-F238E27FC236}">
                    <a16:creationId xmlns:a16="http://schemas.microsoft.com/office/drawing/2014/main" id="{3EE82A70-5BB8-4144-CC7E-C42F952302E2}"/>
                  </a:ext>
                </a:extLst>
              </p:cNvPr>
              <p:cNvSpPr/>
              <p:nvPr/>
            </p:nvSpPr>
            <p:spPr>
              <a:xfrm>
                <a:off x="3107975" y="912425"/>
                <a:ext cx="20575" cy="15400"/>
              </a:xfrm>
              <a:custGeom>
                <a:avLst/>
                <a:gdLst/>
                <a:ahLst/>
                <a:cxnLst/>
                <a:rect l="l" t="t" r="r" b="b"/>
                <a:pathLst>
                  <a:path w="823" h="616" fill="none" extrusionOk="0">
                    <a:moveTo>
                      <a:pt x="1" y="1"/>
                    </a:moveTo>
                    <a:lnTo>
                      <a:pt x="822" y="615"/>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7555;p38">
                <a:extLst>
                  <a:ext uri="{FF2B5EF4-FFF2-40B4-BE49-F238E27FC236}">
                    <a16:creationId xmlns:a16="http://schemas.microsoft.com/office/drawing/2014/main" id="{DB3B5DDE-7217-C848-4F19-96C588FDE319}"/>
                  </a:ext>
                </a:extLst>
              </p:cNvPr>
              <p:cNvSpPr/>
              <p:nvPr/>
            </p:nvSpPr>
            <p:spPr>
              <a:xfrm>
                <a:off x="3108925" y="905450"/>
                <a:ext cx="20025" cy="28800"/>
              </a:xfrm>
              <a:custGeom>
                <a:avLst/>
                <a:gdLst/>
                <a:ahLst/>
                <a:cxnLst/>
                <a:rect l="l" t="t" r="r" b="b"/>
                <a:pathLst>
                  <a:path w="801" h="1152" fill="none" extrusionOk="0">
                    <a:moveTo>
                      <a:pt x="0" y="1152"/>
                    </a:moveTo>
                    <a:lnTo>
                      <a:pt x="801" y="0"/>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7556;p38">
                <a:extLst>
                  <a:ext uri="{FF2B5EF4-FFF2-40B4-BE49-F238E27FC236}">
                    <a16:creationId xmlns:a16="http://schemas.microsoft.com/office/drawing/2014/main" id="{FACC9BED-48C0-B123-1638-435BDED41577}"/>
                  </a:ext>
                </a:extLst>
              </p:cNvPr>
              <p:cNvSpPr/>
              <p:nvPr/>
            </p:nvSpPr>
            <p:spPr>
              <a:xfrm>
                <a:off x="3474525" y="681775"/>
                <a:ext cx="61675" cy="214350"/>
              </a:xfrm>
              <a:custGeom>
                <a:avLst/>
                <a:gdLst/>
                <a:ahLst/>
                <a:cxnLst/>
                <a:rect l="l" t="t" r="r" b="b"/>
                <a:pathLst>
                  <a:path w="2467" h="8574" fill="none" extrusionOk="0">
                    <a:moveTo>
                      <a:pt x="0" y="1"/>
                    </a:moveTo>
                    <a:lnTo>
                      <a:pt x="2466" y="8574"/>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7557;p38">
                <a:extLst>
                  <a:ext uri="{FF2B5EF4-FFF2-40B4-BE49-F238E27FC236}">
                    <a16:creationId xmlns:a16="http://schemas.microsoft.com/office/drawing/2014/main" id="{742EC05E-2284-7CB5-8AA5-6B59CD1F06EA}"/>
                  </a:ext>
                </a:extLst>
              </p:cNvPr>
              <p:cNvSpPr/>
              <p:nvPr/>
            </p:nvSpPr>
            <p:spPr>
              <a:xfrm>
                <a:off x="3550925" y="653725"/>
                <a:ext cx="61675" cy="214350"/>
              </a:xfrm>
              <a:custGeom>
                <a:avLst/>
                <a:gdLst/>
                <a:ahLst/>
                <a:cxnLst/>
                <a:rect l="l" t="t" r="r" b="b"/>
                <a:pathLst>
                  <a:path w="2467" h="8574" fill="none" extrusionOk="0">
                    <a:moveTo>
                      <a:pt x="1" y="1"/>
                    </a:moveTo>
                    <a:lnTo>
                      <a:pt x="2467" y="8573"/>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7558;p38">
                <a:extLst>
                  <a:ext uri="{FF2B5EF4-FFF2-40B4-BE49-F238E27FC236}">
                    <a16:creationId xmlns:a16="http://schemas.microsoft.com/office/drawing/2014/main" id="{DDDD439B-24DA-868E-2DD3-D0A7CB6B75E7}"/>
                  </a:ext>
                </a:extLst>
              </p:cNvPr>
              <p:cNvSpPr/>
              <p:nvPr/>
            </p:nvSpPr>
            <p:spPr>
              <a:xfrm>
                <a:off x="3399150" y="699450"/>
                <a:ext cx="271950" cy="94100"/>
              </a:xfrm>
              <a:custGeom>
                <a:avLst/>
                <a:gdLst/>
                <a:ahLst/>
                <a:cxnLst/>
                <a:rect l="l" t="t" r="r" b="b"/>
                <a:pathLst>
                  <a:path w="10878" h="3764" fill="none" extrusionOk="0">
                    <a:moveTo>
                      <a:pt x="1" y="3764"/>
                    </a:moveTo>
                    <a:lnTo>
                      <a:pt x="10878" y="1"/>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7559;p38">
                <a:extLst>
                  <a:ext uri="{FF2B5EF4-FFF2-40B4-BE49-F238E27FC236}">
                    <a16:creationId xmlns:a16="http://schemas.microsoft.com/office/drawing/2014/main" id="{E1F28647-AFC3-5130-CF23-005152A1E2DF}"/>
                  </a:ext>
                </a:extLst>
              </p:cNvPr>
              <p:cNvSpPr/>
              <p:nvPr/>
            </p:nvSpPr>
            <p:spPr>
              <a:xfrm>
                <a:off x="3420175" y="775675"/>
                <a:ext cx="271950" cy="94100"/>
              </a:xfrm>
              <a:custGeom>
                <a:avLst/>
                <a:gdLst/>
                <a:ahLst/>
                <a:cxnLst/>
                <a:rect l="l" t="t" r="r" b="b"/>
                <a:pathLst>
                  <a:path w="10878" h="3764" fill="none" extrusionOk="0">
                    <a:moveTo>
                      <a:pt x="1" y="3763"/>
                    </a:moveTo>
                    <a:lnTo>
                      <a:pt x="10878" y="0"/>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7560;p38">
                <a:extLst>
                  <a:ext uri="{FF2B5EF4-FFF2-40B4-BE49-F238E27FC236}">
                    <a16:creationId xmlns:a16="http://schemas.microsoft.com/office/drawing/2014/main" id="{D395D0F7-CBA8-2A7A-EE28-22F1F239A7EE}"/>
                  </a:ext>
                </a:extLst>
              </p:cNvPr>
              <p:cNvSpPr/>
              <p:nvPr/>
            </p:nvSpPr>
            <p:spPr>
              <a:xfrm>
                <a:off x="3409875" y="712100"/>
                <a:ext cx="41950" cy="41950"/>
              </a:xfrm>
              <a:custGeom>
                <a:avLst/>
                <a:gdLst/>
                <a:ahLst/>
                <a:cxnLst/>
                <a:rect l="l" t="t" r="r" b="b"/>
                <a:pathLst>
                  <a:path w="1678" h="1678" fill="none" extrusionOk="0">
                    <a:moveTo>
                      <a:pt x="1677" y="840"/>
                    </a:moveTo>
                    <a:cubicBezTo>
                      <a:pt x="1677" y="1303"/>
                      <a:pt x="1302" y="1678"/>
                      <a:pt x="840" y="1678"/>
                    </a:cubicBezTo>
                    <a:cubicBezTo>
                      <a:pt x="375" y="1678"/>
                      <a:pt x="0" y="1303"/>
                      <a:pt x="0" y="840"/>
                    </a:cubicBezTo>
                    <a:cubicBezTo>
                      <a:pt x="0" y="376"/>
                      <a:pt x="375" y="1"/>
                      <a:pt x="840" y="1"/>
                    </a:cubicBezTo>
                    <a:cubicBezTo>
                      <a:pt x="1302" y="1"/>
                      <a:pt x="1677" y="376"/>
                      <a:pt x="1677" y="840"/>
                    </a:cubicBezTo>
                    <a:close/>
                  </a:path>
                </a:pathLst>
              </a:custGeom>
              <a:solidFill>
                <a:srgbClr val="FFFFFF"/>
              </a:solidFill>
              <a:ln w="99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7561;p38">
                <a:extLst>
                  <a:ext uri="{FF2B5EF4-FFF2-40B4-BE49-F238E27FC236}">
                    <a16:creationId xmlns:a16="http://schemas.microsoft.com/office/drawing/2014/main" id="{BDD081DC-5406-29BC-9620-31B289E89E44}"/>
                  </a:ext>
                </a:extLst>
              </p:cNvPr>
              <p:cNvSpPr/>
              <p:nvPr/>
            </p:nvSpPr>
            <p:spPr>
              <a:xfrm>
                <a:off x="3525325" y="764575"/>
                <a:ext cx="42000" cy="42000"/>
              </a:xfrm>
              <a:custGeom>
                <a:avLst/>
                <a:gdLst/>
                <a:ahLst/>
                <a:cxnLst/>
                <a:rect l="l" t="t" r="r" b="b"/>
                <a:pathLst>
                  <a:path w="1680" h="1680" fill="none" extrusionOk="0">
                    <a:moveTo>
                      <a:pt x="1680" y="840"/>
                    </a:moveTo>
                    <a:cubicBezTo>
                      <a:pt x="1680" y="1304"/>
                      <a:pt x="1303" y="1680"/>
                      <a:pt x="840" y="1680"/>
                    </a:cubicBezTo>
                    <a:cubicBezTo>
                      <a:pt x="378" y="1680"/>
                      <a:pt x="1" y="1304"/>
                      <a:pt x="1" y="840"/>
                    </a:cubicBezTo>
                    <a:cubicBezTo>
                      <a:pt x="1" y="378"/>
                      <a:pt x="378" y="1"/>
                      <a:pt x="840" y="1"/>
                    </a:cubicBezTo>
                    <a:cubicBezTo>
                      <a:pt x="1303" y="1"/>
                      <a:pt x="1680" y="378"/>
                      <a:pt x="1680" y="840"/>
                    </a:cubicBezTo>
                    <a:close/>
                  </a:path>
                </a:pathLst>
              </a:custGeom>
              <a:solidFill>
                <a:srgbClr val="FFFFFF"/>
              </a:solidFill>
              <a:ln w="99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7562;p38">
                <a:extLst>
                  <a:ext uri="{FF2B5EF4-FFF2-40B4-BE49-F238E27FC236}">
                    <a16:creationId xmlns:a16="http://schemas.microsoft.com/office/drawing/2014/main" id="{685E3226-B5A9-4AB2-C3CC-D50CD6B1172B}"/>
                  </a:ext>
                </a:extLst>
              </p:cNvPr>
              <p:cNvSpPr/>
              <p:nvPr/>
            </p:nvSpPr>
            <p:spPr>
              <a:xfrm>
                <a:off x="3635625" y="822325"/>
                <a:ext cx="41950" cy="41975"/>
              </a:xfrm>
              <a:custGeom>
                <a:avLst/>
                <a:gdLst/>
                <a:ahLst/>
                <a:cxnLst/>
                <a:rect l="l" t="t" r="r" b="b"/>
                <a:pathLst>
                  <a:path w="1678" h="1679" fill="none" extrusionOk="0">
                    <a:moveTo>
                      <a:pt x="1678" y="840"/>
                    </a:moveTo>
                    <a:cubicBezTo>
                      <a:pt x="1678" y="1302"/>
                      <a:pt x="1302" y="1679"/>
                      <a:pt x="840" y="1679"/>
                    </a:cubicBezTo>
                    <a:cubicBezTo>
                      <a:pt x="376" y="1679"/>
                      <a:pt x="1" y="1302"/>
                      <a:pt x="1" y="840"/>
                    </a:cubicBezTo>
                    <a:cubicBezTo>
                      <a:pt x="1" y="375"/>
                      <a:pt x="376" y="0"/>
                      <a:pt x="840" y="0"/>
                    </a:cubicBezTo>
                    <a:cubicBezTo>
                      <a:pt x="1302" y="0"/>
                      <a:pt x="1678" y="375"/>
                      <a:pt x="1678" y="840"/>
                    </a:cubicBezTo>
                    <a:close/>
                  </a:path>
                </a:pathLst>
              </a:custGeom>
              <a:solidFill>
                <a:srgbClr val="FFFFFF"/>
              </a:solidFill>
              <a:ln w="99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7563;p38">
                <a:extLst>
                  <a:ext uri="{FF2B5EF4-FFF2-40B4-BE49-F238E27FC236}">
                    <a16:creationId xmlns:a16="http://schemas.microsoft.com/office/drawing/2014/main" id="{81222953-3DFE-FD76-0011-0F877331E8F5}"/>
                  </a:ext>
                </a:extLst>
              </p:cNvPr>
              <p:cNvSpPr/>
              <p:nvPr/>
            </p:nvSpPr>
            <p:spPr>
              <a:xfrm>
                <a:off x="3393250" y="715625"/>
                <a:ext cx="297425" cy="141850"/>
              </a:xfrm>
              <a:custGeom>
                <a:avLst/>
                <a:gdLst/>
                <a:ahLst/>
                <a:cxnLst/>
                <a:rect l="l" t="t" r="r" b="b"/>
                <a:pathLst>
                  <a:path w="11897" h="5674" fill="none" extrusionOk="0">
                    <a:moveTo>
                      <a:pt x="1" y="1"/>
                    </a:moveTo>
                    <a:lnTo>
                      <a:pt x="11897" y="5674"/>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7564;p38">
                <a:extLst>
                  <a:ext uri="{FF2B5EF4-FFF2-40B4-BE49-F238E27FC236}">
                    <a16:creationId xmlns:a16="http://schemas.microsoft.com/office/drawing/2014/main" id="{FA5D4DBE-05DD-1114-B4DE-CECF9EF5CCB7}"/>
                  </a:ext>
                </a:extLst>
              </p:cNvPr>
              <p:cNvSpPr/>
              <p:nvPr/>
            </p:nvSpPr>
            <p:spPr>
              <a:xfrm>
                <a:off x="3475775" y="871400"/>
                <a:ext cx="21725" cy="40625"/>
              </a:xfrm>
              <a:custGeom>
                <a:avLst/>
                <a:gdLst/>
                <a:ahLst/>
                <a:cxnLst/>
                <a:rect l="l" t="t" r="r" b="b"/>
                <a:pathLst>
                  <a:path w="869" h="1625" fill="none" extrusionOk="0">
                    <a:moveTo>
                      <a:pt x="869" y="1"/>
                    </a:moveTo>
                    <a:lnTo>
                      <a:pt x="0" y="1624"/>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7565;p38">
                <a:extLst>
                  <a:ext uri="{FF2B5EF4-FFF2-40B4-BE49-F238E27FC236}">
                    <a16:creationId xmlns:a16="http://schemas.microsoft.com/office/drawing/2014/main" id="{A7FE6B1E-DC2E-B2F7-6F69-256719FFF456}"/>
                  </a:ext>
                </a:extLst>
              </p:cNvPr>
              <p:cNvSpPr/>
              <p:nvPr/>
            </p:nvSpPr>
            <p:spPr>
              <a:xfrm>
                <a:off x="3460575" y="879650"/>
                <a:ext cx="50225" cy="24925"/>
              </a:xfrm>
              <a:custGeom>
                <a:avLst/>
                <a:gdLst/>
                <a:ahLst/>
                <a:cxnLst/>
                <a:rect l="l" t="t" r="r" b="b"/>
                <a:pathLst>
                  <a:path w="2009" h="997" fill="none" extrusionOk="0">
                    <a:moveTo>
                      <a:pt x="0" y="0"/>
                    </a:moveTo>
                    <a:lnTo>
                      <a:pt x="2009" y="997"/>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7566;p38">
                <a:extLst>
                  <a:ext uri="{FF2B5EF4-FFF2-40B4-BE49-F238E27FC236}">
                    <a16:creationId xmlns:a16="http://schemas.microsoft.com/office/drawing/2014/main" id="{7F4E251D-02E8-9544-0016-FDB5593E28BB}"/>
                  </a:ext>
                </a:extLst>
              </p:cNvPr>
              <p:cNvSpPr/>
              <p:nvPr/>
            </p:nvSpPr>
            <p:spPr>
              <a:xfrm>
                <a:off x="3595875" y="658950"/>
                <a:ext cx="21775" cy="40600"/>
              </a:xfrm>
              <a:custGeom>
                <a:avLst/>
                <a:gdLst/>
                <a:ahLst/>
                <a:cxnLst/>
                <a:rect l="l" t="t" r="r" b="b"/>
                <a:pathLst>
                  <a:path w="871" h="1624" fill="none" extrusionOk="0">
                    <a:moveTo>
                      <a:pt x="871" y="0"/>
                    </a:moveTo>
                    <a:lnTo>
                      <a:pt x="1" y="1624"/>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7567;p38">
                <a:extLst>
                  <a:ext uri="{FF2B5EF4-FFF2-40B4-BE49-F238E27FC236}">
                    <a16:creationId xmlns:a16="http://schemas.microsoft.com/office/drawing/2014/main" id="{3B1D9770-72A5-96E4-D964-F8EC9614ED1D}"/>
                  </a:ext>
                </a:extLst>
              </p:cNvPr>
              <p:cNvSpPr/>
              <p:nvPr/>
            </p:nvSpPr>
            <p:spPr>
              <a:xfrm>
                <a:off x="3580675" y="667225"/>
                <a:ext cx="50250" cy="24900"/>
              </a:xfrm>
              <a:custGeom>
                <a:avLst/>
                <a:gdLst/>
                <a:ahLst/>
                <a:cxnLst/>
                <a:rect l="l" t="t" r="r" b="b"/>
                <a:pathLst>
                  <a:path w="2010" h="996" fill="none" extrusionOk="0">
                    <a:moveTo>
                      <a:pt x="1" y="1"/>
                    </a:moveTo>
                    <a:lnTo>
                      <a:pt x="2009" y="995"/>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7568;p38">
                <a:extLst>
                  <a:ext uri="{FF2B5EF4-FFF2-40B4-BE49-F238E27FC236}">
                    <a16:creationId xmlns:a16="http://schemas.microsoft.com/office/drawing/2014/main" id="{60AE548A-DB15-5658-B41C-B7BCBEF311D9}"/>
                  </a:ext>
                </a:extLst>
              </p:cNvPr>
              <p:cNvSpPr/>
              <p:nvPr/>
            </p:nvSpPr>
            <p:spPr>
              <a:xfrm>
                <a:off x="3622775" y="727675"/>
                <a:ext cx="21775" cy="40625"/>
              </a:xfrm>
              <a:custGeom>
                <a:avLst/>
                <a:gdLst/>
                <a:ahLst/>
                <a:cxnLst/>
                <a:rect l="l" t="t" r="r" b="b"/>
                <a:pathLst>
                  <a:path w="871" h="1625" fill="none" extrusionOk="0">
                    <a:moveTo>
                      <a:pt x="870" y="0"/>
                    </a:moveTo>
                    <a:lnTo>
                      <a:pt x="0" y="1624"/>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7569;p38">
                <a:extLst>
                  <a:ext uri="{FF2B5EF4-FFF2-40B4-BE49-F238E27FC236}">
                    <a16:creationId xmlns:a16="http://schemas.microsoft.com/office/drawing/2014/main" id="{E66917B4-7BAF-F004-C5FC-84B9B244FDF6}"/>
                  </a:ext>
                </a:extLst>
              </p:cNvPr>
              <p:cNvSpPr/>
              <p:nvPr/>
            </p:nvSpPr>
            <p:spPr>
              <a:xfrm>
                <a:off x="3607575" y="735925"/>
                <a:ext cx="50275" cy="24925"/>
              </a:xfrm>
              <a:custGeom>
                <a:avLst/>
                <a:gdLst/>
                <a:ahLst/>
                <a:cxnLst/>
                <a:rect l="l" t="t" r="r" b="b"/>
                <a:pathLst>
                  <a:path w="2011" h="997" fill="none" extrusionOk="0">
                    <a:moveTo>
                      <a:pt x="0" y="0"/>
                    </a:moveTo>
                    <a:lnTo>
                      <a:pt x="2010" y="997"/>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7570;p38">
                <a:extLst>
                  <a:ext uri="{FF2B5EF4-FFF2-40B4-BE49-F238E27FC236}">
                    <a16:creationId xmlns:a16="http://schemas.microsoft.com/office/drawing/2014/main" id="{2CA08F86-6501-0AEC-091B-80B26EA2D885}"/>
                  </a:ext>
                </a:extLst>
              </p:cNvPr>
              <p:cNvSpPr/>
              <p:nvPr/>
            </p:nvSpPr>
            <p:spPr>
              <a:xfrm>
                <a:off x="3116550" y="978375"/>
                <a:ext cx="79000" cy="172500"/>
              </a:xfrm>
              <a:custGeom>
                <a:avLst/>
                <a:gdLst/>
                <a:ahLst/>
                <a:cxnLst/>
                <a:rect l="l" t="t" r="r" b="b"/>
                <a:pathLst>
                  <a:path w="3160" h="6900" fill="none" extrusionOk="0">
                    <a:moveTo>
                      <a:pt x="1189" y="6899"/>
                    </a:moveTo>
                    <a:lnTo>
                      <a:pt x="2997" y="6641"/>
                    </a:lnTo>
                    <a:lnTo>
                      <a:pt x="1" y="4276"/>
                    </a:lnTo>
                    <a:lnTo>
                      <a:pt x="3159" y="1"/>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7571;p38">
                <a:extLst>
                  <a:ext uri="{FF2B5EF4-FFF2-40B4-BE49-F238E27FC236}">
                    <a16:creationId xmlns:a16="http://schemas.microsoft.com/office/drawing/2014/main" id="{8D77A193-3180-1712-BC15-E547BEFE6A1E}"/>
                  </a:ext>
                </a:extLst>
              </p:cNvPr>
              <p:cNvSpPr/>
              <p:nvPr/>
            </p:nvSpPr>
            <p:spPr>
              <a:xfrm>
                <a:off x="3168150" y="1043300"/>
                <a:ext cx="59975" cy="44375"/>
              </a:xfrm>
              <a:custGeom>
                <a:avLst/>
                <a:gdLst/>
                <a:ahLst/>
                <a:cxnLst/>
                <a:rect l="l" t="t" r="r" b="b"/>
                <a:pathLst>
                  <a:path w="2399" h="1775" fill="none" extrusionOk="0">
                    <a:moveTo>
                      <a:pt x="466" y="1723"/>
                    </a:moveTo>
                    <a:lnTo>
                      <a:pt x="0" y="1"/>
                    </a:lnTo>
                    <a:lnTo>
                      <a:pt x="2398" y="1775"/>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7572;p38">
                <a:extLst>
                  <a:ext uri="{FF2B5EF4-FFF2-40B4-BE49-F238E27FC236}">
                    <a16:creationId xmlns:a16="http://schemas.microsoft.com/office/drawing/2014/main" id="{9B73F2A9-7EBF-B10D-FCCC-DC51D24B5511}"/>
                  </a:ext>
                </a:extLst>
              </p:cNvPr>
              <p:cNvSpPr/>
              <p:nvPr/>
            </p:nvSpPr>
            <p:spPr>
              <a:xfrm>
                <a:off x="3222650" y="758850"/>
                <a:ext cx="91625" cy="97425"/>
              </a:xfrm>
              <a:custGeom>
                <a:avLst/>
                <a:gdLst/>
                <a:ahLst/>
                <a:cxnLst/>
                <a:rect l="l" t="t" r="r" b="b"/>
                <a:pathLst>
                  <a:path w="3665" h="3897" fill="none" extrusionOk="0">
                    <a:moveTo>
                      <a:pt x="0" y="1236"/>
                    </a:moveTo>
                    <a:lnTo>
                      <a:pt x="1158" y="3896"/>
                    </a:lnTo>
                    <a:lnTo>
                      <a:pt x="3665" y="2725"/>
                    </a:lnTo>
                    <a:lnTo>
                      <a:pt x="2481" y="0"/>
                    </a:lnTo>
                    <a:close/>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7573;p38">
                <a:extLst>
                  <a:ext uri="{FF2B5EF4-FFF2-40B4-BE49-F238E27FC236}">
                    <a16:creationId xmlns:a16="http://schemas.microsoft.com/office/drawing/2014/main" id="{8642B955-B28E-E81D-BEC7-36BE39A12F55}"/>
                  </a:ext>
                </a:extLst>
              </p:cNvPr>
              <p:cNvSpPr/>
              <p:nvPr/>
            </p:nvSpPr>
            <p:spPr>
              <a:xfrm>
                <a:off x="3222650" y="726700"/>
                <a:ext cx="93700" cy="100300"/>
              </a:xfrm>
              <a:custGeom>
                <a:avLst/>
                <a:gdLst/>
                <a:ahLst/>
                <a:cxnLst/>
                <a:rect l="l" t="t" r="r" b="b"/>
                <a:pathLst>
                  <a:path w="3748" h="4012" fill="none" extrusionOk="0">
                    <a:moveTo>
                      <a:pt x="0" y="2522"/>
                    </a:moveTo>
                    <a:lnTo>
                      <a:pt x="492" y="1053"/>
                    </a:lnTo>
                    <a:lnTo>
                      <a:pt x="2677" y="1"/>
                    </a:lnTo>
                    <a:lnTo>
                      <a:pt x="3747" y="2627"/>
                    </a:lnTo>
                    <a:lnTo>
                      <a:pt x="3665" y="4011"/>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7574;p38">
                <a:extLst>
                  <a:ext uri="{FF2B5EF4-FFF2-40B4-BE49-F238E27FC236}">
                    <a16:creationId xmlns:a16="http://schemas.microsoft.com/office/drawing/2014/main" id="{A92E015F-D30B-4D2A-AFE1-3B44850E7527}"/>
                  </a:ext>
                </a:extLst>
              </p:cNvPr>
              <p:cNvSpPr/>
              <p:nvPr/>
            </p:nvSpPr>
            <p:spPr>
              <a:xfrm>
                <a:off x="3284650" y="726700"/>
                <a:ext cx="4925" cy="32175"/>
              </a:xfrm>
              <a:custGeom>
                <a:avLst/>
                <a:gdLst/>
                <a:ahLst/>
                <a:cxnLst/>
                <a:rect l="l" t="t" r="r" b="b"/>
                <a:pathLst>
                  <a:path w="197" h="1287" fill="none" extrusionOk="0">
                    <a:moveTo>
                      <a:pt x="1" y="1286"/>
                    </a:moveTo>
                    <a:lnTo>
                      <a:pt x="197" y="1"/>
                    </a:lnTo>
                  </a:path>
                </a:pathLst>
              </a:custGeom>
              <a:solidFill>
                <a:srgbClr val="FFFFFF"/>
              </a:solidFill>
              <a:ln w="105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7575;p38">
                <a:extLst>
                  <a:ext uri="{FF2B5EF4-FFF2-40B4-BE49-F238E27FC236}">
                    <a16:creationId xmlns:a16="http://schemas.microsoft.com/office/drawing/2014/main" id="{D45875F0-E056-FCD4-54B5-7FC266A20BA4}"/>
                  </a:ext>
                </a:extLst>
              </p:cNvPr>
              <p:cNvSpPr/>
              <p:nvPr/>
            </p:nvSpPr>
            <p:spPr>
              <a:xfrm>
                <a:off x="3310100" y="943050"/>
                <a:ext cx="63000" cy="63000"/>
              </a:xfrm>
              <a:custGeom>
                <a:avLst/>
                <a:gdLst/>
                <a:ahLst/>
                <a:cxnLst/>
                <a:rect l="l" t="t" r="r" b="b"/>
                <a:pathLst>
                  <a:path w="2520" h="2520" fill="none" extrusionOk="0">
                    <a:moveTo>
                      <a:pt x="2520" y="1260"/>
                    </a:moveTo>
                    <a:cubicBezTo>
                      <a:pt x="2520" y="1955"/>
                      <a:pt x="1955" y="2520"/>
                      <a:pt x="1260" y="2520"/>
                    </a:cubicBezTo>
                    <a:cubicBezTo>
                      <a:pt x="565" y="2520"/>
                      <a:pt x="0" y="1955"/>
                      <a:pt x="0" y="1260"/>
                    </a:cubicBezTo>
                    <a:cubicBezTo>
                      <a:pt x="0" y="565"/>
                      <a:pt x="565" y="0"/>
                      <a:pt x="1260" y="0"/>
                    </a:cubicBezTo>
                    <a:cubicBezTo>
                      <a:pt x="1955" y="0"/>
                      <a:pt x="2520" y="565"/>
                      <a:pt x="2520" y="1260"/>
                    </a:cubicBezTo>
                    <a:close/>
                  </a:path>
                </a:pathLst>
              </a:custGeom>
              <a:solidFill>
                <a:srgbClr val="FFFFFF"/>
              </a:solidFill>
              <a:ln w="100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Tree>
    <p:extLst>
      <p:ext uri="{BB962C8B-B14F-4D97-AF65-F5344CB8AC3E}">
        <p14:creationId xmlns:p14="http://schemas.microsoft.com/office/powerpoint/2010/main" val="1475196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474"/>
        <p:cNvGrpSpPr/>
        <p:nvPr/>
      </p:nvGrpSpPr>
      <p:grpSpPr>
        <a:xfrm>
          <a:off x="0" y="0"/>
          <a:ext cx="0" cy="0"/>
          <a:chOff x="0" y="0"/>
          <a:chExt cx="0" cy="0"/>
        </a:xfrm>
      </p:grpSpPr>
      <p:sp>
        <p:nvSpPr>
          <p:cNvPr id="475" name="Google Shape;475;p38"/>
          <p:cNvSpPr txBox="1">
            <a:spLocks noGrp="1"/>
          </p:cNvSpPr>
          <p:nvPr>
            <p:ph type="ctrTitle"/>
          </p:nvPr>
        </p:nvSpPr>
        <p:spPr>
          <a:xfrm>
            <a:off x="378952" y="1628853"/>
            <a:ext cx="4958152" cy="157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6000">
                <a:latin typeface="Times New Roman" panose="02020603050405020304" pitchFamily="18" charset="0"/>
                <a:cs typeface="Times New Roman" panose="02020603050405020304" pitchFamily="18" charset="0"/>
              </a:rPr>
              <a:t>Hoạt động luyện tập</a:t>
            </a:r>
            <a:endParaRPr sz="3600" u="sng">
              <a:solidFill>
                <a:schemeClr val="dk1"/>
              </a:solidFill>
              <a:latin typeface="Times New Roman" panose="02020603050405020304" pitchFamily="18" charset="0"/>
              <a:cs typeface="Times New Roman" panose="02020603050405020304" pitchFamily="18" charset="0"/>
            </a:endParaRPr>
          </a:p>
        </p:txBody>
      </p:sp>
      <p:grpSp>
        <p:nvGrpSpPr>
          <p:cNvPr id="572" name="Google Shape;572;p38"/>
          <p:cNvGrpSpPr/>
          <p:nvPr/>
        </p:nvGrpSpPr>
        <p:grpSpPr>
          <a:xfrm>
            <a:off x="7971940" y="194669"/>
            <a:ext cx="513604" cy="602995"/>
            <a:chOff x="7972250" y="395900"/>
            <a:chExt cx="599025" cy="703284"/>
          </a:xfrm>
        </p:grpSpPr>
        <p:sp>
          <p:nvSpPr>
            <p:cNvPr id="573" name="Google Shape;573;p38"/>
            <p:cNvSpPr/>
            <p:nvPr/>
          </p:nvSpPr>
          <p:spPr>
            <a:xfrm flipH="1">
              <a:off x="7993400" y="395900"/>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8"/>
            <p:cNvSpPr/>
            <p:nvPr/>
          </p:nvSpPr>
          <p:spPr>
            <a:xfrm flipH="1">
              <a:off x="8325875" y="776000"/>
              <a:ext cx="245400" cy="245400"/>
            </a:xfrm>
            <a:prstGeom prst="star4">
              <a:avLst>
                <a:gd name="adj" fmla="val 12500"/>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8"/>
            <p:cNvSpPr/>
            <p:nvPr/>
          </p:nvSpPr>
          <p:spPr>
            <a:xfrm flipH="1">
              <a:off x="7972250" y="853784"/>
              <a:ext cx="245400" cy="245400"/>
            </a:xfrm>
            <a:prstGeom prst="star4">
              <a:avLst>
                <a:gd name="adj" fmla="val 12500"/>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 name="Google Shape;576;p38"/>
          <p:cNvGrpSpPr/>
          <p:nvPr/>
        </p:nvGrpSpPr>
        <p:grpSpPr>
          <a:xfrm>
            <a:off x="2196923" y="2934015"/>
            <a:ext cx="513604" cy="602995"/>
            <a:chOff x="7972250" y="395900"/>
            <a:chExt cx="599025" cy="703284"/>
          </a:xfrm>
        </p:grpSpPr>
        <p:sp>
          <p:nvSpPr>
            <p:cNvPr id="577" name="Google Shape;577;p38"/>
            <p:cNvSpPr/>
            <p:nvPr/>
          </p:nvSpPr>
          <p:spPr>
            <a:xfrm flipH="1">
              <a:off x="7993400" y="395900"/>
              <a:ext cx="380100" cy="3801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8"/>
            <p:cNvSpPr/>
            <p:nvPr/>
          </p:nvSpPr>
          <p:spPr>
            <a:xfrm flipH="1">
              <a:off x="8325875" y="776000"/>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8"/>
            <p:cNvSpPr/>
            <p:nvPr/>
          </p:nvSpPr>
          <p:spPr>
            <a:xfrm flipH="1">
              <a:off x="7972250" y="853784"/>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0" name="Google Shape;580;p38"/>
          <p:cNvSpPr/>
          <p:nvPr/>
        </p:nvSpPr>
        <p:spPr>
          <a:xfrm flipH="1">
            <a:off x="4898103" y="392976"/>
            <a:ext cx="380100" cy="380100"/>
          </a:xfrm>
          <a:prstGeom prst="star4">
            <a:avLst>
              <a:gd name="adj" fmla="val 12500"/>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1" name="Google Shape;581;p38"/>
          <p:cNvGrpSpPr/>
          <p:nvPr/>
        </p:nvGrpSpPr>
        <p:grpSpPr>
          <a:xfrm>
            <a:off x="4425859" y="4176230"/>
            <a:ext cx="563900" cy="461226"/>
            <a:chOff x="4368225" y="4129225"/>
            <a:chExt cx="678825" cy="555225"/>
          </a:xfrm>
        </p:grpSpPr>
        <p:sp>
          <p:nvSpPr>
            <p:cNvPr id="582" name="Google Shape;582;p38"/>
            <p:cNvSpPr/>
            <p:nvPr/>
          </p:nvSpPr>
          <p:spPr>
            <a:xfrm flipH="1">
              <a:off x="4666950" y="4129225"/>
              <a:ext cx="380100" cy="3801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8"/>
            <p:cNvSpPr/>
            <p:nvPr/>
          </p:nvSpPr>
          <p:spPr>
            <a:xfrm flipH="1">
              <a:off x="4368225" y="4407250"/>
              <a:ext cx="277200" cy="2772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4" name="Google Shape;584;p38"/>
          <p:cNvGrpSpPr/>
          <p:nvPr/>
        </p:nvGrpSpPr>
        <p:grpSpPr>
          <a:xfrm>
            <a:off x="8155123" y="3429219"/>
            <a:ext cx="513637" cy="549800"/>
            <a:chOff x="8116338" y="3387813"/>
            <a:chExt cx="590863" cy="632463"/>
          </a:xfrm>
        </p:grpSpPr>
        <p:sp>
          <p:nvSpPr>
            <p:cNvPr id="585" name="Google Shape;585;p38"/>
            <p:cNvSpPr/>
            <p:nvPr/>
          </p:nvSpPr>
          <p:spPr>
            <a:xfrm>
              <a:off x="8116338" y="3387813"/>
              <a:ext cx="380100" cy="3801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8"/>
            <p:cNvSpPr/>
            <p:nvPr/>
          </p:nvSpPr>
          <p:spPr>
            <a:xfrm>
              <a:off x="8430000" y="3743075"/>
              <a:ext cx="277200" cy="2772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350;p33">
            <a:extLst>
              <a:ext uri="{FF2B5EF4-FFF2-40B4-BE49-F238E27FC236}">
                <a16:creationId xmlns:a16="http://schemas.microsoft.com/office/drawing/2014/main" id="{077A11B2-8A60-6A6A-2A2C-6492FCAE89A8}"/>
              </a:ext>
            </a:extLst>
          </p:cNvPr>
          <p:cNvSpPr/>
          <p:nvPr/>
        </p:nvSpPr>
        <p:spPr>
          <a:xfrm>
            <a:off x="4270513" y="912639"/>
            <a:ext cx="4873487" cy="4230861"/>
          </a:xfrm>
          <a:custGeom>
            <a:avLst/>
            <a:gdLst/>
            <a:ahLst/>
            <a:cxnLst/>
            <a:rect l="l" t="t" r="r" b="b"/>
            <a:pathLst>
              <a:path w="81928" h="59014" extrusionOk="0">
                <a:moveTo>
                  <a:pt x="74145" y="0"/>
                </a:moveTo>
                <a:cubicBezTo>
                  <a:pt x="71231" y="0"/>
                  <a:pt x="68093" y="649"/>
                  <a:pt x="65395" y="1842"/>
                </a:cubicBezTo>
                <a:cubicBezTo>
                  <a:pt x="59662" y="4220"/>
                  <a:pt x="55019" y="8863"/>
                  <a:pt x="51560" y="14051"/>
                </a:cubicBezTo>
                <a:cubicBezTo>
                  <a:pt x="48534" y="18703"/>
                  <a:pt x="46156" y="24211"/>
                  <a:pt x="41401" y="27133"/>
                </a:cubicBezTo>
                <a:cubicBezTo>
                  <a:pt x="38046" y="29295"/>
                  <a:pt x="33939" y="29831"/>
                  <a:pt x="29944" y="30376"/>
                </a:cubicBezTo>
                <a:cubicBezTo>
                  <a:pt x="25188" y="31128"/>
                  <a:pt x="20320" y="32105"/>
                  <a:pt x="15893" y="33938"/>
                </a:cubicBezTo>
                <a:cubicBezTo>
                  <a:pt x="11457" y="35884"/>
                  <a:pt x="7247" y="38694"/>
                  <a:pt x="4540" y="42697"/>
                </a:cubicBezTo>
                <a:cubicBezTo>
                  <a:pt x="1194" y="47340"/>
                  <a:pt x="217" y="53289"/>
                  <a:pt x="1" y="59013"/>
                </a:cubicBezTo>
                <a:lnTo>
                  <a:pt x="80743" y="59013"/>
                </a:lnTo>
                <a:cubicBezTo>
                  <a:pt x="81607" y="59013"/>
                  <a:pt x="81927" y="58477"/>
                  <a:pt x="81927" y="57500"/>
                </a:cubicBezTo>
                <a:lnTo>
                  <a:pt x="81927" y="1513"/>
                </a:lnTo>
                <a:cubicBezTo>
                  <a:pt x="79549" y="433"/>
                  <a:pt x="76852" y="0"/>
                  <a:pt x="74145" y="0"/>
                </a:cubicBezTo>
                <a:close/>
              </a:path>
            </a:pathLst>
          </a:custGeom>
          <a:solidFill>
            <a:srgbClr val="EF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oogle Shape;351;p33">
            <a:extLst>
              <a:ext uri="{FF2B5EF4-FFF2-40B4-BE49-F238E27FC236}">
                <a16:creationId xmlns:a16="http://schemas.microsoft.com/office/drawing/2014/main" id="{605DA323-B5C8-63E3-8628-93AA9AD8C21E}"/>
              </a:ext>
            </a:extLst>
          </p:cNvPr>
          <p:cNvGrpSpPr/>
          <p:nvPr/>
        </p:nvGrpSpPr>
        <p:grpSpPr>
          <a:xfrm>
            <a:off x="4669180" y="2229225"/>
            <a:ext cx="4350527" cy="2513712"/>
            <a:chOff x="3506050" y="2480825"/>
            <a:chExt cx="1459125" cy="843075"/>
          </a:xfrm>
        </p:grpSpPr>
        <p:sp>
          <p:nvSpPr>
            <p:cNvPr id="6" name="Google Shape;352;p33">
              <a:extLst>
                <a:ext uri="{FF2B5EF4-FFF2-40B4-BE49-F238E27FC236}">
                  <a16:creationId xmlns:a16="http://schemas.microsoft.com/office/drawing/2014/main" id="{D66492C9-07D3-2244-F596-51A5ED57C527}"/>
                </a:ext>
              </a:extLst>
            </p:cNvPr>
            <p:cNvSpPr/>
            <p:nvPr/>
          </p:nvSpPr>
          <p:spPr>
            <a:xfrm>
              <a:off x="3676375" y="2604500"/>
              <a:ext cx="1140300" cy="651950"/>
            </a:xfrm>
            <a:custGeom>
              <a:avLst/>
              <a:gdLst/>
              <a:ahLst/>
              <a:cxnLst/>
              <a:rect l="l" t="t" r="r" b="b"/>
              <a:pathLst>
                <a:path w="45612" h="26078" extrusionOk="0">
                  <a:moveTo>
                    <a:pt x="21944" y="0"/>
                  </a:moveTo>
                  <a:cubicBezTo>
                    <a:pt x="20419" y="0"/>
                    <a:pt x="18909" y="351"/>
                    <a:pt x="17614" y="1106"/>
                  </a:cubicBezTo>
                  <a:cubicBezTo>
                    <a:pt x="15349" y="2403"/>
                    <a:pt x="13835" y="4677"/>
                    <a:pt x="12106" y="6622"/>
                  </a:cubicBezTo>
                  <a:cubicBezTo>
                    <a:pt x="11561" y="7271"/>
                    <a:pt x="10913" y="8023"/>
                    <a:pt x="10048" y="8352"/>
                  </a:cubicBezTo>
                  <a:cubicBezTo>
                    <a:pt x="9616" y="8512"/>
                    <a:pt x="9184" y="8566"/>
                    <a:pt x="8738" y="8566"/>
                  </a:cubicBezTo>
                  <a:cubicBezTo>
                    <a:pt x="8293" y="8566"/>
                    <a:pt x="7835" y="8512"/>
                    <a:pt x="7351" y="8456"/>
                  </a:cubicBezTo>
                  <a:lnTo>
                    <a:pt x="5941" y="8456"/>
                  </a:lnTo>
                  <a:cubicBezTo>
                    <a:pt x="4212" y="8568"/>
                    <a:pt x="2482" y="9433"/>
                    <a:pt x="1514" y="10833"/>
                  </a:cubicBezTo>
                  <a:cubicBezTo>
                    <a:pt x="433" y="12243"/>
                    <a:pt x="105" y="14076"/>
                    <a:pt x="537" y="15805"/>
                  </a:cubicBezTo>
                  <a:cubicBezTo>
                    <a:pt x="866" y="17102"/>
                    <a:pt x="1514" y="18295"/>
                    <a:pt x="1298" y="19592"/>
                  </a:cubicBezTo>
                  <a:cubicBezTo>
                    <a:pt x="1186" y="20345"/>
                    <a:pt x="753" y="20993"/>
                    <a:pt x="537" y="21642"/>
                  </a:cubicBezTo>
                  <a:cubicBezTo>
                    <a:pt x="1" y="22835"/>
                    <a:pt x="105" y="24236"/>
                    <a:pt x="753" y="25429"/>
                  </a:cubicBezTo>
                  <a:cubicBezTo>
                    <a:pt x="866" y="25645"/>
                    <a:pt x="969" y="25861"/>
                    <a:pt x="1186" y="26077"/>
                  </a:cubicBezTo>
                  <a:cubicBezTo>
                    <a:pt x="3243" y="25965"/>
                    <a:pt x="5509" y="25861"/>
                    <a:pt x="8103" y="25749"/>
                  </a:cubicBezTo>
                  <a:cubicBezTo>
                    <a:pt x="12322" y="25645"/>
                    <a:pt x="17182" y="25533"/>
                    <a:pt x="22370" y="25533"/>
                  </a:cubicBezTo>
                  <a:lnTo>
                    <a:pt x="26477" y="25533"/>
                  </a:lnTo>
                  <a:cubicBezTo>
                    <a:pt x="30584" y="25533"/>
                    <a:pt x="34371" y="25645"/>
                    <a:pt x="37717" y="25749"/>
                  </a:cubicBezTo>
                  <a:cubicBezTo>
                    <a:pt x="39447" y="25861"/>
                    <a:pt x="41176" y="25861"/>
                    <a:pt x="42585" y="25965"/>
                  </a:cubicBezTo>
                  <a:cubicBezTo>
                    <a:pt x="43121" y="25965"/>
                    <a:pt x="43666" y="26077"/>
                    <a:pt x="44098" y="26077"/>
                  </a:cubicBezTo>
                  <a:cubicBezTo>
                    <a:pt x="44963" y="24132"/>
                    <a:pt x="45612" y="22074"/>
                    <a:pt x="45612" y="19912"/>
                  </a:cubicBezTo>
                  <a:cubicBezTo>
                    <a:pt x="45499" y="17431"/>
                    <a:pt x="43986" y="14837"/>
                    <a:pt x="41608" y="14188"/>
                  </a:cubicBezTo>
                  <a:cubicBezTo>
                    <a:pt x="41224" y="14078"/>
                    <a:pt x="40811" y="14051"/>
                    <a:pt x="40398" y="14051"/>
                  </a:cubicBezTo>
                  <a:cubicBezTo>
                    <a:pt x="40001" y="14051"/>
                    <a:pt x="39603" y="14076"/>
                    <a:pt x="39230" y="14076"/>
                  </a:cubicBezTo>
                  <a:cubicBezTo>
                    <a:pt x="38262" y="14076"/>
                    <a:pt x="37285" y="14076"/>
                    <a:pt x="36420" y="13756"/>
                  </a:cubicBezTo>
                  <a:cubicBezTo>
                    <a:pt x="35236" y="13324"/>
                    <a:pt x="34371" y="12243"/>
                    <a:pt x="33826" y="11162"/>
                  </a:cubicBezTo>
                  <a:cubicBezTo>
                    <a:pt x="33178" y="10081"/>
                    <a:pt x="32858" y="8888"/>
                    <a:pt x="32426" y="7703"/>
                  </a:cubicBezTo>
                  <a:cubicBezTo>
                    <a:pt x="31232" y="4893"/>
                    <a:pt x="29183" y="2403"/>
                    <a:pt x="26373" y="1002"/>
                  </a:cubicBezTo>
                  <a:cubicBezTo>
                    <a:pt x="25018" y="353"/>
                    <a:pt x="23474" y="0"/>
                    <a:pt x="21944"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53;p33">
              <a:extLst>
                <a:ext uri="{FF2B5EF4-FFF2-40B4-BE49-F238E27FC236}">
                  <a16:creationId xmlns:a16="http://schemas.microsoft.com/office/drawing/2014/main" id="{C0F50B78-8563-E9A3-0F44-C78774F50C42}"/>
                </a:ext>
              </a:extLst>
            </p:cNvPr>
            <p:cNvSpPr/>
            <p:nvPr/>
          </p:nvSpPr>
          <p:spPr>
            <a:xfrm>
              <a:off x="4586875" y="2588900"/>
              <a:ext cx="248600" cy="251425"/>
            </a:xfrm>
            <a:custGeom>
              <a:avLst/>
              <a:gdLst/>
              <a:ahLst/>
              <a:cxnLst/>
              <a:rect l="l" t="t" r="r" b="b"/>
              <a:pathLst>
                <a:path w="9944" h="10057" extrusionOk="0">
                  <a:moveTo>
                    <a:pt x="5188" y="1"/>
                  </a:moveTo>
                  <a:cubicBezTo>
                    <a:pt x="4004" y="1"/>
                    <a:pt x="2810" y="545"/>
                    <a:pt x="1946" y="1298"/>
                  </a:cubicBezTo>
                  <a:cubicBezTo>
                    <a:pt x="865" y="2275"/>
                    <a:pt x="216" y="3675"/>
                    <a:pt x="113" y="5189"/>
                  </a:cubicBezTo>
                  <a:cubicBezTo>
                    <a:pt x="0" y="6598"/>
                    <a:pt x="761" y="8111"/>
                    <a:pt x="1946" y="8976"/>
                  </a:cubicBezTo>
                  <a:cubicBezTo>
                    <a:pt x="2810" y="9624"/>
                    <a:pt x="4220" y="10057"/>
                    <a:pt x="5517" y="10057"/>
                  </a:cubicBezTo>
                  <a:cubicBezTo>
                    <a:pt x="6053" y="10057"/>
                    <a:pt x="6598" y="9944"/>
                    <a:pt x="6918" y="9840"/>
                  </a:cubicBezTo>
                  <a:cubicBezTo>
                    <a:pt x="8431" y="9192"/>
                    <a:pt x="9512" y="7350"/>
                    <a:pt x="9728" y="5837"/>
                  </a:cubicBezTo>
                  <a:cubicBezTo>
                    <a:pt x="9944" y="4108"/>
                    <a:pt x="9295" y="2275"/>
                    <a:pt x="7895" y="1081"/>
                  </a:cubicBezTo>
                  <a:cubicBezTo>
                    <a:pt x="7246" y="545"/>
                    <a:pt x="6381" y="113"/>
                    <a:pt x="5517"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54;p33">
              <a:extLst>
                <a:ext uri="{FF2B5EF4-FFF2-40B4-BE49-F238E27FC236}">
                  <a16:creationId xmlns:a16="http://schemas.microsoft.com/office/drawing/2014/main" id="{CEDAAE2F-5589-1EC0-B662-42C982CF5DC0}"/>
                </a:ext>
              </a:extLst>
            </p:cNvPr>
            <p:cNvSpPr/>
            <p:nvPr/>
          </p:nvSpPr>
          <p:spPr>
            <a:xfrm>
              <a:off x="3824900" y="2632125"/>
              <a:ext cx="159550" cy="143350"/>
            </a:xfrm>
            <a:custGeom>
              <a:avLst/>
              <a:gdLst/>
              <a:ahLst/>
              <a:cxnLst/>
              <a:rect l="l" t="t" r="r" b="b"/>
              <a:pathLst>
                <a:path w="6382" h="5734" extrusionOk="0">
                  <a:moveTo>
                    <a:pt x="2810" y="1"/>
                  </a:moveTo>
                  <a:cubicBezTo>
                    <a:pt x="2490" y="1"/>
                    <a:pt x="2162" y="113"/>
                    <a:pt x="1842" y="217"/>
                  </a:cubicBezTo>
                  <a:cubicBezTo>
                    <a:pt x="1410" y="330"/>
                    <a:pt x="1081" y="546"/>
                    <a:pt x="761" y="866"/>
                  </a:cubicBezTo>
                  <a:cubicBezTo>
                    <a:pt x="545" y="1082"/>
                    <a:pt x="432" y="1298"/>
                    <a:pt x="329" y="1514"/>
                  </a:cubicBezTo>
                  <a:cubicBezTo>
                    <a:pt x="0" y="2595"/>
                    <a:pt x="113" y="3676"/>
                    <a:pt x="761" y="4540"/>
                  </a:cubicBezTo>
                  <a:cubicBezTo>
                    <a:pt x="1297" y="5301"/>
                    <a:pt x="2274" y="5734"/>
                    <a:pt x="3243" y="5734"/>
                  </a:cubicBezTo>
                  <a:cubicBezTo>
                    <a:pt x="3891" y="5734"/>
                    <a:pt x="4436" y="5621"/>
                    <a:pt x="4868" y="5301"/>
                  </a:cubicBezTo>
                  <a:cubicBezTo>
                    <a:pt x="6053" y="4437"/>
                    <a:pt x="6381" y="2707"/>
                    <a:pt x="5620" y="1514"/>
                  </a:cubicBezTo>
                  <a:cubicBezTo>
                    <a:pt x="4972" y="546"/>
                    <a:pt x="3891" y="1"/>
                    <a:pt x="2810"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55;p33">
              <a:extLst>
                <a:ext uri="{FF2B5EF4-FFF2-40B4-BE49-F238E27FC236}">
                  <a16:creationId xmlns:a16="http://schemas.microsoft.com/office/drawing/2014/main" id="{CD4452C6-FB1C-9EDC-6B48-0CB89C999668}"/>
                </a:ext>
              </a:extLst>
            </p:cNvPr>
            <p:cNvSpPr/>
            <p:nvPr/>
          </p:nvSpPr>
          <p:spPr>
            <a:xfrm>
              <a:off x="3730425" y="2724000"/>
              <a:ext cx="70275" cy="62275"/>
            </a:xfrm>
            <a:custGeom>
              <a:avLst/>
              <a:gdLst/>
              <a:ahLst/>
              <a:cxnLst/>
              <a:rect l="l" t="t" r="r" b="b"/>
              <a:pathLst>
                <a:path w="2811" h="2491" extrusionOk="0">
                  <a:moveTo>
                    <a:pt x="1617" y="1"/>
                  </a:moveTo>
                  <a:cubicBezTo>
                    <a:pt x="649" y="1"/>
                    <a:pt x="1" y="1514"/>
                    <a:pt x="649" y="2162"/>
                  </a:cubicBezTo>
                  <a:cubicBezTo>
                    <a:pt x="865" y="2379"/>
                    <a:pt x="1185" y="2491"/>
                    <a:pt x="1514" y="2491"/>
                  </a:cubicBezTo>
                  <a:cubicBezTo>
                    <a:pt x="1946" y="2491"/>
                    <a:pt x="2378" y="2275"/>
                    <a:pt x="2595" y="1842"/>
                  </a:cubicBezTo>
                  <a:cubicBezTo>
                    <a:pt x="2811" y="1514"/>
                    <a:pt x="2698" y="1082"/>
                    <a:pt x="2595" y="762"/>
                  </a:cubicBezTo>
                  <a:cubicBezTo>
                    <a:pt x="2482" y="545"/>
                    <a:pt x="2378" y="433"/>
                    <a:pt x="2266" y="329"/>
                  </a:cubicBezTo>
                  <a:cubicBezTo>
                    <a:pt x="2162" y="217"/>
                    <a:pt x="1946" y="113"/>
                    <a:pt x="1834" y="113"/>
                  </a:cubicBezTo>
                  <a:cubicBezTo>
                    <a:pt x="1730" y="1"/>
                    <a:pt x="1617" y="1"/>
                    <a:pt x="1617"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56;p33">
              <a:extLst>
                <a:ext uri="{FF2B5EF4-FFF2-40B4-BE49-F238E27FC236}">
                  <a16:creationId xmlns:a16="http://schemas.microsoft.com/office/drawing/2014/main" id="{0D9EF4AA-3339-5D13-84A3-9B7106710A4E}"/>
                </a:ext>
              </a:extLst>
            </p:cNvPr>
            <p:cNvSpPr/>
            <p:nvPr/>
          </p:nvSpPr>
          <p:spPr>
            <a:xfrm>
              <a:off x="4643725" y="2480825"/>
              <a:ext cx="67475" cy="59475"/>
            </a:xfrm>
            <a:custGeom>
              <a:avLst/>
              <a:gdLst/>
              <a:ahLst/>
              <a:cxnLst/>
              <a:rect l="l" t="t" r="r" b="b"/>
              <a:pathLst>
                <a:path w="2699" h="2379" extrusionOk="0">
                  <a:moveTo>
                    <a:pt x="1514" y="0"/>
                  </a:moveTo>
                  <a:cubicBezTo>
                    <a:pt x="649" y="0"/>
                    <a:pt x="0" y="1194"/>
                    <a:pt x="536" y="1946"/>
                  </a:cubicBezTo>
                  <a:cubicBezTo>
                    <a:pt x="536" y="2058"/>
                    <a:pt x="649" y="2162"/>
                    <a:pt x="753" y="2162"/>
                  </a:cubicBezTo>
                  <a:cubicBezTo>
                    <a:pt x="969" y="2378"/>
                    <a:pt x="1185" y="2378"/>
                    <a:pt x="1401" y="2378"/>
                  </a:cubicBezTo>
                  <a:cubicBezTo>
                    <a:pt x="1833" y="2378"/>
                    <a:pt x="2378" y="2162"/>
                    <a:pt x="2594" y="1730"/>
                  </a:cubicBezTo>
                  <a:cubicBezTo>
                    <a:pt x="2698" y="1513"/>
                    <a:pt x="2698" y="1081"/>
                    <a:pt x="2594" y="761"/>
                  </a:cubicBezTo>
                  <a:cubicBezTo>
                    <a:pt x="2482" y="433"/>
                    <a:pt x="2162" y="113"/>
                    <a:pt x="1833"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57;p33">
              <a:extLst>
                <a:ext uri="{FF2B5EF4-FFF2-40B4-BE49-F238E27FC236}">
                  <a16:creationId xmlns:a16="http://schemas.microsoft.com/office/drawing/2014/main" id="{43370A68-2F8E-097E-E4ED-F771DF583E0D}"/>
                </a:ext>
              </a:extLst>
            </p:cNvPr>
            <p:cNvSpPr/>
            <p:nvPr/>
          </p:nvSpPr>
          <p:spPr>
            <a:xfrm>
              <a:off x="3827700" y="2729400"/>
              <a:ext cx="826850" cy="518825"/>
            </a:xfrm>
            <a:custGeom>
              <a:avLst/>
              <a:gdLst/>
              <a:ahLst/>
              <a:cxnLst/>
              <a:rect l="l" t="t" r="r" b="b"/>
              <a:pathLst>
                <a:path w="33074" h="20753" extrusionOk="0">
                  <a:moveTo>
                    <a:pt x="14267" y="1"/>
                  </a:moveTo>
                  <a:cubicBezTo>
                    <a:pt x="12642" y="1"/>
                    <a:pt x="10913" y="649"/>
                    <a:pt x="9616" y="1730"/>
                  </a:cubicBezTo>
                  <a:cubicBezTo>
                    <a:pt x="7886" y="3356"/>
                    <a:pt x="6805" y="5517"/>
                    <a:pt x="6269" y="7783"/>
                  </a:cubicBezTo>
                  <a:cubicBezTo>
                    <a:pt x="6053" y="8647"/>
                    <a:pt x="5837" y="9625"/>
                    <a:pt x="5941" y="10489"/>
                  </a:cubicBezTo>
                  <a:cubicBezTo>
                    <a:pt x="5941" y="11138"/>
                    <a:pt x="6157" y="11674"/>
                    <a:pt x="6053" y="12219"/>
                  </a:cubicBezTo>
                  <a:cubicBezTo>
                    <a:pt x="5725" y="13403"/>
                    <a:pt x="4428" y="14164"/>
                    <a:pt x="3243" y="14380"/>
                  </a:cubicBezTo>
                  <a:cubicBezTo>
                    <a:pt x="2698" y="14484"/>
                    <a:pt x="2050" y="14596"/>
                    <a:pt x="1617" y="14916"/>
                  </a:cubicBezTo>
                  <a:cubicBezTo>
                    <a:pt x="217" y="15781"/>
                    <a:pt x="1" y="17726"/>
                    <a:pt x="753" y="19136"/>
                  </a:cubicBezTo>
                  <a:cubicBezTo>
                    <a:pt x="1081" y="19784"/>
                    <a:pt x="1617" y="20320"/>
                    <a:pt x="2050" y="20753"/>
                  </a:cubicBezTo>
                  <a:cubicBezTo>
                    <a:pt x="6269" y="20649"/>
                    <a:pt x="11129" y="20537"/>
                    <a:pt x="16317" y="20537"/>
                  </a:cubicBezTo>
                  <a:lnTo>
                    <a:pt x="20424" y="20537"/>
                  </a:lnTo>
                  <a:cubicBezTo>
                    <a:pt x="24531" y="20537"/>
                    <a:pt x="28318" y="20649"/>
                    <a:pt x="31664" y="20753"/>
                  </a:cubicBezTo>
                  <a:cubicBezTo>
                    <a:pt x="32425" y="19136"/>
                    <a:pt x="33074" y="17406"/>
                    <a:pt x="33074" y="15677"/>
                  </a:cubicBezTo>
                  <a:cubicBezTo>
                    <a:pt x="33074" y="13403"/>
                    <a:pt x="31777" y="10922"/>
                    <a:pt x="29615" y="10489"/>
                  </a:cubicBezTo>
                  <a:cubicBezTo>
                    <a:pt x="29286" y="10377"/>
                    <a:pt x="28967" y="10377"/>
                    <a:pt x="28638" y="10377"/>
                  </a:cubicBezTo>
                  <a:cubicBezTo>
                    <a:pt x="27990" y="10377"/>
                    <a:pt x="27341" y="10489"/>
                    <a:pt x="26693" y="10593"/>
                  </a:cubicBezTo>
                  <a:cubicBezTo>
                    <a:pt x="26044" y="10705"/>
                    <a:pt x="25396" y="10809"/>
                    <a:pt x="24747" y="10809"/>
                  </a:cubicBezTo>
                  <a:cubicBezTo>
                    <a:pt x="24211" y="10809"/>
                    <a:pt x="23562" y="10705"/>
                    <a:pt x="23018" y="10377"/>
                  </a:cubicBezTo>
                  <a:cubicBezTo>
                    <a:pt x="21505" y="9408"/>
                    <a:pt x="21185" y="7463"/>
                    <a:pt x="20640" y="5837"/>
                  </a:cubicBezTo>
                  <a:cubicBezTo>
                    <a:pt x="19991" y="3460"/>
                    <a:pt x="18478" y="1082"/>
                    <a:pt x="16213" y="329"/>
                  </a:cubicBezTo>
                  <a:cubicBezTo>
                    <a:pt x="15564" y="113"/>
                    <a:pt x="14916" y="1"/>
                    <a:pt x="14267" y="1"/>
                  </a:cubicBezTo>
                  <a:close/>
                </a:path>
              </a:pathLst>
            </a:custGeom>
            <a:solidFill>
              <a:srgbClr val="CEC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58;p33">
              <a:extLst>
                <a:ext uri="{FF2B5EF4-FFF2-40B4-BE49-F238E27FC236}">
                  <a16:creationId xmlns:a16="http://schemas.microsoft.com/office/drawing/2014/main" id="{84B493A0-2EDE-BA94-4395-8910DD1FCF37}"/>
                </a:ext>
              </a:extLst>
            </p:cNvPr>
            <p:cNvSpPr/>
            <p:nvPr/>
          </p:nvSpPr>
          <p:spPr>
            <a:xfrm>
              <a:off x="3506050" y="3242800"/>
              <a:ext cx="1459125" cy="81100"/>
            </a:xfrm>
            <a:custGeom>
              <a:avLst/>
              <a:gdLst/>
              <a:ahLst/>
              <a:cxnLst/>
              <a:rect l="l" t="t" r="r" b="b"/>
              <a:pathLst>
                <a:path w="58365" h="3244" extrusionOk="0">
                  <a:moveTo>
                    <a:pt x="29183" y="1"/>
                  </a:moveTo>
                  <a:cubicBezTo>
                    <a:pt x="23995" y="1"/>
                    <a:pt x="19135" y="113"/>
                    <a:pt x="14916" y="217"/>
                  </a:cubicBezTo>
                  <a:cubicBezTo>
                    <a:pt x="12322" y="329"/>
                    <a:pt x="10056" y="433"/>
                    <a:pt x="7999" y="545"/>
                  </a:cubicBezTo>
                  <a:lnTo>
                    <a:pt x="7462" y="545"/>
                  </a:lnTo>
                  <a:cubicBezTo>
                    <a:pt x="2811" y="865"/>
                    <a:pt x="0" y="1194"/>
                    <a:pt x="0" y="1626"/>
                  </a:cubicBezTo>
                  <a:lnTo>
                    <a:pt x="0" y="1730"/>
                  </a:lnTo>
                  <a:cubicBezTo>
                    <a:pt x="865" y="2491"/>
                    <a:pt x="13619" y="3243"/>
                    <a:pt x="29183" y="3243"/>
                  </a:cubicBezTo>
                  <a:cubicBezTo>
                    <a:pt x="45291" y="3243"/>
                    <a:pt x="58365" y="2491"/>
                    <a:pt x="58365" y="1626"/>
                  </a:cubicBezTo>
                  <a:cubicBezTo>
                    <a:pt x="58365" y="1514"/>
                    <a:pt x="58365" y="1514"/>
                    <a:pt x="58261" y="1410"/>
                  </a:cubicBezTo>
                  <a:cubicBezTo>
                    <a:pt x="57716" y="1081"/>
                    <a:pt x="55019" y="761"/>
                    <a:pt x="50911" y="545"/>
                  </a:cubicBezTo>
                  <a:cubicBezTo>
                    <a:pt x="50479" y="545"/>
                    <a:pt x="49934" y="433"/>
                    <a:pt x="49398" y="433"/>
                  </a:cubicBezTo>
                  <a:cubicBezTo>
                    <a:pt x="47989" y="329"/>
                    <a:pt x="46260" y="329"/>
                    <a:pt x="44530" y="217"/>
                  </a:cubicBezTo>
                  <a:cubicBezTo>
                    <a:pt x="41184" y="113"/>
                    <a:pt x="37397" y="1"/>
                    <a:pt x="33290"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937;p45">
            <a:extLst>
              <a:ext uri="{FF2B5EF4-FFF2-40B4-BE49-F238E27FC236}">
                <a16:creationId xmlns:a16="http://schemas.microsoft.com/office/drawing/2014/main" id="{75B861FB-2650-2C32-636A-0F7D48479E69}"/>
              </a:ext>
            </a:extLst>
          </p:cNvPr>
          <p:cNvGrpSpPr/>
          <p:nvPr/>
        </p:nvGrpSpPr>
        <p:grpSpPr>
          <a:xfrm>
            <a:off x="4717398" y="1322003"/>
            <a:ext cx="3857869" cy="3412132"/>
            <a:chOff x="2342171" y="1680880"/>
            <a:chExt cx="3902367" cy="3075467"/>
          </a:xfrm>
        </p:grpSpPr>
        <p:grpSp>
          <p:nvGrpSpPr>
            <p:cNvPr id="14" name="Google Shape;938;p45">
              <a:extLst>
                <a:ext uri="{FF2B5EF4-FFF2-40B4-BE49-F238E27FC236}">
                  <a16:creationId xmlns:a16="http://schemas.microsoft.com/office/drawing/2014/main" id="{AFD4AFC2-5739-11DF-D8C2-2778518DAED3}"/>
                </a:ext>
              </a:extLst>
            </p:cNvPr>
            <p:cNvGrpSpPr/>
            <p:nvPr/>
          </p:nvGrpSpPr>
          <p:grpSpPr>
            <a:xfrm>
              <a:off x="2342171" y="2505421"/>
              <a:ext cx="3902367" cy="2250926"/>
              <a:chOff x="1995700" y="1859350"/>
              <a:chExt cx="1461725" cy="843075"/>
            </a:xfrm>
          </p:grpSpPr>
          <p:sp>
            <p:nvSpPr>
              <p:cNvPr id="661" name="Google Shape;939;p45">
                <a:extLst>
                  <a:ext uri="{FF2B5EF4-FFF2-40B4-BE49-F238E27FC236}">
                    <a16:creationId xmlns:a16="http://schemas.microsoft.com/office/drawing/2014/main" id="{33736240-D8F7-D582-B606-A5B06D5423B7}"/>
                  </a:ext>
                </a:extLst>
              </p:cNvPr>
              <p:cNvSpPr/>
              <p:nvPr/>
            </p:nvSpPr>
            <p:spPr>
              <a:xfrm>
                <a:off x="2168650" y="1983650"/>
                <a:ext cx="1140275" cy="651325"/>
              </a:xfrm>
              <a:custGeom>
                <a:avLst/>
                <a:gdLst/>
                <a:ahLst/>
                <a:cxnLst/>
                <a:rect l="l" t="t" r="r" b="b"/>
                <a:pathLst>
                  <a:path w="45611" h="26053" extrusionOk="0">
                    <a:moveTo>
                      <a:pt x="21936" y="0"/>
                    </a:moveTo>
                    <a:cubicBezTo>
                      <a:pt x="20319" y="0"/>
                      <a:pt x="18806" y="329"/>
                      <a:pt x="17509" y="1081"/>
                    </a:cubicBezTo>
                    <a:cubicBezTo>
                      <a:pt x="15235" y="2378"/>
                      <a:pt x="13722" y="4652"/>
                      <a:pt x="12105" y="6598"/>
                    </a:cubicBezTo>
                    <a:cubicBezTo>
                      <a:pt x="11457" y="7246"/>
                      <a:pt x="10808" y="7998"/>
                      <a:pt x="9944" y="8327"/>
                    </a:cubicBezTo>
                    <a:cubicBezTo>
                      <a:pt x="9511" y="8543"/>
                      <a:pt x="8967" y="8543"/>
                      <a:pt x="8430" y="8543"/>
                    </a:cubicBezTo>
                    <a:lnTo>
                      <a:pt x="7350" y="8543"/>
                    </a:lnTo>
                    <a:cubicBezTo>
                      <a:pt x="6917" y="8431"/>
                      <a:pt x="6589" y="8431"/>
                      <a:pt x="6156" y="8431"/>
                    </a:cubicBezTo>
                    <a:lnTo>
                      <a:pt x="5940" y="8431"/>
                    </a:lnTo>
                    <a:cubicBezTo>
                      <a:pt x="4211" y="8543"/>
                      <a:pt x="2482" y="9408"/>
                      <a:pt x="1401" y="10808"/>
                    </a:cubicBezTo>
                    <a:cubicBezTo>
                      <a:pt x="320" y="12218"/>
                      <a:pt x="0" y="14163"/>
                      <a:pt x="432" y="15780"/>
                    </a:cubicBezTo>
                    <a:cubicBezTo>
                      <a:pt x="752" y="17077"/>
                      <a:pt x="1513" y="18270"/>
                      <a:pt x="1297" y="19567"/>
                    </a:cubicBezTo>
                    <a:cubicBezTo>
                      <a:pt x="1185" y="20320"/>
                      <a:pt x="752" y="20968"/>
                      <a:pt x="432" y="21729"/>
                    </a:cubicBezTo>
                    <a:cubicBezTo>
                      <a:pt x="0" y="22914"/>
                      <a:pt x="0" y="24323"/>
                      <a:pt x="649" y="25404"/>
                    </a:cubicBezTo>
                    <a:cubicBezTo>
                      <a:pt x="752" y="25620"/>
                      <a:pt x="865" y="25836"/>
                      <a:pt x="1081" y="26052"/>
                    </a:cubicBezTo>
                    <a:cubicBezTo>
                      <a:pt x="3130" y="25940"/>
                      <a:pt x="5508" y="25836"/>
                      <a:pt x="8102" y="25724"/>
                    </a:cubicBezTo>
                    <a:cubicBezTo>
                      <a:pt x="7566" y="25291"/>
                      <a:pt x="7133" y="24755"/>
                      <a:pt x="6805" y="24211"/>
                    </a:cubicBezTo>
                    <a:cubicBezTo>
                      <a:pt x="5940" y="22810"/>
                      <a:pt x="6156" y="20752"/>
                      <a:pt x="7566" y="19887"/>
                    </a:cubicBezTo>
                    <a:cubicBezTo>
                      <a:pt x="8102" y="19671"/>
                      <a:pt x="8647" y="19567"/>
                      <a:pt x="9183" y="19455"/>
                    </a:cubicBezTo>
                    <a:cubicBezTo>
                      <a:pt x="10376" y="19135"/>
                      <a:pt x="11673" y="18487"/>
                      <a:pt x="11993" y="17293"/>
                    </a:cubicBezTo>
                    <a:cubicBezTo>
                      <a:pt x="12105" y="16645"/>
                      <a:pt x="11993" y="16109"/>
                      <a:pt x="11889" y="15460"/>
                    </a:cubicBezTo>
                    <a:cubicBezTo>
                      <a:pt x="11889" y="14596"/>
                      <a:pt x="11993" y="13731"/>
                      <a:pt x="12209" y="12754"/>
                    </a:cubicBezTo>
                    <a:cubicBezTo>
                      <a:pt x="12857" y="10488"/>
                      <a:pt x="13835" y="8327"/>
                      <a:pt x="15668" y="6814"/>
                    </a:cubicBezTo>
                    <a:cubicBezTo>
                      <a:pt x="16965" y="5620"/>
                      <a:pt x="18590" y="4972"/>
                      <a:pt x="20319" y="4972"/>
                    </a:cubicBezTo>
                    <a:cubicBezTo>
                      <a:pt x="20968" y="4972"/>
                      <a:pt x="21616" y="5084"/>
                      <a:pt x="22153" y="5301"/>
                    </a:cubicBezTo>
                    <a:cubicBezTo>
                      <a:pt x="24530" y="6165"/>
                      <a:pt x="25940" y="8431"/>
                      <a:pt x="26692" y="10808"/>
                    </a:cubicBezTo>
                    <a:cubicBezTo>
                      <a:pt x="27124" y="12538"/>
                      <a:pt x="27453" y="14483"/>
                      <a:pt x="28966" y="15348"/>
                    </a:cubicBezTo>
                    <a:cubicBezTo>
                      <a:pt x="29502" y="15676"/>
                      <a:pt x="30151" y="15780"/>
                      <a:pt x="30799" y="15780"/>
                    </a:cubicBezTo>
                    <a:cubicBezTo>
                      <a:pt x="31448" y="15780"/>
                      <a:pt x="31992" y="15676"/>
                      <a:pt x="32641" y="15564"/>
                    </a:cubicBezTo>
                    <a:cubicBezTo>
                      <a:pt x="33289" y="15460"/>
                      <a:pt x="33938" y="15348"/>
                      <a:pt x="34586" y="15348"/>
                    </a:cubicBezTo>
                    <a:cubicBezTo>
                      <a:pt x="34906" y="15348"/>
                      <a:pt x="35235" y="15348"/>
                      <a:pt x="35555" y="15460"/>
                    </a:cubicBezTo>
                    <a:cubicBezTo>
                      <a:pt x="37829" y="15996"/>
                      <a:pt x="39126" y="18374"/>
                      <a:pt x="39126" y="20648"/>
                    </a:cubicBezTo>
                    <a:cubicBezTo>
                      <a:pt x="39013" y="22481"/>
                      <a:pt x="38365" y="24107"/>
                      <a:pt x="37613" y="25724"/>
                    </a:cubicBezTo>
                    <a:cubicBezTo>
                      <a:pt x="39446" y="25836"/>
                      <a:pt x="41071" y="25940"/>
                      <a:pt x="42584" y="25940"/>
                    </a:cubicBezTo>
                    <a:cubicBezTo>
                      <a:pt x="43121" y="26052"/>
                      <a:pt x="43553" y="26052"/>
                      <a:pt x="44098" y="26052"/>
                    </a:cubicBezTo>
                    <a:cubicBezTo>
                      <a:pt x="44850" y="24107"/>
                      <a:pt x="45611" y="22049"/>
                      <a:pt x="45498" y="20000"/>
                    </a:cubicBezTo>
                    <a:cubicBezTo>
                      <a:pt x="45395" y="17406"/>
                      <a:pt x="43985" y="14812"/>
                      <a:pt x="41504" y="14163"/>
                    </a:cubicBezTo>
                    <a:cubicBezTo>
                      <a:pt x="41071" y="14051"/>
                      <a:pt x="40527" y="14051"/>
                      <a:pt x="39990" y="14051"/>
                    </a:cubicBezTo>
                    <a:lnTo>
                      <a:pt x="38365" y="14051"/>
                    </a:lnTo>
                    <a:cubicBezTo>
                      <a:pt x="37613" y="14051"/>
                      <a:pt x="36964" y="14051"/>
                      <a:pt x="36316" y="13731"/>
                    </a:cubicBezTo>
                    <a:cubicBezTo>
                      <a:pt x="35122" y="13299"/>
                      <a:pt x="34258" y="12322"/>
                      <a:pt x="33722" y="11137"/>
                    </a:cubicBezTo>
                    <a:cubicBezTo>
                      <a:pt x="33177" y="10056"/>
                      <a:pt x="32857" y="8863"/>
                      <a:pt x="32312" y="7678"/>
                    </a:cubicBezTo>
                    <a:cubicBezTo>
                      <a:pt x="31128" y="4868"/>
                      <a:pt x="29070" y="2378"/>
                      <a:pt x="26372" y="1081"/>
                    </a:cubicBezTo>
                    <a:cubicBezTo>
                      <a:pt x="24963" y="329"/>
                      <a:pt x="23450" y="0"/>
                      <a:pt x="21936"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940;p45">
                <a:extLst>
                  <a:ext uri="{FF2B5EF4-FFF2-40B4-BE49-F238E27FC236}">
                    <a16:creationId xmlns:a16="http://schemas.microsoft.com/office/drawing/2014/main" id="{D5ED0EC7-54F2-580A-AA72-D3AA2F0ACAF4}"/>
                  </a:ext>
                </a:extLst>
              </p:cNvPr>
              <p:cNvSpPr/>
              <p:nvPr/>
            </p:nvSpPr>
            <p:spPr>
              <a:xfrm>
                <a:off x="3079125" y="1967425"/>
                <a:ext cx="248600" cy="251425"/>
              </a:xfrm>
              <a:custGeom>
                <a:avLst/>
                <a:gdLst/>
                <a:ahLst/>
                <a:cxnLst/>
                <a:rect l="l" t="t" r="r" b="b"/>
                <a:pathLst>
                  <a:path w="9944" h="10057" extrusionOk="0">
                    <a:moveTo>
                      <a:pt x="5085" y="1"/>
                    </a:moveTo>
                    <a:cubicBezTo>
                      <a:pt x="3891" y="1"/>
                      <a:pt x="2811" y="545"/>
                      <a:pt x="1946" y="1410"/>
                    </a:cubicBezTo>
                    <a:cubicBezTo>
                      <a:pt x="865" y="2378"/>
                      <a:pt x="113" y="3788"/>
                      <a:pt x="0" y="5189"/>
                    </a:cubicBezTo>
                    <a:cubicBezTo>
                      <a:pt x="0" y="6702"/>
                      <a:pt x="649" y="8215"/>
                      <a:pt x="1842" y="9080"/>
                    </a:cubicBezTo>
                    <a:cubicBezTo>
                      <a:pt x="2707" y="9624"/>
                      <a:pt x="4220" y="10057"/>
                      <a:pt x="5517" y="10057"/>
                    </a:cubicBezTo>
                    <a:cubicBezTo>
                      <a:pt x="5949" y="10057"/>
                      <a:pt x="6485" y="10057"/>
                      <a:pt x="6918" y="9841"/>
                    </a:cubicBezTo>
                    <a:cubicBezTo>
                      <a:pt x="8327" y="9296"/>
                      <a:pt x="9408" y="7463"/>
                      <a:pt x="9624" y="5837"/>
                    </a:cubicBezTo>
                    <a:cubicBezTo>
                      <a:pt x="9944" y="4108"/>
                      <a:pt x="9192" y="2275"/>
                      <a:pt x="7895" y="1082"/>
                    </a:cubicBezTo>
                    <a:cubicBezTo>
                      <a:pt x="7134" y="545"/>
                      <a:pt x="6382" y="113"/>
                      <a:pt x="5517" y="113"/>
                    </a:cubicBezTo>
                    <a:cubicBezTo>
                      <a:pt x="5301" y="1"/>
                      <a:pt x="5188" y="1"/>
                      <a:pt x="5085"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941;p45">
                <a:extLst>
                  <a:ext uri="{FF2B5EF4-FFF2-40B4-BE49-F238E27FC236}">
                    <a16:creationId xmlns:a16="http://schemas.microsoft.com/office/drawing/2014/main" id="{F5B1457F-3128-AFCB-7AC9-5AEA61112CB3}"/>
                  </a:ext>
                </a:extLst>
              </p:cNvPr>
              <p:cNvSpPr/>
              <p:nvPr/>
            </p:nvSpPr>
            <p:spPr>
              <a:xfrm>
                <a:off x="2314550" y="2013475"/>
                <a:ext cx="159325" cy="143125"/>
              </a:xfrm>
              <a:custGeom>
                <a:avLst/>
                <a:gdLst/>
                <a:ahLst/>
                <a:cxnLst/>
                <a:rect l="l" t="t" r="r" b="b"/>
                <a:pathLst>
                  <a:path w="6373" h="5725" extrusionOk="0">
                    <a:moveTo>
                      <a:pt x="2811" y="0"/>
                    </a:moveTo>
                    <a:cubicBezTo>
                      <a:pt x="2482" y="0"/>
                      <a:pt x="2162" y="0"/>
                      <a:pt x="1834" y="104"/>
                    </a:cubicBezTo>
                    <a:cubicBezTo>
                      <a:pt x="1401" y="217"/>
                      <a:pt x="1081" y="433"/>
                      <a:pt x="753" y="753"/>
                    </a:cubicBezTo>
                    <a:cubicBezTo>
                      <a:pt x="649" y="969"/>
                      <a:pt x="433" y="1185"/>
                      <a:pt x="320" y="1514"/>
                    </a:cubicBezTo>
                    <a:cubicBezTo>
                      <a:pt x="0" y="2482"/>
                      <a:pt x="217" y="3675"/>
                      <a:pt x="753" y="4427"/>
                    </a:cubicBezTo>
                    <a:cubicBezTo>
                      <a:pt x="1401" y="5292"/>
                      <a:pt x="2378" y="5724"/>
                      <a:pt x="3347" y="5724"/>
                    </a:cubicBezTo>
                    <a:cubicBezTo>
                      <a:pt x="3891" y="5724"/>
                      <a:pt x="4428" y="5508"/>
                      <a:pt x="4860" y="5188"/>
                    </a:cubicBezTo>
                    <a:cubicBezTo>
                      <a:pt x="6053" y="4427"/>
                      <a:pt x="6373" y="2594"/>
                      <a:pt x="5621" y="1401"/>
                    </a:cubicBezTo>
                    <a:cubicBezTo>
                      <a:pt x="5076" y="433"/>
                      <a:pt x="3995" y="0"/>
                      <a:pt x="2811"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942;p45">
                <a:extLst>
                  <a:ext uri="{FF2B5EF4-FFF2-40B4-BE49-F238E27FC236}">
                    <a16:creationId xmlns:a16="http://schemas.microsoft.com/office/drawing/2014/main" id="{72E06894-91D2-3B0E-9FBC-D2E555ED150D}"/>
                  </a:ext>
                </a:extLst>
              </p:cNvPr>
              <p:cNvSpPr/>
              <p:nvPr/>
            </p:nvSpPr>
            <p:spPr>
              <a:xfrm>
                <a:off x="2219875" y="2105350"/>
                <a:ext cx="70275" cy="59475"/>
              </a:xfrm>
              <a:custGeom>
                <a:avLst/>
                <a:gdLst/>
                <a:ahLst/>
                <a:cxnLst/>
                <a:rect l="l" t="t" r="r" b="b"/>
                <a:pathLst>
                  <a:path w="2811" h="2379" extrusionOk="0">
                    <a:moveTo>
                      <a:pt x="1626" y="0"/>
                    </a:moveTo>
                    <a:cubicBezTo>
                      <a:pt x="649" y="0"/>
                      <a:pt x="0" y="1401"/>
                      <a:pt x="761" y="2049"/>
                    </a:cubicBezTo>
                    <a:cubicBezTo>
                      <a:pt x="977" y="2266"/>
                      <a:pt x="1193" y="2378"/>
                      <a:pt x="1513" y="2378"/>
                    </a:cubicBezTo>
                    <a:cubicBezTo>
                      <a:pt x="1946" y="2378"/>
                      <a:pt x="2378" y="2162"/>
                      <a:pt x="2594" y="1730"/>
                    </a:cubicBezTo>
                    <a:cubicBezTo>
                      <a:pt x="2810" y="1401"/>
                      <a:pt x="2810" y="969"/>
                      <a:pt x="2594" y="649"/>
                    </a:cubicBezTo>
                    <a:cubicBezTo>
                      <a:pt x="2594" y="536"/>
                      <a:pt x="2490" y="320"/>
                      <a:pt x="2274" y="216"/>
                    </a:cubicBezTo>
                    <a:cubicBezTo>
                      <a:pt x="2162" y="104"/>
                      <a:pt x="2058" y="0"/>
                      <a:pt x="1842"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943;p45">
                <a:extLst>
                  <a:ext uri="{FF2B5EF4-FFF2-40B4-BE49-F238E27FC236}">
                    <a16:creationId xmlns:a16="http://schemas.microsoft.com/office/drawing/2014/main" id="{0CEE02DE-1BE2-2FD9-49B2-F06D460456DF}"/>
                  </a:ext>
                </a:extLst>
              </p:cNvPr>
              <p:cNvSpPr/>
              <p:nvPr/>
            </p:nvSpPr>
            <p:spPr>
              <a:xfrm>
                <a:off x="3135975" y="1859350"/>
                <a:ext cx="64875" cy="62275"/>
              </a:xfrm>
              <a:custGeom>
                <a:avLst/>
                <a:gdLst/>
                <a:ahLst/>
                <a:cxnLst/>
                <a:rect l="l" t="t" r="r" b="b"/>
                <a:pathLst>
                  <a:path w="2595" h="2491" extrusionOk="0">
                    <a:moveTo>
                      <a:pt x="1514" y="0"/>
                    </a:moveTo>
                    <a:cubicBezTo>
                      <a:pt x="649" y="0"/>
                      <a:pt x="0" y="1297"/>
                      <a:pt x="433" y="1946"/>
                    </a:cubicBezTo>
                    <a:cubicBezTo>
                      <a:pt x="537" y="2058"/>
                      <a:pt x="537" y="2162"/>
                      <a:pt x="649" y="2274"/>
                    </a:cubicBezTo>
                    <a:cubicBezTo>
                      <a:pt x="865" y="2378"/>
                      <a:pt x="1081" y="2491"/>
                      <a:pt x="1401" y="2491"/>
                    </a:cubicBezTo>
                    <a:cubicBezTo>
                      <a:pt x="1834" y="2491"/>
                      <a:pt x="2266" y="2162"/>
                      <a:pt x="2482" y="1842"/>
                    </a:cubicBezTo>
                    <a:cubicBezTo>
                      <a:pt x="2594" y="1514"/>
                      <a:pt x="2594" y="1194"/>
                      <a:pt x="2482" y="865"/>
                    </a:cubicBezTo>
                    <a:cubicBezTo>
                      <a:pt x="2378" y="433"/>
                      <a:pt x="2050" y="217"/>
                      <a:pt x="1730" y="113"/>
                    </a:cubicBezTo>
                    <a:cubicBezTo>
                      <a:pt x="1617" y="0"/>
                      <a:pt x="1514" y="0"/>
                      <a:pt x="1514"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944;p45">
                <a:extLst>
                  <a:ext uri="{FF2B5EF4-FFF2-40B4-BE49-F238E27FC236}">
                    <a16:creationId xmlns:a16="http://schemas.microsoft.com/office/drawing/2014/main" id="{F9B692AF-08E4-76FC-AE2B-6A72F47EDB9C}"/>
                  </a:ext>
                </a:extLst>
              </p:cNvPr>
              <p:cNvSpPr/>
              <p:nvPr/>
            </p:nvSpPr>
            <p:spPr>
              <a:xfrm>
                <a:off x="2317150" y="2107925"/>
                <a:ext cx="829650" cy="518825"/>
              </a:xfrm>
              <a:custGeom>
                <a:avLst/>
                <a:gdLst/>
                <a:ahLst/>
                <a:cxnLst/>
                <a:rect l="l" t="t" r="r" b="b"/>
                <a:pathLst>
                  <a:path w="33186" h="20753" extrusionOk="0">
                    <a:moveTo>
                      <a:pt x="14379" y="1"/>
                    </a:moveTo>
                    <a:cubicBezTo>
                      <a:pt x="12650" y="1"/>
                      <a:pt x="11025" y="649"/>
                      <a:pt x="9728" y="1843"/>
                    </a:cubicBezTo>
                    <a:cubicBezTo>
                      <a:pt x="7895" y="3356"/>
                      <a:pt x="6917" y="5517"/>
                      <a:pt x="6269" y="7783"/>
                    </a:cubicBezTo>
                    <a:cubicBezTo>
                      <a:pt x="6053" y="8760"/>
                      <a:pt x="5949" y="9625"/>
                      <a:pt x="5949" y="10489"/>
                    </a:cubicBezTo>
                    <a:cubicBezTo>
                      <a:pt x="6053" y="11138"/>
                      <a:pt x="6165" y="11674"/>
                      <a:pt x="6053" y="12322"/>
                    </a:cubicBezTo>
                    <a:cubicBezTo>
                      <a:pt x="5733" y="13516"/>
                      <a:pt x="4436" y="14164"/>
                      <a:pt x="3243" y="14484"/>
                    </a:cubicBezTo>
                    <a:cubicBezTo>
                      <a:pt x="2707" y="14596"/>
                      <a:pt x="2162" y="14700"/>
                      <a:pt x="1626" y="14916"/>
                    </a:cubicBezTo>
                    <a:cubicBezTo>
                      <a:pt x="216" y="15781"/>
                      <a:pt x="0" y="17839"/>
                      <a:pt x="865" y="19240"/>
                    </a:cubicBezTo>
                    <a:cubicBezTo>
                      <a:pt x="1193" y="19784"/>
                      <a:pt x="1626" y="20320"/>
                      <a:pt x="2162" y="20753"/>
                    </a:cubicBezTo>
                    <a:cubicBezTo>
                      <a:pt x="6381" y="20649"/>
                      <a:pt x="11241" y="20537"/>
                      <a:pt x="16325" y="20537"/>
                    </a:cubicBezTo>
                    <a:lnTo>
                      <a:pt x="20536" y="20537"/>
                    </a:lnTo>
                    <a:cubicBezTo>
                      <a:pt x="24539" y="20649"/>
                      <a:pt x="28318" y="20649"/>
                      <a:pt x="31673" y="20753"/>
                    </a:cubicBezTo>
                    <a:cubicBezTo>
                      <a:pt x="32425" y="19136"/>
                      <a:pt x="33073" y="17510"/>
                      <a:pt x="33186" y="15677"/>
                    </a:cubicBezTo>
                    <a:cubicBezTo>
                      <a:pt x="33186" y="13403"/>
                      <a:pt x="31889" y="11025"/>
                      <a:pt x="29615" y="10489"/>
                    </a:cubicBezTo>
                    <a:cubicBezTo>
                      <a:pt x="29295" y="10377"/>
                      <a:pt x="28966" y="10377"/>
                      <a:pt x="28646" y="10377"/>
                    </a:cubicBezTo>
                    <a:cubicBezTo>
                      <a:pt x="27998" y="10377"/>
                      <a:pt x="27349" y="10489"/>
                      <a:pt x="26701" y="10593"/>
                    </a:cubicBezTo>
                    <a:cubicBezTo>
                      <a:pt x="26052" y="10705"/>
                      <a:pt x="25508" y="10809"/>
                      <a:pt x="24859" y="10809"/>
                    </a:cubicBezTo>
                    <a:cubicBezTo>
                      <a:pt x="24211" y="10809"/>
                      <a:pt x="23562" y="10705"/>
                      <a:pt x="23026" y="10377"/>
                    </a:cubicBezTo>
                    <a:cubicBezTo>
                      <a:pt x="21513" y="9512"/>
                      <a:pt x="21184" y="7567"/>
                      <a:pt x="20752" y="5837"/>
                    </a:cubicBezTo>
                    <a:cubicBezTo>
                      <a:pt x="20000" y="3460"/>
                      <a:pt x="18590" y="1194"/>
                      <a:pt x="16213" y="330"/>
                    </a:cubicBezTo>
                    <a:cubicBezTo>
                      <a:pt x="15676" y="113"/>
                      <a:pt x="15028" y="1"/>
                      <a:pt x="14379" y="1"/>
                    </a:cubicBezTo>
                    <a:close/>
                  </a:path>
                </a:pathLst>
              </a:custGeom>
              <a:solidFill>
                <a:srgbClr val="CEC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945;p45">
                <a:extLst>
                  <a:ext uri="{FF2B5EF4-FFF2-40B4-BE49-F238E27FC236}">
                    <a16:creationId xmlns:a16="http://schemas.microsoft.com/office/drawing/2014/main" id="{C17108E7-594F-2B32-E3EE-0EBA496910BC}"/>
                  </a:ext>
                </a:extLst>
              </p:cNvPr>
              <p:cNvSpPr/>
              <p:nvPr/>
            </p:nvSpPr>
            <p:spPr>
              <a:xfrm>
                <a:off x="1995700" y="2621325"/>
                <a:ext cx="1461725" cy="81100"/>
              </a:xfrm>
              <a:custGeom>
                <a:avLst/>
                <a:gdLst/>
                <a:ahLst/>
                <a:cxnLst/>
                <a:rect l="l" t="t" r="r" b="b"/>
                <a:pathLst>
                  <a:path w="58469" h="3244" extrusionOk="0">
                    <a:moveTo>
                      <a:pt x="29183" y="1"/>
                    </a:moveTo>
                    <a:cubicBezTo>
                      <a:pt x="24099" y="1"/>
                      <a:pt x="19239" y="113"/>
                      <a:pt x="15020" y="217"/>
                    </a:cubicBezTo>
                    <a:cubicBezTo>
                      <a:pt x="12426" y="329"/>
                      <a:pt x="10048" y="433"/>
                      <a:pt x="7999" y="545"/>
                    </a:cubicBezTo>
                    <a:lnTo>
                      <a:pt x="7454" y="545"/>
                    </a:lnTo>
                    <a:cubicBezTo>
                      <a:pt x="2811" y="865"/>
                      <a:pt x="1" y="1194"/>
                      <a:pt x="1" y="1626"/>
                    </a:cubicBezTo>
                    <a:lnTo>
                      <a:pt x="1" y="1730"/>
                    </a:lnTo>
                    <a:cubicBezTo>
                      <a:pt x="865" y="2595"/>
                      <a:pt x="13619" y="3243"/>
                      <a:pt x="29183" y="3243"/>
                    </a:cubicBezTo>
                    <a:cubicBezTo>
                      <a:pt x="45395" y="3243"/>
                      <a:pt x="58469" y="2491"/>
                      <a:pt x="58469" y="1626"/>
                    </a:cubicBezTo>
                    <a:lnTo>
                      <a:pt x="58365" y="1514"/>
                    </a:lnTo>
                    <a:cubicBezTo>
                      <a:pt x="57717" y="1194"/>
                      <a:pt x="55123" y="865"/>
                      <a:pt x="51016" y="545"/>
                    </a:cubicBezTo>
                    <a:cubicBezTo>
                      <a:pt x="50471" y="545"/>
                      <a:pt x="50039" y="545"/>
                      <a:pt x="49502" y="433"/>
                    </a:cubicBezTo>
                    <a:cubicBezTo>
                      <a:pt x="47989" y="433"/>
                      <a:pt x="46364" y="329"/>
                      <a:pt x="44531" y="217"/>
                    </a:cubicBezTo>
                    <a:cubicBezTo>
                      <a:pt x="41176" y="113"/>
                      <a:pt x="37397" y="113"/>
                      <a:pt x="33394"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946;p45">
              <a:extLst>
                <a:ext uri="{FF2B5EF4-FFF2-40B4-BE49-F238E27FC236}">
                  <a16:creationId xmlns:a16="http://schemas.microsoft.com/office/drawing/2014/main" id="{77D9A8A5-FDCE-BE96-FFD8-E7A7EA96C95D}"/>
                </a:ext>
              </a:extLst>
            </p:cNvPr>
            <p:cNvGrpSpPr/>
            <p:nvPr/>
          </p:nvGrpSpPr>
          <p:grpSpPr>
            <a:xfrm>
              <a:off x="2783034" y="1680880"/>
              <a:ext cx="2734307" cy="2831162"/>
              <a:chOff x="2214475" y="3357925"/>
              <a:chExt cx="1024200" cy="1060400"/>
            </a:xfrm>
          </p:grpSpPr>
          <p:sp>
            <p:nvSpPr>
              <p:cNvPr id="16" name="Google Shape;947;p45">
                <a:extLst>
                  <a:ext uri="{FF2B5EF4-FFF2-40B4-BE49-F238E27FC236}">
                    <a16:creationId xmlns:a16="http://schemas.microsoft.com/office/drawing/2014/main" id="{24C9B482-7784-4976-F5DF-93D683EDF003}"/>
                  </a:ext>
                </a:extLst>
              </p:cNvPr>
              <p:cNvSpPr/>
              <p:nvPr/>
            </p:nvSpPr>
            <p:spPr>
              <a:xfrm>
                <a:off x="2225275" y="3566875"/>
                <a:ext cx="172950" cy="192150"/>
              </a:xfrm>
              <a:custGeom>
                <a:avLst/>
                <a:gdLst/>
                <a:ahLst/>
                <a:cxnLst/>
                <a:rect l="l" t="t" r="r" b="b"/>
                <a:pathLst>
                  <a:path w="6918" h="7686" extrusionOk="0">
                    <a:moveTo>
                      <a:pt x="4208" y="1"/>
                    </a:moveTo>
                    <a:cubicBezTo>
                      <a:pt x="4091" y="1"/>
                      <a:pt x="3975" y="36"/>
                      <a:pt x="3891" y="120"/>
                    </a:cubicBezTo>
                    <a:lnTo>
                      <a:pt x="0" y="2818"/>
                    </a:lnTo>
                    <a:lnTo>
                      <a:pt x="2707" y="7686"/>
                    </a:lnTo>
                    <a:lnTo>
                      <a:pt x="6702" y="5092"/>
                    </a:lnTo>
                    <a:cubicBezTo>
                      <a:pt x="6918" y="4875"/>
                      <a:pt x="6918" y="4659"/>
                      <a:pt x="6814" y="4443"/>
                    </a:cubicBezTo>
                    <a:lnTo>
                      <a:pt x="4652" y="224"/>
                    </a:lnTo>
                    <a:cubicBezTo>
                      <a:pt x="4583" y="91"/>
                      <a:pt x="4394" y="1"/>
                      <a:pt x="4208" y="1"/>
                    </a:cubicBezTo>
                    <a:close/>
                  </a:path>
                </a:pathLst>
              </a:custGeom>
              <a:solidFill>
                <a:srgbClr val="ECC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48;p45">
                <a:extLst>
                  <a:ext uri="{FF2B5EF4-FFF2-40B4-BE49-F238E27FC236}">
                    <a16:creationId xmlns:a16="http://schemas.microsoft.com/office/drawing/2014/main" id="{94B250E6-604E-215F-176D-485105AA0CCB}"/>
                  </a:ext>
                </a:extLst>
              </p:cNvPr>
              <p:cNvSpPr/>
              <p:nvPr/>
            </p:nvSpPr>
            <p:spPr>
              <a:xfrm>
                <a:off x="2244300" y="3580675"/>
                <a:ext cx="140525" cy="159325"/>
              </a:xfrm>
              <a:custGeom>
                <a:avLst/>
                <a:gdLst/>
                <a:ahLst/>
                <a:cxnLst/>
                <a:rect l="l" t="t" r="r" b="b"/>
                <a:pathLst>
                  <a:path w="5621" h="6373" extrusionOk="0">
                    <a:moveTo>
                      <a:pt x="3459" y="0"/>
                    </a:moveTo>
                    <a:lnTo>
                      <a:pt x="0" y="2482"/>
                    </a:lnTo>
                    <a:lnTo>
                      <a:pt x="2162" y="6373"/>
                    </a:lnTo>
                    <a:lnTo>
                      <a:pt x="5621" y="3995"/>
                    </a:lnTo>
                    <a:lnTo>
                      <a:pt x="3459" y="0"/>
                    </a:lnTo>
                    <a:close/>
                  </a:path>
                </a:pathLst>
              </a:custGeom>
              <a:solidFill>
                <a:srgbClr val="E8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49;p45">
                <a:extLst>
                  <a:ext uri="{FF2B5EF4-FFF2-40B4-BE49-F238E27FC236}">
                    <a16:creationId xmlns:a16="http://schemas.microsoft.com/office/drawing/2014/main" id="{7153F93D-AD1A-86AA-FC3A-157727B4DDD8}"/>
                  </a:ext>
                </a:extLst>
              </p:cNvPr>
              <p:cNvSpPr/>
              <p:nvPr/>
            </p:nvSpPr>
            <p:spPr>
              <a:xfrm>
                <a:off x="2214475" y="3637300"/>
                <a:ext cx="78475" cy="128200"/>
              </a:xfrm>
              <a:custGeom>
                <a:avLst/>
                <a:gdLst/>
                <a:ahLst/>
                <a:cxnLst/>
                <a:rect l="l" t="t" r="r" b="b"/>
                <a:pathLst>
                  <a:path w="3139" h="5128" extrusionOk="0">
                    <a:moveTo>
                      <a:pt x="432" y="1"/>
                    </a:moveTo>
                    <a:lnTo>
                      <a:pt x="113" y="113"/>
                    </a:lnTo>
                    <a:cubicBezTo>
                      <a:pt x="0" y="217"/>
                      <a:pt x="0" y="329"/>
                      <a:pt x="113" y="433"/>
                    </a:cubicBezTo>
                    <a:lnTo>
                      <a:pt x="2490" y="4972"/>
                    </a:lnTo>
                    <a:cubicBezTo>
                      <a:pt x="2564" y="5052"/>
                      <a:pt x="2642" y="5128"/>
                      <a:pt x="2718" y="5128"/>
                    </a:cubicBezTo>
                    <a:cubicBezTo>
                      <a:pt x="2749" y="5128"/>
                      <a:pt x="2780" y="5115"/>
                      <a:pt x="2810" y="5085"/>
                    </a:cubicBezTo>
                    <a:lnTo>
                      <a:pt x="3139" y="4869"/>
                    </a:lnTo>
                    <a:lnTo>
                      <a:pt x="432" y="1"/>
                    </a:lnTo>
                    <a:close/>
                  </a:path>
                </a:pathLst>
              </a:custGeom>
              <a:solidFill>
                <a:srgbClr val="CC6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50;p45">
                <a:extLst>
                  <a:ext uri="{FF2B5EF4-FFF2-40B4-BE49-F238E27FC236}">
                    <a16:creationId xmlns:a16="http://schemas.microsoft.com/office/drawing/2014/main" id="{66CF2E88-E7D9-44BF-CBC3-0E15D870BDE8}"/>
                  </a:ext>
                </a:extLst>
              </p:cNvPr>
              <p:cNvSpPr/>
              <p:nvPr/>
            </p:nvSpPr>
            <p:spPr>
              <a:xfrm>
                <a:off x="2214475" y="3553325"/>
                <a:ext cx="94700" cy="89400"/>
              </a:xfrm>
              <a:custGeom>
                <a:avLst/>
                <a:gdLst/>
                <a:ahLst/>
                <a:cxnLst/>
                <a:rect l="l" t="t" r="r" b="b"/>
                <a:pathLst>
                  <a:path w="3788" h="3576" extrusionOk="0">
                    <a:moveTo>
                      <a:pt x="3015" y="1"/>
                    </a:moveTo>
                    <a:cubicBezTo>
                      <a:pt x="2901" y="1"/>
                      <a:pt x="2788" y="35"/>
                      <a:pt x="2706" y="117"/>
                    </a:cubicBezTo>
                    <a:lnTo>
                      <a:pt x="0" y="3576"/>
                    </a:lnTo>
                    <a:lnTo>
                      <a:pt x="0" y="3576"/>
                    </a:lnTo>
                    <a:lnTo>
                      <a:pt x="3787" y="982"/>
                    </a:lnTo>
                    <a:lnTo>
                      <a:pt x="3459" y="230"/>
                    </a:lnTo>
                    <a:cubicBezTo>
                      <a:pt x="3394" y="95"/>
                      <a:pt x="3202" y="1"/>
                      <a:pt x="3015" y="1"/>
                    </a:cubicBezTo>
                    <a:close/>
                  </a:path>
                </a:pathLst>
              </a:custGeom>
              <a:solidFill>
                <a:srgbClr val="E8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51;p45">
                <a:extLst>
                  <a:ext uri="{FF2B5EF4-FFF2-40B4-BE49-F238E27FC236}">
                    <a16:creationId xmlns:a16="http://schemas.microsoft.com/office/drawing/2014/main" id="{6120A248-AA06-026E-5C9E-EA49F84DEE10}"/>
                  </a:ext>
                </a:extLst>
              </p:cNvPr>
              <p:cNvSpPr/>
              <p:nvPr/>
            </p:nvSpPr>
            <p:spPr>
              <a:xfrm>
                <a:off x="2303750" y="3357925"/>
                <a:ext cx="129725" cy="157925"/>
              </a:xfrm>
              <a:custGeom>
                <a:avLst/>
                <a:gdLst/>
                <a:ahLst/>
                <a:cxnLst/>
                <a:rect l="l" t="t" r="r" b="b"/>
                <a:pathLst>
                  <a:path w="5189" h="6317" extrusionOk="0">
                    <a:moveTo>
                      <a:pt x="682" y="1"/>
                    </a:moveTo>
                    <a:cubicBezTo>
                      <a:pt x="639" y="1"/>
                      <a:pt x="615" y="78"/>
                      <a:pt x="536" y="151"/>
                    </a:cubicBezTo>
                    <a:lnTo>
                      <a:pt x="0" y="5668"/>
                    </a:lnTo>
                    <a:cubicBezTo>
                      <a:pt x="0" y="5771"/>
                      <a:pt x="104" y="5884"/>
                      <a:pt x="104" y="5884"/>
                    </a:cubicBezTo>
                    <a:lnTo>
                      <a:pt x="4427" y="6316"/>
                    </a:lnTo>
                    <a:cubicBezTo>
                      <a:pt x="4540" y="6316"/>
                      <a:pt x="4540" y="6316"/>
                      <a:pt x="4540" y="6204"/>
                    </a:cubicBezTo>
                    <a:lnTo>
                      <a:pt x="5188" y="583"/>
                    </a:lnTo>
                    <a:cubicBezTo>
                      <a:pt x="5188" y="583"/>
                      <a:pt x="5076" y="480"/>
                      <a:pt x="4972" y="480"/>
                    </a:cubicBezTo>
                    <a:lnTo>
                      <a:pt x="752" y="47"/>
                    </a:lnTo>
                    <a:cubicBezTo>
                      <a:pt x="722" y="14"/>
                      <a:pt x="700" y="1"/>
                      <a:pt x="682" y="1"/>
                    </a:cubicBezTo>
                    <a:close/>
                  </a:path>
                </a:pathLst>
              </a:custGeom>
              <a:solidFill>
                <a:srgbClr val="3F34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52;p45">
                <a:extLst>
                  <a:ext uri="{FF2B5EF4-FFF2-40B4-BE49-F238E27FC236}">
                    <a16:creationId xmlns:a16="http://schemas.microsoft.com/office/drawing/2014/main" id="{B99ECC16-D4C9-9CDA-5FEC-09B362EF6AA3}"/>
                  </a:ext>
                </a:extLst>
              </p:cNvPr>
              <p:cNvSpPr/>
              <p:nvPr/>
            </p:nvSpPr>
            <p:spPr>
              <a:xfrm>
                <a:off x="2317150" y="3372500"/>
                <a:ext cx="102700" cy="124325"/>
              </a:xfrm>
              <a:custGeom>
                <a:avLst/>
                <a:gdLst/>
                <a:ahLst/>
                <a:cxnLst/>
                <a:rect l="l" t="t" r="r" b="b"/>
                <a:pathLst>
                  <a:path w="4108" h="4973" extrusionOk="0">
                    <a:moveTo>
                      <a:pt x="545" y="0"/>
                    </a:moveTo>
                    <a:lnTo>
                      <a:pt x="0" y="4652"/>
                    </a:lnTo>
                    <a:lnTo>
                      <a:pt x="3571" y="4972"/>
                    </a:lnTo>
                    <a:lnTo>
                      <a:pt x="4107" y="329"/>
                    </a:lnTo>
                    <a:lnTo>
                      <a:pt x="545" y="0"/>
                    </a:ln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53;p45">
                <a:extLst>
                  <a:ext uri="{FF2B5EF4-FFF2-40B4-BE49-F238E27FC236}">
                    <a16:creationId xmlns:a16="http://schemas.microsoft.com/office/drawing/2014/main" id="{4DD966FE-C570-975E-70FD-3534DA9118F5}"/>
                  </a:ext>
                </a:extLst>
              </p:cNvPr>
              <p:cNvSpPr/>
              <p:nvPr/>
            </p:nvSpPr>
            <p:spPr>
              <a:xfrm>
                <a:off x="2498300" y="3448150"/>
                <a:ext cx="137700" cy="27050"/>
              </a:xfrm>
              <a:custGeom>
                <a:avLst/>
                <a:gdLst/>
                <a:ahLst/>
                <a:cxnLst/>
                <a:rect l="l" t="t" r="r" b="b"/>
                <a:pathLst>
                  <a:path w="5508" h="1082" extrusionOk="0">
                    <a:moveTo>
                      <a:pt x="5508" y="1"/>
                    </a:moveTo>
                    <a:lnTo>
                      <a:pt x="0" y="433"/>
                    </a:lnTo>
                    <a:lnTo>
                      <a:pt x="536" y="649"/>
                    </a:lnTo>
                    <a:lnTo>
                      <a:pt x="5292" y="1082"/>
                    </a:lnTo>
                    <a:lnTo>
                      <a:pt x="5508" y="1"/>
                    </a:lnTo>
                    <a:close/>
                  </a:path>
                </a:pathLst>
              </a:custGeom>
              <a:solidFill>
                <a:srgbClr val="C0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54;p45">
                <a:extLst>
                  <a:ext uri="{FF2B5EF4-FFF2-40B4-BE49-F238E27FC236}">
                    <a16:creationId xmlns:a16="http://schemas.microsoft.com/office/drawing/2014/main" id="{582353EA-29D1-6B9A-A98C-755B16475316}"/>
                  </a:ext>
                </a:extLst>
              </p:cNvPr>
              <p:cNvSpPr/>
              <p:nvPr/>
            </p:nvSpPr>
            <p:spPr>
              <a:xfrm>
                <a:off x="2492875" y="3464375"/>
                <a:ext cx="151350" cy="137925"/>
              </a:xfrm>
              <a:custGeom>
                <a:avLst/>
                <a:gdLst/>
                <a:ahLst/>
                <a:cxnLst/>
                <a:rect l="l" t="t" r="r" b="b"/>
                <a:pathLst>
                  <a:path w="6054" h="5517" extrusionOk="0">
                    <a:moveTo>
                      <a:pt x="753" y="0"/>
                    </a:moveTo>
                    <a:lnTo>
                      <a:pt x="1" y="5084"/>
                    </a:lnTo>
                    <a:lnTo>
                      <a:pt x="5189" y="5517"/>
                    </a:lnTo>
                    <a:lnTo>
                      <a:pt x="6054" y="216"/>
                    </a:lnTo>
                    <a:lnTo>
                      <a:pt x="753" y="0"/>
                    </a:ln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55;p45">
                <a:extLst>
                  <a:ext uri="{FF2B5EF4-FFF2-40B4-BE49-F238E27FC236}">
                    <a16:creationId xmlns:a16="http://schemas.microsoft.com/office/drawing/2014/main" id="{844FB702-9E80-4BDB-A128-5E0E7F05C726}"/>
                  </a:ext>
                </a:extLst>
              </p:cNvPr>
              <p:cNvSpPr/>
              <p:nvPr/>
            </p:nvSpPr>
            <p:spPr>
              <a:xfrm>
                <a:off x="2509100" y="3480575"/>
                <a:ext cx="121500" cy="105525"/>
              </a:xfrm>
              <a:custGeom>
                <a:avLst/>
                <a:gdLst/>
                <a:ahLst/>
                <a:cxnLst/>
                <a:rect l="l" t="t" r="r" b="b"/>
                <a:pathLst>
                  <a:path w="4860" h="4221" extrusionOk="0">
                    <a:moveTo>
                      <a:pt x="536" y="1"/>
                    </a:moveTo>
                    <a:lnTo>
                      <a:pt x="0" y="3892"/>
                    </a:lnTo>
                    <a:lnTo>
                      <a:pt x="4108" y="4220"/>
                    </a:lnTo>
                    <a:lnTo>
                      <a:pt x="4860" y="329"/>
                    </a:lnTo>
                    <a:lnTo>
                      <a:pt x="536" y="1"/>
                    </a:lnTo>
                    <a:close/>
                  </a:path>
                </a:pathLst>
              </a:custGeom>
              <a:solidFill>
                <a:srgbClr val="C0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56;p45">
                <a:extLst>
                  <a:ext uri="{FF2B5EF4-FFF2-40B4-BE49-F238E27FC236}">
                    <a16:creationId xmlns:a16="http://schemas.microsoft.com/office/drawing/2014/main" id="{380646E8-84A9-7E57-89F7-F832162702CB}"/>
                  </a:ext>
                </a:extLst>
              </p:cNvPr>
              <p:cNvSpPr/>
              <p:nvPr/>
            </p:nvSpPr>
            <p:spPr>
              <a:xfrm>
                <a:off x="2476675" y="3458975"/>
                <a:ext cx="35050" cy="132525"/>
              </a:xfrm>
              <a:custGeom>
                <a:avLst/>
                <a:gdLst/>
                <a:ahLst/>
                <a:cxnLst/>
                <a:rect l="l" t="t" r="r" b="b"/>
                <a:pathLst>
                  <a:path w="1402" h="5301" extrusionOk="0">
                    <a:moveTo>
                      <a:pt x="865" y="0"/>
                    </a:moveTo>
                    <a:lnTo>
                      <a:pt x="0" y="5084"/>
                    </a:lnTo>
                    <a:lnTo>
                      <a:pt x="649" y="5300"/>
                    </a:lnTo>
                    <a:lnTo>
                      <a:pt x="1401" y="216"/>
                    </a:lnTo>
                    <a:lnTo>
                      <a:pt x="865" y="0"/>
                    </a:lnTo>
                    <a:close/>
                  </a:path>
                </a:pathLst>
              </a:custGeom>
              <a:solidFill>
                <a:srgbClr val="3F34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57;p45">
                <a:extLst>
                  <a:ext uri="{FF2B5EF4-FFF2-40B4-BE49-F238E27FC236}">
                    <a16:creationId xmlns:a16="http://schemas.microsoft.com/office/drawing/2014/main" id="{4D2F7E69-B3DC-7168-9602-1D08C8FA63A6}"/>
                  </a:ext>
                </a:extLst>
              </p:cNvPr>
              <p:cNvSpPr/>
              <p:nvPr/>
            </p:nvSpPr>
            <p:spPr>
              <a:xfrm>
                <a:off x="2390200" y="3694450"/>
                <a:ext cx="213375" cy="191200"/>
              </a:xfrm>
              <a:custGeom>
                <a:avLst/>
                <a:gdLst/>
                <a:ahLst/>
                <a:cxnLst/>
                <a:rect l="l" t="t" r="r" b="b"/>
                <a:pathLst>
                  <a:path w="8535" h="7648" extrusionOk="0">
                    <a:moveTo>
                      <a:pt x="7670" y="3767"/>
                    </a:moveTo>
                    <a:cubicBezTo>
                      <a:pt x="7669" y="3767"/>
                      <a:pt x="7669" y="3767"/>
                      <a:pt x="7668" y="3768"/>
                    </a:cubicBezTo>
                    <a:lnTo>
                      <a:pt x="7668" y="3768"/>
                    </a:lnTo>
                    <a:cubicBezTo>
                      <a:pt x="7669" y="3768"/>
                      <a:pt x="7669" y="3767"/>
                      <a:pt x="7670" y="3767"/>
                    </a:cubicBezTo>
                    <a:close/>
                    <a:moveTo>
                      <a:pt x="1815" y="0"/>
                    </a:moveTo>
                    <a:cubicBezTo>
                      <a:pt x="1751" y="0"/>
                      <a:pt x="1685" y="26"/>
                      <a:pt x="1618" y="92"/>
                    </a:cubicBezTo>
                    <a:cubicBezTo>
                      <a:pt x="1618" y="205"/>
                      <a:pt x="1514" y="421"/>
                      <a:pt x="1514" y="525"/>
                    </a:cubicBezTo>
                    <a:cubicBezTo>
                      <a:pt x="1433" y="294"/>
                      <a:pt x="1244" y="118"/>
                      <a:pt x="1064" y="118"/>
                    </a:cubicBezTo>
                    <a:cubicBezTo>
                      <a:pt x="994" y="118"/>
                      <a:pt x="926" y="144"/>
                      <a:pt x="865" y="205"/>
                    </a:cubicBezTo>
                    <a:cubicBezTo>
                      <a:pt x="753" y="309"/>
                      <a:pt x="753" y="525"/>
                      <a:pt x="753" y="637"/>
                    </a:cubicBezTo>
                    <a:lnTo>
                      <a:pt x="865" y="853"/>
                    </a:lnTo>
                    <a:cubicBezTo>
                      <a:pt x="716" y="776"/>
                      <a:pt x="567" y="649"/>
                      <a:pt x="418" y="649"/>
                    </a:cubicBezTo>
                    <a:cubicBezTo>
                      <a:pt x="351" y="649"/>
                      <a:pt x="284" y="674"/>
                      <a:pt x="217" y="741"/>
                    </a:cubicBezTo>
                    <a:cubicBezTo>
                      <a:pt x="1" y="957"/>
                      <a:pt x="105" y="1389"/>
                      <a:pt x="105" y="1718"/>
                    </a:cubicBezTo>
                    <a:lnTo>
                      <a:pt x="433" y="2686"/>
                    </a:lnTo>
                    <a:cubicBezTo>
                      <a:pt x="537" y="3447"/>
                      <a:pt x="753" y="4096"/>
                      <a:pt x="1185" y="4744"/>
                    </a:cubicBezTo>
                    <a:cubicBezTo>
                      <a:pt x="2256" y="6630"/>
                      <a:pt x="4261" y="7647"/>
                      <a:pt x="6301" y="7647"/>
                    </a:cubicBezTo>
                    <a:cubicBezTo>
                      <a:pt x="6945" y="7647"/>
                      <a:pt x="7592" y="7546"/>
                      <a:pt x="8215" y="7338"/>
                    </a:cubicBezTo>
                    <a:cubicBezTo>
                      <a:pt x="8431" y="7226"/>
                      <a:pt x="8535" y="7122"/>
                      <a:pt x="8535" y="7010"/>
                    </a:cubicBezTo>
                    <a:cubicBezTo>
                      <a:pt x="8535" y="6581"/>
                      <a:pt x="7583" y="3816"/>
                      <a:pt x="7668" y="3768"/>
                    </a:cubicBezTo>
                    <a:lnTo>
                      <a:pt x="7668" y="3768"/>
                    </a:lnTo>
                    <a:cubicBezTo>
                      <a:pt x="7236" y="3880"/>
                      <a:pt x="6805" y="3984"/>
                      <a:pt x="6486" y="4096"/>
                    </a:cubicBezTo>
                    <a:cubicBezTo>
                      <a:pt x="6396" y="4107"/>
                      <a:pt x="6308" y="4112"/>
                      <a:pt x="6222" y="4112"/>
                    </a:cubicBezTo>
                    <a:cubicBezTo>
                      <a:pt x="4636" y="4112"/>
                      <a:pt x="3552" y="2294"/>
                      <a:pt x="3347" y="957"/>
                    </a:cubicBezTo>
                    <a:cubicBezTo>
                      <a:pt x="3243" y="741"/>
                      <a:pt x="3131" y="421"/>
                      <a:pt x="2915" y="421"/>
                    </a:cubicBezTo>
                    <a:cubicBezTo>
                      <a:pt x="2699" y="421"/>
                      <a:pt x="2595" y="741"/>
                      <a:pt x="2595" y="957"/>
                    </a:cubicBezTo>
                    <a:cubicBezTo>
                      <a:pt x="2595" y="853"/>
                      <a:pt x="2482" y="741"/>
                      <a:pt x="2379" y="637"/>
                    </a:cubicBezTo>
                    <a:cubicBezTo>
                      <a:pt x="2379" y="525"/>
                      <a:pt x="2266" y="309"/>
                      <a:pt x="2162" y="205"/>
                    </a:cubicBezTo>
                    <a:cubicBezTo>
                      <a:pt x="2085" y="127"/>
                      <a:pt x="1958" y="0"/>
                      <a:pt x="1815" y="0"/>
                    </a:cubicBez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58;p45">
                <a:extLst>
                  <a:ext uri="{FF2B5EF4-FFF2-40B4-BE49-F238E27FC236}">
                    <a16:creationId xmlns:a16="http://schemas.microsoft.com/office/drawing/2014/main" id="{8498FF45-3359-3BDD-C05B-D760DD92A885}"/>
                  </a:ext>
                </a:extLst>
              </p:cNvPr>
              <p:cNvSpPr/>
              <p:nvPr/>
            </p:nvSpPr>
            <p:spPr>
              <a:xfrm>
                <a:off x="2565725" y="3701075"/>
                <a:ext cx="172975" cy="193450"/>
              </a:xfrm>
              <a:custGeom>
                <a:avLst/>
                <a:gdLst/>
                <a:ahLst/>
                <a:cxnLst/>
                <a:rect l="l" t="t" r="r" b="b"/>
                <a:pathLst>
                  <a:path w="6919" h="7738" extrusionOk="0">
                    <a:moveTo>
                      <a:pt x="5782" y="1"/>
                    </a:moveTo>
                    <a:cubicBezTo>
                      <a:pt x="5656" y="1"/>
                      <a:pt x="5530" y="13"/>
                      <a:pt x="5405" y="44"/>
                    </a:cubicBezTo>
                    <a:cubicBezTo>
                      <a:pt x="5085" y="44"/>
                      <a:pt x="4653" y="260"/>
                      <a:pt x="4220" y="372"/>
                    </a:cubicBezTo>
                    <a:cubicBezTo>
                      <a:pt x="3676" y="692"/>
                      <a:pt x="3140" y="908"/>
                      <a:pt x="2707" y="1237"/>
                    </a:cubicBezTo>
                    <a:cubicBezTo>
                      <a:pt x="2379" y="1453"/>
                      <a:pt x="2162" y="1557"/>
                      <a:pt x="1843" y="1773"/>
                    </a:cubicBezTo>
                    <a:cubicBezTo>
                      <a:pt x="1298" y="2101"/>
                      <a:pt x="649" y="2421"/>
                      <a:pt x="1" y="2638"/>
                    </a:cubicBezTo>
                    <a:cubicBezTo>
                      <a:pt x="217" y="4479"/>
                      <a:pt x="546" y="6312"/>
                      <a:pt x="1730" y="7722"/>
                    </a:cubicBezTo>
                    <a:cubicBezTo>
                      <a:pt x="1816" y="7732"/>
                      <a:pt x="1904" y="7737"/>
                      <a:pt x="1992" y="7737"/>
                    </a:cubicBezTo>
                    <a:cubicBezTo>
                      <a:pt x="2786" y="7737"/>
                      <a:pt x="3637" y="7328"/>
                      <a:pt x="4220" y="6745"/>
                    </a:cubicBezTo>
                    <a:cubicBezTo>
                      <a:pt x="4973" y="6096"/>
                      <a:pt x="5517" y="5344"/>
                      <a:pt x="5837" y="4479"/>
                    </a:cubicBezTo>
                    <a:cubicBezTo>
                      <a:pt x="6166" y="3935"/>
                      <a:pt x="6382" y="3286"/>
                      <a:pt x="6598" y="2750"/>
                    </a:cubicBezTo>
                    <a:cubicBezTo>
                      <a:pt x="6814" y="1989"/>
                      <a:pt x="6918" y="1021"/>
                      <a:pt x="6702" y="156"/>
                    </a:cubicBezTo>
                    <a:cubicBezTo>
                      <a:pt x="6395" y="76"/>
                      <a:pt x="6088" y="1"/>
                      <a:pt x="5782" y="1"/>
                    </a:cubicBezTo>
                    <a:close/>
                  </a:path>
                </a:pathLst>
              </a:custGeom>
              <a:solidFill>
                <a:srgbClr val="BC5B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59;p45">
                <a:extLst>
                  <a:ext uri="{FF2B5EF4-FFF2-40B4-BE49-F238E27FC236}">
                    <a16:creationId xmlns:a16="http://schemas.microsoft.com/office/drawing/2014/main" id="{E0510577-6AE2-E5D6-7D54-DEBD0D6F3975}"/>
                  </a:ext>
                </a:extLst>
              </p:cNvPr>
              <p:cNvSpPr/>
              <p:nvPr/>
            </p:nvSpPr>
            <p:spPr>
              <a:xfrm>
                <a:off x="2573950" y="3769800"/>
                <a:ext cx="43250" cy="121525"/>
              </a:xfrm>
              <a:custGeom>
                <a:avLst/>
                <a:gdLst/>
                <a:ahLst/>
                <a:cxnLst/>
                <a:rect l="l" t="t" r="r" b="b"/>
                <a:pathLst>
                  <a:path w="1730" h="4861" extrusionOk="0">
                    <a:moveTo>
                      <a:pt x="0" y="1"/>
                    </a:moveTo>
                    <a:cubicBezTo>
                      <a:pt x="104" y="1298"/>
                      <a:pt x="433" y="2699"/>
                      <a:pt x="969" y="3892"/>
                    </a:cubicBezTo>
                    <a:cubicBezTo>
                      <a:pt x="1185" y="4212"/>
                      <a:pt x="1297" y="4540"/>
                      <a:pt x="1617" y="4757"/>
                    </a:cubicBezTo>
                    <a:lnTo>
                      <a:pt x="1617" y="4860"/>
                    </a:lnTo>
                    <a:cubicBezTo>
                      <a:pt x="1730" y="4860"/>
                      <a:pt x="1730" y="4757"/>
                      <a:pt x="1730" y="4644"/>
                    </a:cubicBezTo>
                    <a:cubicBezTo>
                      <a:pt x="1514" y="4428"/>
                      <a:pt x="1401" y="4108"/>
                      <a:pt x="1185" y="3892"/>
                    </a:cubicBezTo>
                    <a:lnTo>
                      <a:pt x="865" y="2915"/>
                    </a:lnTo>
                    <a:cubicBezTo>
                      <a:pt x="536" y="2379"/>
                      <a:pt x="433" y="1730"/>
                      <a:pt x="320" y="1082"/>
                    </a:cubicBezTo>
                    <a:cubicBezTo>
                      <a:pt x="217" y="753"/>
                      <a:pt x="104" y="433"/>
                      <a:pt x="104" y="1"/>
                    </a:cubicBezTo>
                    <a:close/>
                  </a:path>
                </a:pathLst>
              </a:custGeom>
              <a:solidFill>
                <a:srgbClr val="8B2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60;p45">
                <a:extLst>
                  <a:ext uri="{FF2B5EF4-FFF2-40B4-BE49-F238E27FC236}">
                    <a16:creationId xmlns:a16="http://schemas.microsoft.com/office/drawing/2014/main" id="{27E61C6E-9A4B-4691-209E-665559DBBB1A}"/>
                  </a:ext>
                </a:extLst>
              </p:cNvPr>
              <p:cNvSpPr/>
              <p:nvPr/>
            </p:nvSpPr>
            <p:spPr>
              <a:xfrm>
                <a:off x="2682025" y="3695050"/>
                <a:ext cx="81100" cy="166650"/>
              </a:xfrm>
              <a:custGeom>
                <a:avLst/>
                <a:gdLst/>
                <a:ahLst/>
                <a:cxnLst/>
                <a:rect l="l" t="t" r="r" b="b"/>
                <a:pathLst>
                  <a:path w="3244" h="6666" extrusionOk="0">
                    <a:moveTo>
                      <a:pt x="2161" y="0"/>
                    </a:moveTo>
                    <a:cubicBezTo>
                      <a:pt x="1808" y="0"/>
                      <a:pt x="1571" y="275"/>
                      <a:pt x="1401" y="613"/>
                    </a:cubicBezTo>
                    <a:cubicBezTo>
                      <a:pt x="649" y="2559"/>
                      <a:pt x="104" y="4504"/>
                      <a:pt x="1" y="6450"/>
                    </a:cubicBezTo>
                    <a:cubicBezTo>
                      <a:pt x="1" y="6553"/>
                      <a:pt x="1" y="6666"/>
                      <a:pt x="104" y="6666"/>
                    </a:cubicBezTo>
                    <a:cubicBezTo>
                      <a:pt x="217" y="6666"/>
                      <a:pt x="217" y="6666"/>
                      <a:pt x="217" y="6553"/>
                    </a:cubicBezTo>
                    <a:lnTo>
                      <a:pt x="865" y="5585"/>
                    </a:lnTo>
                    <a:cubicBezTo>
                      <a:pt x="1401" y="4608"/>
                      <a:pt x="1946" y="3743"/>
                      <a:pt x="2378" y="2662"/>
                    </a:cubicBezTo>
                    <a:cubicBezTo>
                      <a:pt x="2595" y="2126"/>
                      <a:pt x="3243" y="501"/>
                      <a:pt x="2482" y="68"/>
                    </a:cubicBezTo>
                    <a:cubicBezTo>
                      <a:pt x="2366" y="21"/>
                      <a:pt x="2259" y="0"/>
                      <a:pt x="2161" y="0"/>
                    </a:cubicBezTo>
                    <a:close/>
                  </a:path>
                </a:pathLst>
              </a:custGeom>
              <a:solidFill>
                <a:srgbClr val="6F79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61;p45">
                <a:extLst>
                  <a:ext uri="{FF2B5EF4-FFF2-40B4-BE49-F238E27FC236}">
                    <a16:creationId xmlns:a16="http://schemas.microsoft.com/office/drawing/2014/main" id="{42668884-BACF-1668-4B52-A3BB8FCAF1D1}"/>
                  </a:ext>
                </a:extLst>
              </p:cNvPr>
              <p:cNvSpPr/>
              <p:nvPr/>
            </p:nvSpPr>
            <p:spPr>
              <a:xfrm>
                <a:off x="2673825" y="3674725"/>
                <a:ext cx="273025" cy="299050"/>
              </a:xfrm>
              <a:custGeom>
                <a:avLst/>
                <a:gdLst/>
                <a:ahLst/>
                <a:cxnLst/>
                <a:rect l="l" t="t" r="r" b="b"/>
                <a:pathLst>
                  <a:path w="10921" h="11962" extrusionOk="0">
                    <a:moveTo>
                      <a:pt x="4132" y="1"/>
                    </a:moveTo>
                    <a:cubicBezTo>
                      <a:pt x="3577" y="1"/>
                      <a:pt x="3015" y="39"/>
                      <a:pt x="2490" y="233"/>
                    </a:cubicBezTo>
                    <a:cubicBezTo>
                      <a:pt x="329" y="994"/>
                      <a:pt x="545" y="3475"/>
                      <a:pt x="216" y="5205"/>
                    </a:cubicBezTo>
                    <a:cubicBezTo>
                      <a:pt x="112" y="6069"/>
                      <a:pt x="0" y="6830"/>
                      <a:pt x="0" y="7695"/>
                    </a:cubicBezTo>
                    <a:cubicBezTo>
                      <a:pt x="0" y="8447"/>
                      <a:pt x="216" y="9208"/>
                      <a:pt x="432" y="10073"/>
                    </a:cubicBezTo>
                    <a:cubicBezTo>
                      <a:pt x="432" y="10289"/>
                      <a:pt x="545" y="10609"/>
                      <a:pt x="649" y="10825"/>
                    </a:cubicBezTo>
                    <a:cubicBezTo>
                      <a:pt x="1081" y="11370"/>
                      <a:pt x="1729" y="11586"/>
                      <a:pt x="2378" y="11690"/>
                    </a:cubicBezTo>
                    <a:cubicBezTo>
                      <a:pt x="3407" y="11854"/>
                      <a:pt x="4462" y="11962"/>
                      <a:pt x="5503" y="11962"/>
                    </a:cubicBezTo>
                    <a:cubicBezTo>
                      <a:pt x="6543" y="11962"/>
                      <a:pt x="7570" y="11854"/>
                      <a:pt x="8543" y="11586"/>
                    </a:cubicBezTo>
                    <a:cubicBezTo>
                      <a:pt x="9191" y="11370"/>
                      <a:pt x="9840" y="11041"/>
                      <a:pt x="10160" y="10609"/>
                    </a:cubicBezTo>
                    <a:cubicBezTo>
                      <a:pt x="10488" y="10073"/>
                      <a:pt x="10488" y="9528"/>
                      <a:pt x="10592" y="8992"/>
                    </a:cubicBezTo>
                    <a:cubicBezTo>
                      <a:pt x="10592" y="7799"/>
                      <a:pt x="10705" y="6718"/>
                      <a:pt x="10705" y="5533"/>
                    </a:cubicBezTo>
                    <a:cubicBezTo>
                      <a:pt x="10808" y="4236"/>
                      <a:pt x="10921" y="2827"/>
                      <a:pt x="10592" y="1530"/>
                    </a:cubicBezTo>
                    <a:cubicBezTo>
                      <a:pt x="10592" y="1314"/>
                      <a:pt x="10488" y="1098"/>
                      <a:pt x="10376" y="881"/>
                    </a:cubicBezTo>
                    <a:cubicBezTo>
                      <a:pt x="10056" y="561"/>
                      <a:pt x="9511" y="449"/>
                      <a:pt x="8975" y="345"/>
                    </a:cubicBezTo>
                    <a:cubicBezTo>
                      <a:pt x="7678" y="233"/>
                      <a:pt x="6485" y="129"/>
                      <a:pt x="5188" y="17"/>
                    </a:cubicBezTo>
                    <a:cubicBezTo>
                      <a:pt x="4848" y="17"/>
                      <a:pt x="4492" y="1"/>
                      <a:pt x="4132" y="1"/>
                    </a:cubicBezTo>
                    <a:close/>
                  </a:path>
                </a:pathLst>
              </a:custGeom>
              <a:solidFill>
                <a:srgbClr val="6F79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62;p45">
                <a:extLst>
                  <a:ext uri="{FF2B5EF4-FFF2-40B4-BE49-F238E27FC236}">
                    <a16:creationId xmlns:a16="http://schemas.microsoft.com/office/drawing/2014/main" id="{C6162C86-A09D-492C-3BF4-13B2679D5051}"/>
                  </a:ext>
                </a:extLst>
              </p:cNvPr>
              <p:cNvSpPr/>
              <p:nvPr/>
            </p:nvSpPr>
            <p:spPr>
              <a:xfrm>
                <a:off x="2325350" y="3911850"/>
                <a:ext cx="191775" cy="395575"/>
              </a:xfrm>
              <a:custGeom>
                <a:avLst/>
                <a:gdLst/>
                <a:ahLst/>
                <a:cxnLst/>
                <a:rect l="l" t="t" r="r" b="b"/>
                <a:pathLst>
                  <a:path w="7671" h="15823" extrusionOk="0">
                    <a:moveTo>
                      <a:pt x="5728" y="0"/>
                    </a:moveTo>
                    <a:cubicBezTo>
                      <a:pt x="5475" y="0"/>
                      <a:pt x="5224" y="13"/>
                      <a:pt x="4973" y="43"/>
                    </a:cubicBezTo>
                    <a:cubicBezTo>
                      <a:pt x="3996" y="155"/>
                      <a:pt x="3131" y="372"/>
                      <a:pt x="2482" y="1020"/>
                    </a:cubicBezTo>
                    <a:cubicBezTo>
                      <a:pt x="1946" y="1452"/>
                      <a:pt x="1618" y="1988"/>
                      <a:pt x="1402" y="2533"/>
                    </a:cubicBezTo>
                    <a:cubicBezTo>
                      <a:pt x="537" y="4150"/>
                      <a:pt x="217" y="5879"/>
                      <a:pt x="105" y="7721"/>
                    </a:cubicBezTo>
                    <a:cubicBezTo>
                      <a:pt x="1" y="9554"/>
                      <a:pt x="217" y="11284"/>
                      <a:pt x="433" y="13125"/>
                    </a:cubicBezTo>
                    <a:cubicBezTo>
                      <a:pt x="537" y="13990"/>
                      <a:pt x="753" y="14855"/>
                      <a:pt x="1082" y="15719"/>
                    </a:cubicBezTo>
                    <a:cubicBezTo>
                      <a:pt x="1298" y="15823"/>
                      <a:pt x="1402" y="15823"/>
                      <a:pt x="1730" y="15823"/>
                    </a:cubicBezTo>
                    <a:lnTo>
                      <a:pt x="4428" y="15823"/>
                    </a:lnTo>
                    <a:cubicBezTo>
                      <a:pt x="4860" y="13445"/>
                      <a:pt x="5293" y="10851"/>
                      <a:pt x="5621" y="8473"/>
                    </a:cubicBezTo>
                    <a:cubicBezTo>
                      <a:pt x="6053" y="5663"/>
                      <a:pt x="6053" y="2533"/>
                      <a:pt x="7670" y="155"/>
                    </a:cubicBezTo>
                    <a:cubicBezTo>
                      <a:pt x="6983" y="76"/>
                      <a:pt x="6348" y="0"/>
                      <a:pt x="5728" y="0"/>
                    </a:cubicBez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63;p45">
                <a:extLst>
                  <a:ext uri="{FF2B5EF4-FFF2-40B4-BE49-F238E27FC236}">
                    <a16:creationId xmlns:a16="http://schemas.microsoft.com/office/drawing/2014/main" id="{4345D496-0B8C-AA7E-6077-6587B9CB294C}"/>
                  </a:ext>
                </a:extLst>
              </p:cNvPr>
              <p:cNvSpPr/>
              <p:nvPr/>
            </p:nvSpPr>
            <p:spPr>
              <a:xfrm>
                <a:off x="2222675" y="4302000"/>
                <a:ext cx="235000" cy="116325"/>
              </a:xfrm>
              <a:custGeom>
                <a:avLst/>
                <a:gdLst/>
                <a:ahLst/>
                <a:cxnLst/>
                <a:rect l="l" t="t" r="r" b="b"/>
                <a:pathLst>
                  <a:path w="9400" h="4653" extrusionOk="0">
                    <a:moveTo>
                      <a:pt x="8535" y="1"/>
                    </a:moveTo>
                    <a:cubicBezTo>
                      <a:pt x="7798" y="135"/>
                      <a:pt x="7101" y="230"/>
                      <a:pt x="6419" y="230"/>
                    </a:cubicBezTo>
                    <a:cubicBezTo>
                      <a:pt x="6005" y="230"/>
                      <a:pt x="5597" y="195"/>
                      <a:pt x="5189" y="113"/>
                    </a:cubicBezTo>
                    <a:cubicBezTo>
                      <a:pt x="5025" y="80"/>
                      <a:pt x="4861" y="65"/>
                      <a:pt x="4697" y="65"/>
                    </a:cubicBezTo>
                    <a:cubicBezTo>
                      <a:pt x="3785" y="65"/>
                      <a:pt x="2896" y="549"/>
                      <a:pt x="2162" y="1194"/>
                    </a:cubicBezTo>
                    <a:cubicBezTo>
                      <a:pt x="1185" y="2059"/>
                      <a:pt x="321" y="3243"/>
                      <a:pt x="1" y="4653"/>
                    </a:cubicBezTo>
                    <a:cubicBezTo>
                      <a:pt x="2811" y="4653"/>
                      <a:pt x="5725" y="4437"/>
                      <a:pt x="8535" y="4004"/>
                    </a:cubicBezTo>
                    <a:cubicBezTo>
                      <a:pt x="8751" y="4004"/>
                      <a:pt x="8967" y="3892"/>
                      <a:pt x="9080" y="3788"/>
                    </a:cubicBezTo>
                    <a:cubicBezTo>
                      <a:pt x="9183" y="3676"/>
                      <a:pt x="9183" y="3459"/>
                      <a:pt x="9183" y="3356"/>
                    </a:cubicBezTo>
                    <a:cubicBezTo>
                      <a:pt x="9296" y="2811"/>
                      <a:pt x="9400" y="2162"/>
                      <a:pt x="9296" y="1514"/>
                    </a:cubicBezTo>
                    <a:cubicBezTo>
                      <a:pt x="9296" y="978"/>
                      <a:pt x="8967" y="329"/>
                      <a:pt x="8535" y="1"/>
                    </a:cubicBezTo>
                    <a:close/>
                  </a:path>
                </a:pathLst>
              </a:custGeom>
              <a:solidFill>
                <a:srgbClr val="D3ED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64;p45">
                <a:extLst>
                  <a:ext uri="{FF2B5EF4-FFF2-40B4-BE49-F238E27FC236}">
                    <a16:creationId xmlns:a16="http://schemas.microsoft.com/office/drawing/2014/main" id="{BA85A212-A5A0-52CB-A48E-321BC8D6A341}"/>
                  </a:ext>
                </a:extLst>
              </p:cNvPr>
              <p:cNvSpPr/>
              <p:nvPr/>
            </p:nvSpPr>
            <p:spPr>
              <a:xfrm>
                <a:off x="2265900" y="4337250"/>
                <a:ext cx="5450" cy="2600"/>
              </a:xfrm>
              <a:custGeom>
                <a:avLst/>
                <a:gdLst/>
                <a:ahLst/>
                <a:cxnLst/>
                <a:rect l="l" t="t" r="r" b="b"/>
                <a:pathLst>
                  <a:path w="218" h="104" extrusionOk="0">
                    <a:moveTo>
                      <a:pt x="105" y="0"/>
                    </a:moveTo>
                    <a:cubicBezTo>
                      <a:pt x="1" y="0"/>
                      <a:pt x="105" y="104"/>
                      <a:pt x="105" y="104"/>
                    </a:cubicBezTo>
                    <a:cubicBezTo>
                      <a:pt x="105" y="0"/>
                      <a:pt x="217" y="0"/>
                      <a:pt x="217" y="0"/>
                    </a:cubicBezTo>
                    <a:close/>
                  </a:path>
                </a:pathLst>
              </a:custGeom>
              <a:solidFill>
                <a:srgbClr val="D3ED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65;p45">
                <a:extLst>
                  <a:ext uri="{FF2B5EF4-FFF2-40B4-BE49-F238E27FC236}">
                    <a16:creationId xmlns:a16="http://schemas.microsoft.com/office/drawing/2014/main" id="{86C9AFEE-51C5-32A7-47E7-DDA6866F1930}"/>
                  </a:ext>
                </a:extLst>
              </p:cNvPr>
              <p:cNvSpPr/>
              <p:nvPr/>
            </p:nvSpPr>
            <p:spPr>
              <a:xfrm>
                <a:off x="2268500" y="4337250"/>
                <a:ext cx="40675" cy="29625"/>
              </a:xfrm>
              <a:custGeom>
                <a:avLst/>
                <a:gdLst/>
                <a:ahLst/>
                <a:cxnLst/>
                <a:rect l="l" t="t" r="r" b="b"/>
                <a:pathLst>
                  <a:path w="1627" h="1185" extrusionOk="0">
                    <a:moveTo>
                      <a:pt x="113" y="0"/>
                    </a:moveTo>
                    <a:cubicBezTo>
                      <a:pt x="113" y="0"/>
                      <a:pt x="1" y="0"/>
                      <a:pt x="1" y="104"/>
                    </a:cubicBezTo>
                    <a:lnTo>
                      <a:pt x="113" y="104"/>
                    </a:lnTo>
                    <a:cubicBezTo>
                      <a:pt x="433" y="104"/>
                      <a:pt x="649" y="216"/>
                      <a:pt x="865" y="433"/>
                    </a:cubicBezTo>
                    <a:cubicBezTo>
                      <a:pt x="1082" y="649"/>
                      <a:pt x="1298" y="865"/>
                      <a:pt x="1410" y="1185"/>
                    </a:cubicBezTo>
                    <a:lnTo>
                      <a:pt x="1514" y="1185"/>
                    </a:lnTo>
                    <a:cubicBezTo>
                      <a:pt x="1626" y="1185"/>
                      <a:pt x="1626" y="1185"/>
                      <a:pt x="1626" y="1081"/>
                    </a:cubicBezTo>
                    <a:cubicBezTo>
                      <a:pt x="1514" y="752"/>
                      <a:pt x="1194" y="536"/>
                      <a:pt x="978" y="320"/>
                    </a:cubicBezTo>
                    <a:cubicBezTo>
                      <a:pt x="762" y="104"/>
                      <a:pt x="433" y="0"/>
                      <a:pt x="217" y="0"/>
                    </a:cubicBez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66;p45">
                <a:extLst>
                  <a:ext uri="{FF2B5EF4-FFF2-40B4-BE49-F238E27FC236}">
                    <a16:creationId xmlns:a16="http://schemas.microsoft.com/office/drawing/2014/main" id="{DDA00E60-26D8-C4DD-8368-CDE880238878}"/>
                  </a:ext>
                </a:extLst>
              </p:cNvPr>
              <p:cNvSpPr/>
              <p:nvPr/>
            </p:nvSpPr>
            <p:spPr>
              <a:xfrm>
                <a:off x="2290125" y="4318225"/>
                <a:ext cx="2825" cy="2825"/>
              </a:xfrm>
              <a:custGeom>
                <a:avLst/>
                <a:gdLst/>
                <a:ahLst/>
                <a:cxnLst/>
                <a:rect l="l" t="t" r="r" b="b"/>
                <a:pathLst>
                  <a:path w="113" h="113" extrusionOk="0">
                    <a:moveTo>
                      <a:pt x="113" y="0"/>
                    </a:moveTo>
                    <a:cubicBezTo>
                      <a:pt x="0" y="0"/>
                      <a:pt x="0" y="113"/>
                      <a:pt x="0" y="113"/>
                    </a:cubicBezTo>
                    <a:cubicBezTo>
                      <a:pt x="113" y="113"/>
                      <a:pt x="113" y="113"/>
                      <a:pt x="113" y="0"/>
                    </a:cubicBezTo>
                    <a:close/>
                  </a:path>
                </a:pathLst>
              </a:custGeom>
              <a:solidFill>
                <a:srgbClr val="D3ED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67;p45">
                <a:extLst>
                  <a:ext uri="{FF2B5EF4-FFF2-40B4-BE49-F238E27FC236}">
                    <a16:creationId xmlns:a16="http://schemas.microsoft.com/office/drawing/2014/main" id="{44FA27CE-F2EC-BC42-30B0-FCDF156F85EE}"/>
                  </a:ext>
                </a:extLst>
              </p:cNvPr>
              <p:cNvSpPr/>
              <p:nvPr/>
            </p:nvSpPr>
            <p:spPr>
              <a:xfrm>
                <a:off x="2290125" y="4318225"/>
                <a:ext cx="37850" cy="37850"/>
              </a:xfrm>
              <a:custGeom>
                <a:avLst/>
                <a:gdLst/>
                <a:ahLst/>
                <a:cxnLst/>
                <a:rect l="l" t="t" r="r" b="b"/>
                <a:pathLst>
                  <a:path w="1514" h="1514" extrusionOk="0">
                    <a:moveTo>
                      <a:pt x="113" y="0"/>
                    </a:moveTo>
                    <a:cubicBezTo>
                      <a:pt x="113" y="113"/>
                      <a:pt x="113" y="113"/>
                      <a:pt x="0" y="113"/>
                    </a:cubicBezTo>
                    <a:lnTo>
                      <a:pt x="113" y="113"/>
                    </a:lnTo>
                    <a:cubicBezTo>
                      <a:pt x="329" y="216"/>
                      <a:pt x="649" y="433"/>
                      <a:pt x="865" y="649"/>
                    </a:cubicBezTo>
                    <a:cubicBezTo>
                      <a:pt x="977" y="761"/>
                      <a:pt x="1081" y="865"/>
                      <a:pt x="1081" y="977"/>
                    </a:cubicBezTo>
                    <a:cubicBezTo>
                      <a:pt x="1194" y="1081"/>
                      <a:pt x="1297" y="1297"/>
                      <a:pt x="1297" y="1410"/>
                    </a:cubicBezTo>
                    <a:cubicBezTo>
                      <a:pt x="1410" y="1410"/>
                      <a:pt x="1410" y="1513"/>
                      <a:pt x="1410" y="1513"/>
                    </a:cubicBezTo>
                    <a:cubicBezTo>
                      <a:pt x="1514" y="1513"/>
                      <a:pt x="1514" y="1410"/>
                      <a:pt x="1514" y="1297"/>
                    </a:cubicBezTo>
                    <a:cubicBezTo>
                      <a:pt x="1514" y="1194"/>
                      <a:pt x="1410" y="977"/>
                      <a:pt x="1297" y="865"/>
                    </a:cubicBezTo>
                    <a:lnTo>
                      <a:pt x="977" y="545"/>
                    </a:lnTo>
                    <a:cubicBezTo>
                      <a:pt x="761" y="329"/>
                      <a:pt x="433" y="113"/>
                      <a:pt x="113" y="0"/>
                    </a:cubicBez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68;p45">
                <a:extLst>
                  <a:ext uri="{FF2B5EF4-FFF2-40B4-BE49-F238E27FC236}">
                    <a16:creationId xmlns:a16="http://schemas.microsoft.com/office/drawing/2014/main" id="{073E5779-BCD5-6F3A-021A-E95C653E0C1B}"/>
                  </a:ext>
                </a:extLst>
              </p:cNvPr>
              <p:cNvSpPr/>
              <p:nvPr/>
            </p:nvSpPr>
            <p:spPr>
              <a:xfrm>
                <a:off x="2319950" y="4307400"/>
                <a:ext cx="29650" cy="32450"/>
              </a:xfrm>
              <a:custGeom>
                <a:avLst/>
                <a:gdLst/>
                <a:ahLst/>
                <a:cxnLst/>
                <a:rect l="l" t="t" r="r" b="b"/>
                <a:pathLst>
                  <a:path w="1186" h="1298" extrusionOk="0">
                    <a:moveTo>
                      <a:pt x="104" y="1"/>
                    </a:moveTo>
                    <a:cubicBezTo>
                      <a:pt x="1" y="1"/>
                      <a:pt x="1" y="113"/>
                      <a:pt x="104" y="113"/>
                    </a:cubicBezTo>
                    <a:cubicBezTo>
                      <a:pt x="537" y="330"/>
                      <a:pt x="865" y="762"/>
                      <a:pt x="969" y="1298"/>
                    </a:cubicBezTo>
                    <a:lnTo>
                      <a:pt x="1081" y="1298"/>
                    </a:lnTo>
                    <a:cubicBezTo>
                      <a:pt x="1081" y="1298"/>
                      <a:pt x="1185" y="1298"/>
                      <a:pt x="1185" y="1194"/>
                    </a:cubicBezTo>
                    <a:cubicBezTo>
                      <a:pt x="1081" y="649"/>
                      <a:pt x="649" y="217"/>
                      <a:pt x="104" y="1"/>
                    </a:cubicBez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69;p45">
                <a:extLst>
                  <a:ext uri="{FF2B5EF4-FFF2-40B4-BE49-F238E27FC236}">
                    <a16:creationId xmlns:a16="http://schemas.microsoft.com/office/drawing/2014/main" id="{6A0C4605-9D6A-243D-F96D-D147AE1118AC}"/>
                  </a:ext>
                </a:extLst>
              </p:cNvPr>
              <p:cNvSpPr/>
              <p:nvPr/>
            </p:nvSpPr>
            <p:spPr>
              <a:xfrm>
                <a:off x="2419825" y="4337250"/>
                <a:ext cx="32450" cy="54050"/>
              </a:xfrm>
              <a:custGeom>
                <a:avLst/>
                <a:gdLst/>
                <a:ahLst/>
                <a:cxnLst/>
                <a:rect l="l" t="t" r="r" b="b"/>
                <a:pathLst>
                  <a:path w="1298" h="2162" extrusionOk="0">
                    <a:moveTo>
                      <a:pt x="1194" y="0"/>
                    </a:moveTo>
                    <a:cubicBezTo>
                      <a:pt x="1081" y="0"/>
                      <a:pt x="865" y="216"/>
                      <a:pt x="865" y="216"/>
                    </a:cubicBezTo>
                    <a:cubicBezTo>
                      <a:pt x="649" y="433"/>
                      <a:pt x="545" y="649"/>
                      <a:pt x="329" y="752"/>
                    </a:cubicBezTo>
                    <a:cubicBezTo>
                      <a:pt x="113" y="1185"/>
                      <a:pt x="0" y="1617"/>
                      <a:pt x="113" y="2162"/>
                    </a:cubicBezTo>
                    <a:lnTo>
                      <a:pt x="217" y="2049"/>
                    </a:lnTo>
                    <a:cubicBezTo>
                      <a:pt x="217" y="1730"/>
                      <a:pt x="329" y="1401"/>
                      <a:pt x="433" y="969"/>
                    </a:cubicBezTo>
                    <a:cubicBezTo>
                      <a:pt x="545" y="865"/>
                      <a:pt x="649" y="649"/>
                      <a:pt x="761" y="536"/>
                    </a:cubicBezTo>
                    <a:cubicBezTo>
                      <a:pt x="865" y="433"/>
                      <a:pt x="865" y="320"/>
                      <a:pt x="977" y="216"/>
                    </a:cubicBezTo>
                    <a:cubicBezTo>
                      <a:pt x="1081" y="216"/>
                      <a:pt x="1081" y="104"/>
                      <a:pt x="1194" y="104"/>
                    </a:cubicBezTo>
                    <a:lnTo>
                      <a:pt x="1297" y="104"/>
                    </a:lnTo>
                    <a:lnTo>
                      <a:pt x="1194" y="0"/>
                    </a:ln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70;p45">
                <a:extLst>
                  <a:ext uri="{FF2B5EF4-FFF2-40B4-BE49-F238E27FC236}">
                    <a16:creationId xmlns:a16="http://schemas.microsoft.com/office/drawing/2014/main" id="{282AF24B-07EA-B467-F1A3-7DC523388036}"/>
                  </a:ext>
                </a:extLst>
              </p:cNvPr>
              <p:cNvSpPr/>
              <p:nvPr/>
            </p:nvSpPr>
            <p:spPr>
              <a:xfrm>
                <a:off x="2452250" y="4385875"/>
                <a:ext cx="2825" cy="2625"/>
              </a:xfrm>
              <a:custGeom>
                <a:avLst/>
                <a:gdLst/>
                <a:ahLst/>
                <a:cxnLst/>
                <a:rect l="l" t="t" r="r" b="b"/>
                <a:pathLst>
                  <a:path w="113" h="105" extrusionOk="0">
                    <a:moveTo>
                      <a:pt x="0" y="1"/>
                    </a:moveTo>
                    <a:lnTo>
                      <a:pt x="0" y="104"/>
                    </a:lnTo>
                    <a:cubicBezTo>
                      <a:pt x="113" y="104"/>
                      <a:pt x="113" y="1"/>
                      <a:pt x="0" y="1"/>
                    </a:cubicBezTo>
                    <a:close/>
                  </a:path>
                </a:pathLst>
              </a:custGeom>
              <a:solidFill>
                <a:srgbClr val="D3ED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71;p45">
                <a:extLst>
                  <a:ext uri="{FF2B5EF4-FFF2-40B4-BE49-F238E27FC236}">
                    <a16:creationId xmlns:a16="http://schemas.microsoft.com/office/drawing/2014/main" id="{2634AA2A-905D-17E9-C13C-3237D2F1ECFE}"/>
                  </a:ext>
                </a:extLst>
              </p:cNvPr>
              <p:cNvSpPr/>
              <p:nvPr/>
            </p:nvSpPr>
            <p:spPr>
              <a:xfrm>
                <a:off x="2225275" y="4385875"/>
                <a:ext cx="227000" cy="18825"/>
              </a:xfrm>
              <a:custGeom>
                <a:avLst/>
                <a:gdLst/>
                <a:ahLst/>
                <a:cxnLst/>
                <a:rect l="l" t="t" r="r" b="b"/>
                <a:pathLst>
                  <a:path w="9080" h="753" extrusionOk="0">
                    <a:moveTo>
                      <a:pt x="9079" y="1"/>
                    </a:moveTo>
                    <a:cubicBezTo>
                      <a:pt x="8759" y="1"/>
                      <a:pt x="8327" y="104"/>
                      <a:pt x="7999" y="104"/>
                    </a:cubicBezTo>
                    <a:lnTo>
                      <a:pt x="7999" y="217"/>
                    </a:lnTo>
                    <a:cubicBezTo>
                      <a:pt x="7999" y="321"/>
                      <a:pt x="7999" y="321"/>
                      <a:pt x="7895" y="321"/>
                    </a:cubicBezTo>
                    <a:lnTo>
                      <a:pt x="7895" y="217"/>
                    </a:lnTo>
                    <a:cubicBezTo>
                      <a:pt x="7134" y="217"/>
                      <a:pt x="6382" y="321"/>
                      <a:pt x="5621" y="321"/>
                    </a:cubicBezTo>
                    <a:cubicBezTo>
                      <a:pt x="4436" y="433"/>
                      <a:pt x="3243" y="433"/>
                      <a:pt x="2058" y="537"/>
                    </a:cubicBezTo>
                    <a:cubicBezTo>
                      <a:pt x="1410" y="537"/>
                      <a:pt x="761" y="649"/>
                      <a:pt x="113" y="649"/>
                    </a:cubicBezTo>
                    <a:lnTo>
                      <a:pt x="0" y="649"/>
                    </a:lnTo>
                    <a:lnTo>
                      <a:pt x="0" y="753"/>
                    </a:lnTo>
                    <a:lnTo>
                      <a:pt x="1842" y="753"/>
                    </a:lnTo>
                    <a:cubicBezTo>
                      <a:pt x="2491" y="649"/>
                      <a:pt x="3027" y="649"/>
                      <a:pt x="3675" y="649"/>
                    </a:cubicBezTo>
                    <a:cubicBezTo>
                      <a:pt x="4868" y="537"/>
                      <a:pt x="6053" y="537"/>
                      <a:pt x="7246" y="433"/>
                    </a:cubicBezTo>
                    <a:cubicBezTo>
                      <a:pt x="7782" y="321"/>
                      <a:pt x="8431" y="321"/>
                      <a:pt x="9079" y="104"/>
                    </a:cubicBezTo>
                    <a:lnTo>
                      <a:pt x="9079" y="1"/>
                    </a:ln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72;p45">
                <a:extLst>
                  <a:ext uri="{FF2B5EF4-FFF2-40B4-BE49-F238E27FC236}">
                    <a16:creationId xmlns:a16="http://schemas.microsoft.com/office/drawing/2014/main" id="{E985D565-ECD9-D21A-E62E-D0D09304F1EE}"/>
                  </a:ext>
                </a:extLst>
              </p:cNvPr>
              <p:cNvSpPr/>
              <p:nvPr/>
            </p:nvSpPr>
            <p:spPr>
              <a:xfrm>
                <a:off x="2422625" y="4388475"/>
                <a:ext cx="2625" cy="5425"/>
              </a:xfrm>
              <a:custGeom>
                <a:avLst/>
                <a:gdLst/>
                <a:ahLst/>
                <a:cxnLst/>
                <a:rect l="l" t="t" r="r" b="b"/>
                <a:pathLst>
                  <a:path w="105" h="217" extrusionOk="0">
                    <a:moveTo>
                      <a:pt x="105" y="0"/>
                    </a:moveTo>
                    <a:lnTo>
                      <a:pt x="1" y="113"/>
                    </a:lnTo>
                    <a:lnTo>
                      <a:pt x="1" y="217"/>
                    </a:lnTo>
                    <a:cubicBezTo>
                      <a:pt x="105" y="217"/>
                      <a:pt x="105" y="217"/>
                      <a:pt x="105" y="113"/>
                    </a:cubicBezTo>
                    <a:lnTo>
                      <a:pt x="105" y="0"/>
                    </a:lnTo>
                    <a:close/>
                  </a:path>
                </a:pathLst>
              </a:custGeom>
              <a:solidFill>
                <a:srgbClr val="91CC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73;p45">
                <a:extLst>
                  <a:ext uri="{FF2B5EF4-FFF2-40B4-BE49-F238E27FC236}">
                    <a16:creationId xmlns:a16="http://schemas.microsoft.com/office/drawing/2014/main" id="{A0A8B2C4-CC12-DF08-34F2-BA62327B1622}"/>
                  </a:ext>
                </a:extLst>
              </p:cNvPr>
              <p:cNvSpPr/>
              <p:nvPr/>
            </p:nvSpPr>
            <p:spPr>
              <a:xfrm>
                <a:off x="2461227" y="3894100"/>
                <a:ext cx="294425" cy="267425"/>
              </a:xfrm>
              <a:custGeom>
                <a:avLst/>
                <a:gdLst/>
                <a:ahLst/>
                <a:cxnLst/>
                <a:rect l="l" t="t" r="r" b="b"/>
                <a:pathLst>
                  <a:path w="11777" h="10697" extrusionOk="0">
                    <a:moveTo>
                      <a:pt x="2482" y="1"/>
                    </a:moveTo>
                    <a:cubicBezTo>
                      <a:pt x="968" y="2811"/>
                      <a:pt x="0" y="6053"/>
                      <a:pt x="0" y="9183"/>
                    </a:cubicBezTo>
                    <a:cubicBezTo>
                      <a:pt x="1833" y="9728"/>
                      <a:pt x="3675" y="10160"/>
                      <a:pt x="5620" y="10480"/>
                    </a:cubicBezTo>
                    <a:cubicBezTo>
                      <a:pt x="6269" y="10593"/>
                      <a:pt x="7021" y="10697"/>
                      <a:pt x="7670" y="10697"/>
                    </a:cubicBezTo>
                    <a:cubicBezTo>
                      <a:pt x="8430" y="10697"/>
                      <a:pt x="9079" y="10480"/>
                      <a:pt x="9615" y="10048"/>
                    </a:cubicBezTo>
                    <a:cubicBezTo>
                      <a:pt x="10264" y="9512"/>
                      <a:pt x="10592" y="8647"/>
                      <a:pt x="10912" y="7886"/>
                    </a:cubicBezTo>
                    <a:cubicBezTo>
                      <a:pt x="11457" y="6373"/>
                      <a:pt x="11777" y="4756"/>
                      <a:pt x="11457" y="3131"/>
                    </a:cubicBezTo>
                    <a:cubicBezTo>
                      <a:pt x="11241" y="2482"/>
                      <a:pt x="11024" y="1834"/>
                      <a:pt x="10480" y="1514"/>
                    </a:cubicBezTo>
                    <a:cubicBezTo>
                      <a:pt x="10096" y="1204"/>
                      <a:pt x="9654" y="948"/>
                      <a:pt x="9235" y="948"/>
                    </a:cubicBezTo>
                    <a:cubicBezTo>
                      <a:pt x="9068" y="948"/>
                      <a:pt x="8905" y="988"/>
                      <a:pt x="8750" y="1082"/>
                    </a:cubicBezTo>
                    <a:cubicBezTo>
                      <a:pt x="6701" y="753"/>
                      <a:pt x="4540" y="321"/>
                      <a:pt x="2482" y="1"/>
                    </a:cubicBezTo>
                    <a:close/>
                  </a:path>
                </a:pathLst>
              </a:custGeom>
              <a:solidFill>
                <a:srgbClr val="3F34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74;p45">
                <a:extLst>
                  <a:ext uri="{FF2B5EF4-FFF2-40B4-BE49-F238E27FC236}">
                    <a16:creationId xmlns:a16="http://schemas.microsoft.com/office/drawing/2014/main" id="{A16737CE-4D7D-7F56-8D01-BDCA11B1BBA5}"/>
                  </a:ext>
                </a:extLst>
              </p:cNvPr>
              <p:cNvSpPr/>
              <p:nvPr/>
            </p:nvSpPr>
            <p:spPr>
              <a:xfrm>
                <a:off x="2471275" y="3899500"/>
                <a:ext cx="62050" cy="213400"/>
              </a:xfrm>
              <a:custGeom>
                <a:avLst/>
                <a:gdLst/>
                <a:ahLst/>
                <a:cxnLst/>
                <a:rect l="l" t="t" r="r" b="b"/>
                <a:pathLst>
                  <a:path w="2482" h="8536" extrusionOk="0">
                    <a:moveTo>
                      <a:pt x="2378" y="1"/>
                    </a:moveTo>
                    <a:cubicBezTo>
                      <a:pt x="1833" y="1082"/>
                      <a:pt x="1401" y="2163"/>
                      <a:pt x="1081" y="3243"/>
                    </a:cubicBezTo>
                    <a:cubicBezTo>
                      <a:pt x="649" y="4324"/>
                      <a:pt x="433" y="5405"/>
                      <a:pt x="216" y="6590"/>
                    </a:cubicBezTo>
                    <a:cubicBezTo>
                      <a:pt x="104" y="7238"/>
                      <a:pt x="104" y="7887"/>
                      <a:pt x="0" y="8535"/>
                    </a:cubicBezTo>
                    <a:lnTo>
                      <a:pt x="216" y="8535"/>
                    </a:lnTo>
                    <a:cubicBezTo>
                      <a:pt x="216" y="7887"/>
                      <a:pt x="320" y="7350"/>
                      <a:pt x="433" y="6806"/>
                    </a:cubicBezTo>
                    <a:cubicBezTo>
                      <a:pt x="433" y="6270"/>
                      <a:pt x="536" y="5725"/>
                      <a:pt x="752" y="5076"/>
                    </a:cubicBezTo>
                    <a:cubicBezTo>
                      <a:pt x="969" y="3996"/>
                      <a:pt x="1297" y="2915"/>
                      <a:pt x="1730" y="1834"/>
                    </a:cubicBezTo>
                    <a:cubicBezTo>
                      <a:pt x="1946" y="1298"/>
                      <a:pt x="2162" y="649"/>
                      <a:pt x="2482" y="105"/>
                    </a:cubicBezTo>
                    <a:lnTo>
                      <a:pt x="2482" y="1"/>
                    </a:ln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75;p45">
                <a:extLst>
                  <a:ext uri="{FF2B5EF4-FFF2-40B4-BE49-F238E27FC236}">
                    <a16:creationId xmlns:a16="http://schemas.microsoft.com/office/drawing/2014/main" id="{3E344B82-7D7A-5341-57CD-7513A1C34C17}"/>
                  </a:ext>
                </a:extLst>
              </p:cNvPr>
              <p:cNvSpPr/>
              <p:nvPr/>
            </p:nvSpPr>
            <p:spPr>
              <a:xfrm>
                <a:off x="2600975" y="4153500"/>
                <a:ext cx="43250" cy="8025"/>
              </a:xfrm>
              <a:custGeom>
                <a:avLst/>
                <a:gdLst/>
                <a:ahLst/>
                <a:cxnLst/>
                <a:rect l="l" t="t" r="r" b="b"/>
                <a:pathLst>
                  <a:path w="1730" h="321" extrusionOk="0">
                    <a:moveTo>
                      <a:pt x="0" y="1"/>
                    </a:moveTo>
                    <a:cubicBezTo>
                      <a:pt x="0" y="104"/>
                      <a:pt x="104" y="104"/>
                      <a:pt x="216" y="104"/>
                    </a:cubicBezTo>
                    <a:cubicBezTo>
                      <a:pt x="289" y="120"/>
                      <a:pt x="360" y="135"/>
                      <a:pt x="430" y="149"/>
                    </a:cubicBezTo>
                    <a:lnTo>
                      <a:pt x="430" y="149"/>
                    </a:lnTo>
                    <a:cubicBezTo>
                      <a:pt x="286" y="108"/>
                      <a:pt x="143" y="58"/>
                      <a:pt x="0" y="1"/>
                    </a:cubicBezTo>
                    <a:close/>
                    <a:moveTo>
                      <a:pt x="430" y="149"/>
                    </a:moveTo>
                    <a:lnTo>
                      <a:pt x="430" y="149"/>
                    </a:lnTo>
                    <a:cubicBezTo>
                      <a:pt x="826" y="265"/>
                      <a:pt x="1224" y="321"/>
                      <a:pt x="1617" y="321"/>
                    </a:cubicBezTo>
                    <a:lnTo>
                      <a:pt x="1730" y="321"/>
                    </a:lnTo>
                    <a:cubicBezTo>
                      <a:pt x="1259" y="321"/>
                      <a:pt x="872" y="243"/>
                      <a:pt x="430" y="149"/>
                    </a:cubicBezTo>
                    <a:close/>
                  </a:path>
                </a:pathLst>
              </a:custGeom>
              <a:solidFill>
                <a:srgbClr val="C6C7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76;p45">
                <a:extLst>
                  <a:ext uri="{FF2B5EF4-FFF2-40B4-BE49-F238E27FC236}">
                    <a16:creationId xmlns:a16="http://schemas.microsoft.com/office/drawing/2014/main" id="{CECB6E2F-491D-37DB-42F5-2C8C60087DF2}"/>
                  </a:ext>
                </a:extLst>
              </p:cNvPr>
              <p:cNvSpPr/>
              <p:nvPr/>
            </p:nvSpPr>
            <p:spPr>
              <a:xfrm>
                <a:off x="2595575" y="3966950"/>
                <a:ext cx="102700" cy="194575"/>
              </a:xfrm>
              <a:custGeom>
                <a:avLst/>
                <a:gdLst/>
                <a:ahLst/>
                <a:cxnLst/>
                <a:rect l="l" t="t" r="r" b="b"/>
                <a:pathLst>
                  <a:path w="4108" h="7783" extrusionOk="0">
                    <a:moveTo>
                      <a:pt x="4107" y="1"/>
                    </a:moveTo>
                    <a:cubicBezTo>
                      <a:pt x="2698" y="1946"/>
                      <a:pt x="1617" y="4004"/>
                      <a:pt x="536" y="6166"/>
                    </a:cubicBezTo>
                    <a:cubicBezTo>
                      <a:pt x="320" y="6598"/>
                      <a:pt x="104" y="6918"/>
                      <a:pt x="0" y="7350"/>
                    </a:cubicBezTo>
                    <a:lnTo>
                      <a:pt x="0" y="7463"/>
                    </a:lnTo>
                    <a:lnTo>
                      <a:pt x="216" y="7463"/>
                    </a:lnTo>
                    <a:cubicBezTo>
                      <a:pt x="216" y="7566"/>
                      <a:pt x="320" y="7566"/>
                      <a:pt x="432" y="7566"/>
                    </a:cubicBezTo>
                    <a:cubicBezTo>
                      <a:pt x="968" y="7679"/>
                      <a:pt x="1401" y="7783"/>
                      <a:pt x="1946" y="7783"/>
                    </a:cubicBezTo>
                    <a:cubicBezTo>
                      <a:pt x="2482" y="7783"/>
                      <a:pt x="3026" y="7679"/>
                      <a:pt x="3562" y="7566"/>
                    </a:cubicBezTo>
                    <a:cubicBezTo>
                      <a:pt x="3459" y="4972"/>
                      <a:pt x="3562" y="2378"/>
                      <a:pt x="4107" y="1"/>
                    </a:cubicBezTo>
                    <a:close/>
                  </a:path>
                </a:pathLst>
              </a:custGeom>
              <a:solidFill>
                <a:srgbClr val="3129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977;p45">
                <a:extLst>
                  <a:ext uri="{FF2B5EF4-FFF2-40B4-BE49-F238E27FC236}">
                    <a16:creationId xmlns:a16="http://schemas.microsoft.com/office/drawing/2014/main" id="{0848D365-4FA3-D7BB-4BD6-AB54B8C21402}"/>
                  </a:ext>
                </a:extLst>
              </p:cNvPr>
              <p:cNvSpPr/>
              <p:nvPr/>
            </p:nvSpPr>
            <p:spPr>
              <a:xfrm>
                <a:off x="2725250" y="4102050"/>
                <a:ext cx="343100" cy="254025"/>
              </a:xfrm>
              <a:custGeom>
                <a:avLst/>
                <a:gdLst/>
                <a:ahLst/>
                <a:cxnLst/>
                <a:rect l="l" t="t" r="r" b="b"/>
                <a:pathLst>
                  <a:path w="13724" h="10161" extrusionOk="0">
                    <a:moveTo>
                      <a:pt x="11674" y="1"/>
                    </a:moveTo>
                    <a:cubicBezTo>
                      <a:pt x="10809" y="649"/>
                      <a:pt x="9728" y="1410"/>
                      <a:pt x="8864" y="2059"/>
                    </a:cubicBezTo>
                    <a:cubicBezTo>
                      <a:pt x="8967" y="2379"/>
                      <a:pt x="8967" y="2595"/>
                      <a:pt x="8864" y="2811"/>
                    </a:cubicBezTo>
                    <a:cubicBezTo>
                      <a:pt x="7567" y="3572"/>
                      <a:pt x="6157" y="4220"/>
                      <a:pt x="4757" y="4756"/>
                    </a:cubicBezTo>
                    <a:cubicBezTo>
                      <a:pt x="3573" y="5095"/>
                      <a:pt x="2320" y="5369"/>
                      <a:pt x="1106" y="5369"/>
                    </a:cubicBezTo>
                    <a:cubicBezTo>
                      <a:pt x="768" y="5369"/>
                      <a:pt x="434" y="5348"/>
                      <a:pt x="105" y="5301"/>
                    </a:cubicBezTo>
                    <a:lnTo>
                      <a:pt x="105" y="5301"/>
                    </a:lnTo>
                    <a:cubicBezTo>
                      <a:pt x="1" y="6598"/>
                      <a:pt x="105" y="7895"/>
                      <a:pt x="753" y="8863"/>
                    </a:cubicBezTo>
                    <a:cubicBezTo>
                      <a:pt x="1402" y="9624"/>
                      <a:pt x="2379" y="10057"/>
                      <a:pt x="3347" y="10160"/>
                    </a:cubicBezTo>
                    <a:cubicBezTo>
                      <a:pt x="4212" y="10160"/>
                      <a:pt x="5189" y="9944"/>
                      <a:pt x="6054" y="9512"/>
                    </a:cubicBezTo>
                    <a:cubicBezTo>
                      <a:pt x="7670" y="8647"/>
                      <a:pt x="8864" y="7350"/>
                      <a:pt x="10161" y="6053"/>
                    </a:cubicBezTo>
                    <a:cubicBezTo>
                      <a:pt x="11345" y="4756"/>
                      <a:pt x="12539" y="3356"/>
                      <a:pt x="13723" y="1946"/>
                    </a:cubicBezTo>
                    <a:cubicBezTo>
                      <a:pt x="13075" y="1298"/>
                      <a:pt x="12322" y="649"/>
                      <a:pt x="11674" y="1"/>
                    </a:cubicBez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78;p45">
                <a:extLst>
                  <a:ext uri="{FF2B5EF4-FFF2-40B4-BE49-F238E27FC236}">
                    <a16:creationId xmlns:a16="http://schemas.microsoft.com/office/drawing/2014/main" id="{5F5E7A46-A19F-6FB2-697D-436971FA1047}"/>
                  </a:ext>
                </a:extLst>
              </p:cNvPr>
              <p:cNvSpPr/>
              <p:nvPr/>
            </p:nvSpPr>
            <p:spPr>
              <a:xfrm>
                <a:off x="3011675" y="4037200"/>
                <a:ext cx="227000" cy="164975"/>
              </a:xfrm>
              <a:custGeom>
                <a:avLst/>
                <a:gdLst/>
                <a:ahLst/>
                <a:cxnLst/>
                <a:rect l="l" t="t" r="r" b="b"/>
                <a:pathLst>
                  <a:path w="9080" h="6599" extrusionOk="0">
                    <a:moveTo>
                      <a:pt x="3027" y="1"/>
                    </a:moveTo>
                    <a:cubicBezTo>
                      <a:pt x="2698" y="1"/>
                      <a:pt x="2482" y="113"/>
                      <a:pt x="2162" y="217"/>
                    </a:cubicBezTo>
                    <a:cubicBezTo>
                      <a:pt x="1298" y="762"/>
                      <a:pt x="537" y="1514"/>
                      <a:pt x="1" y="2491"/>
                    </a:cubicBezTo>
                    <a:cubicBezTo>
                      <a:pt x="433" y="2811"/>
                      <a:pt x="865" y="3139"/>
                      <a:pt x="1298" y="3572"/>
                    </a:cubicBezTo>
                    <a:cubicBezTo>
                      <a:pt x="1618" y="3892"/>
                      <a:pt x="1834" y="4324"/>
                      <a:pt x="2162" y="4653"/>
                    </a:cubicBezTo>
                    <a:lnTo>
                      <a:pt x="2482" y="4973"/>
                    </a:lnTo>
                    <a:cubicBezTo>
                      <a:pt x="2915" y="5517"/>
                      <a:pt x="3563" y="5733"/>
                      <a:pt x="4108" y="6053"/>
                    </a:cubicBezTo>
                    <a:cubicBezTo>
                      <a:pt x="4972" y="6382"/>
                      <a:pt x="5837" y="6598"/>
                      <a:pt x="6702" y="6598"/>
                    </a:cubicBezTo>
                    <a:cubicBezTo>
                      <a:pt x="7566" y="6598"/>
                      <a:pt x="8431" y="6270"/>
                      <a:pt x="9080" y="5733"/>
                    </a:cubicBezTo>
                    <a:cubicBezTo>
                      <a:pt x="7350" y="3676"/>
                      <a:pt x="5509" y="1842"/>
                      <a:pt x="3459" y="329"/>
                    </a:cubicBezTo>
                    <a:cubicBezTo>
                      <a:pt x="3243" y="217"/>
                      <a:pt x="3131" y="113"/>
                      <a:pt x="3027" y="1"/>
                    </a:cubicBezTo>
                    <a:close/>
                  </a:path>
                </a:pathLst>
              </a:custGeom>
              <a:solidFill>
                <a:srgbClr val="D3ED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79;p45">
                <a:extLst>
                  <a:ext uri="{FF2B5EF4-FFF2-40B4-BE49-F238E27FC236}">
                    <a16:creationId xmlns:a16="http://schemas.microsoft.com/office/drawing/2014/main" id="{B4F1909B-9110-E6DA-409C-BD35609F41E4}"/>
                  </a:ext>
                </a:extLst>
              </p:cNvPr>
              <p:cNvSpPr/>
              <p:nvPr/>
            </p:nvSpPr>
            <p:spPr>
              <a:xfrm>
                <a:off x="3081925" y="4045425"/>
                <a:ext cx="137725" cy="137725"/>
              </a:xfrm>
              <a:custGeom>
                <a:avLst/>
                <a:gdLst/>
                <a:ahLst/>
                <a:cxnLst/>
                <a:rect l="l" t="t" r="r" b="b"/>
                <a:pathLst>
                  <a:path w="5509" h="5509" extrusionOk="0">
                    <a:moveTo>
                      <a:pt x="698" y="547"/>
                    </a:moveTo>
                    <a:cubicBezTo>
                      <a:pt x="712" y="562"/>
                      <a:pt x="726" y="577"/>
                      <a:pt x="740" y="591"/>
                    </a:cubicBezTo>
                    <a:lnTo>
                      <a:pt x="740" y="591"/>
                    </a:lnTo>
                    <a:cubicBezTo>
                      <a:pt x="731" y="574"/>
                      <a:pt x="719" y="558"/>
                      <a:pt x="698" y="547"/>
                    </a:cubicBezTo>
                    <a:close/>
                    <a:moveTo>
                      <a:pt x="1" y="0"/>
                    </a:moveTo>
                    <a:lnTo>
                      <a:pt x="1" y="104"/>
                    </a:lnTo>
                    <a:cubicBezTo>
                      <a:pt x="217" y="216"/>
                      <a:pt x="321" y="433"/>
                      <a:pt x="537" y="649"/>
                    </a:cubicBezTo>
                    <a:lnTo>
                      <a:pt x="537" y="536"/>
                    </a:lnTo>
                    <a:lnTo>
                      <a:pt x="649" y="536"/>
                    </a:lnTo>
                    <a:cubicBezTo>
                      <a:pt x="669" y="536"/>
                      <a:pt x="685" y="540"/>
                      <a:pt x="698" y="547"/>
                    </a:cubicBezTo>
                    <a:lnTo>
                      <a:pt x="698" y="547"/>
                    </a:lnTo>
                    <a:cubicBezTo>
                      <a:pt x="509" y="346"/>
                      <a:pt x="320" y="159"/>
                      <a:pt x="105" y="0"/>
                    </a:cubicBezTo>
                    <a:close/>
                    <a:moveTo>
                      <a:pt x="740" y="591"/>
                    </a:moveTo>
                    <a:cubicBezTo>
                      <a:pt x="753" y="620"/>
                      <a:pt x="753" y="649"/>
                      <a:pt x="753" y="649"/>
                    </a:cubicBezTo>
                    <a:lnTo>
                      <a:pt x="649" y="753"/>
                    </a:lnTo>
                    <a:cubicBezTo>
                      <a:pt x="1185" y="1185"/>
                      <a:pt x="1618" y="1730"/>
                      <a:pt x="2162" y="2162"/>
                    </a:cubicBezTo>
                    <a:cubicBezTo>
                      <a:pt x="2811" y="2810"/>
                      <a:pt x="3563" y="3563"/>
                      <a:pt x="4212" y="4324"/>
                    </a:cubicBezTo>
                    <a:cubicBezTo>
                      <a:pt x="4644" y="4644"/>
                      <a:pt x="4973" y="5076"/>
                      <a:pt x="5405" y="5508"/>
                    </a:cubicBezTo>
                    <a:cubicBezTo>
                      <a:pt x="5509" y="5508"/>
                      <a:pt x="5509" y="5404"/>
                      <a:pt x="5509" y="5404"/>
                    </a:cubicBezTo>
                    <a:cubicBezTo>
                      <a:pt x="4860" y="4644"/>
                      <a:pt x="4108" y="3891"/>
                      <a:pt x="3459" y="3243"/>
                    </a:cubicBezTo>
                    <a:cubicBezTo>
                      <a:pt x="2699" y="2482"/>
                      <a:pt x="2050" y="1833"/>
                      <a:pt x="1298" y="1185"/>
                    </a:cubicBezTo>
                    <a:cubicBezTo>
                      <a:pt x="1096" y="983"/>
                      <a:pt x="917" y="782"/>
                      <a:pt x="740" y="591"/>
                    </a:cubicBez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80;p45">
                <a:extLst>
                  <a:ext uri="{FF2B5EF4-FFF2-40B4-BE49-F238E27FC236}">
                    <a16:creationId xmlns:a16="http://schemas.microsoft.com/office/drawing/2014/main" id="{5969780A-CD84-2744-0AF6-9488FB1937E7}"/>
                  </a:ext>
                </a:extLst>
              </p:cNvPr>
              <p:cNvSpPr/>
              <p:nvPr/>
            </p:nvSpPr>
            <p:spPr>
              <a:xfrm>
                <a:off x="3108950" y="4142700"/>
                <a:ext cx="13425" cy="43250"/>
              </a:xfrm>
              <a:custGeom>
                <a:avLst/>
                <a:gdLst/>
                <a:ahLst/>
                <a:cxnLst/>
                <a:rect l="l" t="t" r="r" b="b"/>
                <a:pathLst>
                  <a:path w="537" h="1730" extrusionOk="0">
                    <a:moveTo>
                      <a:pt x="433" y="0"/>
                    </a:moveTo>
                    <a:lnTo>
                      <a:pt x="321" y="104"/>
                    </a:lnTo>
                    <a:lnTo>
                      <a:pt x="321" y="969"/>
                    </a:lnTo>
                    <a:cubicBezTo>
                      <a:pt x="217" y="1081"/>
                      <a:pt x="217" y="1185"/>
                      <a:pt x="217" y="1297"/>
                    </a:cubicBezTo>
                    <a:lnTo>
                      <a:pt x="217" y="1513"/>
                    </a:lnTo>
                    <a:cubicBezTo>
                      <a:pt x="104" y="1513"/>
                      <a:pt x="104" y="1617"/>
                      <a:pt x="104" y="1617"/>
                    </a:cubicBezTo>
                    <a:cubicBezTo>
                      <a:pt x="1" y="1617"/>
                      <a:pt x="1" y="1730"/>
                      <a:pt x="104" y="1730"/>
                    </a:cubicBezTo>
                    <a:cubicBezTo>
                      <a:pt x="217" y="1730"/>
                      <a:pt x="217" y="1617"/>
                      <a:pt x="321" y="1513"/>
                    </a:cubicBezTo>
                    <a:cubicBezTo>
                      <a:pt x="321" y="1401"/>
                      <a:pt x="433" y="1297"/>
                      <a:pt x="433" y="1081"/>
                    </a:cubicBezTo>
                    <a:cubicBezTo>
                      <a:pt x="537" y="753"/>
                      <a:pt x="537" y="433"/>
                      <a:pt x="537" y="104"/>
                    </a:cubicBezTo>
                    <a:cubicBezTo>
                      <a:pt x="537" y="104"/>
                      <a:pt x="537" y="0"/>
                      <a:pt x="433" y="0"/>
                    </a:cubicBez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81;p45">
                <a:extLst>
                  <a:ext uri="{FF2B5EF4-FFF2-40B4-BE49-F238E27FC236}">
                    <a16:creationId xmlns:a16="http://schemas.microsoft.com/office/drawing/2014/main" id="{FA461242-0493-881A-FB70-03C3303A0FC2}"/>
                  </a:ext>
                </a:extLst>
              </p:cNvPr>
              <p:cNvSpPr/>
              <p:nvPr/>
            </p:nvSpPr>
            <p:spPr>
              <a:xfrm>
                <a:off x="3138575" y="4150700"/>
                <a:ext cx="10825" cy="43250"/>
              </a:xfrm>
              <a:custGeom>
                <a:avLst/>
                <a:gdLst/>
                <a:ahLst/>
                <a:cxnLst/>
                <a:rect l="l" t="t" r="r" b="b"/>
                <a:pathLst>
                  <a:path w="433" h="1730" extrusionOk="0">
                    <a:moveTo>
                      <a:pt x="216" y="0"/>
                    </a:moveTo>
                    <a:lnTo>
                      <a:pt x="216" y="113"/>
                    </a:lnTo>
                    <a:lnTo>
                      <a:pt x="216" y="865"/>
                    </a:lnTo>
                    <a:cubicBezTo>
                      <a:pt x="216" y="1193"/>
                      <a:pt x="113" y="1410"/>
                      <a:pt x="0" y="1626"/>
                    </a:cubicBezTo>
                    <a:cubicBezTo>
                      <a:pt x="0" y="1730"/>
                      <a:pt x="113" y="1730"/>
                      <a:pt x="113" y="1730"/>
                    </a:cubicBezTo>
                    <a:cubicBezTo>
                      <a:pt x="216" y="1513"/>
                      <a:pt x="329" y="1193"/>
                      <a:pt x="329" y="977"/>
                    </a:cubicBezTo>
                    <a:cubicBezTo>
                      <a:pt x="433" y="649"/>
                      <a:pt x="433" y="329"/>
                      <a:pt x="329" y="113"/>
                    </a:cubicBezTo>
                    <a:cubicBezTo>
                      <a:pt x="329" y="113"/>
                      <a:pt x="329" y="0"/>
                      <a:pt x="216" y="0"/>
                    </a:cubicBez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982;p45">
                <a:extLst>
                  <a:ext uri="{FF2B5EF4-FFF2-40B4-BE49-F238E27FC236}">
                    <a16:creationId xmlns:a16="http://schemas.microsoft.com/office/drawing/2014/main" id="{8EA58974-A68E-FBFF-5927-7BF16C6FF83D}"/>
                  </a:ext>
                </a:extLst>
              </p:cNvPr>
              <p:cNvSpPr/>
              <p:nvPr/>
            </p:nvSpPr>
            <p:spPr>
              <a:xfrm>
                <a:off x="3052100" y="4056225"/>
                <a:ext cx="46075" cy="16250"/>
              </a:xfrm>
              <a:custGeom>
                <a:avLst/>
                <a:gdLst/>
                <a:ahLst/>
                <a:cxnLst/>
                <a:rect l="l" t="t" r="r" b="b"/>
                <a:pathLst>
                  <a:path w="1843" h="650" extrusionOk="0">
                    <a:moveTo>
                      <a:pt x="1" y="1"/>
                    </a:moveTo>
                    <a:cubicBezTo>
                      <a:pt x="113" y="433"/>
                      <a:pt x="433" y="649"/>
                      <a:pt x="865" y="649"/>
                    </a:cubicBezTo>
                    <a:lnTo>
                      <a:pt x="978" y="649"/>
                    </a:lnTo>
                    <a:cubicBezTo>
                      <a:pt x="1298" y="649"/>
                      <a:pt x="1626" y="537"/>
                      <a:pt x="1842" y="321"/>
                    </a:cubicBezTo>
                    <a:cubicBezTo>
                      <a:pt x="1842" y="217"/>
                      <a:pt x="1730" y="217"/>
                      <a:pt x="1730" y="217"/>
                    </a:cubicBezTo>
                    <a:cubicBezTo>
                      <a:pt x="1514" y="321"/>
                      <a:pt x="1298" y="537"/>
                      <a:pt x="978" y="537"/>
                    </a:cubicBezTo>
                    <a:lnTo>
                      <a:pt x="865" y="537"/>
                    </a:lnTo>
                    <a:cubicBezTo>
                      <a:pt x="545" y="433"/>
                      <a:pt x="217" y="217"/>
                      <a:pt x="113" y="1"/>
                    </a:cubicBez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983;p45">
                <a:extLst>
                  <a:ext uri="{FF2B5EF4-FFF2-40B4-BE49-F238E27FC236}">
                    <a16:creationId xmlns:a16="http://schemas.microsoft.com/office/drawing/2014/main" id="{A7CA0D30-455A-5B08-47F0-3D281DA1C48F}"/>
                  </a:ext>
                </a:extLst>
              </p:cNvPr>
              <p:cNvSpPr/>
              <p:nvPr/>
            </p:nvSpPr>
            <p:spPr>
              <a:xfrm>
                <a:off x="3095325" y="4058825"/>
                <a:ext cx="5450" cy="5425"/>
              </a:xfrm>
              <a:custGeom>
                <a:avLst/>
                <a:gdLst/>
                <a:ahLst/>
                <a:cxnLst/>
                <a:rect l="l" t="t" r="r" b="b"/>
                <a:pathLst>
                  <a:path w="218" h="217" extrusionOk="0">
                    <a:moveTo>
                      <a:pt x="1" y="0"/>
                    </a:moveTo>
                    <a:lnTo>
                      <a:pt x="1" y="113"/>
                    </a:lnTo>
                    <a:cubicBezTo>
                      <a:pt x="1" y="113"/>
                      <a:pt x="113" y="113"/>
                      <a:pt x="113" y="217"/>
                    </a:cubicBezTo>
                    <a:lnTo>
                      <a:pt x="217" y="113"/>
                    </a:lnTo>
                    <a:cubicBezTo>
                      <a:pt x="217" y="113"/>
                      <a:pt x="217" y="0"/>
                      <a:pt x="113" y="0"/>
                    </a:cubicBezTo>
                    <a:close/>
                  </a:path>
                </a:pathLst>
              </a:custGeom>
              <a:solidFill>
                <a:srgbClr val="91CC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984;p45">
                <a:extLst>
                  <a:ext uri="{FF2B5EF4-FFF2-40B4-BE49-F238E27FC236}">
                    <a16:creationId xmlns:a16="http://schemas.microsoft.com/office/drawing/2014/main" id="{887D8AEF-C1DC-FE23-AB28-0E5E90231CD6}"/>
                  </a:ext>
                </a:extLst>
              </p:cNvPr>
              <p:cNvSpPr/>
              <p:nvPr/>
            </p:nvSpPr>
            <p:spPr>
              <a:xfrm>
                <a:off x="2679225" y="3923725"/>
                <a:ext cx="270225" cy="315375"/>
              </a:xfrm>
              <a:custGeom>
                <a:avLst/>
                <a:gdLst/>
                <a:ahLst/>
                <a:cxnLst/>
                <a:rect l="l" t="t" r="r" b="b"/>
                <a:pathLst>
                  <a:path w="10809" h="12615" extrusionOk="0">
                    <a:moveTo>
                      <a:pt x="1193" y="0"/>
                    </a:moveTo>
                    <a:cubicBezTo>
                      <a:pt x="0" y="3891"/>
                      <a:pt x="113" y="8111"/>
                      <a:pt x="433" y="12218"/>
                    </a:cubicBezTo>
                    <a:cubicBezTo>
                      <a:pt x="433" y="12291"/>
                      <a:pt x="488" y="12368"/>
                      <a:pt x="558" y="12368"/>
                    </a:cubicBezTo>
                    <a:cubicBezTo>
                      <a:pt x="587" y="12368"/>
                      <a:pt x="618" y="12355"/>
                      <a:pt x="649" y="12322"/>
                    </a:cubicBezTo>
                    <a:cubicBezTo>
                      <a:pt x="1577" y="12517"/>
                      <a:pt x="2506" y="12614"/>
                      <a:pt x="3424" y="12614"/>
                    </a:cubicBezTo>
                    <a:cubicBezTo>
                      <a:pt x="5072" y="12614"/>
                      <a:pt x="6688" y="12301"/>
                      <a:pt x="8214" y="11673"/>
                    </a:cubicBezTo>
                    <a:cubicBezTo>
                      <a:pt x="9192" y="11241"/>
                      <a:pt x="10160" y="10705"/>
                      <a:pt x="10808" y="9944"/>
                    </a:cubicBezTo>
                    <a:cubicBezTo>
                      <a:pt x="10808" y="6701"/>
                      <a:pt x="10272" y="3459"/>
                      <a:pt x="9295" y="329"/>
                    </a:cubicBezTo>
                    <a:cubicBezTo>
                      <a:pt x="8209" y="734"/>
                      <a:pt x="7066" y="914"/>
                      <a:pt x="5915" y="914"/>
                    </a:cubicBezTo>
                    <a:cubicBezTo>
                      <a:pt x="4317" y="914"/>
                      <a:pt x="2701" y="568"/>
                      <a:pt x="1193" y="0"/>
                    </a:cubicBezTo>
                    <a:close/>
                  </a:path>
                </a:pathLst>
              </a:custGeom>
              <a:solidFill>
                <a:srgbClr val="3F34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985;p45">
                <a:extLst>
                  <a:ext uri="{FF2B5EF4-FFF2-40B4-BE49-F238E27FC236}">
                    <a16:creationId xmlns:a16="http://schemas.microsoft.com/office/drawing/2014/main" id="{FD4B3636-C3C9-4F69-2FC7-2C98DD5528EE}"/>
                  </a:ext>
                </a:extLst>
              </p:cNvPr>
              <p:cNvSpPr/>
              <p:nvPr/>
            </p:nvSpPr>
            <p:spPr>
              <a:xfrm>
                <a:off x="2873775" y="3953550"/>
                <a:ext cx="48650" cy="62075"/>
              </a:xfrm>
              <a:custGeom>
                <a:avLst/>
                <a:gdLst/>
                <a:ahLst/>
                <a:cxnLst/>
                <a:rect l="l" t="t" r="r" b="b"/>
                <a:pathLst>
                  <a:path w="1946" h="2483" extrusionOk="0">
                    <a:moveTo>
                      <a:pt x="0" y="1"/>
                    </a:moveTo>
                    <a:lnTo>
                      <a:pt x="0" y="104"/>
                    </a:lnTo>
                    <a:cubicBezTo>
                      <a:pt x="0" y="433"/>
                      <a:pt x="0" y="753"/>
                      <a:pt x="113" y="1185"/>
                    </a:cubicBezTo>
                    <a:cubicBezTo>
                      <a:pt x="113" y="1401"/>
                      <a:pt x="216" y="1617"/>
                      <a:pt x="432" y="1834"/>
                    </a:cubicBezTo>
                    <a:cubicBezTo>
                      <a:pt x="761" y="2266"/>
                      <a:pt x="1297" y="2482"/>
                      <a:pt x="1729" y="2482"/>
                    </a:cubicBezTo>
                    <a:lnTo>
                      <a:pt x="1842" y="2482"/>
                    </a:lnTo>
                    <a:cubicBezTo>
                      <a:pt x="1946" y="2482"/>
                      <a:pt x="1946" y="2378"/>
                      <a:pt x="1842" y="2378"/>
                    </a:cubicBezTo>
                    <a:cubicBezTo>
                      <a:pt x="1626" y="2266"/>
                      <a:pt x="1410" y="2266"/>
                      <a:pt x="1193" y="2162"/>
                    </a:cubicBezTo>
                    <a:cubicBezTo>
                      <a:pt x="977" y="2050"/>
                      <a:pt x="761" y="1834"/>
                      <a:pt x="545" y="1730"/>
                    </a:cubicBezTo>
                    <a:lnTo>
                      <a:pt x="216" y="1081"/>
                    </a:lnTo>
                    <a:cubicBezTo>
                      <a:pt x="113" y="753"/>
                      <a:pt x="113" y="433"/>
                      <a:pt x="113" y="104"/>
                    </a:cubicBezTo>
                    <a:cubicBezTo>
                      <a:pt x="113" y="1"/>
                      <a:pt x="0" y="1"/>
                      <a:pt x="0" y="1"/>
                    </a:cubicBez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986;p45">
                <a:extLst>
                  <a:ext uri="{FF2B5EF4-FFF2-40B4-BE49-F238E27FC236}">
                    <a16:creationId xmlns:a16="http://schemas.microsoft.com/office/drawing/2014/main" id="{6B9BB91F-2BD6-B368-B25B-1AE2B5C8F3E8}"/>
                  </a:ext>
                </a:extLst>
              </p:cNvPr>
              <p:cNvSpPr/>
              <p:nvPr/>
            </p:nvSpPr>
            <p:spPr>
              <a:xfrm>
                <a:off x="2695425" y="4153500"/>
                <a:ext cx="248625" cy="72875"/>
              </a:xfrm>
              <a:custGeom>
                <a:avLst/>
                <a:gdLst/>
                <a:ahLst/>
                <a:cxnLst/>
                <a:rect l="l" t="t" r="r" b="b"/>
                <a:pathLst>
                  <a:path w="9945" h="2915" extrusionOk="0">
                    <a:moveTo>
                      <a:pt x="9841" y="1"/>
                    </a:moveTo>
                    <a:cubicBezTo>
                      <a:pt x="8976" y="969"/>
                      <a:pt x="7895" y="1514"/>
                      <a:pt x="6702" y="1834"/>
                    </a:cubicBezTo>
                    <a:cubicBezTo>
                      <a:pt x="6053" y="2050"/>
                      <a:pt x="5405" y="2162"/>
                      <a:pt x="4756" y="2266"/>
                    </a:cubicBezTo>
                    <a:cubicBezTo>
                      <a:pt x="4108" y="2482"/>
                      <a:pt x="3356" y="2595"/>
                      <a:pt x="2595" y="2698"/>
                    </a:cubicBezTo>
                    <a:cubicBezTo>
                      <a:pt x="2275" y="2698"/>
                      <a:pt x="1946" y="2811"/>
                      <a:pt x="1514" y="2811"/>
                    </a:cubicBezTo>
                    <a:lnTo>
                      <a:pt x="1298" y="2811"/>
                    </a:lnTo>
                    <a:cubicBezTo>
                      <a:pt x="865" y="2811"/>
                      <a:pt x="433" y="2698"/>
                      <a:pt x="1" y="2595"/>
                    </a:cubicBezTo>
                    <a:lnTo>
                      <a:pt x="1" y="2698"/>
                    </a:lnTo>
                    <a:cubicBezTo>
                      <a:pt x="545" y="2915"/>
                      <a:pt x="1082" y="2915"/>
                      <a:pt x="1626" y="2915"/>
                    </a:cubicBezTo>
                    <a:lnTo>
                      <a:pt x="2275" y="2915"/>
                    </a:lnTo>
                    <a:cubicBezTo>
                      <a:pt x="3027" y="2915"/>
                      <a:pt x="3788" y="2698"/>
                      <a:pt x="4540" y="2595"/>
                    </a:cubicBezTo>
                    <a:cubicBezTo>
                      <a:pt x="5837" y="2266"/>
                      <a:pt x="7134" y="2050"/>
                      <a:pt x="8327" y="1401"/>
                    </a:cubicBezTo>
                    <a:cubicBezTo>
                      <a:pt x="8863" y="1081"/>
                      <a:pt x="9512" y="649"/>
                      <a:pt x="9944" y="217"/>
                    </a:cubicBezTo>
                    <a:cubicBezTo>
                      <a:pt x="9944" y="104"/>
                      <a:pt x="9944" y="1"/>
                      <a:pt x="9841" y="1"/>
                    </a:cubicBez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987;p45">
                <a:extLst>
                  <a:ext uri="{FF2B5EF4-FFF2-40B4-BE49-F238E27FC236}">
                    <a16:creationId xmlns:a16="http://schemas.microsoft.com/office/drawing/2014/main" id="{39B0FBE1-6664-9D8C-7481-0781053832DE}"/>
                  </a:ext>
                </a:extLst>
              </p:cNvPr>
              <p:cNvSpPr/>
              <p:nvPr/>
            </p:nvSpPr>
            <p:spPr>
              <a:xfrm>
                <a:off x="2684625" y="3704600"/>
                <a:ext cx="254025" cy="251575"/>
              </a:xfrm>
              <a:custGeom>
                <a:avLst/>
                <a:gdLst/>
                <a:ahLst/>
                <a:cxnLst/>
                <a:rect l="l" t="t" r="r" b="b"/>
                <a:pathLst>
                  <a:path w="10161" h="10063" extrusionOk="0">
                    <a:moveTo>
                      <a:pt x="2723" y="0"/>
                    </a:moveTo>
                    <a:cubicBezTo>
                      <a:pt x="2049" y="0"/>
                      <a:pt x="1485" y="505"/>
                      <a:pt x="1194" y="1096"/>
                    </a:cubicBezTo>
                    <a:cubicBezTo>
                      <a:pt x="865" y="1744"/>
                      <a:pt x="649" y="2393"/>
                      <a:pt x="545" y="3041"/>
                    </a:cubicBezTo>
                    <a:cubicBezTo>
                      <a:pt x="217" y="4338"/>
                      <a:pt x="0" y="5739"/>
                      <a:pt x="0" y="7252"/>
                    </a:cubicBezTo>
                    <a:cubicBezTo>
                      <a:pt x="0" y="8117"/>
                      <a:pt x="545" y="8878"/>
                      <a:pt x="1297" y="9198"/>
                    </a:cubicBezTo>
                    <a:cubicBezTo>
                      <a:pt x="2738" y="9774"/>
                      <a:pt x="4180" y="10062"/>
                      <a:pt x="5654" y="10062"/>
                    </a:cubicBezTo>
                    <a:cubicBezTo>
                      <a:pt x="6391" y="10062"/>
                      <a:pt x="7137" y="9990"/>
                      <a:pt x="7895" y="9846"/>
                    </a:cubicBezTo>
                    <a:cubicBezTo>
                      <a:pt x="8647" y="9630"/>
                      <a:pt x="9295" y="9094"/>
                      <a:pt x="9408" y="8229"/>
                    </a:cubicBezTo>
                    <a:cubicBezTo>
                      <a:pt x="9840" y="6284"/>
                      <a:pt x="10160" y="4442"/>
                      <a:pt x="10056" y="2497"/>
                    </a:cubicBezTo>
                    <a:cubicBezTo>
                      <a:pt x="10056" y="1528"/>
                      <a:pt x="9408" y="663"/>
                      <a:pt x="8543" y="551"/>
                    </a:cubicBezTo>
                    <a:cubicBezTo>
                      <a:pt x="8327" y="447"/>
                      <a:pt x="8215" y="447"/>
                      <a:pt x="7998" y="447"/>
                    </a:cubicBezTo>
                    <a:cubicBezTo>
                      <a:pt x="6269" y="231"/>
                      <a:pt x="4652" y="15"/>
                      <a:pt x="2923" y="15"/>
                    </a:cubicBezTo>
                    <a:cubicBezTo>
                      <a:pt x="2855" y="5"/>
                      <a:pt x="2789" y="0"/>
                      <a:pt x="2723" y="0"/>
                    </a:cubicBezTo>
                    <a:close/>
                  </a:path>
                </a:pathLst>
              </a:custGeom>
              <a:solidFill>
                <a:srgbClr val="CC6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988;p45">
                <a:extLst>
                  <a:ext uri="{FF2B5EF4-FFF2-40B4-BE49-F238E27FC236}">
                    <a16:creationId xmlns:a16="http://schemas.microsoft.com/office/drawing/2014/main" id="{99549043-7A6B-18FF-E8B1-D3DD80AB98BC}"/>
                  </a:ext>
                </a:extLst>
              </p:cNvPr>
              <p:cNvSpPr/>
              <p:nvPr/>
            </p:nvSpPr>
            <p:spPr>
              <a:xfrm>
                <a:off x="2754875" y="3726575"/>
                <a:ext cx="127125" cy="62075"/>
              </a:xfrm>
              <a:custGeom>
                <a:avLst/>
                <a:gdLst/>
                <a:ahLst/>
                <a:cxnLst/>
                <a:rect l="l" t="t" r="r" b="b"/>
                <a:pathLst>
                  <a:path w="5085" h="2483" extrusionOk="0">
                    <a:moveTo>
                      <a:pt x="649" y="1"/>
                    </a:moveTo>
                    <a:cubicBezTo>
                      <a:pt x="329" y="321"/>
                      <a:pt x="1" y="865"/>
                      <a:pt x="113" y="1401"/>
                    </a:cubicBezTo>
                    <a:cubicBezTo>
                      <a:pt x="217" y="1834"/>
                      <a:pt x="649" y="2162"/>
                      <a:pt x="978" y="2266"/>
                    </a:cubicBezTo>
                    <a:cubicBezTo>
                      <a:pt x="1298" y="2482"/>
                      <a:pt x="1730" y="2482"/>
                      <a:pt x="2162" y="2482"/>
                    </a:cubicBezTo>
                    <a:cubicBezTo>
                      <a:pt x="2811" y="2482"/>
                      <a:pt x="3459" y="2266"/>
                      <a:pt x="4004" y="1946"/>
                    </a:cubicBezTo>
                    <a:cubicBezTo>
                      <a:pt x="4436" y="1618"/>
                      <a:pt x="4869" y="1185"/>
                      <a:pt x="4972" y="753"/>
                    </a:cubicBezTo>
                    <a:cubicBezTo>
                      <a:pt x="5085" y="649"/>
                      <a:pt x="4972" y="649"/>
                      <a:pt x="4972" y="649"/>
                    </a:cubicBezTo>
                    <a:lnTo>
                      <a:pt x="4869" y="649"/>
                    </a:lnTo>
                    <a:cubicBezTo>
                      <a:pt x="4540" y="1514"/>
                      <a:pt x="3675" y="2162"/>
                      <a:pt x="2707" y="2266"/>
                    </a:cubicBezTo>
                    <a:cubicBezTo>
                      <a:pt x="2491" y="2378"/>
                      <a:pt x="2378" y="2378"/>
                      <a:pt x="2162" y="2378"/>
                    </a:cubicBezTo>
                    <a:cubicBezTo>
                      <a:pt x="1842" y="2378"/>
                      <a:pt x="1626" y="2266"/>
                      <a:pt x="1298" y="2266"/>
                    </a:cubicBezTo>
                    <a:cubicBezTo>
                      <a:pt x="978" y="2162"/>
                      <a:pt x="545" y="1946"/>
                      <a:pt x="329" y="1514"/>
                    </a:cubicBezTo>
                    <a:cubicBezTo>
                      <a:pt x="217" y="1298"/>
                      <a:pt x="217" y="969"/>
                      <a:pt x="329" y="753"/>
                    </a:cubicBezTo>
                    <a:cubicBezTo>
                      <a:pt x="433" y="433"/>
                      <a:pt x="545" y="217"/>
                      <a:pt x="761" y="1"/>
                    </a:cubicBezTo>
                    <a:close/>
                  </a:path>
                </a:pathLst>
              </a:custGeom>
              <a:solidFill>
                <a:srgbClr val="962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989;p45">
                <a:extLst>
                  <a:ext uri="{FF2B5EF4-FFF2-40B4-BE49-F238E27FC236}">
                    <a16:creationId xmlns:a16="http://schemas.microsoft.com/office/drawing/2014/main" id="{184C5EE9-CB7D-96E3-0544-9433BB911B84}"/>
                  </a:ext>
                </a:extLst>
              </p:cNvPr>
              <p:cNvSpPr/>
              <p:nvPr/>
            </p:nvSpPr>
            <p:spPr>
              <a:xfrm>
                <a:off x="3068325" y="3555175"/>
                <a:ext cx="148725" cy="249675"/>
              </a:xfrm>
              <a:custGeom>
                <a:avLst/>
                <a:gdLst/>
                <a:ahLst/>
                <a:cxnLst/>
                <a:rect l="l" t="t" r="r" b="b"/>
                <a:pathLst>
                  <a:path w="5949" h="9987" extrusionOk="0">
                    <a:moveTo>
                      <a:pt x="4704" y="0"/>
                    </a:moveTo>
                    <a:cubicBezTo>
                      <a:pt x="4656" y="0"/>
                      <a:pt x="4602" y="13"/>
                      <a:pt x="4540" y="43"/>
                    </a:cubicBezTo>
                    <a:cubicBezTo>
                      <a:pt x="4436" y="43"/>
                      <a:pt x="4436" y="372"/>
                      <a:pt x="4323" y="588"/>
                    </a:cubicBezTo>
                    <a:cubicBezTo>
                      <a:pt x="4323" y="372"/>
                      <a:pt x="4107" y="43"/>
                      <a:pt x="3891" y="43"/>
                    </a:cubicBezTo>
                    <a:cubicBezTo>
                      <a:pt x="3787" y="156"/>
                      <a:pt x="3675" y="259"/>
                      <a:pt x="3675" y="475"/>
                    </a:cubicBezTo>
                    <a:cubicBezTo>
                      <a:pt x="3571" y="372"/>
                      <a:pt x="3459" y="259"/>
                      <a:pt x="3355" y="259"/>
                    </a:cubicBezTo>
                    <a:cubicBezTo>
                      <a:pt x="3316" y="241"/>
                      <a:pt x="3281" y="232"/>
                      <a:pt x="3249" y="232"/>
                    </a:cubicBezTo>
                    <a:cubicBezTo>
                      <a:pt x="3099" y="232"/>
                      <a:pt x="3008" y="410"/>
                      <a:pt x="2923" y="588"/>
                    </a:cubicBezTo>
                    <a:cubicBezTo>
                      <a:pt x="2923" y="804"/>
                      <a:pt x="3026" y="1020"/>
                      <a:pt x="2923" y="1236"/>
                    </a:cubicBezTo>
                    <a:cubicBezTo>
                      <a:pt x="2843" y="1157"/>
                      <a:pt x="2767" y="1081"/>
                      <a:pt x="2653" y="1081"/>
                    </a:cubicBezTo>
                    <a:cubicBezTo>
                      <a:pt x="2606" y="1081"/>
                      <a:pt x="2553" y="1094"/>
                      <a:pt x="2490" y="1124"/>
                    </a:cubicBezTo>
                    <a:cubicBezTo>
                      <a:pt x="2274" y="1236"/>
                      <a:pt x="2378" y="1556"/>
                      <a:pt x="2490" y="1772"/>
                    </a:cubicBezTo>
                    <a:cubicBezTo>
                      <a:pt x="3026" y="2853"/>
                      <a:pt x="2810" y="4263"/>
                      <a:pt x="1946" y="5127"/>
                    </a:cubicBezTo>
                    <a:cubicBezTo>
                      <a:pt x="1729" y="5343"/>
                      <a:pt x="1513" y="5560"/>
                      <a:pt x="1297" y="5663"/>
                    </a:cubicBezTo>
                    <a:cubicBezTo>
                      <a:pt x="865" y="5992"/>
                      <a:pt x="545" y="6312"/>
                      <a:pt x="0" y="6424"/>
                    </a:cubicBezTo>
                    <a:cubicBezTo>
                      <a:pt x="216" y="7073"/>
                      <a:pt x="432" y="7721"/>
                      <a:pt x="649" y="8257"/>
                    </a:cubicBezTo>
                    <a:cubicBezTo>
                      <a:pt x="761" y="8906"/>
                      <a:pt x="1081" y="9451"/>
                      <a:pt x="1297" y="9987"/>
                    </a:cubicBezTo>
                    <a:cubicBezTo>
                      <a:pt x="3026" y="9122"/>
                      <a:pt x="4436" y="7609"/>
                      <a:pt x="5188" y="5880"/>
                    </a:cubicBezTo>
                    <a:cubicBezTo>
                      <a:pt x="5949" y="4150"/>
                      <a:pt x="5949" y="2317"/>
                      <a:pt x="5300" y="588"/>
                    </a:cubicBezTo>
                    <a:cubicBezTo>
                      <a:pt x="5188" y="475"/>
                      <a:pt x="5188" y="259"/>
                      <a:pt x="4972" y="156"/>
                    </a:cubicBezTo>
                    <a:cubicBezTo>
                      <a:pt x="4898" y="76"/>
                      <a:pt x="4820" y="0"/>
                      <a:pt x="4704" y="0"/>
                    </a:cubicBez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990;p45">
                <a:extLst>
                  <a:ext uri="{FF2B5EF4-FFF2-40B4-BE49-F238E27FC236}">
                    <a16:creationId xmlns:a16="http://schemas.microsoft.com/office/drawing/2014/main" id="{C8B0C396-6A78-9E0B-2582-2CDFFF6C9000}"/>
                  </a:ext>
                </a:extLst>
              </p:cNvPr>
              <p:cNvSpPr/>
              <p:nvPr/>
            </p:nvSpPr>
            <p:spPr>
              <a:xfrm>
                <a:off x="2892800" y="3704950"/>
                <a:ext cx="210775" cy="160075"/>
              </a:xfrm>
              <a:custGeom>
                <a:avLst/>
                <a:gdLst/>
                <a:ahLst/>
                <a:cxnLst/>
                <a:rect l="l" t="t" r="r" b="b"/>
                <a:pathLst>
                  <a:path w="8431" h="6403" extrusionOk="0">
                    <a:moveTo>
                      <a:pt x="6917" y="1"/>
                    </a:moveTo>
                    <a:cubicBezTo>
                      <a:pt x="5587" y="597"/>
                      <a:pt x="4132" y="908"/>
                      <a:pt x="2682" y="908"/>
                    </a:cubicBezTo>
                    <a:cubicBezTo>
                      <a:pt x="1776" y="908"/>
                      <a:pt x="871" y="786"/>
                      <a:pt x="0" y="537"/>
                    </a:cubicBezTo>
                    <a:lnTo>
                      <a:pt x="0" y="537"/>
                    </a:lnTo>
                    <a:cubicBezTo>
                      <a:pt x="536" y="1186"/>
                      <a:pt x="649" y="1946"/>
                      <a:pt x="865" y="2811"/>
                    </a:cubicBezTo>
                    <a:cubicBezTo>
                      <a:pt x="1081" y="3996"/>
                      <a:pt x="1297" y="5076"/>
                      <a:pt x="1513" y="6373"/>
                    </a:cubicBezTo>
                    <a:cubicBezTo>
                      <a:pt x="1722" y="6393"/>
                      <a:pt x="1931" y="6403"/>
                      <a:pt x="2141" y="6403"/>
                    </a:cubicBezTo>
                    <a:cubicBezTo>
                      <a:pt x="3118" y="6403"/>
                      <a:pt x="4100" y="6193"/>
                      <a:pt x="5076" y="5837"/>
                    </a:cubicBezTo>
                    <a:cubicBezTo>
                      <a:pt x="6156" y="5509"/>
                      <a:pt x="7350" y="5076"/>
                      <a:pt x="8430" y="4540"/>
                    </a:cubicBezTo>
                    <a:cubicBezTo>
                      <a:pt x="8102" y="3027"/>
                      <a:pt x="7453" y="1514"/>
                      <a:pt x="6917" y="1"/>
                    </a:cubicBezTo>
                    <a:close/>
                  </a:path>
                </a:pathLst>
              </a:custGeom>
              <a:solidFill>
                <a:srgbClr val="CC6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991;p45">
                <a:extLst>
                  <a:ext uri="{FF2B5EF4-FFF2-40B4-BE49-F238E27FC236}">
                    <a16:creationId xmlns:a16="http://schemas.microsoft.com/office/drawing/2014/main" id="{7A72961C-9BA0-9E81-3BF5-00EE838B503F}"/>
                  </a:ext>
                </a:extLst>
              </p:cNvPr>
              <p:cNvSpPr/>
              <p:nvPr/>
            </p:nvSpPr>
            <p:spPr>
              <a:xfrm>
                <a:off x="3052100" y="3715775"/>
                <a:ext cx="40675" cy="102700"/>
              </a:xfrm>
              <a:custGeom>
                <a:avLst/>
                <a:gdLst/>
                <a:ahLst/>
                <a:cxnLst/>
                <a:rect l="l" t="t" r="r" b="b"/>
                <a:pathLst>
                  <a:path w="1627" h="4108" extrusionOk="0">
                    <a:moveTo>
                      <a:pt x="113" y="0"/>
                    </a:moveTo>
                    <a:cubicBezTo>
                      <a:pt x="1" y="0"/>
                      <a:pt x="1" y="0"/>
                      <a:pt x="1" y="104"/>
                    </a:cubicBezTo>
                    <a:cubicBezTo>
                      <a:pt x="329" y="753"/>
                      <a:pt x="545" y="1401"/>
                      <a:pt x="761" y="2050"/>
                    </a:cubicBezTo>
                    <a:lnTo>
                      <a:pt x="1081" y="3027"/>
                    </a:lnTo>
                    <a:cubicBezTo>
                      <a:pt x="1194" y="3459"/>
                      <a:pt x="1298" y="3779"/>
                      <a:pt x="1410" y="4107"/>
                    </a:cubicBezTo>
                    <a:lnTo>
                      <a:pt x="1514" y="4107"/>
                    </a:lnTo>
                    <a:cubicBezTo>
                      <a:pt x="1514" y="4107"/>
                      <a:pt x="1626" y="4107"/>
                      <a:pt x="1514" y="3995"/>
                    </a:cubicBezTo>
                    <a:cubicBezTo>
                      <a:pt x="1514" y="3675"/>
                      <a:pt x="1410" y="3347"/>
                      <a:pt x="1298" y="3027"/>
                    </a:cubicBezTo>
                    <a:cubicBezTo>
                      <a:pt x="1194" y="2698"/>
                      <a:pt x="1081" y="2378"/>
                      <a:pt x="865" y="2050"/>
                    </a:cubicBezTo>
                    <a:cubicBezTo>
                      <a:pt x="649" y="1297"/>
                      <a:pt x="433" y="649"/>
                      <a:pt x="113" y="0"/>
                    </a:cubicBezTo>
                    <a:close/>
                  </a:path>
                </a:pathLst>
              </a:custGeom>
              <a:solidFill>
                <a:srgbClr val="962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992;p45">
                <a:extLst>
                  <a:ext uri="{FF2B5EF4-FFF2-40B4-BE49-F238E27FC236}">
                    <a16:creationId xmlns:a16="http://schemas.microsoft.com/office/drawing/2014/main" id="{6DF6CD76-1B75-7FB7-269D-938C06222B2C}"/>
                  </a:ext>
                </a:extLst>
              </p:cNvPr>
              <p:cNvSpPr/>
              <p:nvPr/>
            </p:nvSpPr>
            <p:spPr>
              <a:xfrm>
                <a:off x="2892800" y="3709250"/>
                <a:ext cx="48650" cy="192875"/>
              </a:xfrm>
              <a:custGeom>
                <a:avLst/>
                <a:gdLst/>
                <a:ahLst/>
                <a:cxnLst/>
                <a:rect l="l" t="t" r="r" b="b"/>
                <a:pathLst>
                  <a:path w="1946" h="7715" extrusionOk="0">
                    <a:moveTo>
                      <a:pt x="493" y="1"/>
                    </a:moveTo>
                    <a:cubicBezTo>
                      <a:pt x="397" y="1"/>
                      <a:pt x="302" y="15"/>
                      <a:pt x="216" y="45"/>
                    </a:cubicBezTo>
                    <a:lnTo>
                      <a:pt x="104" y="45"/>
                    </a:lnTo>
                    <a:cubicBezTo>
                      <a:pt x="0" y="149"/>
                      <a:pt x="0" y="261"/>
                      <a:pt x="0" y="261"/>
                    </a:cubicBezTo>
                    <a:cubicBezTo>
                      <a:pt x="216" y="1446"/>
                      <a:pt x="432" y="2743"/>
                      <a:pt x="536" y="3936"/>
                    </a:cubicBezTo>
                    <a:cubicBezTo>
                      <a:pt x="752" y="4904"/>
                      <a:pt x="1297" y="6746"/>
                      <a:pt x="1513" y="7715"/>
                    </a:cubicBezTo>
                    <a:cubicBezTo>
                      <a:pt x="1617" y="7715"/>
                      <a:pt x="1833" y="7282"/>
                      <a:pt x="1513" y="7066"/>
                    </a:cubicBezTo>
                    <a:cubicBezTo>
                      <a:pt x="1833" y="6098"/>
                      <a:pt x="1729" y="4801"/>
                      <a:pt x="1833" y="3824"/>
                    </a:cubicBezTo>
                    <a:cubicBezTo>
                      <a:pt x="1946" y="3175"/>
                      <a:pt x="1946" y="2639"/>
                      <a:pt x="1946" y="1991"/>
                    </a:cubicBezTo>
                    <a:cubicBezTo>
                      <a:pt x="1833" y="1342"/>
                      <a:pt x="1617" y="694"/>
                      <a:pt x="1185" y="261"/>
                    </a:cubicBezTo>
                    <a:cubicBezTo>
                      <a:pt x="1027" y="103"/>
                      <a:pt x="754" y="1"/>
                      <a:pt x="493" y="1"/>
                    </a:cubicBezTo>
                    <a:close/>
                  </a:path>
                </a:pathLst>
              </a:custGeom>
              <a:solidFill>
                <a:srgbClr val="6F79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993;p45">
                <a:extLst>
                  <a:ext uri="{FF2B5EF4-FFF2-40B4-BE49-F238E27FC236}">
                    <a16:creationId xmlns:a16="http://schemas.microsoft.com/office/drawing/2014/main" id="{98ECA7AB-8C64-44DF-3500-CE8993C95CA0}"/>
                  </a:ext>
                </a:extLst>
              </p:cNvPr>
              <p:cNvSpPr/>
              <p:nvPr/>
            </p:nvSpPr>
            <p:spPr>
              <a:xfrm>
                <a:off x="2787300" y="3439675"/>
                <a:ext cx="23325" cy="57800"/>
              </a:xfrm>
              <a:custGeom>
                <a:avLst/>
                <a:gdLst/>
                <a:ahLst/>
                <a:cxnLst/>
                <a:rect l="l" t="t" r="r" b="b"/>
                <a:pathLst>
                  <a:path w="933" h="2312" extrusionOk="0">
                    <a:moveTo>
                      <a:pt x="157" y="0"/>
                    </a:moveTo>
                    <a:cubicBezTo>
                      <a:pt x="73" y="0"/>
                      <a:pt x="1" y="63"/>
                      <a:pt x="1" y="124"/>
                    </a:cubicBezTo>
                    <a:lnTo>
                      <a:pt x="329" y="2069"/>
                    </a:lnTo>
                    <a:cubicBezTo>
                      <a:pt x="371" y="2242"/>
                      <a:pt x="483" y="2312"/>
                      <a:pt x="596" y="2312"/>
                    </a:cubicBezTo>
                    <a:cubicBezTo>
                      <a:pt x="764" y="2312"/>
                      <a:pt x="933" y="2157"/>
                      <a:pt x="865" y="1965"/>
                    </a:cubicBezTo>
                    <a:cubicBezTo>
                      <a:pt x="649" y="1317"/>
                      <a:pt x="545" y="668"/>
                      <a:pt x="329" y="124"/>
                    </a:cubicBezTo>
                    <a:cubicBezTo>
                      <a:pt x="282" y="33"/>
                      <a:pt x="217" y="0"/>
                      <a:pt x="157" y="0"/>
                    </a:cubicBezTo>
                    <a:close/>
                  </a:path>
                </a:pathLst>
              </a:custGeom>
              <a:solidFill>
                <a:srgbClr val="ECC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CC664"/>
                  </a:solidFill>
                </a:endParaRPr>
              </a:p>
            </p:txBody>
          </p:sp>
          <p:sp>
            <p:nvSpPr>
              <p:cNvPr id="63" name="Google Shape;994;p45">
                <a:extLst>
                  <a:ext uri="{FF2B5EF4-FFF2-40B4-BE49-F238E27FC236}">
                    <a16:creationId xmlns:a16="http://schemas.microsoft.com/office/drawing/2014/main" id="{EE450380-B17F-4019-F32C-5E4512C068DD}"/>
                  </a:ext>
                </a:extLst>
              </p:cNvPr>
              <p:cNvSpPr/>
              <p:nvPr/>
            </p:nvSpPr>
            <p:spPr>
              <a:xfrm>
                <a:off x="2864125" y="3432650"/>
                <a:ext cx="23275" cy="69125"/>
              </a:xfrm>
              <a:custGeom>
                <a:avLst/>
                <a:gdLst/>
                <a:ahLst/>
                <a:cxnLst/>
                <a:rect l="l" t="t" r="r" b="b"/>
                <a:pathLst>
                  <a:path w="931" h="2765" extrusionOk="0">
                    <a:moveTo>
                      <a:pt x="809" y="0"/>
                    </a:moveTo>
                    <a:cubicBezTo>
                      <a:pt x="741" y="0"/>
                      <a:pt x="659" y="29"/>
                      <a:pt x="602" y="85"/>
                    </a:cubicBezTo>
                    <a:cubicBezTo>
                      <a:pt x="386" y="837"/>
                      <a:pt x="282" y="1702"/>
                      <a:pt x="66" y="2463"/>
                    </a:cubicBezTo>
                    <a:cubicBezTo>
                      <a:pt x="1" y="2648"/>
                      <a:pt x="157" y="2764"/>
                      <a:pt x="320" y="2764"/>
                    </a:cubicBezTo>
                    <a:cubicBezTo>
                      <a:pt x="438" y="2764"/>
                      <a:pt x="559" y="2704"/>
                      <a:pt x="602" y="2566"/>
                    </a:cubicBezTo>
                    <a:cubicBezTo>
                      <a:pt x="715" y="1702"/>
                      <a:pt x="818" y="949"/>
                      <a:pt x="931" y="85"/>
                    </a:cubicBezTo>
                    <a:cubicBezTo>
                      <a:pt x="931" y="29"/>
                      <a:pt x="877" y="0"/>
                      <a:pt x="809" y="0"/>
                    </a:cubicBezTo>
                    <a:close/>
                  </a:path>
                </a:pathLst>
              </a:custGeom>
              <a:solidFill>
                <a:srgbClr val="ECC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CC664"/>
                  </a:solidFill>
                </a:endParaRPr>
              </a:p>
            </p:txBody>
          </p:sp>
          <p:sp>
            <p:nvSpPr>
              <p:cNvPr id="448" name="Google Shape;995;p45">
                <a:extLst>
                  <a:ext uri="{FF2B5EF4-FFF2-40B4-BE49-F238E27FC236}">
                    <a16:creationId xmlns:a16="http://schemas.microsoft.com/office/drawing/2014/main" id="{5137916D-4AF9-1930-721E-FF2566A3B044}"/>
                  </a:ext>
                </a:extLst>
              </p:cNvPr>
              <p:cNvSpPr/>
              <p:nvPr/>
            </p:nvSpPr>
            <p:spPr>
              <a:xfrm>
                <a:off x="2929875" y="3458275"/>
                <a:ext cx="54300" cy="76850"/>
              </a:xfrm>
              <a:custGeom>
                <a:avLst/>
                <a:gdLst/>
                <a:ahLst/>
                <a:cxnLst/>
                <a:rect l="l" t="t" r="r" b="b"/>
                <a:pathLst>
                  <a:path w="2172" h="3074" extrusionOk="0">
                    <a:moveTo>
                      <a:pt x="1934" y="1"/>
                    </a:moveTo>
                    <a:cubicBezTo>
                      <a:pt x="1909" y="1"/>
                      <a:pt x="1884" y="9"/>
                      <a:pt x="1863" y="28"/>
                    </a:cubicBezTo>
                    <a:cubicBezTo>
                      <a:pt x="1215" y="893"/>
                      <a:pt x="679" y="1757"/>
                      <a:pt x="134" y="2622"/>
                    </a:cubicBezTo>
                    <a:cubicBezTo>
                      <a:pt x="0" y="2889"/>
                      <a:pt x="157" y="3074"/>
                      <a:pt x="348" y="3074"/>
                    </a:cubicBezTo>
                    <a:cubicBezTo>
                      <a:pt x="466" y="3074"/>
                      <a:pt x="596" y="3003"/>
                      <a:pt x="679" y="2838"/>
                    </a:cubicBezTo>
                    <a:cubicBezTo>
                      <a:pt x="999" y="1974"/>
                      <a:pt x="1543" y="1109"/>
                      <a:pt x="2079" y="244"/>
                    </a:cubicBezTo>
                    <a:cubicBezTo>
                      <a:pt x="2171" y="160"/>
                      <a:pt x="2045" y="1"/>
                      <a:pt x="1934" y="1"/>
                    </a:cubicBezTo>
                    <a:close/>
                  </a:path>
                </a:pathLst>
              </a:custGeom>
              <a:solidFill>
                <a:srgbClr val="ECC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CC664"/>
                  </a:solidFill>
                </a:endParaRPr>
              </a:p>
            </p:txBody>
          </p:sp>
          <p:sp>
            <p:nvSpPr>
              <p:cNvPr id="449" name="Google Shape;996;p45">
                <a:extLst>
                  <a:ext uri="{FF2B5EF4-FFF2-40B4-BE49-F238E27FC236}">
                    <a16:creationId xmlns:a16="http://schemas.microsoft.com/office/drawing/2014/main" id="{160DBDDB-6DAC-9534-CA0B-049BFEDFE42B}"/>
                  </a:ext>
                </a:extLst>
              </p:cNvPr>
              <p:cNvSpPr/>
              <p:nvPr/>
            </p:nvSpPr>
            <p:spPr>
              <a:xfrm>
                <a:off x="2727850" y="3474025"/>
                <a:ext cx="30800" cy="37075"/>
              </a:xfrm>
              <a:custGeom>
                <a:avLst/>
                <a:gdLst/>
                <a:ahLst/>
                <a:cxnLst/>
                <a:rect l="l" t="t" r="r" b="b"/>
                <a:pathLst>
                  <a:path w="1232" h="1483" extrusionOk="0">
                    <a:moveTo>
                      <a:pt x="84" y="1"/>
                    </a:moveTo>
                    <a:cubicBezTo>
                      <a:pt x="51" y="1"/>
                      <a:pt x="1" y="47"/>
                      <a:pt x="1" y="47"/>
                    </a:cubicBezTo>
                    <a:lnTo>
                      <a:pt x="39" y="121"/>
                    </a:lnTo>
                    <a:lnTo>
                      <a:pt x="39" y="121"/>
                    </a:lnTo>
                    <a:lnTo>
                      <a:pt x="1" y="159"/>
                    </a:lnTo>
                    <a:cubicBezTo>
                      <a:pt x="30" y="159"/>
                      <a:pt x="51" y="166"/>
                      <a:pt x="67" y="178"/>
                    </a:cubicBezTo>
                    <a:lnTo>
                      <a:pt x="67" y="178"/>
                    </a:lnTo>
                    <a:lnTo>
                      <a:pt x="107" y="256"/>
                    </a:lnTo>
                    <a:lnTo>
                      <a:pt x="107" y="256"/>
                    </a:lnTo>
                    <a:cubicBezTo>
                      <a:pt x="113" y="291"/>
                      <a:pt x="113" y="333"/>
                      <a:pt x="113" y="375"/>
                    </a:cubicBezTo>
                    <a:cubicBezTo>
                      <a:pt x="113" y="427"/>
                      <a:pt x="139" y="453"/>
                      <a:pt x="165" y="453"/>
                    </a:cubicBezTo>
                    <a:cubicBezTo>
                      <a:pt x="177" y="453"/>
                      <a:pt x="189" y="448"/>
                      <a:pt x="198" y="437"/>
                    </a:cubicBezTo>
                    <a:lnTo>
                      <a:pt x="198" y="437"/>
                    </a:lnTo>
                    <a:lnTo>
                      <a:pt x="329" y="695"/>
                    </a:lnTo>
                    <a:cubicBezTo>
                      <a:pt x="433" y="911"/>
                      <a:pt x="545" y="1127"/>
                      <a:pt x="762" y="1344"/>
                    </a:cubicBezTo>
                    <a:cubicBezTo>
                      <a:pt x="793" y="1444"/>
                      <a:pt x="855" y="1483"/>
                      <a:pt x="920" y="1483"/>
                    </a:cubicBezTo>
                    <a:cubicBezTo>
                      <a:pt x="1068" y="1483"/>
                      <a:pt x="1232" y="1278"/>
                      <a:pt x="1082" y="1127"/>
                    </a:cubicBezTo>
                    <a:cubicBezTo>
                      <a:pt x="865" y="911"/>
                      <a:pt x="762" y="695"/>
                      <a:pt x="649" y="591"/>
                    </a:cubicBezTo>
                    <a:cubicBezTo>
                      <a:pt x="433" y="375"/>
                      <a:pt x="329" y="159"/>
                      <a:pt x="113" y="47"/>
                    </a:cubicBezTo>
                    <a:cubicBezTo>
                      <a:pt x="113" y="12"/>
                      <a:pt x="101" y="1"/>
                      <a:pt x="84" y="1"/>
                    </a:cubicBezTo>
                    <a:close/>
                  </a:path>
                </a:pathLst>
              </a:custGeom>
              <a:solidFill>
                <a:srgbClr val="ECC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CC664"/>
                  </a:solidFill>
                </a:endParaRPr>
              </a:p>
            </p:txBody>
          </p:sp>
          <p:sp>
            <p:nvSpPr>
              <p:cNvPr id="450" name="Google Shape;997;p45">
                <a:extLst>
                  <a:ext uri="{FF2B5EF4-FFF2-40B4-BE49-F238E27FC236}">
                    <a16:creationId xmlns:a16="http://schemas.microsoft.com/office/drawing/2014/main" id="{DAD86E3A-870B-87B2-0FFE-81F8F86B6017}"/>
                  </a:ext>
                </a:extLst>
              </p:cNvPr>
              <p:cNvSpPr/>
              <p:nvPr/>
            </p:nvSpPr>
            <p:spPr>
              <a:xfrm>
                <a:off x="2966650" y="3525125"/>
                <a:ext cx="51500" cy="34625"/>
              </a:xfrm>
              <a:custGeom>
                <a:avLst/>
                <a:gdLst/>
                <a:ahLst/>
                <a:cxnLst/>
                <a:rect l="l" t="t" r="r" b="b"/>
                <a:pathLst>
                  <a:path w="2060" h="1385" extrusionOk="0">
                    <a:moveTo>
                      <a:pt x="1719" y="1"/>
                    </a:moveTo>
                    <a:cubicBezTo>
                      <a:pt x="1674" y="1"/>
                      <a:pt x="1628" y="18"/>
                      <a:pt x="1586" y="61"/>
                    </a:cubicBezTo>
                    <a:cubicBezTo>
                      <a:pt x="1153" y="380"/>
                      <a:pt x="608" y="813"/>
                      <a:pt x="176" y="1141"/>
                    </a:cubicBezTo>
                    <a:cubicBezTo>
                      <a:pt x="0" y="1226"/>
                      <a:pt x="111" y="1385"/>
                      <a:pt x="219" y="1385"/>
                    </a:cubicBezTo>
                    <a:cubicBezTo>
                      <a:pt x="243" y="1385"/>
                      <a:pt x="268" y="1377"/>
                      <a:pt x="289" y="1358"/>
                    </a:cubicBezTo>
                    <a:cubicBezTo>
                      <a:pt x="825" y="1029"/>
                      <a:pt x="1369" y="709"/>
                      <a:pt x="1802" y="380"/>
                    </a:cubicBezTo>
                    <a:cubicBezTo>
                      <a:pt x="2059" y="297"/>
                      <a:pt x="1902" y="1"/>
                      <a:pt x="1719" y="1"/>
                    </a:cubicBezTo>
                    <a:close/>
                  </a:path>
                </a:pathLst>
              </a:custGeom>
              <a:solidFill>
                <a:srgbClr val="ECC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CC664"/>
                  </a:solidFill>
                </a:endParaRPr>
              </a:p>
            </p:txBody>
          </p:sp>
          <p:sp>
            <p:nvSpPr>
              <p:cNvPr id="451" name="Google Shape;998;p45">
                <a:extLst>
                  <a:ext uri="{FF2B5EF4-FFF2-40B4-BE49-F238E27FC236}">
                    <a16:creationId xmlns:a16="http://schemas.microsoft.com/office/drawing/2014/main" id="{64D9D4FB-23F1-BB3C-5E82-01D6A67B7E37}"/>
                  </a:ext>
                </a:extLst>
              </p:cNvPr>
              <p:cNvSpPr/>
              <p:nvPr/>
            </p:nvSpPr>
            <p:spPr>
              <a:xfrm>
                <a:off x="2752275" y="3572175"/>
                <a:ext cx="153950" cy="134500"/>
              </a:xfrm>
              <a:custGeom>
                <a:avLst/>
                <a:gdLst/>
                <a:ahLst/>
                <a:cxnLst/>
                <a:rect l="l" t="t" r="r" b="b"/>
                <a:pathLst>
                  <a:path w="6158" h="5380" extrusionOk="0">
                    <a:moveTo>
                      <a:pt x="3048" y="0"/>
                    </a:moveTo>
                    <a:cubicBezTo>
                      <a:pt x="2480" y="0"/>
                      <a:pt x="1918" y="108"/>
                      <a:pt x="1514" y="340"/>
                    </a:cubicBezTo>
                    <a:cubicBezTo>
                      <a:pt x="969" y="772"/>
                      <a:pt x="537" y="1309"/>
                      <a:pt x="217" y="1957"/>
                    </a:cubicBezTo>
                    <a:cubicBezTo>
                      <a:pt x="105" y="2173"/>
                      <a:pt x="105" y="2389"/>
                      <a:pt x="1" y="2606"/>
                    </a:cubicBezTo>
                    <a:lnTo>
                      <a:pt x="1" y="3366"/>
                    </a:lnTo>
                    <a:cubicBezTo>
                      <a:pt x="105" y="3903"/>
                      <a:pt x="321" y="4231"/>
                      <a:pt x="649" y="4551"/>
                    </a:cubicBezTo>
                    <a:cubicBezTo>
                      <a:pt x="1082" y="4880"/>
                      <a:pt x="1514" y="5096"/>
                      <a:pt x="1946" y="5200"/>
                    </a:cubicBezTo>
                    <a:cubicBezTo>
                      <a:pt x="2263" y="5327"/>
                      <a:pt x="2619" y="5379"/>
                      <a:pt x="2991" y="5379"/>
                    </a:cubicBezTo>
                    <a:cubicBezTo>
                      <a:pt x="3249" y="5379"/>
                      <a:pt x="3514" y="5354"/>
                      <a:pt x="3779" y="5312"/>
                    </a:cubicBezTo>
                    <a:cubicBezTo>
                      <a:pt x="4324" y="5200"/>
                      <a:pt x="4973" y="4983"/>
                      <a:pt x="5292" y="4447"/>
                    </a:cubicBezTo>
                    <a:cubicBezTo>
                      <a:pt x="5509" y="4231"/>
                      <a:pt x="5621" y="4015"/>
                      <a:pt x="5725" y="3799"/>
                    </a:cubicBezTo>
                    <a:cubicBezTo>
                      <a:pt x="6053" y="3150"/>
                      <a:pt x="6157" y="2389"/>
                      <a:pt x="6053" y="1741"/>
                    </a:cubicBezTo>
                    <a:cubicBezTo>
                      <a:pt x="5837" y="989"/>
                      <a:pt x="5189" y="444"/>
                      <a:pt x="4428" y="228"/>
                    </a:cubicBezTo>
                    <a:cubicBezTo>
                      <a:pt x="4028" y="80"/>
                      <a:pt x="3536" y="0"/>
                      <a:pt x="3048" y="0"/>
                    </a:cubicBez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999;p45">
                <a:extLst>
                  <a:ext uri="{FF2B5EF4-FFF2-40B4-BE49-F238E27FC236}">
                    <a16:creationId xmlns:a16="http://schemas.microsoft.com/office/drawing/2014/main" id="{62170DFF-8B5C-F480-344E-CC3DA3BA19CE}"/>
                  </a:ext>
                </a:extLst>
              </p:cNvPr>
              <p:cNvSpPr/>
              <p:nvPr/>
            </p:nvSpPr>
            <p:spPr>
              <a:xfrm>
                <a:off x="2777525" y="3531525"/>
                <a:ext cx="150300" cy="131925"/>
              </a:xfrm>
              <a:custGeom>
                <a:avLst/>
                <a:gdLst/>
                <a:ahLst/>
                <a:cxnLst/>
                <a:rect l="l" t="t" r="r" b="b"/>
                <a:pathLst>
                  <a:path w="6012" h="5277" extrusionOk="0">
                    <a:moveTo>
                      <a:pt x="2132" y="1"/>
                    </a:moveTo>
                    <a:cubicBezTo>
                      <a:pt x="2035" y="1"/>
                      <a:pt x="1952" y="34"/>
                      <a:pt x="1905" y="124"/>
                    </a:cubicBezTo>
                    <a:cubicBezTo>
                      <a:pt x="1689" y="124"/>
                      <a:pt x="1689" y="341"/>
                      <a:pt x="1585" y="453"/>
                    </a:cubicBezTo>
                    <a:lnTo>
                      <a:pt x="1369" y="453"/>
                    </a:lnTo>
                    <a:cubicBezTo>
                      <a:pt x="1275" y="432"/>
                      <a:pt x="1186" y="422"/>
                      <a:pt x="1102" y="422"/>
                    </a:cubicBezTo>
                    <a:cubicBezTo>
                      <a:pt x="316" y="422"/>
                      <a:pt x="1" y="1289"/>
                      <a:pt x="392" y="2070"/>
                    </a:cubicBezTo>
                    <a:cubicBezTo>
                      <a:pt x="640" y="2646"/>
                      <a:pt x="1197" y="2910"/>
                      <a:pt x="1779" y="2910"/>
                    </a:cubicBezTo>
                    <a:cubicBezTo>
                      <a:pt x="1966" y="2910"/>
                      <a:pt x="2155" y="2883"/>
                      <a:pt x="2337" y="2831"/>
                    </a:cubicBezTo>
                    <a:cubicBezTo>
                      <a:pt x="2337" y="3047"/>
                      <a:pt x="2449" y="3151"/>
                      <a:pt x="2553" y="3263"/>
                    </a:cubicBezTo>
                    <a:cubicBezTo>
                      <a:pt x="2666" y="3367"/>
                      <a:pt x="2882" y="3479"/>
                      <a:pt x="2986" y="3479"/>
                    </a:cubicBezTo>
                    <a:cubicBezTo>
                      <a:pt x="3202" y="3583"/>
                      <a:pt x="3314" y="3583"/>
                      <a:pt x="3530" y="3583"/>
                    </a:cubicBezTo>
                    <a:cubicBezTo>
                      <a:pt x="3746" y="3583"/>
                      <a:pt x="4066" y="3479"/>
                      <a:pt x="4395" y="3263"/>
                    </a:cubicBezTo>
                    <a:lnTo>
                      <a:pt x="4395" y="3263"/>
                    </a:lnTo>
                    <a:cubicBezTo>
                      <a:pt x="4179" y="3479"/>
                      <a:pt x="4066" y="3695"/>
                      <a:pt x="3963" y="4015"/>
                    </a:cubicBezTo>
                    <a:cubicBezTo>
                      <a:pt x="3963" y="4128"/>
                      <a:pt x="3850" y="4344"/>
                      <a:pt x="3963" y="4560"/>
                    </a:cubicBezTo>
                    <a:cubicBezTo>
                      <a:pt x="3963" y="4776"/>
                      <a:pt x="4066" y="4992"/>
                      <a:pt x="4282" y="5096"/>
                    </a:cubicBezTo>
                    <a:cubicBezTo>
                      <a:pt x="4410" y="5224"/>
                      <a:pt x="4538" y="5276"/>
                      <a:pt x="4644" y="5276"/>
                    </a:cubicBezTo>
                    <a:cubicBezTo>
                      <a:pt x="4718" y="5276"/>
                      <a:pt x="4781" y="5251"/>
                      <a:pt x="4827" y="5209"/>
                    </a:cubicBezTo>
                    <a:cubicBezTo>
                      <a:pt x="4931" y="5096"/>
                      <a:pt x="5043" y="4880"/>
                      <a:pt x="5260" y="4664"/>
                    </a:cubicBezTo>
                    <a:cubicBezTo>
                      <a:pt x="5579" y="4128"/>
                      <a:pt x="6012" y="3047"/>
                      <a:pt x="5476" y="2398"/>
                    </a:cubicBezTo>
                    <a:cubicBezTo>
                      <a:pt x="5260" y="2070"/>
                      <a:pt x="4931" y="1966"/>
                      <a:pt x="4611" y="1750"/>
                    </a:cubicBezTo>
                    <a:cubicBezTo>
                      <a:pt x="4282" y="1534"/>
                      <a:pt x="4066" y="1205"/>
                      <a:pt x="3963" y="885"/>
                    </a:cubicBezTo>
                    <a:cubicBezTo>
                      <a:pt x="3850" y="557"/>
                      <a:pt x="3634" y="341"/>
                      <a:pt x="3314" y="341"/>
                    </a:cubicBezTo>
                    <a:cubicBezTo>
                      <a:pt x="3098" y="341"/>
                      <a:pt x="2986" y="557"/>
                      <a:pt x="2882" y="669"/>
                    </a:cubicBezTo>
                    <a:cubicBezTo>
                      <a:pt x="2882" y="453"/>
                      <a:pt x="2769" y="237"/>
                      <a:pt x="2553" y="124"/>
                    </a:cubicBezTo>
                    <a:cubicBezTo>
                      <a:pt x="2428" y="64"/>
                      <a:pt x="2267" y="1"/>
                      <a:pt x="2132" y="1"/>
                    </a:cubicBezTo>
                    <a:close/>
                  </a:path>
                </a:pathLst>
              </a:custGeom>
              <a:solidFill>
                <a:srgbClr val="3F34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1000;p45">
                <a:extLst>
                  <a:ext uri="{FF2B5EF4-FFF2-40B4-BE49-F238E27FC236}">
                    <a16:creationId xmlns:a16="http://schemas.microsoft.com/office/drawing/2014/main" id="{2D9937BB-D133-1E5D-277C-08EA788B2414}"/>
                  </a:ext>
                </a:extLst>
              </p:cNvPr>
              <p:cNvSpPr/>
              <p:nvPr/>
            </p:nvSpPr>
            <p:spPr>
              <a:xfrm>
                <a:off x="2790100" y="3545425"/>
                <a:ext cx="29650" cy="51475"/>
              </a:xfrm>
              <a:custGeom>
                <a:avLst/>
                <a:gdLst/>
                <a:ahLst/>
                <a:cxnLst/>
                <a:rect l="l" t="t" r="r" b="b"/>
                <a:pathLst>
                  <a:path w="1186" h="2059" extrusionOk="0">
                    <a:moveTo>
                      <a:pt x="433" y="1"/>
                    </a:moveTo>
                    <a:cubicBezTo>
                      <a:pt x="1" y="329"/>
                      <a:pt x="1" y="865"/>
                      <a:pt x="105" y="1298"/>
                    </a:cubicBezTo>
                    <a:cubicBezTo>
                      <a:pt x="321" y="1730"/>
                      <a:pt x="753" y="2059"/>
                      <a:pt x="1186" y="2059"/>
                    </a:cubicBezTo>
                    <a:cubicBezTo>
                      <a:pt x="753" y="1946"/>
                      <a:pt x="433" y="1626"/>
                      <a:pt x="217" y="1298"/>
                    </a:cubicBezTo>
                    <a:cubicBezTo>
                      <a:pt x="105" y="865"/>
                      <a:pt x="105" y="329"/>
                      <a:pt x="433" y="113"/>
                    </a:cubicBezTo>
                    <a:lnTo>
                      <a:pt x="433" y="1"/>
                    </a:ln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1001;p45">
                <a:extLst>
                  <a:ext uri="{FF2B5EF4-FFF2-40B4-BE49-F238E27FC236}">
                    <a16:creationId xmlns:a16="http://schemas.microsoft.com/office/drawing/2014/main" id="{82099833-331A-65FD-4832-7BA8C8D62308}"/>
                  </a:ext>
                </a:extLst>
              </p:cNvPr>
              <p:cNvSpPr/>
              <p:nvPr/>
            </p:nvSpPr>
            <p:spPr>
              <a:xfrm>
                <a:off x="2803525" y="3548250"/>
                <a:ext cx="56875" cy="64875"/>
              </a:xfrm>
              <a:custGeom>
                <a:avLst/>
                <a:gdLst/>
                <a:ahLst/>
                <a:cxnLst/>
                <a:rect l="l" t="t" r="r" b="b"/>
                <a:pathLst>
                  <a:path w="2275" h="2595" extrusionOk="0">
                    <a:moveTo>
                      <a:pt x="112" y="0"/>
                    </a:moveTo>
                    <a:cubicBezTo>
                      <a:pt x="0" y="536"/>
                      <a:pt x="112" y="969"/>
                      <a:pt x="432" y="1401"/>
                    </a:cubicBezTo>
                    <a:cubicBezTo>
                      <a:pt x="545" y="1513"/>
                      <a:pt x="761" y="1617"/>
                      <a:pt x="977" y="1729"/>
                    </a:cubicBezTo>
                    <a:cubicBezTo>
                      <a:pt x="1193" y="1833"/>
                      <a:pt x="1513" y="1833"/>
                      <a:pt x="1729" y="1946"/>
                    </a:cubicBezTo>
                    <a:cubicBezTo>
                      <a:pt x="2058" y="2049"/>
                      <a:pt x="2162" y="2266"/>
                      <a:pt x="2274" y="2594"/>
                    </a:cubicBezTo>
                    <a:cubicBezTo>
                      <a:pt x="2274" y="2378"/>
                      <a:pt x="2162" y="2162"/>
                      <a:pt x="2058" y="2049"/>
                    </a:cubicBezTo>
                    <a:cubicBezTo>
                      <a:pt x="1842" y="1833"/>
                      <a:pt x="1626" y="1833"/>
                      <a:pt x="1409" y="1729"/>
                    </a:cubicBezTo>
                    <a:cubicBezTo>
                      <a:pt x="1193" y="1729"/>
                      <a:pt x="977" y="1617"/>
                      <a:pt x="761" y="1513"/>
                    </a:cubicBezTo>
                    <a:cubicBezTo>
                      <a:pt x="545" y="1297"/>
                      <a:pt x="329" y="1185"/>
                      <a:pt x="216" y="969"/>
                    </a:cubicBezTo>
                    <a:cubicBezTo>
                      <a:pt x="112" y="649"/>
                      <a:pt x="112" y="320"/>
                      <a:pt x="112" y="0"/>
                    </a:cubicBez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1002;p45">
                <a:extLst>
                  <a:ext uri="{FF2B5EF4-FFF2-40B4-BE49-F238E27FC236}">
                    <a16:creationId xmlns:a16="http://schemas.microsoft.com/office/drawing/2014/main" id="{DB076116-55EF-EB4F-D2A0-6BDF7F7F8554}"/>
                  </a:ext>
                </a:extLst>
              </p:cNvPr>
              <p:cNvSpPr/>
              <p:nvPr/>
            </p:nvSpPr>
            <p:spPr>
              <a:xfrm>
                <a:off x="2817125" y="3537425"/>
                <a:ext cx="51250" cy="67475"/>
              </a:xfrm>
              <a:custGeom>
                <a:avLst/>
                <a:gdLst/>
                <a:ahLst/>
                <a:cxnLst/>
                <a:rect l="l" t="t" r="r" b="b"/>
                <a:pathLst>
                  <a:path w="2050" h="2699" extrusionOk="0">
                    <a:moveTo>
                      <a:pt x="433" y="1"/>
                    </a:moveTo>
                    <a:lnTo>
                      <a:pt x="433" y="1"/>
                    </a:lnTo>
                    <a:cubicBezTo>
                      <a:pt x="1" y="433"/>
                      <a:pt x="105" y="1082"/>
                      <a:pt x="537" y="1514"/>
                    </a:cubicBezTo>
                    <a:cubicBezTo>
                      <a:pt x="969" y="1946"/>
                      <a:pt x="1730" y="2050"/>
                      <a:pt x="1946" y="2699"/>
                    </a:cubicBezTo>
                    <a:lnTo>
                      <a:pt x="2050" y="2699"/>
                    </a:lnTo>
                    <a:cubicBezTo>
                      <a:pt x="1946" y="2050"/>
                      <a:pt x="1185" y="1946"/>
                      <a:pt x="753" y="1618"/>
                    </a:cubicBezTo>
                    <a:cubicBezTo>
                      <a:pt x="321" y="1185"/>
                      <a:pt x="105" y="537"/>
                      <a:pt x="433" y="1"/>
                    </a:cubicBez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1003;p45">
                <a:extLst>
                  <a:ext uri="{FF2B5EF4-FFF2-40B4-BE49-F238E27FC236}">
                    <a16:creationId xmlns:a16="http://schemas.microsoft.com/office/drawing/2014/main" id="{0C58BD55-52E8-D655-AB3C-4C15B712917D}"/>
                  </a:ext>
                </a:extLst>
              </p:cNvPr>
              <p:cNvSpPr/>
              <p:nvPr/>
            </p:nvSpPr>
            <p:spPr>
              <a:xfrm>
                <a:off x="2841350" y="3550825"/>
                <a:ext cx="64875" cy="97300"/>
              </a:xfrm>
              <a:custGeom>
                <a:avLst/>
                <a:gdLst/>
                <a:ahLst/>
                <a:cxnLst/>
                <a:rect l="l" t="t" r="r" b="b"/>
                <a:pathLst>
                  <a:path w="2595" h="3892" extrusionOk="0">
                    <a:moveTo>
                      <a:pt x="0" y="1"/>
                    </a:moveTo>
                    <a:lnTo>
                      <a:pt x="0" y="113"/>
                    </a:lnTo>
                    <a:cubicBezTo>
                      <a:pt x="0" y="330"/>
                      <a:pt x="113" y="546"/>
                      <a:pt x="216" y="762"/>
                    </a:cubicBezTo>
                    <a:cubicBezTo>
                      <a:pt x="433" y="978"/>
                      <a:pt x="761" y="1082"/>
                      <a:pt x="1081" y="1194"/>
                    </a:cubicBezTo>
                    <a:cubicBezTo>
                      <a:pt x="1729" y="1514"/>
                      <a:pt x="2378" y="1946"/>
                      <a:pt x="2378" y="2707"/>
                    </a:cubicBezTo>
                    <a:cubicBezTo>
                      <a:pt x="2274" y="3140"/>
                      <a:pt x="2058" y="3460"/>
                      <a:pt x="1842" y="3788"/>
                    </a:cubicBezTo>
                    <a:cubicBezTo>
                      <a:pt x="1842" y="3892"/>
                      <a:pt x="1842" y="3892"/>
                      <a:pt x="1946" y="3892"/>
                    </a:cubicBezTo>
                    <a:cubicBezTo>
                      <a:pt x="2378" y="3356"/>
                      <a:pt x="2594" y="2595"/>
                      <a:pt x="2274" y="2059"/>
                    </a:cubicBezTo>
                    <a:cubicBezTo>
                      <a:pt x="2058" y="1730"/>
                      <a:pt x="1842" y="1514"/>
                      <a:pt x="1513" y="1410"/>
                    </a:cubicBezTo>
                    <a:cubicBezTo>
                      <a:pt x="1297" y="1194"/>
                      <a:pt x="977" y="1082"/>
                      <a:pt x="649" y="978"/>
                    </a:cubicBezTo>
                    <a:cubicBezTo>
                      <a:pt x="329" y="762"/>
                      <a:pt x="0" y="433"/>
                      <a:pt x="113" y="113"/>
                    </a:cubicBezTo>
                    <a:cubicBezTo>
                      <a:pt x="113" y="113"/>
                      <a:pt x="113" y="1"/>
                      <a:pt x="0" y="1"/>
                    </a:cubicBez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1004;p45">
                <a:extLst>
                  <a:ext uri="{FF2B5EF4-FFF2-40B4-BE49-F238E27FC236}">
                    <a16:creationId xmlns:a16="http://schemas.microsoft.com/office/drawing/2014/main" id="{E7EDC6BA-9C4F-0C42-24C9-72C5ED898AF8}"/>
                  </a:ext>
                </a:extLst>
              </p:cNvPr>
              <p:cNvSpPr/>
              <p:nvPr/>
            </p:nvSpPr>
            <p:spPr>
              <a:xfrm>
                <a:off x="2884575" y="3618500"/>
                <a:ext cx="8250" cy="24225"/>
              </a:xfrm>
              <a:custGeom>
                <a:avLst/>
                <a:gdLst/>
                <a:ahLst/>
                <a:cxnLst/>
                <a:rect l="l" t="t" r="r" b="b"/>
                <a:pathLst>
                  <a:path w="330" h="969" extrusionOk="0">
                    <a:moveTo>
                      <a:pt x="329" y="0"/>
                    </a:moveTo>
                    <a:lnTo>
                      <a:pt x="329" y="0"/>
                    </a:lnTo>
                    <a:cubicBezTo>
                      <a:pt x="217" y="216"/>
                      <a:pt x="217" y="320"/>
                      <a:pt x="217" y="536"/>
                    </a:cubicBezTo>
                    <a:cubicBezTo>
                      <a:pt x="329" y="320"/>
                      <a:pt x="329" y="216"/>
                      <a:pt x="329" y="0"/>
                    </a:cubicBezTo>
                    <a:close/>
                    <a:moveTo>
                      <a:pt x="217" y="536"/>
                    </a:moveTo>
                    <a:cubicBezTo>
                      <a:pt x="113" y="649"/>
                      <a:pt x="113" y="753"/>
                      <a:pt x="0" y="969"/>
                    </a:cubicBezTo>
                    <a:lnTo>
                      <a:pt x="113" y="969"/>
                    </a:lnTo>
                    <a:cubicBezTo>
                      <a:pt x="113" y="865"/>
                      <a:pt x="217" y="649"/>
                      <a:pt x="217" y="536"/>
                    </a:cubicBez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1005;p45">
                <a:extLst>
                  <a:ext uri="{FF2B5EF4-FFF2-40B4-BE49-F238E27FC236}">
                    <a16:creationId xmlns:a16="http://schemas.microsoft.com/office/drawing/2014/main" id="{A3A48103-D2D0-A791-3DB4-077211288BC6}"/>
                  </a:ext>
                </a:extLst>
              </p:cNvPr>
              <p:cNvSpPr/>
              <p:nvPr/>
            </p:nvSpPr>
            <p:spPr>
              <a:xfrm>
                <a:off x="2881975" y="3575250"/>
                <a:ext cx="35050" cy="67475"/>
              </a:xfrm>
              <a:custGeom>
                <a:avLst/>
                <a:gdLst/>
                <a:ahLst/>
                <a:cxnLst/>
                <a:rect l="l" t="t" r="r" b="b"/>
                <a:pathLst>
                  <a:path w="1402" h="2699" extrusionOk="0">
                    <a:moveTo>
                      <a:pt x="104" y="1"/>
                    </a:moveTo>
                    <a:cubicBezTo>
                      <a:pt x="104" y="1"/>
                      <a:pt x="1" y="1"/>
                      <a:pt x="104" y="105"/>
                    </a:cubicBezTo>
                    <a:cubicBezTo>
                      <a:pt x="217" y="217"/>
                      <a:pt x="433" y="433"/>
                      <a:pt x="649" y="537"/>
                    </a:cubicBezTo>
                    <a:cubicBezTo>
                      <a:pt x="865" y="753"/>
                      <a:pt x="1082" y="969"/>
                      <a:pt x="1082" y="1186"/>
                    </a:cubicBezTo>
                    <a:cubicBezTo>
                      <a:pt x="1298" y="1730"/>
                      <a:pt x="1082" y="2163"/>
                      <a:pt x="865" y="2595"/>
                    </a:cubicBezTo>
                    <a:lnTo>
                      <a:pt x="865" y="2699"/>
                    </a:lnTo>
                    <a:lnTo>
                      <a:pt x="969" y="2699"/>
                    </a:lnTo>
                    <a:cubicBezTo>
                      <a:pt x="1185" y="2266"/>
                      <a:pt x="1401" y="1730"/>
                      <a:pt x="1185" y="1186"/>
                    </a:cubicBezTo>
                    <a:cubicBezTo>
                      <a:pt x="1185" y="969"/>
                      <a:pt x="969" y="753"/>
                      <a:pt x="865" y="537"/>
                    </a:cubicBezTo>
                    <a:cubicBezTo>
                      <a:pt x="537" y="433"/>
                      <a:pt x="321" y="217"/>
                      <a:pt x="104" y="1"/>
                    </a:cubicBez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1006;p45">
                <a:extLst>
                  <a:ext uri="{FF2B5EF4-FFF2-40B4-BE49-F238E27FC236}">
                    <a16:creationId xmlns:a16="http://schemas.microsoft.com/office/drawing/2014/main" id="{D67140B5-F06A-3723-C428-97DB72EF47A3}"/>
                  </a:ext>
                </a:extLst>
              </p:cNvPr>
              <p:cNvSpPr/>
              <p:nvPr/>
            </p:nvSpPr>
            <p:spPr>
              <a:xfrm>
                <a:off x="2781900" y="3613100"/>
                <a:ext cx="5425" cy="8025"/>
              </a:xfrm>
              <a:custGeom>
                <a:avLst/>
                <a:gdLst/>
                <a:ahLst/>
                <a:cxnLst/>
                <a:rect l="l" t="t" r="r" b="b"/>
                <a:pathLst>
                  <a:path w="217" h="321" extrusionOk="0">
                    <a:moveTo>
                      <a:pt x="113" y="0"/>
                    </a:moveTo>
                    <a:cubicBezTo>
                      <a:pt x="0" y="0"/>
                      <a:pt x="0" y="104"/>
                      <a:pt x="0" y="216"/>
                    </a:cubicBezTo>
                    <a:cubicBezTo>
                      <a:pt x="0" y="320"/>
                      <a:pt x="0" y="320"/>
                      <a:pt x="113" y="320"/>
                    </a:cubicBezTo>
                    <a:cubicBezTo>
                      <a:pt x="217" y="320"/>
                      <a:pt x="217" y="320"/>
                      <a:pt x="217" y="216"/>
                    </a:cubicBezTo>
                    <a:cubicBezTo>
                      <a:pt x="217" y="104"/>
                      <a:pt x="217" y="0"/>
                      <a:pt x="113" y="0"/>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1007;p45">
                <a:extLst>
                  <a:ext uri="{FF2B5EF4-FFF2-40B4-BE49-F238E27FC236}">
                    <a16:creationId xmlns:a16="http://schemas.microsoft.com/office/drawing/2014/main" id="{8F1932D3-27E0-D08E-F2FE-4998F71CCCA3}"/>
                  </a:ext>
                </a:extLst>
              </p:cNvPr>
              <p:cNvSpPr/>
              <p:nvPr/>
            </p:nvSpPr>
            <p:spPr>
              <a:xfrm>
                <a:off x="2827950" y="3623900"/>
                <a:ext cx="5425" cy="8025"/>
              </a:xfrm>
              <a:custGeom>
                <a:avLst/>
                <a:gdLst/>
                <a:ahLst/>
                <a:cxnLst/>
                <a:rect l="l" t="t" r="r" b="b"/>
                <a:pathLst>
                  <a:path w="217" h="321" extrusionOk="0">
                    <a:moveTo>
                      <a:pt x="104" y="0"/>
                    </a:moveTo>
                    <a:cubicBezTo>
                      <a:pt x="104" y="0"/>
                      <a:pt x="0" y="0"/>
                      <a:pt x="0" y="104"/>
                    </a:cubicBezTo>
                    <a:cubicBezTo>
                      <a:pt x="0" y="217"/>
                      <a:pt x="104" y="320"/>
                      <a:pt x="104" y="320"/>
                    </a:cubicBezTo>
                    <a:cubicBezTo>
                      <a:pt x="216" y="320"/>
                      <a:pt x="216" y="217"/>
                      <a:pt x="216" y="104"/>
                    </a:cubicBezTo>
                    <a:cubicBezTo>
                      <a:pt x="216" y="0"/>
                      <a:pt x="216" y="0"/>
                      <a:pt x="104" y="0"/>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1008;p45">
                <a:extLst>
                  <a:ext uri="{FF2B5EF4-FFF2-40B4-BE49-F238E27FC236}">
                    <a16:creationId xmlns:a16="http://schemas.microsoft.com/office/drawing/2014/main" id="{478B23BC-6E18-0231-6252-E5AFA3EDCB62}"/>
                  </a:ext>
                </a:extLst>
              </p:cNvPr>
              <p:cNvSpPr/>
              <p:nvPr/>
            </p:nvSpPr>
            <p:spPr>
              <a:xfrm>
                <a:off x="2752275" y="3621100"/>
                <a:ext cx="24250" cy="35250"/>
              </a:xfrm>
              <a:custGeom>
                <a:avLst/>
                <a:gdLst/>
                <a:ahLst/>
                <a:cxnLst/>
                <a:rect l="l" t="t" r="r" b="b"/>
                <a:pathLst>
                  <a:path w="970" h="1410" extrusionOk="0">
                    <a:moveTo>
                      <a:pt x="217" y="0"/>
                    </a:moveTo>
                    <a:cubicBezTo>
                      <a:pt x="105" y="216"/>
                      <a:pt x="105" y="432"/>
                      <a:pt x="1" y="649"/>
                    </a:cubicBezTo>
                    <a:lnTo>
                      <a:pt x="1" y="1193"/>
                    </a:lnTo>
                    <a:lnTo>
                      <a:pt x="1" y="1409"/>
                    </a:lnTo>
                    <a:lnTo>
                      <a:pt x="217" y="1409"/>
                    </a:lnTo>
                    <a:cubicBezTo>
                      <a:pt x="649" y="1409"/>
                      <a:pt x="969" y="1081"/>
                      <a:pt x="969" y="761"/>
                    </a:cubicBezTo>
                    <a:cubicBezTo>
                      <a:pt x="969" y="329"/>
                      <a:pt x="649" y="0"/>
                      <a:pt x="217" y="0"/>
                    </a:cubicBezTo>
                    <a:close/>
                  </a:path>
                </a:pathLst>
              </a:custGeom>
              <a:solidFill>
                <a:srgbClr val="C36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1009;p45">
                <a:extLst>
                  <a:ext uri="{FF2B5EF4-FFF2-40B4-BE49-F238E27FC236}">
                    <a16:creationId xmlns:a16="http://schemas.microsoft.com/office/drawing/2014/main" id="{345CA31E-BD85-7EB6-F065-37A9A11D64F9}"/>
                  </a:ext>
                </a:extLst>
              </p:cNvPr>
              <p:cNvSpPr/>
              <p:nvPr/>
            </p:nvSpPr>
            <p:spPr>
              <a:xfrm>
                <a:off x="2827950" y="3637300"/>
                <a:ext cx="37850" cy="32450"/>
              </a:xfrm>
              <a:custGeom>
                <a:avLst/>
                <a:gdLst/>
                <a:ahLst/>
                <a:cxnLst/>
                <a:rect l="l" t="t" r="r" b="b"/>
                <a:pathLst>
                  <a:path w="1514" h="1298" extrusionOk="0">
                    <a:moveTo>
                      <a:pt x="752" y="1"/>
                    </a:moveTo>
                    <a:cubicBezTo>
                      <a:pt x="320" y="1"/>
                      <a:pt x="0" y="329"/>
                      <a:pt x="0" y="649"/>
                    </a:cubicBezTo>
                    <a:cubicBezTo>
                      <a:pt x="0" y="1081"/>
                      <a:pt x="320" y="1298"/>
                      <a:pt x="752" y="1298"/>
                    </a:cubicBezTo>
                    <a:cubicBezTo>
                      <a:pt x="1185" y="1298"/>
                      <a:pt x="1513" y="1081"/>
                      <a:pt x="1513" y="649"/>
                    </a:cubicBezTo>
                    <a:cubicBezTo>
                      <a:pt x="1513" y="329"/>
                      <a:pt x="1185" y="1"/>
                      <a:pt x="752" y="1"/>
                    </a:cubicBezTo>
                    <a:close/>
                  </a:path>
                </a:pathLst>
              </a:custGeom>
              <a:solidFill>
                <a:srgbClr val="C36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1010;p45">
                <a:extLst>
                  <a:ext uri="{FF2B5EF4-FFF2-40B4-BE49-F238E27FC236}">
                    <a16:creationId xmlns:a16="http://schemas.microsoft.com/office/drawing/2014/main" id="{ABE264EE-1FAA-3819-8680-64DC49FEEDE8}"/>
                  </a:ext>
                </a:extLst>
              </p:cNvPr>
              <p:cNvSpPr/>
              <p:nvPr/>
            </p:nvSpPr>
            <p:spPr>
              <a:xfrm>
                <a:off x="2787300" y="3615675"/>
                <a:ext cx="24450" cy="29875"/>
              </a:xfrm>
              <a:custGeom>
                <a:avLst/>
                <a:gdLst/>
                <a:ahLst/>
                <a:cxnLst/>
                <a:rect l="l" t="t" r="r" b="b"/>
                <a:pathLst>
                  <a:path w="978" h="1195" extrusionOk="0">
                    <a:moveTo>
                      <a:pt x="865" y="1"/>
                    </a:moveTo>
                    <a:cubicBezTo>
                      <a:pt x="649" y="217"/>
                      <a:pt x="1" y="1082"/>
                      <a:pt x="545" y="1194"/>
                    </a:cubicBezTo>
                    <a:cubicBezTo>
                      <a:pt x="649" y="1194"/>
                      <a:pt x="649" y="1082"/>
                      <a:pt x="649" y="1082"/>
                    </a:cubicBezTo>
                    <a:cubicBezTo>
                      <a:pt x="329" y="978"/>
                      <a:pt x="865" y="217"/>
                      <a:pt x="978" y="113"/>
                    </a:cubicBezTo>
                    <a:lnTo>
                      <a:pt x="865" y="1"/>
                    </a:lnTo>
                    <a:close/>
                  </a:path>
                </a:pathLst>
              </a:custGeom>
              <a:solidFill>
                <a:srgbClr val="C36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1011;p45">
                <a:extLst>
                  <a:ext uri="{FF2B5EF4-FFF2-40B4-BE49-F238E27FC236}">
                    <a16:creationId xmlns:a16="http://schemas.microsoft.com/office/drawing/2014/main" id="{59A8A104-2C59-9B29-22C6-962DF78B4D97}"/>
                  </a:ext>
                </a:extLst>
              </p:cNvPr>
              <p:cNvSpPr/>
              <p:nvPr/>
            </p:nvSpPr>
            <p:spPr>
              <a:xfrm>
                <a:off x="2773900" y="3645525"/>
                <a:ext cx="51250" cy="35350"/>
              </a:xfrm>
              <a:custGeom>
                <a:avLst/>
                <a:gdLst/>
                <a:ahLst/>
                <a:cxnLst/>
                <a:rect l="l" t="t" r="r" b="b"/>
                <a:pathLst>
                  <a:path w="2050" h="1414" extrusionOk="0">
                    <a:moveTo>
                      <a:pt x="320" y="0"/>
                    </a:moveTo>
                    <a:cubicBezTo>
                      <a:pt x="104" y="0"/>
                      <a:pt x="104" y="216"/>
                      <a:pt x="0" y="320"/>
                    </a:cubicBezTo>
                    <a:cubicBezTo>
                      <a:pt x="0" y="649"/>
                      <a:pt x="217" y="969"/>
                      <a:pt x="433" y="1185"/>
                    </a:cubicBezTo>
                    <a:cubicBezTo>
                      <a:pt x="632" y="1319"/>
                      <a:pt x="874" y="1414"/>
                      <a:pt x="1108" y="1414"/>
                    </a:cubicBezTo>
                    <a:cubicBezTo>
                      <a:pt x="1251" y="1414"/>
                      <a:pt x="1389" y="1379"/>
                      <a:pt x="1514" y="1297"/>
                    </a:cubicBezTo>
                    <a:cubicBezTo>
                      <a:pt x="1617" y="1297"/>
                      <a:pt x="1730" y="1185"/>
                      <a:pt x="1834" y="1081"/>
                    </a:cubicBezTo>
                    <a:cubicBezTo>
                      <a:pt x="1946" y="969"/>
                      <a:pt x="2050" y="865"/>
                      <a:pt x="2050" y="649"/>
                    </a:cubicBezTo>
                    <a:cubicBezTo>
                      <a:pt x="2050" y="649"/>
                      <a:pt x="2050" y="536"/>
                      <a:pt x="1946" y="536"/>
                    </a:cubicBezTo>
                    <a:cubicBezTo>
                      <a:pt x="1946" y="432"/>
                      <a:pt x="1946" y="432"/>
                      <a:pt x="1834" y="320"/>
                    </a:cubicBezTo>
                    <a:cubicBezTo>
                      <a:pt x="1730" y="216"/>
                      <a:pt x="1514" y="216"/>
                      <a:pt x="1297" y="216"/>
                    </a:cubicBezTo>
                    <a:cubicBezTo>
                      <a:pt x="1189" y="268"/>
                      <a:pt x="1081" y="294"/>
                      <a:pt x="973" y="294"/>
                    </a:cubicBezTo>
                    <a:cubicBezTo>
                      <a:pt x="865" y="294"/>
                      <a:pt x="757" y="268"/>
                      <a:pt x="649" y="216"/>
                    </a:cubicBezTo>
                    <a:cubicBezTo>
                      <a:pt x="537" y="216"/>
                      <a:pt x="537" y="216"/>
                      <a:pt x="433" y="104"/>
                    </a:cubicBezTo>
                    <a:lnTo>
                      <a:pt x="320" y="0"/>
                    </a:ln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1012;p45">
                <a:extLst>
                  <a:ext uri="{FF2B5EF4-FFF2-40B4-BE49-F238E27FC236}">
                    <a16:creationId xmlns:a16="http://schemas.microsoft.com/office/drawing/2014/main" id="{E0672B14-0976-A093-12B8-83B454FE3B08}"/>
                  </a:ext>
                </a:extLst>
              </p:cNvPr>
              <p:cNvSpPr/>
              <p:nvPr/>
            </p:nvSpPr>
            <p:spPr>
              <a:xfrm>
                <a:off x="2880025" y="3649675"/>
                <a:ext cx="34400" cy="29525"/>
              </a:xfrm>
              <a:custGeom>
                <a:avLst/>
                <a:gdLst/>
                <a:ahLst/>
                <a:cxnLst/>
                <a:rect l="l" t="t" r="r" b="b"/>
                <a:pathLst>
                  <a:path w="1376" h="1181" extrusionOk="0">
                    <a:moveTo>
                      <a:pt x="725" y="0"/>
                    </a:moveTo>
                    <a:cubicBezTo>
                      <a:pt x="653" y="0"/>
                      <a:pt x="580" y="50"/>
                      <a:pt x="511" y="50"/>
                    </a:cubicBezTo>
                    <a:lnTo>
                      <a:pt x="182" y="370"/>
                    </a:lnTo>
                    <a:cubicBezTo>
                      <a:pt x="0" y="735"/>
                      <a:pt x="126" y="1180"/>
                      <a:pt x="497" y="1180"/>
                    </a:cubicBezTo>
                    <a:cubicBezTo>
                      <a:pt x="565" y="1180"/>
                      <a:pt x="642" y="1165"/>
                      <a:pt x="727" y="1131"/>
                    </a:cubicBezTo>
                    <a:cubicBezTo>
                      <a:pt x="1047" y="1019"/>
                      <a:pt x="1376" y="699"/>
                      <a:pt x="1263" y="370"/>
                    </a:cubicBezTo>
                    <a:cubicBezTo>
                      <a:pt x="1160" y="154"/>
                      <a:pt x="1047" y="50"/>
                      <a:pt x="831" y="50"/>
                    </a:cubicBezTo>
                    <a:cubicBezTo>
                      <a:pt x="796" y="13"/>
                      <a:pt x="761" y="0"/>
                      <a:pt x="725" y="0"/>
                    </a:cubicBez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1013;p45">
                <a:extLst>
                  <a:ext uri="{FF2B5EF4-FFF2-40B4-BE49-F238E27FC236}">
                    <a16:creationId xmlns:a16="http://schemas.microsoft.com/office/drawing/2014/main" id="{8A9A1EE8-9FDB-71B0-D09E-86C806EBDF42}"/>
                  </a:ext>
                </a:extLst>
              </p:cNvPr>
              <p:cNvSpPr/>
              <p:nvPr/>
            </p:nvSpPr>
            <p:spPr>
              <a:xfrm>
                <a:off x="2887375" y="3656325"/>
                <a:ext cx="16250" cy="10825"/>
              </a:xfrm>
              <a:custGeom>
                <a:avLst/>
                <a:gdLst/>
                <a:ahLst/>
                <a:cxnLst/>
                <a:rect l="l" t="t" r="r" b="b"/>
                <a:pathLst>
                  <a:path w="650" h="433" extrusionOk="0">
                    <a:moveTo>
                      <a:pt x="537" y="0"/>
                    </a:moveTo>
                    <a:cubicBezTo>
                      <a:pt x="504" y="33"/>
                      <a:pt x="449" y="67"/>
                      <a:pt x="386" y="104"/>
                    </a:cubicBezTo>
                    <a:lnTo>
                      <a:pt x="433" y="104"/>
                    </a:lnTo>
                    <a:cubicBezTo>
                      <a:pt x="433" y="104"/>
                      <a:pt x="537" y="104"/>
                      <a:pt x="649" y="0"/>
                    </a:cubicBezTo>
                    <a:close/>
                    <a:moveTo>
                      <a:pt x="321" y="104"/>
                    </a:moveTo>
                    <a:lnTo>
                      <a:pt x="321" y="143"/>
                    </a:lnTo>
                    <a:lnTo>
                      <a:pt x="321" y="143"/>
                    </a:lnTo>
                    <a:cubicBezTo>
                      <a:pt x="343" y="129"/>
                      <a:pt x="365" y="117"/>
                      <a:pt x="386" y="104"/>
                    </a:cubicBezTo>
                    <a:close/>
                    <a:moveTo>
                      <a:pt x="321" y="143"/>
                    </a:moveTo>
                    <a:cubicBezTo>
                      <a:pt x="197" y="217"/>
                      <a:pt x="61" y="307"/>
                      <a:pt x="1" y="433"/>
                    </a:cubicBezTo>
                    <a:lnTo>
                      <a:pt x="105" y="433"/>
                    </a:lnTo>
                    <a:cubicBezTo>
                      <a:pt x="217" y="320"/>
                      <a:pt x="217" y="217"/>
                      <a:pt x="321" y="217"/>
                    </a:cubicBezTo>
                    <a:lnTo>
                      <a:pt x="321" y="143"/>
                    </a:lnTo>
                    <a:close/>
                  </a:path>
                </a:pathLst>
              </a:custGeom>
              <a:solidFill>
                <a:srgbClr val="C36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1014;p45">
                <a:extLst>
                  <a:ext uri="{FF2B5EF4-FFF2-40B4-BE49-F238E27FC236}">
                    <a16:creationId xmlns:a16="http://schemas.microsoft.com/office/drawing/2014/main" id="{FEB1CF93-CA06-193A-06AF-A92717026423}"/>
                  </a:ext>
                </a:extLst>
              </p:cNvPr>
              <p:cNvSpPr/>
              <p:nvPr/>
            </p:nvSpPr>
            <p:spPr>
              <a:xfrm>
                <a:off x="2895375" y="3658925"/>
                <a:ext cx="2850" cy="10825"/>
              </a:xfrm>
              <a:custGeom>
                <a:avLst/>
                <a:gdLst/>
                <a:ahLst/>
                <a:cxnLst/>
                <a:rect l="l" t="t" r="r" b="b"/>
                <a:pathLst>
                  <a:path w="114" h="433" extrusionOk="0">
                    <a:moveTo>
                      <a:pt x="113" y="0"/>
                    </a:moveTo>
                    <a:lnTo>
                      <a:pt x="1" y="113"/>
                    </a:lnTo>
                    <a:lnTo>
                      <a:pt x="1" y="433"/>
                    </a:lnTo>
                    <a:lnTo>
                      <a:pt x="113" y="433"/>
                    </a:lnTo>
                    <a:lnTo>
                      <a:pt x="113" y="0"/>
                    </a:lnTo>
                    <a:close/>
                  </a:path>
                </a:pathLst>
              </a:custGeom>
              <a:solidFill>
                <a:srgbClr val="C36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1015;p45">
                <a:extLst>
                  <a:ext uri="{FF2B5EF4-FFF2-40B4-BE49-F238E27FC236}">
                    <a16:creationId xmlns:a16="http://schemas.microsoft.com/office/drawing/2014/main" id="{7DDB71C3-40DA-0216-FE4E-09D5971CB33F}"/>
                  </a:ext>
                </a:extLst>
              </p:cNvPr>
              <p:cNvSpPr/>
              <p:nvPr/>
            </p:nvSpPr>
            <p:spPr>
              <a:xfrm>
                <a:off x="2895375" y="3658925"/>
                <a:ext cx="2850" cy="2825"/>
              </a:xfrm>
              <a:custGeom>
                <a:avLst/>
                <a:gdLst/>
                <a:ahLst/>
                <a:cxnLst/>
                <a:rect l="l" t="t" r="r" b="b"/>
                <a:pathLst>
                  <a:path w="114" h="113" extrusionOk="0">
                    <a:moveTo>
                      <a:pt x="1" y="0"/>
                    </a:moveTo>
                    <a:lnTo>
                      <a:pt x="1" y="113"/>
                    </a:lnTo>
                    <a:lnTo>
                      <a:pt x="113" y="0"/>
                    </a:lnTo>
                    <a:close/>
                  </a:path>
                </a:pathLst>
              </a:custGeom>
              <a:solidFill>
                <a:srgbClr val="AB4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1016;p45">
                <a:extLst>
                  <a:ext uri="{FF2B5EF4-FFF2-40B4-BE49-F238E27FC236}">
                    <a16:creationId xmlns:a16="http://schemas.microsoft.com/office/drawing/2014/main" id="{DCFF42B8-DB9F-40B1-9CE1-96348318078F}"/>
                  </a:ext>
                </a:extLst>
              </p:cNvPr>
              <p:cNvSpPr/>
              <p:nvPr/>
            </p:nvSpPr>
            <p:spPr>
              <a:xfrm>
                <a:off x="2768500" y="3696750"/>
                <a:ext cx="102700" cy="74775"/>
              </a:xfrm>
              <a:custGeom>
                <a:avLst/>
                <a:gdLst/>
                <a:ahLst/>
                <a:cxnLst/>
                <a:rect l="l" t="t" r="r" b="b"/>
                <a:pathLst>
                  <a:path w="4108" h="2991" extrusionOk="0">
                    <a:moveTo>
                      <a:pt x="4107" y="0"/>
                    </a:moveTo>
                    <a:cubicBezTo>
                      <a:pt x="3620" y="244"/>
                      <a:pt x="3028" y="386"/>
                      <a:pt x="2430" y="386"/>
                    </a:cubicBezTo>
                    <a:cubicBezTo>
                      <a:pt x="1968" y="386"/>
                      <a:pt x="1503" y="301"/>
                      <a:pt x="1081" y="113"/>
                    </a:cubicBezTo>
                    <a:lnTo>
                      <a:pt x="1081" y="113"/>
                    </a:lnTo>
                    <a:cubicBezTo>
                      <a:pt x="1185" y="433"/>
                      <a:pt x="969" y="761"/>
                      <a:pt x="753" y="977"/>
                    </a:cubicBezTo>
                    <a:cubicBezTo>
                      <a:pt x="536" y="1194"/>
                      <a:pt x="216" y="1410"/>
                      <a:pt x="216" y="1626"/>
                    </a:cubicBezTo>
                    <a:cubicBezTo>
                      <a:pt x="0" y="2058"/>
                      <a:pt x="320" y="2594"/>
                      <a:pt x="753" y="2811"/>
                    </a:cubicBezTo>
                    <a:cubicBezTo>
                      <a:pt x="947" y="2938"/>
                      <a:pt x="1213" y="2990"/>
                      <a:pt x="1488" y="2990"/>
                    </a:cubicBezTo>
                    <a:cubicBezTo>
                      <a:pt x="1678" y="2990"/>
                      <a:pt x="1873" y="2965"/>
                      <a:pt x="2050" y="2923"/>
                    </a:cubicBezTo>
                    <a:cubicBezTo>
                      <a:pt x="2482" y="2811"/>
                      <a:pt x="3027" y="2707"/>
                      <a:pt x="3347" y="2378"/>
                    </a:cubicBezTo>
                    <a:cubicBezTo>
                      <a:pt x="3779" y="2058"/>
                      <a:pt x="3995" y="1626"/>
                      <a:pt x="3995" y="1194"/>
                    </a:cubicBezTo>
                    <a:lnTo>
                      <a:pt x="3995" y="545"/>
                    </a:lnTo>
                    <a:cubicBezTo>
                      <a:pt x="3995" y="329"/>
                      <a:pt x="3995" y="113"/>
                      <a:pt x="4107" y="0"/>
                    </a:cubicBez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1017;p45">
                <a:extLst>
                  <a:ext uri="{FF2B5EF4-FFF2-40B4-BE49-F238E27FC236}">
                    <a16:creationId xmlns:a16="http://schemas.microsoft.com/office/drawing/2014/main" id="{63F77ED6-6CA1-436D-A65F-06DEECC3E61C}"/>
                  </a:ext>
                </a:extLst>
              </p:cNvPr>
              <p:cNvSpPr/>
              <p:nvPr/>
            </p:nvSpPr>
            <p:spPr>
              <a:xfrm>
                <a:off x="2865775" y="3696750"/>
                <a:ext cx="2600" cy="2825"/>
              </a:xfrm>
              <a:custGeom>
                <a:avLst/>
                <a:gdLst/>
                <a:ahLst/>
                <a:cxnLst/>
                <a:rect l="l" t="t" r="r" b="b"/>
                <a:pathLst>
                  <a:path w="104" h="113" extrusionOk="0">
                    <a:moveTo>
                      <a:pt x="104" y="0"/>
                    </a:moveTo>
                    <a:cubicBezTo>
                      <a:pt x="104" y="1"/>
                      <a:pt x="104" y="113"/>
                      <a:pt x="0" y="113"/>
                    </a:cubicBezTo>
                    <a:cubicBezTo>
                      <a:pt x="104" y="113"/>
                      <a:pt x="104" y="113"/>
                      <a:pt x="104" y="0"/>
                    </a:cubicBezTo>
                    <a:close/>
                  </a:path>
                </a:pathLst>
              </a:custGeom>
              <a:solidFill>
                <a:srgbClr val="565E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1018;p45">
                <a:extLst>
                  <a:ext uri="{FF2B5EF4-FFF2-40B4-BE49-F238E27FC236}">
                    <a16:creationId xmlns:a16="http://schemas.microsoft.com/office/drawing/2014/main" id="{607D1511-984B-CAF4-0939-65AD66FA6426}"/>
                  </a:ext>
                </a:extLst>
              </p:cNvPr>
              <p:cNvSpPr/>
              <p:nvPr/>
            </p:nvSpPr>
            <p:spPr>
              <a:xfrm>
                <a:off x="2857550" y="3696750"/>
                <a:ext cx="10825" cy="5425"/>
              </a:xfrm>
              <a:custGeom>
                <a:avLst/>
                <a:gdLst/>
                <a:ahLst/>
                <a:cxnLst/>
                <a:rect l="l" t="t" r="r" b="b"/>
                <a:pathLst>
                  <a:path w="433" h="217" extrusionOk="0">
                    <a:moveTo>
                      <a:pt x="433" y="0"/>
                    </a:moveTo>
                    <a:cubicBezTo>
                      <a:pt x="329" y="113"/>
                      <a:pt x="113" y="113"/>
                      <a:pt x="1" y="217"/>
                    </a:cubicBezTo>
                    <a:cubicBezTo>
                      <a:pt x="113" y="217"/>
                      <a:pt x="217" y="113"/>
                      <a:pt x="329" y="113"/>
                    </a:cubicBezTo>
                    <a:cubicBezTo>
                      <a:pt x="433" y="113"/>
                      <a:pt x="433" y="113"/>
                      <a:pt x="433" y="0"/>
                    </a:cubicBezTo>
                    <a:close/>
                  </a:path>
                </a:pathLst>
              </a:custGeom>
              <a:solidFill>
                <a:srgbClr val="AD80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1019;p45">
                <a:extLst>
                  <a:ext uri="{FF2B5EF4-FFF2-40B4-BE49-F238E27FC236}">
                    <a16:creationId xmlns:a16="http://schemas.microsoft.com/office/drawing/2014/main" id="{BD6F4E8D-DEDF-07F2-9EE6-A9C3757AB449}"/>
                  </a:ext>
                </a:extLst>
              </p:cNvPr>
              <p:cNvSpPr/>
              <p:nvPr/>
            </p:nvSpPr>
            <p:spPr>
              <a:xfrm>
                <a:off x="2795525" y="3699550"/>
                <a:ext cx="25" cy="2625"/>
              </a:xfrm>
              <a:custGeom>
                <a:avLst/>
                <a:gdLst/>
                <a:ahLst/>
                <a:cxnLst/>
                <a:rect l="l" t="t" r="r" b="b"/>
                <a:pathLst>
                  <a:path w="1" h="105" extrusionOk="0">
                    <a:moveTo>
                      <a:pt x="0" y="1"/>
                    </a:moveTo>
                    <a:lnTo>
                      <a:pt x="0" y="105"/>
                    </a:lnTo>
                    <a:lnTo>
                      <a:pt x="0" y="1"/>
                    </a:lnTo>
                    <a:close/>
                  </a:path>
                </a:pathLst>
              </a:custGeom>
              <a:solidFill>
                <a:srgbClr val="565E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1020;p45">
                <a:extLst>
                  <a:ext uri="{FF2B5EF4-FFF2-40B4-BE49-F238E27FC236}">
                    <a16:creationId xmlns:a16="http://schemas.microsoft.com/office/drawing/2014/main" id="{D38C6DAA-5392-7178-D25A-E0D2E3C3F1B7}"/>
                  </a:ext>
                </a:extLst>
              </p:cNvPr>
              <p:cNvSpPr/>
              <p:nvPr/>
            </p:nvSpPr>
            <p:spPr>
              <a:xfrm>
                <a:off x="2806325" y="3702150"/>
                <a:ext cx="8025" cy="2825"/>
              </a:xfrm>
              <a:custGeom>
                <a:avLst/>
                <a:gdLst/>
                <a:ahLst/>
                <a:cxnLst/>
                <a:rect l="l" t="t" r="r" b="b"/>
                <a:pathLst>
                  <a:path w="321" h="113" extrusionOk="0">
                    <a:moveTo>
                      <a:pt x="0" y="1"/>
                    </a:moveTo>
                    <a:cubicBezTo>
                      <a:pt x="0" y="1"/>
                      <a:pt x="0" y="113"/>
                      <a:pt x="104" y="113"/>
                    </a:cubicBezTo>
                    <a:lnTo>
                      <a:pt x="320" y="113"/>
                    </a:lnTo>
                    <a:cubicBezTo>
                      <a:pt x="217" y="113"/>
                      <a:pt x="104" y="113"/>
                      <a:pt x="0" y="1"/>
                    </a:cubicBezTo>
                    <a:close/>
                  </a:path>
                </a:pathLst>
              </a:custGeom>
              <a:solidFill>
                <a:srgbClr val="AD80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1021;p45">
                <a:extLst>
                  <a:ext uri="{FF2B5EF4-FFF2-40B4-BE49-F238E27FC236}">
                    <a16:creationId xmlns:a16="http://schemas.microsoft.com/office/drawing/2014/main" id="{7D8659C6-A7E4-F6E1-D83F-DA53E1E04313}"/>
                  </a:ext>
                </a:extLst>
              </p:cNvPr>
              <p:cNvSpPr/>
              <p:nvPr/>
            </p:nvSpPr>
            <p:spPr>
              <a:xfrm>
                <a:off x="2787300" y="3718375"/>
                <a:ext cx="25" cy="2825"/>
              </a:xfrm>
              <a:custGeom>
                <a:avLst/>
                <a:gdLst/>
                <a:ahLst/>
                <a:cxnLst/>
                <a:rect l="l" t="t" r="r" b="b"/>
                <a:pathLst>
                  <a:path w="1" h="113" extrusionOk="0">
                    <a:moveTo>
                      <a:pt x="1" y="0"/>
                    </a:moveTo>
                    <a:lnTo>
                      <a:pt x="1" y="112"/>
                    </a:lnTo>
                    <a:lnTo>
                      <a:pt x="1" y="112"/>
                    </a:lnTo>
                    <a:close/>
                  </a:path>
                </a:pathLst>
              </a:custGeom>
              <a:solidFill>
                <a:srgbClr val="9E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1022;p45">
                <a:extLst>
                  <a:ext uri="{FF2B5EF4-FFF2-40B4-BE49-F238E27FC236}">
                    <a16:creationId xmlns:a16="http://schemas.microsoft.com/office/drawing/2014/main" id="{52800A55-54DE-9CF4-32B9-DFCD8ABB0474}"/>
                  </a:ext>
                </a:extLst>
              </p:cNvPr>
              <p:cNvSpPr/>
              <p:nvPr/>
            </p:nvSpPr>
            <p:spPr>
              <a:xfrm>
                <a:off x="2787300" y="3696750"/>
                <a:ext cx="81075" cy="27050"/>
              </a:xfrm>
              <a:custGeom>
                <a:avLst/>
                <a:gdLst/>
                <a:ahLst/>
                <a:cxnLst/>
                <a:rect l="l" t="t" r="r" b="b"/>
                <a:pathLst>
                  <a:path w="3243" h="1082" extrusionOk="0">
                    <a:moveTo>
                      <a:pt x="3243" y="0"/>
                    </a:moveTo>
                    <a:lnTo>
                      <a:pt x="3243" y="0"/>
                    </a:lnTo>
                    <a:cubicBezTo>
                      <a:pt x="3238" y="23"/>
                      <a:pt x="3232" y="45"/>
                      <a:pt x="3225" y="66"/>
                    </a:cubicBezTo>
                    <a:lnTo>
                      <a:pt x="3225" y="66"/>
                    </a:lnTo>
                    <a:cubicBezTo>
                      <a:pt x="3243" y="35"/>
                      <a:pt x="3243" y="0"/>
                      <a:pt x="3243" y="0"/>
                    </a:cubicBezTo>
                    <a:close/>
                    <a:moveTo>
                      <a:pt x="3225" y="66"/>
                    </a:moveTo>
                    <a:cubicBezTo>
                      <a:pt x="3211" y="91"/>
                      <a:pt x="3185" y="113"/>
                      <a:pt x="3139" y="113"/>
                    </a:cubicBezTo>
                    <a:cubicBezTo>
                      <a:pt x="3027" y="113"/>
                      <a:pt x="2923" y="217"/>
                      <a:pt x="2811" y="217"/>
                    </a:cubicBezTo>
                    <a:cubicBezTo>
                      <a:pt x="2595" y="217"/>
                      <a:pt x="2491" y="329"/>
                      <a:pt x="2275" y="329"/>
                    </a:cubicBezTo>
                    <a:cubicBezTo>
                      <a:pt x="2162" y="329"/>
                      <a:pt x="2058" y="433"/>
                      <a:pt x="1946" y="433"/>
                    </a:cubicBezTo>
                    <a:lnTo>
                      <a:pt x="1730" y="433"/>
                    </a:lnTo>
                    <a:cubicBezTo>
                      <a:pt x="1514" y="433"/>
                      <a:pt x="1298" y="329"/>
                      <a:pt x="1081" y="329"/>
                    </a:cubicBezTo>
                    <a:cubicBezTo>
                      <a:pt x="978" y="329"/>
                      <a:pt x="865" y="329"/>
                      <a:pt x="761" y="217"/>
                    </a:cubicBezTo>
                    <a:cubicBezTo>
                      <a:pt x="649" y="217"/>
                      <a:pt x="433" y="217"/>
                      <a:pt x="329" y="113"/>
                    </a:cubicBezTo>
                    <a:lnTo>
                      <a:pt x="329" y="217"/>
                    </a:lnTo>
                    <a:cubicBezTo>
                      <a:pt x="433" y="217"/>
                      <a:pt x="329" y="217"/>
                      <a:pt x="329" y="329"/>
                    </a:cubicBezTo>
                    <a:lnTo>
                      <a:pt x="329" y="545"/>
                    </a:lnTo>
                    <a:cubicBezTo>
                      <a:pt x="329" y="649"/>
                      <a:pt x="217" y="761"/>
                      <a:pt x="1" y="865"/>
                    </a:cubicBezTo>
                    <a:lnTo>
                      <a:pt x="1" y="977"/>
                    </a:lnTo>
                    <a:cubicBezTo>
                      <a:pt x="217" y="1081"/>
                      <a:pt x="433" y="1081"/>
                      <a:pt x="649" y="1081"/>
                    </a:cubicBezTo>
                    <a:lnTo>
                      <a:pt x="1298" y="1081"/>
                    </a:lnTo>
                    <a:cubicBezTo>
                      <a:pt x="1730" y="977"/>
                      <a:pt x="2058" y="977"/>
                      <a:pt x="2491" y="761"/>
                    </a:cubicBezTo>
                    <a:cubicBezTo>
                      <a:pt x="2794" y="655"/>
                      <a:pt x="3105" y="455"/>
                      <a:pt x="3225" y="66"/>
                    </a:cubicBezTo>
                    <a:close/>
                  </a:path>
                </a:pathLst>
              </a:custGeom>
              <a:solidFill>
                <a:srgbClr val="AD80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8" name="Google Shape;1611;p57">
            <a:extLst>
              <a:ext uri="{FF2B5EF4-FFF2-40B4-BE49-F238E27FC236}">
                <a16:creationId xmlns:a16="http://schemas.microsoft.com/office/drawing/2014/main" id="{B3038924-FF5B-5C25-76A1-23CDE0348D0C}"/>
              </a:ext>
            </a:extLst>
          </p:cNvPr>
          <p:cNvGrpSpPr/>
          <p:nvPr/>
        </p:nvGrpSpPr>
        <p:grpSpPr>
          <a:xfrm rot="-1125556" flipH="1">
            <a:off x="471529" y="3678857"/>
            <a:ext cx="1219607" cy="1199667"/>
            <a:chOff x="7124313" y="3240896"/>
            <a:chExt cx="1219578" cy="1199639"/>
          </a:xfrm>
        </p:grpSpPr>
        <p:sp>
          <p:nvSpPr>
            <p:cNvPr id="669" name="Google Shape;1612;p57">
              <a:extLst>
                <a:ext uri="{FF2B5EF4-FFF2-40B4-BE49-F238E27FC236}">
                  <a16:creationId xmlns:a16="http://schemas.microsoft.com/office/drawing/2014/main" id="{BC9B8C63-644D-B355-FB16-D97481809B06}"/>
                </a:ext>
              </a:extLst>
            </p:cNvPr>
            <p:cNvSpPr/>
            <p:nvPr/>
          </p:nvSpPr>
          <p:spPr>
            <a:xfrm rot="869055">
              <a:off x="7810708" y="3607870"/>
              <a:ext cx="345396" cy="502966"/>
            </a:xfrm>
            <a:custGeom>
              <a:avLst/>
              <a:gdLst/>
              <a:ahLst/>
              <a:cxnLst/>
              <a:rect l="l" t="t" r="r" b="b"/>
              <a:pathLst>
                <a:path w="9053" h="13183" extrusionOk="0">
                  <a:moveTo>
                    <a:pt x="4101" y="1"/>
                  </a:moveTo>
                  <a:cubicBezTo>
                    <a:pt x="3487" y="29"/>
                    <a:pt x="2943" y="56"/>
                    <a:pt x="2441" y="140"/>
                  </a:cubicBezTo>
                  <a:cubicBezTo>
                    <a:pt x="1953" y="238"/>
                    <a:pt x="1521" y="349"/>
                    <a:pt x="1144" y="531"/>
                  </a:cubicBezTo>
                  <a:cubicBezTo>
                    <a:pt x="781" y="698"/>
                    <a:pt x="502" y="935"/>
                    <a:pt x="293" y="1186"/>
                  </a:cubicBezTo>
                  <a:cubicBezTo>
                    <a:pt x="112" y="1465"/>
                    <a:pt x="0" y="1786"/>
                    <a:pt x="0" y="2135"/>
                  </a:cubicBezTo>
                  <a:cubicBezTo>
                    <a:pt x="0" y="2483"/>
                    <a:pt x="70" y="2776"/>
                    <a:pt x="237" y="3041"/>
                  </a:cubicBezTo>
                  <a:cubicBezTo>
                    <a:pt x="405" y="3306"/>
                    <a:pt x="614" y="3516"/>
                    <a:pt x="837" y="3683"/>
                  </a:cubicBezTo>
                  <a:cubicBezTo>
                    <a:pt x="1130" y="3488"/>
                    <a:pt x="1535" y="3320"/>
                    <a:pt x="2023" y="3181"/>
                  </a:cubicBezTo>
                  <a:cubicBezTo>
                    <a:pt x="2511" y="3027"/>
                    <a:pt x="3055" y="2958"/>
                    <a:pt x="3613" y="2958"/>
                  </a:cubicBezTo>
                  <a:cubicBezTo>
                    <a:pt x="4213" y="2958"/>
                    <a:pt x="4659" y="3041"/>
                    <a:pt x="4910" y="3237"/>
                  </a:cubicBezTo>
                  <a:cubicBezTo>
                    <a:pt x="5175" y="3418"/>
                    <a:pt x="5301" y="3655"/>
                    <a:pt x="5301" y="3906"/>
                  </a:cubicBezTo>
                  <a:cubicBezTo>
                    <a:pt x="5301" y="4394"/>
                    <a:pt x="4952" y="4729"/>
                    <a:pt x="4269" y="4911"/>
                  </a:cubicBezTo>
                  <a:lnTo>
                    <a:pt x="2664" y="5301"/>
                  </a:lnTo>
                  <a:cubicBezTo>
                    <a:pt x="2232" y="5413"/>
                    <a:pt x="1897" y="5580"/>
                    <a:pt x="1674" y="5789"/>
                  </a:cubicBezTo>
                  <a:cubicBezTo>
                    <a:pt x="1451" y="5999"/>
                    <a:pt x="1339" y="6333"/>
                    <a:pt x="1339" y="6752"/>
                  </a:cubicBezTo>
                  <a:cubicBezTo>
                    <a:pt x="1339" y="7184"/>
                    <a:pt x="1451" y="7575"/>
                    <a:pt x="1660" y="7882"/>
                  </a:cubicBezTo>
                  <a:cubicBezTo>
                    <a:pt x="1869" y="8202"/>
                    <a:pt x="2093" y="8426"/>
                    <a:pt x="2316" y="8551"/>
                  </a:cubicBezTo>
                  <a:lnTo>
                    <a:pt x="4394" y="8133"/>
                  </a:lnTo>
                  <a:cubicBezTo>
                    <a:pt x="7491" y="7505"/>
                    <a:pt x="9053" y="6096"/>
                    <a:pt x="9025" y="3892"/>
                  </a:cubicBezTo>
                  <a:cubicBezTo>
                    <a:pt x="9025" y="2721"/>
                    <a:pt x="8607" y="1786"/>
                    <a:pt x="7770" y="1075"/>
                  </a:cubicBezTo>
                  <a:cubicBezTo>
                    <a:pt x="6933" y="349"/>
                    <a:pt x="5719" y="1"/>
                    <a:pt x="4101" y="1"/>
                  </a:cubicBezTo>
                  <a:close/>
                  <a:moveTo>
                    <a:pt x="3627" y="9304"/>
                  </a:moveTo>
                  <a:cubicBezTo>
                    <a:pt x="3013" y="9304"/>
                    <a:pt x="2525" y="9486"/>
                    <a:pt x="2176" y="9862"/>
                  </a:cubicBezTo>
                  <a:cubicBezTo>
                    <a:pt x="1828" y="10225"/>
                    <a:pt x="1660" y="10699"/>
                    <a:pt x="1660" y="11257"/>
                  </a:cubicBezTo>
                  <a:cubicBezTo>
                    <a:pt x="1660" y="11829"/>
                    <a:pt x="1828" y="12275"/>
                    <a:pt x="2204" y="12652"/>
                  </a:cubicBezTo>
                  <a:cubicBezTo>
                    <a:pt x="2553" y="13015"/>
                    <a:pt x="3041" y="13182"/>
                    <a:pt x="3641" y="13182"/>
                  </a:cubicBezTo>
                  <a:cubicBezTo>
                    <a:pt x="4255" y="13182"/>
                    <a:pt x="4743" y="13001"/>
                    <a:pt x="5092" y="12624"/>
                  </a:cubicBezTo>
                  <a:cubicBezTo>
                    <a:pt x="5440" y="12261"/>
                    <a:pt x="5622" y="11787"/>
                    <a:pt x="5622" y="11229"/>
                  </a:cubicBezTo>
                  <a:cubicBezTo>
                    <a:pt x="5594" y="10657"/>
                    <a:pt x="5426" y="10211"/>
                    <a:pt x="5078" y="9834"/>
                  </a:cubicBezTo>
                  <a:cubicBezTo>
                    <a:pt x="4729" y="9472"/>
                    <a:pt x="4241" y="9304"/>
                    <a:pt x="3627" y="9304"/>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1613;p57">
              <a:extLst>
                <a:ext uri="{FF2B5EF4-FFF2-40B4-BE49-F238E27FC236}">
                  <a16:creationId xmlns:a16="http://schemas.microsoft.com/office/drawing/2014/main" id="{255C044C-421F-CEB0-185D-16A03AA45FE9}"/>
                </a:ext>
              </a:extLst>
            </p:cNvPr>
            <p:cNvSpPr/>
            <p:nvPr/>
          </p:nvSpPr>
          <p:spPr>
            <a:xfrm rot="869172">
              <a:off x="7230740" y="3360871"/>
              <a:ext cx="1006233" cy="959705"/>
            </a:xfrm>
            <a:custGeom>
              <a:avLst/>
              <a:gdLst/>
              <a:ahLst/>
              <a:cxnLst/>
              <a:rect l="l" t="t" r="r" b="b"/>
              <a:pathLst>
                <a:path w="29823" h="28444" extrusionOk="0">
                  <a:moveTo>
                    <a:pt x="16299" y="1"/>
                  </a:moveTo>
                  <a:cubicBezTo>
                    <a:pt x="13282" y="1"/>
                    <a:pt x="10254" y="332"/>
                    <a:pt x="7282" y="955"/>
                  </a:cubicBezTo>
                  <a:cubicBezTo>
                    <a:pt x="5608" y="1303"/>
                    <a:pt x="4367" y="2740"/>
                    <a:pt x="4297" y="4456"/>
                  </a:cubicBezTo>
                  <a:cubicBezTo>
                    <a:pt x="4185" y="6743"/>
                    <a:pt x="4171" y="9045"/>
                    <a:pt x="4227" y="11360"/>
                  </a:cubicBezTo>
                  <a:cubicBezTo>
                    <a:pt x="2721" y="11988"/>
                    <a:pt x="1284" y="12755"/>
                    <a:pt x="1" y="13732"/>
                  </a:cubicBezTo>
                  <a:cubicBezTo>
                    <a:pt x="1382" y="14373"/>
                    <a:pt x="2860" y="14778"/>
                    <a:pt x="4367" y="14917"/>
                  </a:cubicBezTo>
                  <a:cubicBezTo>
                    <a:pt x="4562" y="18139"/>
                    <a:pt x="4883" y="21389"/>
                    <a:pt x="5371" y="24681"/>
                  </a:cubicBezTo>
                  <a:cubicBezTo>
                    <a:pt x="5622" y="26313"/>
                    <a:pt x="6905" y="27596"/>
                    <a:pt x="8551" y="27834"/>
                  </a:cubicBezTo>
                  <a:cubicBezTo>
                    <a:pt x="11149" y="28239"/>
                    <a:pt x="13775" y="28443"/>
                    <a:pt x="16400" y="28443"/>
                  </a:cubicBezTo>
                  <a:cubicBezTo>
                    <a:pt x="19555" y="28443"/>
                    <a:pt x="22707" y="28148"/>
                    <a:pt x="25806" y="27555"/>
                  </a:cubicBezTo>
                  <a:cubicBezTo>
                    <a:pt x="27410" y="27262"/>
                    <a:pt x="28665" y="25992"/>
                    <a:pt x="28874" y="24360"/>
                  </a:cubicBezTo>
                  <a:cubicBezTo>
                    <a:pt x="29823" y="17093"/>
                    <a:pt x="29530" y="10258"/>
                    <a:pt x="27996" y="3786"/>
                  </a:cubicBezTo>
                  <a:cubicBezTo>
                    <a:pt x="27661" y="2419"/>
                    <a:pt x="26573" y="1345"/>
                    <a:pt x="25206" y="1024"/>
                  </a:cubicBezTo>
                  <a:cubicBezTo>
                    <a:pt x="22291" y="329"/>
                    <a:pt x="19301" y="1"/>
                    <a:pt x="16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1614;p57">
              <a:extLst>
                <a:ext uri="{FF2B5EF4-FFF2-40B4-BE49-F238E27FC236}">
                  <a16:creationId xmlns:a16="http://schemas.microsoft.com/office/drawing/2014/main" id="{9AF849AA-6354-DDF3-A14F-236087BF58AC}"/>
                </a:ext>
              </a:extLst>
            </p:cNvPr>
            <p:cNvSpPr/>
            <p:nvPr/>
          </p:nvSpPr>
          <p:spPr>
            <a:xfrm rot="869172">
              <a:off x="7325423" y="3908490"/>
              <a:ext cx="828827" cy="422528"/>
            </a:xfrm>
            <a:custGeom>
              <a:avLst/>
              <a:gdLst/>
              <a:ahLst/>
              <a:cxnLst/>
              <a:rect l="l" t="t" r="r" b="b"/>
              <a:pathLst>
                <a:path w="24565" h="12523" extrusionOk="0">
                  <a:moveTo>
                    <a:pt x="24550" y="0"/>
                  </a:moveTo>
                  <a:lnTo>
                    <a:pt x="24550" y="0"/>
                  </a:lnTo>
                  <a:cubicBezTo>
                    <a:pt x="17321" y="4171"/>
                    <a:pt x="9818" y="5103"/>
                    <a:pt x="4590" y="5103"/>
                  </a:cubicBezTo>
                  <a:cubicBezTo>
                    <a:pt x="2737" y="5103"/>
                    <a:pt x="1169" y="4986"/>
                    <a:pt x="1" y="4855"/>
                  </a:cubicBezTo>
                  <a:lnTo>
                    <a:pt x="1" y="4855"/>
                  </a:lnTo>
                  <a:cubicBezTo>
                    <a:pt x="140" y="6138"/>
                    <a:pt x="322" y="7449"/>
                    <a:pt x="503" y="8760"/>
                  </a:cubicBezTo>
                  <a:cubicBezTo>
                    <a:pt x="754" y="10392"/>
                    <a:pt x="2037" y="11675"/>
                    <a:pt x="3683" y="11913"/>
                  </a:cubicBezTo>
                  <a:cubicBezTo>
                    <a:pt x="6281" y="12318"/>
                    <a:pt x="8907" y="12522"/>
                    <a:pt x="11532" y="12522"/>
                  </a:cubicBezTo>
                  <a:cubicBezTo>
                    <a:pt x="14687" y="12522"/>
                    <a:pt x="17839" y="12227"/>
                    <a:pt x="20938" y="11634"/>
                  </a:cubicBezTo>
                  <a:cubicBezTo>
                    <a:pt x="22542" y="11341"/>
                    <a:pt x="23797" y="10071"/>
                    <a:pt x="24006" y="8439"/>
                  </a:cubicBezTo>
                  <a:cubicBezTo>
                    <a:pt x="24397" y="5566"/>
                    <a:pt x="24564" y="2762"/>
                    <a:pt x="24550" y="0"/>
                  </a:cubicBezTo>
                  <a:close/>
                </a:path>
              </a:pathLst>
            </a:custGeom>
            <a:solidFill>
              <a:srgbClr val="202735">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1615;p57">
              <a:extLst>
                <a:ext uri="{FF2B5EF4-FFF2-40B4-BE49-F238E27FC236}">
                  <a16:creationId xmlns:a16="http://schemas.microsoft.com/office/drawing/2014/main" id="{51A60891-5B4C-FFBB-B68F-76CC8EC356D6}"/>
                </a:ext>
              </a:extLst>
            </p:cNvPr>
            <p:cNvSpPr/>
            <p:nvPr/>
          </p:nvSpPr>
          <p:spPr>
            <a:xfrm rot="496379" flipH="1">
              <a:off x="7613083" y="3640395"/>
              <a:ext cx="305492" cy="444809"/>
            </a:xfrm>
            <a:custGeom>
              <a:avLst/>
              <a:gdLst/>
              <a:ahLst/>
              <a:cxnLst/>
              <a:rect l="l" t="t" r="r" b="b"/>
              <a:pathLst>
                <a:path w="9054" h="13183" extrusionOk="0">
                  <a:moveTo>
                    <a:pt x="4102" y="1"/>
                  </a:moveTo>
                  <a:cubicBezTo>
                    <a:pt x="3488" y="29"/>
                    <a:pt x="2944" y="57"/>
                    <a:pt x="2442" y="140"/>
                  </a:cubicBezTo>
                  <a:cubicBezTo>
                    <a:pt x="1953" y="238"/>
                    <a:pt x="1521" y="350"/>
                    <a:pt x="1144" y="531"/>
                  </a:cubicBezTo>
                  <a:cubicBezTo>
                    <a:pt x="782" y="698"/>
                    <a:pt x="503" y="936"/>
                    <a:pt x="294" y="1187"/>
                  </a:cubicBezTo>
                  <a:cubicBezTo>
                    <a:pt x="112" y="1466"/>
                    <a:pt x="1" y="1786"/>
                    <a:pt x="1" y="2135"/>
                  </a:cubicBezTo>
                  <a:cubicBezTo>
                    <a:pt x="1" y="2484"/>
                    <a:pt x="70" y="2777"/>
                    <a:pt x="238" y="3042"/>
                  </a:cubicBezTo>
                  <a:cubicBezTo>
                    <a:pt x="405" y="3307"/>
                    <a:pt x="614" y="3516"/>
                    <a:pt x="838" y="3683"/>
                  </a:cubicBezTo>
                  <a:cubicBezTo>
                    <a:pt x="1130" y="3488"/>
                    <a:pt x="1535" y="3321"/>
                    <a:pt x="2023" y="3181"/>
                  </a:cubicBezTo>
                  <a:cubicBezTo>
                    <a:pt x="2511" y="3028"/>
                    <a:pt x="3055" y="2958"/>
                    <a:pt x="3613" y="2958"/>
                  </a:cubicBezTo>
                  <a:cubicBezTo>
                    <a:pt x="4213" y="2958"/>
                    <a:pt x="4659" y="3042"/>
                    <a:pt x="4911" y="3237"/>
                  </a:cubicBezTo>
                  <a:cubicBezTo>
                    <a:pt x="5176" y="3418"/>
                    <a:pt x="5301" y="3656"/>
                    <a:pt x="5301" y="3907"/>
                  </a:cubicBezTo>
                  <a:cubicBezTo>
                    <a:pt x="5301" y="4395"/>
                    <a:pt x="4952" y="4730"/>
                    <a:pt x="4269" y="4911"/>
                  </a:cubicBezTo>
                  <a:lnTo>
                    <a:pt x="2665" y="5301"/>
                  </a:lnTo>
                  <a:cubicBezTo>
                    <a:pt x="2232" y="5413"/>
                    <a:pt x="1898" y="5580"/>
                    <a:pt x="1674" y="5790"/>
                  </a:cubicBezTo>
                  <a:cubicBezTo>
                    <a:pt x="1451" y="5999"/>
                    <a:pt x="1340" y="6334"/>
                    <a:pt x="1340" y="6752"/>
                  </a:cubicBezTo>
                  <a:cubicBezTo>
                    <a:pt x="1340" y="7185"/>
                    <a:pt x="1451" y="7575"/>
                    <a:pt x="1661" y="7882"/>
                  </a:cubicBezTo>
                  <a:cubicBezTo>
                    <a:pt x="1870" y="8203"/>
                    <a:pt x="2093" y="8426"/>
                    <a:pt x="2316" y="8551"/>
                  </a:cubicBezTo>
                  <a:lnTo>
                    <a:pt x="4394" y="8133"/>
                  </a:lnTo>
                  <a:cubicBezTo>
                    <a:pt x="7491" y="7505"/>
                    <a:pt x="9053" y="6097"/>
                    <a:pt x="9025" y="3893"/>
                  </a:cubicBezTo>
                  <a:cubicBezTo>
                    <a:pt x="9025" y="2721"/>
                    <a:pt x="8607" y="1786"/>
                    <a:pt x="7770" y="1075"/>
                  </a:cubicBezTo>
                  <a:cubicBezTo>
                    <a:pt x="6933" y="350"/>
                    <a:pt x="5720" y="1"/>
                    <a:pt x="4102" y="1"/>
                  </a:cubicBezTo>
                  <a:close/>
                  <a:moveTo>
                    <a:pt x="3613" y="9291"/>
                  </a:moveTo>
                  <a:cubicBezTo>
                    <a:pt x="3000" y="9291"/>
                    <a:pt x="2511" y="9486"/>
                    <a:pt x="2163" y="9849"/>
                  </a:cubicBezTo>
                  <a:cubicBezTo>
                    <a:pt x="1814" y="10225"/>
                    <a:pt x="1647" y="10686"/>
                    <a:pt x="1647" y="11244"/>
                  </a:cubicBezTo>
                  <a:cubicBezTo>
                    <a:pt x="1661" y="11815"/>
                    <a:pt x="1828" y="12276"/>
                    <a:pt x="2177" y="12638"/>
                  </a:cubicBezTo>
                  <a:cubicBezTo>
                    <a:pt x="2525" y="13015"/>
                    <a:pt x="3014" y="13182"/>
                    <a:pt x="3627" y="13182"/>
                  </a:cubicBezTo>
                  <a:cubicBezTo>
                    <a:pt x="4241" y="13182"/>
                    <a:pt x="4729" y="12987"/>
                    <a:pt x="5078" y="12624"/>
                  </a:cubicBezTo>
                  <a:cubicBezTo>
                    <a:pt x="5427" y="12262"/>
                    <a:pt x="5594" y="11788"/>
                    <a:pt x="5594" y="11230"/>
                  </a:cubicBezTo>
                  <a:cubicBezTo>
                    <a:pt x="5580" y="10658"/>
                    <a:pt x="5413" y="10197"/>
                    <a:pt x="5064" y="9835"/>
                  </a:cubicBezTo>
                  <a:cubicBezTo>
                    <a:pt x="4715" y="9472"/>
                    <a:pt x="4227" y="9291"/>
                    <a:pt x="3613" y="92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1616;p57">
              <a:extLst>
                <a:ext uri="{FF2B5EF4-FFF2-40B4-BE49-F238E27FC236}">
                  <a16:creationId xmlns:a16="http://schemas.microsoft.com/office/drawing/2014/main" id="{0A849351-40F3-B447-8011-15B0F7DCAD71}"/>
                </a:ext>
              </a:extLst>
            </p:cNvPr>
            <p:cNvSpPr/>
            <p:nvPr/>
          </p:nvSpPr>
          <p:spPr>
            <a:xfrm rot="869172">
              <a:off x="7230750" y="3351247"/>
              <a:ext cx="1006705" cy="978937"/>
            </a:xfrm>
            <a:custGeom>
              <a:avLst/>
              <a:gdLst/>
              <a:ahLst/>
              <a:cxnLst/>
              <a:rect l="l" t="t" r="r" b="b"/>
              <a:pathLst>
                <a:path w="29837" h="29014" fill="none" extrusionOk="0">
                  <a:moveTo>
                    <a:pt x="4297" y="4743"/>
                  </a:moveTo>
                  <a:cubicBezTo>
                    <a:pt x="4185" y="7030"/>
                    <a:pt x="4171" y="9332"/>
                    <a:pt x="4227" y="11647"/>
                  </a:cubicBezTo>
                  <a:cubicBezTo>
                    <a:pt x="2721" y="12275"/>
                    <a:pt x="1284" y="13042"/>
                    <a:pt x="1" y="14019"/>
                  </a:cubicBezTo>
                  <a:cubicBezTo>
                    <a:pt x="1382" y="14660"/>
                    <a:pt x="2860" y="15065"/>
                    <a:pt x="4367" y="15204"/>
                  </a:cubicBezTo>
                  <a:cubicBezTo>
                    <a:pt x="4562" y="18426"/>
                    <a:pt x="4883" y="21676"/>
                    <a:pt x="5371" y="24968"/>
                  </a:cubicBezTo>
                  <a:cubicBezTo>
                    <a:pt x="5622" y="26600"/>
                    <a:pt x="6905" y="27883"/>
                    <a:pt x="8551" y="28121"/>
                  </a:cubicBezTo>
                  <a:cubicBezTo>
                    <a:pt x="14270" y="29013"/>
                    <a:pt x="20129" y="28930"/>
                    <a:pt x="25806" y="27842"/>
                  </a:cubicBezTo>
                  <a:cubicBezTo>
                    <a:pt x="27410" y="27549"/>
                    <a:pt x="28665" y="26279"/>
                    <a:pt x="28874" y="24647"/>
                  </a:cubicBezTo>
                  <a:cubicBezTo>
                    <a:pt x="29837" y="17366"/>
                    <a:pt x="29530" y="10545"/>
                    <a:pt x="27996" y="4059"/>
                  </a:cubicBezTo>
                  <a:cubicBezTo>
                    <a:pt x="27661" y="2678"/>
                    <a:pt x="26573" y="1618"/>
                    <a:pt x="25206" y="1283"/>
                  </a:cubicBezTo>
                  <a:cubicBezTo>
                    <a:pt x="20505" y="168"/>
                    <a:pt x="15623" y="0"/>
                    <a:pt x="10811" y="628"/>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4" name="Google Shape;1620;p57">
            <a:extLst>
              <a:ext uri="{FF2B5EF4-FFF2-40B4-BE49-F238E27FC236}">
                <a16:creationId xmlns:a16="http://schemas.microsoft.com/office/drawing/2014/main" id="{57877AC1-C98D-F961-8272-D03FF17F46A7}"/>
              </a:ext>
            </a:extLst>
          </p:cNvPr>
          <p:cNvGrpSpPr/>
          <p:nvPr/>
        </p:nvGrpSpPr>
        <p:grpSpPr>
          <a:xfrm>
            <a:off x="405982" y="1383815"/>
            <a:ext cx="513604" cy="602995"/>
            <a:chOff x="7972250" y="395900"/>
            <a:chExt cx="599025" cy="703284"/>
          </a:xfrm>
        </p:grpSpPr>
        <p:sp>
          <p:nvSpPr>
            <p:cNvPr id="675" name="Google Shape;1621;p57">
              <a:extLst>
                <a:ext uri="{FF2B5EF4-FFF2-40B4-BE49-F238E27FC236}">
                  <a16:creationId xmlns:a16="http://schemas.microsoft.com/office/drawing/2014/main" id="{00FC4E67-E4ED-7B55-300C-E7116D4A5DC2}"/>
                </a:ext>
              </a:extLst>
            </p:cNvPr>
            <p:cNvSpPr/>
            <p:nvPr/>
          </p:nvSpPr>
          <p:spPr>
            <a:xfrm flipH="1">
              <a:off x="7993400" y="395900"/>
              <a:ext cx="380100" cy="3801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1622;p57">
              <a:extLst>
                <a:ext uri="{FF2B5EF4-FFF2-40B4-BE49-F238E27FC236}">
                  <a16:creationId xmlns:a16="http://schemas.microsoft.com/office/drawing/2014/main" id="{8E5CD321-5124-A823-CC71-206262143FF5}"/>
                </a:ext>
              </a:extLst>
            </p:cNvPr>
            <p:cNvSpPr/>
            <p:nvPr/>
          </p:nvSpPr>
          <p:spPr>
            <a:xfrm flipH="1">
              <a:off x="8325875" y="776000"/>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1623;p57">
              <a:extLst>
                <a:ext uri="{FF2B5EF4-FFF2-40B4-BE49-F238E27FC236}">
                  <a16:creationId xmlns:a16="http://schemas.microsoft.com/office/drawing/2014/main" id="{9C48AB5E-88C3-7E35-EFFA-A304681D955F}"/>
                </a:ext>
              </a:extLst>
            </p:cNvPr>
            <p:cNvSpPr/>
            <p:nvPr/>
          </p:nvSpPr>
          <p:spPr>
            <a:xfrm flipH="1">
              <a:off x="7972250" y="853784"/>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8" name="Google Shape;1627;p57">
            <a:extLst>
              <a:ext uri="{FF2B5EF4-FFF2-40B4-BE49-F238E27FC236}">
                <a16:creationId xmlns:a16="http://schemas.microsoft.com/office/drawing/2014/main" id="{60CB90C3-BAB6-D5E9-55EB-5CA2F67C188F}"/>
              </a:ext>
            </a:extLst>
          </p:cNvPr>
          <p:cNvSpPr/>
          <p:nvPr/>
        </p:nvSpPr>
        <p:spPr>
          <a:xfrm flipH="1">
            <a:off x="4460509" y="3963892"/>
            <a:ext cx="315600" cy="315600"/>
          </a:xfrm>
          <a:prstGeom prst="star4">
            <a:avLst>
              <a:gd name="adj" fmla="val 12500"/>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9" name="Google Shape;504;p36">
            <a:extLst>
              <a:ext uri="{FF2B5EF4-FFF2-40B4-BE49-F238E27FC236}">
                <a16:creationId xmlns:a16="http://schemas.microsoft.com/office/drawing/2014/main" id="{D826A2A2-F991-602A-6A82-D2445487AD65}"/>
              </a:ext>
            </a:extLst>
          </p:cNvPr>
          <p:cNvGrpSpPr/>
          <p:nvPr/>
        </p:nvGrpSpPr>
        <p:grpSpPr>
          <a:xfrm flipH="1">
            <a:off x="113676" y="124496"/>
            <a:ext cx="1309504" cy="925523"/>
            <a:chOff x="2998400" y="2180200"/>
            <a:chExt cx="1973025" cy="1413275"/>
          </a:xfrm>
        </p:grpSpPr>
        <p:sp>
          <p:nvSpPr>
            <p:cNvPr id="680" name="Google Shape;505;p36">
              <a:extLst>
                <a:ext uri="{FF2B5EF4-FFF2-40B4-BE49-F238E27FC236}">
                  <a16:creationId xmlns:a16="http://schemas.microsoft.com/office/drawing/2014/main" id="{245CD984-AE0A-9AAD-8003-F24FFE1C4544}"/>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506;p36">
              <a:extLst>
                <a:ext uri="{FF2B5EF4-FFF2-40B4-BE49-F238E27FC236}">
                  <a16:creationId xmlns:a16="http://schemas.microsoft.com/office/drawing/2014/main" id="{009ECCFC-02DF-5826-0BCB-A496FE697EED}"/>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507;p36">
              <a:extLst>
                <a:ext uri="{FF2B5EF4-FFF2-40B4-BE49-F238E27FC236}">
                  <a16:creationId xmlns:a16="http://schemas.microsoft.com/office/drawing/2014/main" id="{A601038B-AD5B-559A-9C94-11CB3E5395EA}"/>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508;p36">
              <a:extLst>
                <a:ext uri="{FF2B5EF4-FFF2-40B4-BE49-F238E27FC236}">
                  <a16:creationId xmlns:a16="http://schemas.microsoft.com/office/drawing/2014/main" id="{BB2E8DB7-595A-BC43-478A-3CAD692A2E0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509;p36">
              <a:extLst>
                <a:ext uri="{FF2B5EF4-FFF2-40B4-BE49-F238E27FC236}">
                  <a16:creationId xmlns:a16="http://schemas.microsoft.com/office/drawing/2014/main" id="{737106B9-887B-CF5A-3C0E-43FC922DB5CF}"/>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510;p36">
              <a:extLst>
                <a:ext uri="{FF2B5EF4-FFF2-40B4-BE49-F238E27FC236}">
                  <a16:creationId xmlns:a16="http://schemas.microsoft.com/office/drawing/2014/main" id="{F842378D-B5B9-5D95-F62C-D70DB27175FA}"/>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511;p36">
              <a:extLst>
                <a:ext uri="{FF2B5EF4-FFF2-40B4-BE49-F238E27FC236}">
                  <a16:creationId xmlns:a16="http://schemas.microsoft.com/office/drawing/2014/main" id="{6FFCBB0C-A64B-2AFA-0C8E-37A5F1D86A59}"/>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512;p36">
              <a:extLst>
                <a:ext uri="{FF2B5EF4-FFF2-40B4-BE49-F238E27FC236}">
                  <a16:creationId xmlns:a16="http://schemas.microsoft.com/office/drawing/2014/main" id="{F3B2840B-011B-A07B-E84D-CA134FC50008}"/>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513;p36">
              <a:extLst>
                <a:ext uri="{FF2B5EF4-FFF2-40B4-BE49-F238E27FC236}">
                  <a16:creationId xmlns:a16="http://schemas.microsoft.com/office/drawing/2014/main" id="{3F8F9DEF-75A5-7209-5D83-267A3213BF67}"/>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514;p36">
              <a:extLst>
                <a:ext uri="{FF2B5EF4-FFF2-40B4-BE49-F238E27FC236}">
                  <a16:creationId xmlns:a16="http://schemas.microsoft.com/office/drawing/2014/main" id="{9C15BEB5-E4C0-D872-C8FE-94A1B176A35E}"/>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515;p36">
              <a:extLst>
                <a:ext uri="{FF2B5EF4-FFF2-40B4-BE49-F238E27FC236}">
                  <a16:creationId xmlns:a16="http://schemas.microsoft.com/office/drawing/2014/main" id="{80D3CFAC-D694-368F-F579-BE7F6A468E9A}"/>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516;p36">
              <a:extLst>
                <a:ext uri="{FF2B5EF4-FFF2-40B4-BE49-F238E27FC236}">
                  <a16:creationId xmlns:a16="http://schemas.microsoft.com/office/drawing/2014/main" id="{30F76D4C-8958-0B8A-DCF5-73B119820B56}"/>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517;p36">
              <a:extLst>
                <a:ext uri="{FF2B5EF4-FFF2-40B4-BE49-F238E27FC236}">
                  <a16:creationId xmlns:a16="http://schemas.microsoft.com/office/drawing/2014/main" id="{B9F800D7-4DA0-920C-8C68-54380DD23A9E}"/>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518;p36">
              <a:extLst>
                <a:ext uri="{FF2B5EF4-FFF2-40B4-BE49-F238E27FC236}">
                  <a16:creationId xmlns:a16="http://schemas.microsoft.com/office/drawing/2014/main" id="{11DB708A-95FA-6A45-8364-5F6B1EFC490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519;p36">
              <a:extLst>
                <a:ext uri="{FF2B5EF4-FFF2-40B4-BE49-F238E27FC236}">
                  <a16:creationId xmlns:a16="http://schemas.microsoft.com/office/drawing/2014/main" id="{526A6AB7-CE02-E880-CFC5-7FD3FE13D154}"/>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520;p36">
              <a:extLst>
                <a:ext uri="{FF2B5EF4-FFF2-40B4-BE49-F238E27FC236}">
                  <a16:creationId xmlns:a16="http://schemas.microsoft.com/office/drawing/2014/main" id="{68BA890C-D27D-8BD5-2278-911D2B5CCD2B}"/>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94353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5"/>
                                        </p:tgtEl>
                                        <p:attrNameLst>
                                          <p:attrName>style.visibility</p:attrName>
                                        </p:attrNameLst>
                                      </p:cBhvr>
                                      <p:to>
                                        <p:strVal val="visible"/>
                                      </p:to>
                                    </p:set>
                                    <p:anim calcmode="lin" valueType="num">
                                      <p:cBhvr additive="base">
                                        <p:cTn id="7" dur="500" fill="hold"/>
                                        <p:tgtEl>
                                          <p:spTgt spid="475"/>
                                        </p:tgtEl>
                                        <p:attrNameLst>
                                          <p:attrName>ppt_x</p:attrName>
                                        </p:attrNameLst>
                                      </p:cBhvr>
                                      <p:tavLst>
                                        <p:tav tm="0">
                                          <p:val>
                                            <p:strVal val="#ppt_x"/>
                                          </p:val>
                                        </p:tav>
                                        <p:tav tm="100000">
                                          <p:val>
                                            <p:strVal val="#ppt_x"/>
                                          </p:val>
                                        </p:tav>
                                      </p:tavLst>
                                    </p:anim>
                                    <p:anim calcmode="lin" valueType="num">
                                      <p:cBhvr additive="base">
                                        <p:cTn id="8" dur="500" fill="hold"/>
                                        <p:tgtEl>
                                          <p:spTgt spid="47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72"/>
                                        </p:tgtEl>
                                        <p:attrNameLst>
                                          <p:attrName>style.visibility</p:attrName>
                                        </p:attrNameLst>
                                      </p:cBhvr>
                                      <p:to>
                                        <p:strVal val="visible"/>
                                      </p:to>
                                    </p:set>
                                    <p:anim calcmode="lin" valueType="num">
                                      <p:cBhvr additive="base">
                                        <p:cTn id="11" dur="500" fill="hold"/>
                                        <p:tgtEl>
                                          <p:spTgt spid="572"/>
                                        </p:tgtEl>
                                        <p:attrNameLst>
                                          <p:attrName>ppt_x</p:attrName>
                                        </p:attrNameLst>
                                      </p:cBhvr>
                                      <p:tavLst>
                                        <p:tav tm="0">
                                          <p:val>
                                            <p:strVal val="#ppt_x"/>
                                          </p:val>
                                        </p:tav>
                                        <p:tav tm="100000">
                                          <p:val>
                                            <p:strVal val="#ppt_x"/>
                                          </p:val>
                                        </p:tav>
                                      </p:tavLst>
                                    </p:anim>
                                    <p:anim calcmode="lin" valueType="num">
                                      <p:cBhvr additive="base">
                                        <p:cTn id="12" dur="500" fill="hold"/>
                                        <p:tgtEl>
                                          <p:spTgt spid="57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76"/>
                                        </p:tgtEl>
                                        <p:attrNameLst>
                                          <p:attrName>style.visibility</p:attrName>
                                        </p:attrNameLst>
                                      </p:cBhvr>
                                      <p:to>
                                        <p:strVal val="visible"/>
                                      </p:to>
                                    </p:set>
                                    <p:anim calcmode="lin" valueType="num">
                                      <p:cBhvr additive="base">
                                        <p:cTn id="15" dur="500" fill="hold"/>
                                        <p:tgtEl>
                                          <p:spTgt spid="576"/>
                                        </p:tgtEl>
                                        <p:attrNameLst>
                                          <p:attrName>ppt_x</p:attrName>
                                        </p:attrNameLst>
                                      </p:cBhvr>
                                      <p:tavLst>
                                        <p:tav tm="0">
                                          <p:val>
                                            <p:strVal val="#ppt_x"/>
                                          </p:val>
                                        </p:tav>
                                        <p:tav tm="100000">
                                          <p:val>
                                            <p:strVal val="#ppt_x"/>
                                          </p:val>
                                        </p:tav>
                                      </p:tavLst>
                                    </p:anim>
                                    <p:anim calcmode="lin" valueType="num">
                                      <p:cBhvr additive="base">
                                        <p:cTn id="16" dur="500" fill="hold"/>
                                        <p:tgtEl>
                                          <p:spTgt spid="57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80"/>
                                        </p:tgtEl>
                                        <p:attrNameLst>
                                          <p:attrName>style.visibility</p:attrName>
                                        </p:attrNameLst>
                                      </p:cBhvr>
                                      <p:to>
                                        <p:strVal val="visible"/>
                                      </p:to>
                                    </p:set>
                                    <p:anim calcmode="lin" valueType="num">
                                      <p:cBhvr additive="base">
                                        <p:cTn id="19" dur="500" fill="hold"/>
                                        <p:tgtEl>
                                          <p:spTgt spid="580"/>
                                        </p:tgtEl>
                                        <p:attrNameLst>
                                          <p:attrName>ppt_x</p:attrName>
                                        </p:attrNameLst>
                                      </p:cBhvr>
                                      <p:tavLst>
                                        <p:tav tm="0">
                                          <p:val>
                                            <p:strVal val="#ppt_x"/>
                                          </p:val>
                                        </p:tav>
                                        <p:tav tm="100000">
                                          <p:val>
                                            <p:strVal val="#ppt_x"/>
                                          </p:val>
                                        </p:tav>
                                      </p:tavLst>
                                    </p:anim>
                                    <p:anim calcmode="lin" valueType="num">
                                      <p:cBhvr additive="base">
                                        <p:cTn id="20" dur="500" fill="hold"/>
                                        <p:tgtEl>
                                          <p:spTgt spid="58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81"/>
                                        </p:tgtEl>
                                        <p:attrNameLst>
                                          <p:attrName>style.visibility</p:attrName>
                                        </p:attrNameLst>
                                      </p:cBhvr>
                                      <p:to>
                                        <p:strVal val="visible"/>
                                      </p:to>
                                    </p:set>
                                    <p:anim calcmode="lin" valueType="num">
                                      <p:cBhvr additive="base">
                                        <p:cTn id="23" dur="500" fill="hold"/>
                                        <p:tgtEl>
                                          <p:spTgt spid="581"/>
                                        </p:tgtEl>
                                        <p:attrNameLst>
                                          <p:attrName>ppt_x</p:attrName>
                                        </p:attrNameLst>
                                      </p:cBhvr>
                                      <p:tavLst>
                                        <p:tav tm="0">
                                          <p:val>
                                            <p:strVal val="#ppt_x"/>
                                          </p:val>
                                        </p:tav>
                                        <p:tav tm="100000">
                                          <p:val>
                                            <p:strVal val="#ppt_x"/>
                                          </p:val>
                                        </p:tav>
                                      </p:tavLst>
                                    </p:anim>
                                    <p:anim calcmode="lin" valueType="num">
                                      <p:cBhvr additive="base">
                                        <p:cTn id="24" dur="500" fill="hold"/>
                                        <p:tgtEl>
                                          <p:spTgt spid="58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84"/>
                                        </p:tgtEl>
                                        <p:attrNameLst>
                                          <p:attrName>style.visibility</p:attrName>
                                        </p:attrNameLst>
                                      </p:cBhvr>
                                      <p:to>
                                        <p:strVal val="visible"/>
                                      </p:to>
                                    </p:set>
                                    <p:anim calcmode="lin" valueType="num">
                                      <p:cBhvr additive="base">
                                        <p:cTn id="27" dur="500" fill="hold"/>
                                        <p:tgtEl>
                                          <p:spTgt spid="584"/>
                                        </p:tgtEl>
                                        <p:attrNameLst>
                                          <p:attrName>ppt_x</p:attrName>
                                        </p:attrNameLst>
                                      </p:cBhvr>
                                      <p:tavLst>
                                        <p:tav tm="0">
                                          <p:val>
                                            <p:strVal val="#ppt_x"/>
                                          </p:val>
                                        </p:tav>
                                        <p:tav tm="100000">
                                          <p:val>
                                            <p:strVal val="#ppt_x"/>
                                          </p:val>
                                        </p:tav>
                                      </p:tavLst>
                                    </p:anim>
                                    <p:anim calcmode="lin" valueType="num">
                                      <p:cBhvr additive="base">
                                        <p:cTn id="28" dur="500" fill="hold"/>
                                        <p:tgtEl>
                                          <p:spTgt spid="58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68"/>
                                        </p:tgtEl>
                                        <p:attrNameLst>
                                          <p:attrName>style.visibility</p:attrName>
                                        </p:attrNameLst>
                                      </p:cBhvr>
                                      <p:to>
                                        <p:strVal val="visible"/>
                                      </p:to>
                                    </p:set>
                                    <p:anim calcmode="lin" valueType="num">
                                      <p:cBhvr additive="base">
                                        <p:cTn id="43" dur="500" fill="hold"/>
                                        <p:tgtEl>
                                          <p:spTgt spid="668"/>
                                        </p:tgtEl>
                                        <p:attrNameLst>
                                          <p:attrName>ppt_x</p:attrName>
                                        </p:attrNameLst>
                                      </p:cBhvr>
                                      <p:tavLst>
                                        <p:tav tm="0">
                                          <p:val>
                                            <p:strVal val="#ppt_x"/>
                                          </p:val>
                                        </p:tav>
                                        <p:tav tm="100000">
                                          <p:val>
                                            <p:strVal val="#ppt_x"/>
                                          </p:val>
                                        </p:tav>
                                      </p:tavLst>
                                    </p:anim>
                                    <p:anim calcmode="lin" valueType="num">
                                      <p:cBhvr additive="base">
                                        <p:cTn id="44" dur="500" fill="hold"/>
                                        <p:tgtEl>
                                          <p:spTgt spid="66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74"/>
                                        </p:tgtEl>
                                        <p:attrNameLst>
                                          <p:attrName>style.visibility</p:attrName>
                                        </p:attrNameLst>
                                      </p:cBhvr>
                                      <p:to>
                                        <p:strVal val="visible"/>
                                      </p:to>
                                    </p:set>
                                    <p:anim calcmode="lin" valueType="num">
                                      <p:cBhvr additive="base">
                                        <p:cTn id="47" dur="500" fill="hold"/>
                                        <p:tgtEl>
                                          <p:spTgt spid="674"/>
                                        </p:tgtEl>
                                        <p:attrNameLst>
                                          <p:attrName>ppt_x</p:attrName>
                                        </p:attrNameLst>
                                      </p:cBhvr>
                                      <p:tavLst>
                                        <p:tav tm="0">
                                          <p:val>
                                            <p:strVal val="#ppt_x"/>
                                          </p:val>
                                        </p:tav>
                                        <p:tav tm="100000">
                                          <p:val>
                                            <p:strVal val="#ppt_x"/>
                                          </p:val>
                                        </p:tav>
                                      </p:tavLst>
                                    </p:anim>
                                    <p:anim calcmode="lin" valueType="num">
                                      <p:cBhvr additive="base">
                                        <p:cTn id="48" dur="500" fill="hold"/>
                                        <p:tgtEl>
                                          <p:spTgt spid="67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678"/>
                                        </p:tgtEl>
                                        <p:attrNameLst>
                                          <p:attrName>style.visibility</p:attrName>
                                        </p:attrNameLst>
                                      </p:cBhvr>
                                      <p:to>
                                        <p:strVal val="visible"/>
                                      </p:to>
                                    </p:set>
                                    <p:anim calcmode="lin" valueType="num">
                                      <p:cBhvr additive="base">
                                        <p:cTn id="51" dur="500" fill="hold"/>
                                        <p:tgtEl>
                                          <p:spTgt spid="678"/>
                                        </p:tgtEl>
                                        <p:attrNameLst>
                                          <p:attrName>ppt_x</p:attrName>
                                        </p:attrNameLst>
                                      </p:cBhvr>
                                      <p:tavLst>
                                        <p:tav tm="0">
                                          <p:val>
                                            <p:strVal val="#ppt_x"/>
                                          </p:val>
                                        </p:tav>
                                        <p:tav tm="100000">
                                          <p:val>
                                            <p:strVal val="#ppt_x"/>
                                          </p:val>
                                        </p:tav>
                                      </p:tavLst>
                                    </p:anim>
                                    <p:anim calcmode="lin" valueType="num">
                                      <p:cBhvr additive="base">
                                        <p:cTn id="52" dur="500" fill="hold"/>
                                        <p:tgtEl>
                                          <p:spTgt spid="6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 grpId="0"/>
      <p:bldP spid="580" grpId="0" animBg="1"/>
      <p:bldP spid="4" grpId="0" animBg="1"/>
      <p:bldP spid="67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224603" y="128053"/>
            <a:ext cx="7320468" cy="624600"/>
          </a:xfrm>
          <a:prstGeom prst="rect">
            <a:avLst/>
          </a:prstGeom>
        </p:spPr>
        <p:txBody>
          <a:bodyPr spcFirstLastPara="1" wrap="square" lIns="91425" tIns="91425" rIns="91425" bIns="91425" anchor="t" anchorCtr="0">
            <a:noAutofit/>
          </a:bodyPr>
          <a:lstStyle/>
          <a:p>
            <a:r>
              <a:rPr lang="en-US" sz="2800">
                <a:latin typeface="Times New Roman" panose="02020603050405020304" pitchFamily="18" charset="0"/>
                <a:cs typeface="Times New Roman" panose="02020603050405020304" pitchFamily="18" charset="0"/>
              </a:rPr>
              <a:t>Hoạt động luyện tập</a:t>
            </a:r>
            <a:endParaRPr sz="28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049900" y="297292"/>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40"/>
          <p:cNvSpPr/>
          <p:nvPr/>
        </p:nvSpPr>
        <p:spPr>
          <a:xfrm>
            <a:off x="5768950" y="1196442"/>
            <a:ext cx="245400" cy="2454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3129650" y="3110867"/>
            <a:ext cx="245400" cy="2454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0"/>
          <p:cNvSpPr/>
          <p:nvPr/>
        </p:nvSpPr>
        <p:spPr>
          <a:xfrm>
            <a:off x="5839356" y="3311432"/>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91146" y="207124"/>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1253;p49">
            <a:extLst>
              <a:ext uri="{FF2B5EF4-FFF2-40B4-BE49-F238E27FC236}">
                <a16:creationId xmlns:a16="http://schemas.microsoft.com/office/drawing/2014/main" id="{B3DB844B-11D0-BCC2-AA06-78F62D55219C}"/>
              </a:ext>
            </a:extLst>
          </p:cNvPr>
          <p:cNvSpPr txBox="1">
            <a:spLocks/>
          </p:cNvSpPr>
          <p:nvPr/>
        </p:nvSpPr>
        <p:spPr>
          <a:xfrm>
            <a:off x="6388476" y="3319490"/>
            <a:ext cx="2051100" cy="403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1pPr>
            <a:lvl2pPr marR="0" lvl="1"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9pPr>
          </a:lstStyle>
          <a:p>
            <a:pPr marL="0" marR="0" lvl="0" indent="0" algn="ctr" defTabSz="914400" rtl="0" eaLnBrk="1" fontAlgn="auto" latinLnBrk="0" hangingPunct="1">
              <a:lnSpc>
                <a:spcPct val="100000"/>
              </a:lnSpc>
              <a:spcBef>
                <a:spcPts val="0"/>
              </a:spcBef>
              <a:spcAft>
                <a:spcPts val="0"/>
              </a:spcAft>
              <a:buClr>
                <a:srgbClr val="3F34A7"/>
              </a:buClr>
              <a:buSzPts val="1800"/>
              <a:buFont typeface="Quicksand"/>
              <a:buNone/>
              <a:tabLst/>
              <a:defRPr/>
            </a:pPr>
            <a:r>
              <a:rPr kumimoji="0" lang="en-US" sz="2000" b="1" i="0" u="none" strike="noStrike" kern="0" cap="none" spc="0" normalizeH="0" baseline="0" noProof="0">
                <a:ln>
                  <a:noFill/>
                </a:ln>
                <a:solidFill>
                  <a:srgbClr val="3F34A7"/>
                </a:solidFill>
                <a:effectLst/>
                <a:uLnTx/>
                <a:uFillTx/>
                <a:latin typeface="Quicksand"/>
                <a:sym typeface="Quicksand"/>
              </a:rPr>
              <a:t>04</a:t>
            </a:r>
          </a:p>
        </p:txBody>
      </p:sp>
      <p:sp>
        <p:nvSpPr>
          <p:cNvPr id="33" name="Google Shape;1254;p49">
            <a:extLst>
              <a:ext uri="{FF2B5EF4-FFF2-40B4-BE49-F238E27FC236}">
                <a16:creationId xmlns:a16="http://schemas.microsoft.com/office/drawing/2014/main" id="{FCD24CC6-9A18-C117-B461-BD46D0C32BDD}"/>
              </a:ext>
            </a:extLst>
          </p:cNvPr>
          <p:cNvSpPr txBox="1">
            <a:spLocks/>
          </p:cNvSpPr>
          <p:nvPr/>
        </p:nvSpPr>
        <p:spPr>
          <a:xfrm>
            <a:off x="5911779" y="3647457"/>
            <a:ext cx="2914330" cy="470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1pPr>
            <a:lvl2pPr marL="914400" marR="0" lvl="1"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2pPr>
            <a:lvl3pPr marL="1371600" marR="0" lvl="2"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3pPr>
            <a:lvl4pPr marL="1828800" marR="0" lvl="3"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4pPr>
            <a:lvl5pPr marL="2286000" marR="0" lvl="4"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5pPr>
            <a:lvl6pPr marL="2743200" marR="0" lvl="5"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6pPr>
            <a:lvl7pPr marL="3200400" marR="0" lvl="6"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7pPr>
            <a:lvl8pPr marL="3657600" marR="0" lvl="7"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8pPr>
            <a:lvl9pPr marL="4114800" marR="0" lvl="8"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9pPr>
          </a:lstStyle>
          <a:p>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Nhóm 4: bài 4</a:t>
            </a:r>
            <a:endParaRPr lang="en-US" sz="2400">
              <a:effectLst/>
              <a:latin typeface=".VnTime"/>
              <a:ea typeface="Times New Roman" panose="02020603050405020304" pitchFamily="18" charset="0"/>
              <a:cs typeface="Times New Roman" panose="02020603050405020304" pitchFamily="18" charset="0"/>
            </a:endParaRPr>
          </a:p>
        </p:txBody>
      </p:sp>
      <p:sp>
        <p:nvSpPr>
          <p:cNvPr id="34" name="Google Shape;1255;p49">
            <a:extLst>
              <a:ext uri="{FF2B5EF4-FFF2-40B4-BE49-F238E27FC236}">
                <a16:creationId xmlns:a16="http://schemas.microsoft.com/office/drawing/2014/main" id="{16294304-A424-8F2B-9834-C741B0054990}"/>
              </a:ext>
            </a:extLst>
          </p:cNvPr>
          <p:cNvSpPr txBox="1">
            <a:spLocks/>
          </p:cNvSpPr>
          <p:nvPr/>
        </p:nvSpPr>
        <p:spPr>
          <a:xfrm>
            <a:off x="843073" y="3528137"/>
            <a:ext cx="2051100" cy="403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1pPr>
            <a:lvl2pPr marR="0" lvl="1"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9pPr>
          </a:lstStyle>
          <a:p>
            <a:pPr marL="0" marR="0" lvl="0" indent="0" algn="ctr" defTabSz="914400" rtl="0" eaLnBrk="1" fontAlgn="auto" latinLnBrk="0" hangingPunct="1">
              <a:lnSpc>
                <a:spcPct val="100000"/>
              </a:lnSpc>
              <a:spcBef>
                <a:spcPts val="0"/>
              </a:spcBef>
              <a:spcAft>
                <a:spcPts val="0"/>
              </a:spcAft>
              <a:buClr>
                <a:srgbClr val="3F34A7"/>
              </a:buClr>
              <a:buSzPts val="1800"/>
              <a:buFont typeface="Quicksand"/>
              <a:buNone/>
              <a:tabLst/>
              <a:defRPr/>
            </a:pPr>
            <a:r>
              <a:rPr kumimoji="0" lang="en-US" sz="2000" b="1" i="0" u="none" strike="noStrike" kern="0" cap="none" spc="0" normalizeH="0" baseline="0" noProof="0">
                <a:ln>
                  <a:noFill/>
                </a:ln>
                <a:solidFill>
                  <a:srgbClr val="3F34A7"/>
                </a:solidFill>
                <a:effectLst/>
                <a:uLnTx/>
                <a:uFillTx/>
                <a:latin typeface="Quicksand"/>
                <a:sym typeface="Quicksand"/>
              </a:rPr>
              <a:t>02</a:t>
            </a:r>
          </a:p>
        </p:txBody>
      </p:sp>
      <p:sp>
        <p:nvSpPr>
          <p:cNvPr id="35" name="Google Shape;1256;p49">
            <a:extLst>
              <a:ext uri="{FF2B5EF4-FFF2-40B4-BE49-F238E27FC236}">
                <a16:creationId xmlns:a16="http://schemas.microsoft.com/office/drawing/2014/main" id="{D74AD91D-2E0D-A0A7-76F7-24FFC17086C9}"/>
              </a:ext>
            </a:extLst>
          </p:cNvPr>
          <p:cNvSpPr txBox="1">
            <a:spLocks/>
          </p:cNvSpPr>
          <p:nvPr/>
        </p:nvSpPr>
        <p:spPr>
          <a:xfrm>
            <a:off x="828422" y="3882507"/>
            <a:ext cx="2051100" cy="470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1pPr>
            <a:lvl2pPr marL="914400" marR="0" lvl="1"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2pPr>
            <a:lvl3pPr marL="1371600" marR="0" lvl="2"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3pPr>
            <a:lvl4pPr marL="1828800" marR="0" lvl="3"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4pPr>
            <a:lvl5pPr marL="2286000" marR="0" lvl="4"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5pPr>
            <a:lvl6pPr marL="2743200" marR="0" lvl="5"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6pPr>
            <a:lvl7pPr marL="3200400" marR="0" lvl="6"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7pPr>
            <a:lvl8pPr marL="3657600" marR="0" lvl="7"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8pPr>
            <a:lvl9pPr marL="4114800" marR="0" lvl="8"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9pPr>
          </a:lstStyle>
          <a:p>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Nhóm 2: bài 2</a:t>
            </a:r>
            <a:endParaRPr lang="en-US" sz="2400">
              <a:effectLst/>
              <a:latin typeface=".VnTime"/>
              <a:ea typeface="Times New Roman" panose="02020603050405020304" pitchFamily="18" charset="0"/>
              <a:cs typeface="Times New Roman" panose="02020603050405020304" pitchFamily="18" charset="0"/>
            </a:endParaRPr>
          </a:p>
        </p:txBody>
      </p:sp>
      <p:sp>
        <p:nvSpPr>
          <p:cNvPr id="36" name="Google Shape;1257;p49">
            <a:extLst>
              <a:ext uri="{FF2B5EF4-FFF2-40B4-BE49-F238E27FC236}">
                <a16:creationId xmlns:a16="http://schemas.microsoft.com/office/drawing/2014/main" id="{568D66DE-BC0B-148A-8AB7-3FBB84486937}"/>
              </a:ext>
            </a:extLst>
          </p:cNvPr>
          <p:cNvSpPr txBox="1">
            <a:spLocks/>
          </p:cNvSpPr>
          <p:nvPr/>
        </p:nvSpPr>
        <p:spPr>
          <a:xfrm>
            <a:off x="6238048" y="1416342"/>
            <a:ext cx="2051100" cy="403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1pPr>
            <a:lvl2pPr marR="0" lvl="1"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9pPr>
          </a:lstStyle>
          <a:p>
            <a:pPr marL="0" marR="0" lvl="0" indent="0" algn="ctr" defTabSz="914400" rtl="0" eaLnBrk="1" fontAlgn="auto" latinLnBrk="0" hangingPunct="1">
              <a:lnSpc>
                <a:spcPct val="100000"/>
              </a:lnSpc>
              <a:spcBef>
                <a:spcPts val="0"/>
              </a:spcBef>
              <a:spcAft>
                <a:spcPts val="0"/>
              </a:spcAft>
              <a:buClr>
                <a:srgbClr val="3F34A7"/>
              </a:buClr>
              <a:buSzPts val="1800"/>
              <a:buFont typeface="Quicksand"/>
              <a:buNone/>
              <a:tabLst/>
              <a:defRPr/>
            </a:pPr>
            <a:r>
              <a:rPr kumimoji="0" lang="en-US" sz="2000" b="1" i="0" u="none" strike="noStrike" kern="0" cap="none" spc="0" normalizeH="0" baseline="0" noProof="0">
                <a:ln>
                  <a:noFill/>
                </a:ln>
                <a:solidFill>
                  <a:srgbClr val="3F34A7"/>
                </a:solidFill>
                <a:effectLst/>
                <a:uLnTx/>
                <a:uFillTx/>
                <a:latin typeface="Quicksand"/>
                <a:sym typeface="Quicksand"/>
              </a:rPr>
              <a:t>03</a:t>
            </a:r>
          </a:p>
        </p:txBody>
      </p:sp>
      <p:sp>
        <p:nvSpPr>
          <p:cNvPr id="37" name="Google Shape;1258;p49">
            <a:extLst>
              <a:ext uri="{FF2B5EF4-FFF2-40B4-BE49-F238E27FC236}">
                <a16:creationId xmlns:a16="http://schemas.microsoft.com/office/drawing/2014/main" id="{0A2FF1BE-41AD-EB47-DD80-F03D8CF7A166}"/>
              </a:ext>
            </a:extLst>
          </p:cNvPr>
          <p:cNvSpPr txBox="1">
            <a:spLocks/>
          </p:cNvSpPr>
          <p:nvPr/>
        </p:nvSpPr>
        <p:spPr>
          <a:xfrm>
            <a:off x="5796977" y="1749414"/>
            <a:ext cx="2708972" cy="470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1pPr>
            <a:lvl2pPr marL="914400" marR="0" lvl="1"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2pPr>
            <a:lvl3pPr marL="1371600" marR="0" lvl="2"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3pPr>
            <a:lvl4pPr marL="1828800" marR="0" lvl="3"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4pPr>
            <a:lvl5pPr marL="2286000" marR="0" lvl="4"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5pPr>
            <a:lvl6pPr marL="2743200" marR="0" lvl="5"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6pPr>
            <a:lvl7pPr marL="3200400" marR="0" lvl="6"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7pPr>
            <a:lvl8pPr marL="3657600" marR="0" lvl="7"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8pPr>
            <a:lvl9pPr marL="4114800" marR="0" lvl="8"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9pPr>
          </a:lstStyle>
          <a:p>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Nhóm 3: bài 3</a:t>
            </a:r>
            <a:endParaRPr lang="en-US" sz="2400">
              <a:effectLst/>
              <a:latin typeface=".VnTime"/>
              <a:ea typeface="Times New Roman" panose="02020603050405020304" pitchFamily="18" charset="0"/>
              <a:cs typeface="Times New Roman" panose="02020603050405020304" pitchFamily="18" charset="0"/>
            </a:endParaRPr>
          </a:p>
        </p:txBody>
      </p:sp>
      <p:sp>
        <p:nvSpPr>
          <p:cNvPr id="55" name="Google Shape;1259;p49">
            <a:extLst>
              <a:ext uri="{FF2B5EF4-FFF2-40B4-BE49-F238E27FC236}">
                <a16:creationId xmlns:a16="http://schemas.microsoft.com/office/drawing/2014/main" id="{D3576734-DE99-F210-6AED-D1BAE82A0388}"/>
              </a:ext>
            </a:extLst>
          </p:cNvPr>
          <p:cNvSpPr txBox="1">
            <a:spLocks/>
          </p:cNvSpPr>
          <p:nvPr/>
        </p:nvSpPr>
        <p:spPr>
          <a:xfrm>
            <a:off x="843073" y="2072187"/>
            <a:ext cx="2051100" cy="403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1pPr>
            <a:lvl2pPr marR="0" lvl="1"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1800"/>
              <a:buFont typeface="Quicksand"/>
              <a:buNone/>
              <a:defRPr sz="1800" b="1" i="0" u="none" strike="noStrike" cap="none">
                <a:solidFill>
                  <a:schemeClr val="dk1"/>
                </a:solidFill>
                <a:latin typeface="Quicksand"/>
                <a:ea typeface="Quicksand"/>
                <a:cs typeface="Quicksand"/>
                <a:sym typeface="Quicksand"/>
              </a:defRPr>
            </a:lvl9pPr>
          </a:lstStyle>
          <a:p>
            <a:pPr marL="0" marR="0" lvl="0" indent="0" algn="ctr" defTabSz="914400" rtl="0" eaLnBrk="1" fontAlgn="auto" latinLnBrk="0" hangingPunct="1">
              <a:lnSpc>
                <a:spcPct val="100000"/>
              </a:lnSpc>
              <a:spcBef>
                <a:spcPts val="0"/>
              </a:spcBef>
              <a:spcAft>
                <a:spcPts val="0"/>
              </a:spcAft>
              <a:buClr>
                <a:srgbClr val="3F34A7"/>
              </a:buClr>
              <a:buSzPts val="1800"/>
              <a:buFont typeface="Quicksand"/>
              <a:buNone/>
              <a:tabLst/>
              <a:defRPr/>
            </a:pPr>
            <a:r>
              <a:rPr kumimoji="0" lang="en-US" sz="2000" b="1" i="0" u="none" strike="noStrike" kern="0" cap="none" spc="0" normalizeH="0" baseline="0" noProof="0">
                <a:ln>
                  <a:noFill/>
                </a:ln>
                <a:solidFill>
                  <a:srgbClr val="3F34A7"/>
                </a:solidFill>
                <a:effectLst/>
                <a:uLnTx/>
                <a:uFillTx/>
                <a:latin typeface="Quicksand"/>
                <a:sym typeface="Quicksand"/>
              </a:rPr>
              <a:t>01</a:t>
            </a:r>
          </a:p>
        </p:txBody>
      </p:sp>
      <p:sp>
        <p:nvSpPr>
          <p:cNvPr id="56" name="Google Shape;1260;p49">
            <a:extLst>
              <a:ext uri="{FF2B5EF4-FFF2-40B4-BE49-F238E27FC236}">
                <a16:creationId xmlns:a16="http://schemas.microsoft.com/office/drawing/2014/main" id="{E529E8E3-0215-A905-1968-6F8D039E06A3}"/>
              </a:ext>
            </a:extLst>
          </p:cNvPr>
          <p:cNvSpPr txBox="1">
            <a:spLocks/>
          </p:cNvSpPr>
          <p:nvPr/>
        </p:nvSpPr>
        <p:spPr>
          <a:xfrm>
            <a:off x="828422" y="2426557"/>
            <a:ext cx="2051100" cy="470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1pPr>
            <a:lvl2pPr marL="914400" marR="0" lvl="1"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2pPr>
            <a:lvl3pPr marL="1371600" marR="0" lvl="2"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3pPr>
            <a:lvl4pPr marL="1828800" marR="0" lvl="3"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4pPr>
            <a:lvl5pPr marL="2286000" marR="0" lvl="4"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5pPr>
            <a:lvl6pPr marL="2743200" marR="0" lvl="5"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6pPr>
            <a:lvl7pPr marL="3200400" marR="0" lvl="6"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7pPr>
            <a:lvl8pPr marL="3657600" marR="0" lvl="7"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8pPr>
            <a:lvl9pPr marL="4114800" marR="0" lvl="8" indent="-317500" algn="ctr" rtl="0">
              <a:lnSpc>
                <a:spcPct val="100000"/>
              </a:lnSpc>
              <a:spcBef>
                <a:spcPts val="0"/>
              </a:spcBef>
              <a:spcAft>
                <a:spcPts val="0"/>
              </a:spcAft>
              <a:buClr>
                <a:schemeClr val="dk2"/>
              </a:buClr>
              <a:buSzPts val="1400"/>
              <a:buFont typeface="Raleway"/>
              <a:buNone/>
              <a:defRPr sz="1400" b="0" i="0" u="none" strike="noStrike" cap="none">
                <a:solidFill>
                  <a:schemeClr val="dk2"/>
                </a:solidFill>
                <a:latin typeface="Raleway"/>
                <a:ea typeface="Raleway"/>
                <a:cs typeface="Raleway"/>
                <a:sym typeface="Raleway"/>
              </a:defRPr>
            </a:lvl9pPr>
          </a:lstStyle>
          <a:p>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Nhóm 1: bài 1</a:t>
            </a:r>
            <a:endParaRPr lang="en-US" sz="2400">
              <a:effectLst/>
              <a:latin typeface=".VnTime"/>
              <a:ea typeface="Times New Roman" panose="02020603050405020304" pitchFamily="18" charset="0"/>
              <a:cs typeface="Times New Roman" panose="02020603050405020304" pitchFamily="18" charset="0"/>
            </a:endParaRPr>
          </a:p>
        </p:txBody>
      </p:sp>
      <p:sp>
        <p:nvSpPr>
          <p:cNvPr id="57" name="Google Shape;1261;p49">
            <a:extLst>
              <a:ext uri="{FF2B5EF4-FFF2-40B4-BE49-F238E27FC236}">
                <a16:creationId xmlns:a16="http://schemas.microsoft.com/office/drawing/2014/main" id="{EC89144E-E8E1-8B07-A823-A7FC89EBD331}"/>
              </a:ext>
            </a:extLst>
          </p:cNvPr>
          <p:cNvSpPr/>
          <p:nvPr/>
        </p:nvSpPr>
        <p:spPr>
          <a:xfrm>
            <a:off x="1680426" y="1731858"/>
            <a:ext cx="376394" cy="338085"/>
          </a:xfrm>
          <a:custGeom>
            <a:avLst/>
            <a:gdLst/>
            <a:ahLst/>
            <a:cxnLst/>
            <a:rect l="l" t="t" r="r" b="b"/>
            <a:pathLst>
              <a:path w="10179" h="9143" extrusionOk="0">
                <a:moveTo>
                  <a:pt x="4544" y="1"/>
                </a:moveTo>
                <a:cubicBezTo>
                  <a:pt x="4019" y="1"/>
                  <a:pt x="3453" y="56"/>
                  <a:pt x="2928" y="235"/>
                </a:cubicBezTo>
                <a:cubicBezTo>
                  <a:pt x="2293" y="456"/>
                  <a:pt x="1727" y="746"/>
                  <a:pt x="1257" y="1271"/>
                </a:cubicBezTo>
                <a:cubicBezTo>
                  <a:pt x="967" y="1616"/>
                  <a:pt x="746" y="2017"/>
                  <a:pt x="567" y="2417"/>
                </a:cubicBezTo>
                <a:cubicBezTo>
                  <a:pt x="0" y="4033"/>
                  <a:pt x="277" y="5870"/>
                  <a:pt x="1257" y="7195"/>
                </a:cubicBezTo>
                <a:cubicBezTo>
                  <a:pt x="2182" y="8452"/>
                  <a:pt x="3729" y="9143"/>
                  <a:pt x="5290" y="9143"/>
                </a:cubicBezTo>
                <a:cubicBezTo>
                  <a:pt x="6215" y="9143"/>
                  <a:pt x="7071" y="8922"/>
                  <a:pt x="7817" y="8397"/>
                </a:cubicBezTo>
                <a:cubicBezTo>
                  <a:pt x="9722" y="7071"/>
                  <a:pt x="10178" y="4199"/>
                  <a:pt x="8977" y="2307"/>
                </a:cubicBezTo>
                <a:cubicBezTo>
                  <a:pt x="8051" y="802"/>
                  <a:pt x="6325" y="1"/>
                  <a:pt x="4544" y="1"/>
                </a:cubicBez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1262;p49">
            <a:extLst>
              <a:ext uri="{FF2B5EF4-FFF2-40B4-BE49-F238E27FC236}">
                <a16:creationId xmlns:a16="http://schemas.microsoft.com/office/drawing/2014/main" id="{E7D00876-21BB-D49F-F450-700DD5F0F321}"/>
              </a:ext>
            </a:extLst>
          </p:cNvPr>
          <p:cNvSpPr/>
          <p:nvPr/>
        </p:nvSpPr>
        <p:spPr>
          <a:xfrm>
            <a:off x="1680426" y="3187296"/>
            <a:ext cx="376394" cy="338085"/>
          </a:xfrm>
          <a:custGeom>
            <a:avLst/>
            <a:gdLst/>
            <a:ahLst/>
            <a:cxnLst/>
            <a:rect l="l" t="t" r="r" b="b"/>
            <a:pathLst>
              <a:path w="10179" h="9143" extrusionOk="0">
                <a:moveTo>
                  <a:pt x="4544" y="1"/>
                </a:moveTo>
                <a:cubicBezTo>
                  <a:pt x="4019" y="1"/>
                  <a:pt x="3453" y="56"/>
                  <a:pt x="2928" y="235"/>
                </a:cubicBezTo>
                <a:cubicBezTo>
                  <a:pt x="2293" y="456"/>
                  <a:pt x="1727" y="746"/>
                  <a:pt x="1257" y="1271"/>
                </a:cubicBezTo>
                <a:cubicBezTo>
                  <a:pt x="967" y="1616"/>
                  <a:pt x="746" y="2017"/>
                  <a:pt x="567" y="2417"/>
                </a:cubicBezTo>
                <a:cubicBezTo>
                  <a:pt x="0" y="4033"/>
                  <a:pt x="277" y="5870"/>
                  <a:pt x="1257" y="7195"/>
                </a:cubicBezTo>
                <a:cubicBezTo>
                  <a:pt x="2182" y="8452"/>
                  <a:pt x="3729" y="9143"/>
                  <a:pt x="5290" y="9143"/>
                </a:cubicBezTo>
                <a:cubicBezTo>
                  <a:pt x="6215" y="9143"/>
                  <a:pt x="7071" y="8922"/>
                  <a:pt x="7817" y="8397"/>
                </a:cubicBezTo>
                <a:cubicBezTo>
                  <a:pt x="9722" y="7071"/>
                  <a:pt x="10178" y="4199"/>
                  <a:pt x="8977" y="2307"/>
                </a:cubicBezTo>
                <a:cubicBezTo>
                  <a:pt x="8051" y="802"/>
                  <a:pt x="6325" y="1"/>
                  <a:pt x="4544" y="1"/>
                </a:cubicBez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1263;p49">
            <a:extLst>
              <a:ext uri="{FF2B5EF4-FFF2-40B4-BE49-F238E27FC236}">
                <a16:creationId xmlns:a16="http://schemas.microsoft.com/office/drawing/2014/main" id="{7020C7A0-3550-B7FC-D4AB-EBCC71509049}"/>
              </a:ext>
            </a:extLst>
          </p:cNvPr>
          <p:cNvSpPr/>
          <p:nvPr/>
        </p:nvSpPr>
        <p:spPr>
          <a:xfrm>
            <a:off x="7075401" y="1076025"/>
            <a:ext cx="376394" cy="338085"/>
          </a:xfrm>
          <a:custGeom>
            <a:avLst/>
            <a:gdLst/>
            <a:ahLst/>
            <a:cxnLst/>
            <a:rect l="l" t="t" r="r" b="b"/>
            <a:pathLst>
              <a:path w="10179" h="9143" extrusionOk="0">
                <a:moveTo>
                  <a:pt x="4544" y="1"/>
                </a:moveTo>
                <a:cubicBezTo>
                  <a:pt x="4019" y="1"/>
                  <a:pt x="3453" y="56"/>
                  <a:pt x="2928" y="235"/>
                </a:cubicBezTo>
                <a:cubicBezTo>
                  <a:pt x="2293" y="456"/>
                  <a:pt x="1727" y="746"/>
                  <a:pt x="1257" y="1271"/>
                </a:cubicBezTo>
                <a:cubicBezTo>
                  <a:pt x="967" y="1616"/>
                  <a:pt x="746" y="2017"/>
                  <a:pt x="567" y="2417"/>
                </a:cubicBezTo>
                <a:cubicBezTo>
                  <a:pt x="0" y="4033"/>
                  <a:pt x="277" y="5870"/>
                  <a:pt x="1257" y="7195"/>
                </a:cubicBezTo>
                <a:cubicBezTo>
                  <a:pt x="2182" y="8452"/>
                  <a:pt x="3729" y="9143"/>
                  <a:pt x="5290" y="9143"/>
                </a:cubicBezTo>
                <a:cubicBezTo>
                  <a:pt x="6215" y="9143"/>
                  <a:pt x="7071" y="8922"/>
                  <a:pt x="7817" y="8397"/>
                </a:cubicBezTo>
                <a:cubicBezTo>
                  <a:pt x="9722" y="7071"/>
                  <a:pt x="10178" y="4199"/>
                  <a:pt x="8977" y="2307"/>
                </a:cubicBezTo>
                <a:cubicBezTo>
                  <a:pt x="8051" y="802"/>
                  <a:pt x="6325" y="1"/>
                  <a:pt x="4544" y="1"/>
                </a:cubicBez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1264;p49">
            <a:extLst>
              <a:ext uri="{FF2B5EF4-FFF2-40B4-BE49-F238E27FC236}">
                <a16:creationId xmlns:a16="http://schemas.microsoft.com/office/drawing/2014/main" id="{5F9D7AF7-B45F-C362-A0D9-765C78CC586F}"/>
              </a:ext>
            </a:extLst>
          </p:cNvPr>
          <p:cNvSpPr/>
          <p:nvPr/>
        </p:nvSpPr>
        <p:spPr>
          <a:xfrm>
            <a:off x="7225829" y="2978661"/>
            <a:ext cx="376394" cy="338085"/>
          </a:xfrm>
          <a:custGeom>
            <a:avLst/>
            <a:gdLst/>
            <a:ahLst/>
            <a:cxnLst/>
            <a:rect l="l" t="t" r="r" b="b"/>
            <a:pathLst>
              <a:path w="10179" h="9143" extrusionOk="0">
                <a:moveTo>
                  <a:pt x="4544" y="1"/>
                </a:moveTo>
                <a:cubicBezTo>
                  <a:pt x="4019" y="1"/>
                  <a:pt x="3453" y="56"/>
                  <a:pt x="2928" y="235"/>
                </a:cubicBezTo>
                <a:cubicBezTo>
                  <a:pt x="2293" y="456"/>
                  <a:pt x="1727" y="746"/>
                  <a:pt x="1257" y="1271"/>
                </a:cubicBezTo>
                <a:cubicBezTo>
                  <a:pt x="967" y="1616"/>
                  <a:pt x="746" y="2017"/>
                  <a:pt x="567" y="2417"/>
                </a:cubicBezTo>
                <a:cubicBezTo>
                  <a:pt x="0" y="4033"/>
                  <a:pt x="277" y="5870"/>
                  <a:pt x="1257" y="7195"/>
                </a:cubicBezTo>
                <a:cubicBezTo>
                  <a:pt x="2182" y="8452"/>
                  <a:pt x="3729" y="9143"/>
                  <a:pt x="5290" y="9143"/>
                </a:cubicBezTo>
                <a:cubicBezTo>
                  <a:pt x="6215" y="9143"/>
                  <a:pt x="7071" y="8922"/>
                  <a:pt x="7817" y="8397"/>
                </a:cubicBezTo>
                <a:cubicBezTo>
                  <a:pt x="9722" y="7071"/>
                  <a:pt x="10178" y="4199"/>
                  <a:pt x="8977" y="2307"/>
                </a:cubicBezTo>
                <a:cubicBezTo>
                  <a:pt x="8051" y="802"/>
                  <a:pt x="6325" y="1"/>
                  <a:pt x="4544" y="1"/>
                </a:cubicBez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658" name="Google Shape;1286;p49">
            <a:extLst>
              <a:ext uri="{FF2B5EF4-FFF2-40B4-BE49-F238E27FC236}">
                <a16:creationId xmlns:a16="http://schemas.microsoft.com/office/drawing/2014/main" id="{9B13F38A-6F1A-26E0-9F4E-36A4203A625E}"/>
              </a:ext>
            </a:extLst>
          </p:cNvPr>
          <p:cNvGrpSpPr/>
          <p:nvPr/>
        </p:nvGrpSpPr>
        <p:grpSpPr>
          <a:xfrm>
            <a:off x="1760405" y="1794775"/>
            <a:ext cx="216436" cy="212234"/>
            <a:chOff x="1490050" y="3805975"/>
            <a:chExt cx="491900" cy="482350"/>
          </a:xfrm>
        </p:grpSpPr>
        <p:sp>
          <p:nvSpPr>
            <p:cNvPr id="659" name="Google Shape;1287;p49">
              <a:extLst>
                <a:ext uri="{FF2B5EF4-FFF2-40B4-BE49-F238E27FC236}">
                  <a16:creationId xmlns:a16="http://schemas.microsoft.com/office/drawing/2014/main" id="{F65E3291-0BA9-6F69-18AD-356EBF9DB5BE}"/>
                </a:ext>
              </a:extLst>
            </p:cNvPr>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ADB3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660" name="Google Shape;1288;p49">
              <a:extLst>
                <a:ext uri="{FF2B5EF4-FFF2-40B4-BE49-F238E27FC236}">
                  <a16:creationId xmlns:a16="http://schemas.microsoft.com/office/drawing/2014/main" id="{81E9C757-80C0-24D7-AD52-A7D3056B5B63}"/>
                </a:ext>
              </a:extLst>
            </p:cNvPr>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ADB3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661" name="Google Shape;1289;p49">
              <a:extLst>
                <a:ext uri="{FF2B5EF4-FFF2-40B4-BE49-F238E27FC236}">
                  <a16:creationId xmlns:a16="http://schemas.microsoft.com/office/drawing/2014/main" id="{D109ADC6-EB29-D0B4-0955-11AE91011204}"/>
                </a:ext>
              </a:extLst>
            </p:cNvPr>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rgbClr val="ADB3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662" name="Google Shape;1290;p49">
              <a:extLst>
                <a:ext uri="{FF2B5EF4-FFF2-40B4-BE49-F238E27FC236}">
                  <a16:creationId xmlns:a16="http://schemas.microsoft.com/office/drawing/2014/main" id="{61F5FD75-BAF8-B785-74F5-71DCE3D9F67A}"/>
                </a:ext>
              </a:extLst>
            </p:cNvPr>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ADB3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grpSp>
      <p:grpSp>
        <p:nvGrpSpPr>
          <p:cNvPr id="663" name="Google Shape;1291;p49">
            <a:extLst>
              <a:ext uri="{FF2B5EF4-FFF2-40B4-BE49-F238E27FC236}">
                <a16:creationId xmlns:a16="http://schemas.microsoft.com/office/drawing/2014/main" id="{B0FE7B1F-5EB2-0383-4954-B4D62BC44F94}"/>
              </a:ext>
            </a:extLst>
          </p:cNvPr>
          <p:cNvGrpSpPr/>
          <p:nvPr/>
        </p:nvGrpSpPr>
        <p:grpSpPr>
          <a:xfrm>
            <a:off x="7171919" y="1139070"/>
            <a:ext cx="183359" cy="212003"/>
            <a:chOff x="2710875" y="3806450"/>
            <a:chExt cx="416725" cy="481825"/>
          </a:xfrm>
        </p:grpSpPr>
        <p:sp>
          <p:nvSpPr>
            <p:cNvPr id="664" name="Google Shape;1292;p49">
              <a:extLst>
                <a:ext uri="{FF2B5EF4-FFF2-40B4-BE49-F238E27FC236}">
                  <a16:creationId xmlns:a16="http://schemas.microsoft.com/office/drawing/2014/main" id="{677A792F-F09A-7CBA-0B3C-F5876D450DDA}"/>
                </a:ext>
              </a:extLst>
            </p:cNvPr>
            <p:cNvSpPr/>
            <p:nvPr/>
          </p:nvSpPr>
          <p:spPr>
            <a:xfrm>
              <a:off x="2710875" y="4144450"/>
              <a:ext cx="416725" cy="143825"/>
            </a:xfrm>
            <a:custGeom>
              <a:avLst/>
              <a:gdLst/>
              <a:ahLst/>
              <a:cxnLst/>
              <a:rect l="l" t="t" r="r" b="b"/>
              <a:pathLst>
                <a:path w="16669" h="5753" extrusionOk="0">
                  <a:moveTo>
                    <a:pt x="2313" y="1"/>
                  </a:moveTo>
                  <a:lnTo>
                    <a:pt x="260" y="3590"/>
                  </a:lnTo>
                  <a:cubicBezTo>
                    <a:pt x="1" y="4039"/>
                    <a:pt x="1" y="4590"/>
                    <a:pt x="266" y="5036"/>
                  </a:cubicBezTo>
                  <a:cubicBezTo>
                    <a:pt x="517" y="5479"/>
                    <a:pt x="986" y="5752"/>
                    <a:pt x="1495" y="5752"/>
                  </a:cubicBezTo>
                  <a:cubicBezTo>
                    <a:pt x="1498" y="5752"/>
                    <a:pt x="1501" y="5752"/>
                    <a:pt x="1503" y="5752"/>
                  </a:cubicBezTo>
                  <a:lnTo>
                    <a:pt x="15165" y="5752"/>
                  </a:lnTo>
                  <a:cubicBezTo>
                    <a:pt x="15168" y="5752"/>
                    <a:pt x="15171" y="5752"/>
                    <a:pt x="15174" y="5752"/>
                  </a:cubicBezTo>
                  <a:cubicBezTo>
                    <a:pt x="15682" y="5752"/>
                    <a:pt x="16151" y="5479"/>
                    <a:pt x="16403" y="5036"/>
                  </a:cubicBezTo>
                  <a:cubicBezTo>
                    <a:pt x="16668" y="4590"/>
                    <a:pt x="16668" y="4039"/>
                    <a:pt x="16409" y="3590"/>
                  </a:cubicBezTo>
                  <a:lnTo>
                    <a:pt x="14358" y="1"/>
                  </a:lnTo>
                  <a:close/>
                </a:path>
              </a:pathLst>
            </a:custGeom>
            <a:solidFill>
              <a:srgbClr val="ADB3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665" name="Google Shape;1293;p49">
              <a:extLst>
                <a:ext uri="{FF2B5EF4-FFF2-40B4-BE49-F238E27FC236}">
                  <a16:creationId xmlns:a16="http://schemas.microsoft.com/office/drawing/2014/main" id="{C38C8E6D-A01D-9562-016D-831CDD74D1C8}"/>
                </a:ext>
              </a:extLst>
            </p:cNvPr>
            <p:cNvSpPr/>
            <p:nvPr/>
          </p:nvSpPr>
          <p:spPr>
            <a:xfrm>
              <a:off x="2784800" y="3806450"/>
              <a:ext cx="268850" cy="309800"/>
            </a:xfrm>
            <a:custGeom>
              <a:avLst/>
              <a:gdLst/>
              <a:ahLst/>
              <a:cxnLst/>
              <a:rect l="l" t="t" r="r" b="b"/>
              <a:pathLst>
                <a:path w="10754" h="12392" extrusionOk="0">
                  <a:moveTo>
                    <a:pt x="5379" y="8113"/>
                  </a:moveTo>
                  <a:cubicBezTo>
                    <a:pt x="5882" y="8113"/>
                    <a:pt x="6132" y="8721"/>
                    <a:pt x="5776" y="9076"/>
                  </a:cubicBezTo>
                  <a:cubicBezTo>
                    <a:pt x="5661" y="9192"/>
                    <a:pt x="5519" y="9244"/>
                    <a:pt x="5380" y="9244"/>
                  </a:cubicBezTo>
                  <a:cubicBezTo>
                    <a:pt x="5091" y="9244"/>
                    <a:pt x="4813" y="9019"/>
                    <a:pt x="4813" y="8679"/>
                  </a:cubicBezTo>
                  <a:cubicBezTo>
                    <a:pt x="4813" y="8366"/>
                    <a:pt x="5066" y="8113"/>
                    <a:pt x="5379" y="8113"/>
                  </a:cubicBezTo>
                  <a:close/>
                  <a:moveTo>
                    <a:pt x="4280" y="9989"/>
                  </a:moveTo>
                  <a:cubicBezTo>
                    <a:pt x="4783" y="9989"/>
                    <a:pt x="5036" y="10597"/>
                    <a:pt x="4680" y="10952"/>
                  </a:cubicBezTo>
                  <a:cubicBezTo>
                    <a:pt x="4566" y="11067"/>
                    <a:pt x="4425" y="11118"/>
                    <a:pt x="4286" y="11118"/>
                  </a:cubicBezTo>
                  <a:cubicBezTo>
                    <a:pt x="3996" y="11118"/>
                    <a:pt x="3717" y="10892"/>
                    <a:pt x="3717" y="10552"/>
                  </a:cubicBezTo>
                  <a:cubicBezTo>
                    <a:pt x="3717" y="10242"/>
                    <a:pt x="3970" y="9989"/>
                    <a:pt x="4280" y="9989"/>
                  </a:cubicBezTo>
                  <a:close/>
                  <a:moveTo>
                    <a:pt x="6475" y="9989"/>
                  </a:moveTo>
                  <a:cubicBezTo>
                    <a:pt x="6978" y="9989"/>
                    <a:pt x="7231" y="10597"/>
                    <a:pt x="6875" y="10952"/>
                  </a:cubicBezTo>
                  <a:cubicBezTo>
                    <a:pt x="6761" y="11067"/>
                    <a:pt x="6620" y="11118"/>
                    <a:pt x="6481" y="11118"/>
                  </a:cubicBezTo>
                  <a:cubicBezTo>
                    <a:pt x="6191" y="11118"/>
                    <a:pt x="5912" y="10892"/>
                    <a:pt x="5912" y="10552"/>
                  </a:cubicBezTo>
                  <a:cubicBezTo>
                    <a:pt x="5912" y="10242"/>
                    <a:pt x="6162" y="9989"/>
                    <a:pt x="6475" y="9989"/>
                  </a:cubicBezTo>
                  <a:close/>
                  <a:moveTo>
                    <a:pt x="1744" y="0"/>
                  </a:moveTo>
                  <a:cubicBezTo>
                    <a:pt x="1434" y="0"/>
                    <a:pt x="1181" y="253"/>
                    <a:pt x="1181" y="566"/>
                  </a:cubicBezTo>
                  <a:cubicBezTo>
                    <a:pt x="1181" y="877"/>
                    <a:pt x="1434" y="1130"/>
                    <a:pt x="1744" y="1130"/>
                  </a:cubicBezTo>
                  <a:lnTo>
                    <a:pt x="2259" y="1130"/>
                  </a:lnTo>
                  <a:lnTo>
                    <a:pt x="2259" y="8444"/>
                  </a:lnTo>
                  <a:lnTo>
                    <a:pt x="1" y="12392"/>
                  </a:lnTo>
                  <a:lnTo>
                    <a:pt x="10754" y="12392"/>
                  </a:lnTo>
                  <a:lnTo>
                    <a:pt x="8496" y="8444"/>
                  </a:lnTo>
                  <a:lnTo>
                    <a:pt x="8496" y="1130"/>
                  </a:lnTo>
                  <a:lnTo>
                    <a:pt x="9010" y="1130"/>
                  </a:lnTo>
                  <a:cubicBezTo>
                    <a:pt x="9321" y="1130"/>
                    <a:pt x="9574" y="877"/>
                    <a:pt x="9574" y="566"/>
                  </a:cubicBezTo>
                  <a:cubicBezTo>
                    <a:pt x="9574" y="253"/>
                    <a:pt x="9321" y="0"/>
                    <a:pt x="9010" y="0"/>
                  </a:cubicBezTo>
                  <a:close/>
                </a:path>
              </a:pathLst>
            </a:custGeom>
            <a:solidFill>
              <a:srgbClr val="ADB3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grpSp>
      <p:grpSp>
        <p:nvGrpSpPr>
          <p:cNvPr id="666" name="Google Shape;1294;p49">
            <a:extLst>
              <a:ext uri="{FF2B5EF4-FFF2-40B4-BE49-F238E27FC236}">
                <a16:creationId xmlns:a16="http://schemas.microsoft.com/office/drawing/2014/main" id="{BC2FB420-F0E4-C374-C290-5D55B2B75960}"/>
              </a:ext>
            </a:extLst>
          </p:cNvPr>
          <p:cNvGrpSpPr/>
          <p:nvPr/>
        </p:nvGrpSpPr>
        <p:grpSpPr>
          <a:xfrm>
            <a:off x="1776284" y="3250471"/>
            <a:ext cx="184679" cy="211717"/>
            <a:chOff x="3895050" y="3806775"/>
            <a:chExt cx="419725" cy="481175"/>
          </a:xfrm>
        </p:grpSpPr>
        <p:sp>
          <p:nvSpPr>
            <p:cNvPr id="667" name="Google Shape;1295;p49">
              <a:extLst>
                <a:ext uri="{FF2B5EF4-FFF2-40B4-BE49-F238E27FC236}">
                  <a16:creationId xmlns:a16="http://schemas.microsoft.com/office/drawing/2014/main" id="{2781448C-F278-24B9-9BB1-B4EE66F9D260}"/>
                </a:ext>
              </a:extLst>
            </p:cNvPr>
            <p:cNvSpPr/>
            <p:nvPr/>
          </p:nvSpPr>
          <p:spPr>
            <a:xfrm>
              <a:off x="3895050" y="3942650"/>
              <a:ext cx="419725" cy="345300"/>
            </a:xfrm>
            <a:custGeom>
              <a:avLst/>
              <a:gdLst/>
              <a:ahLst/>
              <a:cxnLst/>
              <a:rect l="l" t="t" r="r" b="b"/>
              <a:pathLst>
                <a:path w="16789" h="13812" extrusionOk="0">
                  <a:moveTo>
                    <a:pt x="4448" y="1"/>
                  </a:moveTo>
                  <a:cubicBezTo>
                    <a:pt x="4233" y="1"/>
                    <a:pt x="4016" y="18"/>
                    <a:pt x="3801" y="54"/>
                  </a:cubicBezTo>
                  <a:cubicBezTo>
                    <a:pt x="1545" y="418"/>
                    <a:pt x="1" y="2604"/>
                    <a:pt x="356" y="4929"/>
                  </a:cubicBezTo>
                  <a:cubicBezTo>
                    <a:pt x="994" y="9100"/>
                    <a:pt x="2205" y="11942"/>
                    <a:pt x="3858" y="13147"/>
                  </a:cubicBezTo>
                  <a:cubicBezTo>
                    <a:pt x="4470" y="13592"/>
                    <a:pt x="5129" y="13811"/>
                    <a:pt x="5863" y="13811"/>
                  </a:cubicBezTo>
                  <a:cubicBezTo>
                    <a:pt x="6071" y="13811"/>
                    <a:pt x="6286" y="13793"/>
                    <a:pt x="6508" y="13758"/>
                  </a:cubicBezTo>
                  <a:cubicBezTo>
                    <a:pt x="7125" y="13659"/>
                    <a:pt x="7610" y="13406"/>
                    <a:pt x="7999" y="12987"/>
                  </a:cubicBezTo>
                  <a:lnTo>
                    <a:pt x="8396" y="12557"/>
                  </a:lnTo>
                  <a:lnTo>
                    <a:pt x="8791" y="12987"/>
                  </a:lnTo>
                  <a:cubicBezTo>
                    <a:pt x="9179" y="13406"/>
                    <a:pt x="9667" y="13659"/>
                    <a:pt x="10281" y="13758"/>
                  </a:cubicBezTo>
                  <a:cubicBezTo>
                    <a:pt x="10503" y="13793"/>
                    <a:pt x="10718" y="13811"/>
                    <a:pt x="10927" y="13811"/>
                  </a:cubicBezTo>
                  <a:cubicBezTo>
                    <a:pt x="11660" y="13811"/>
                    <a:pt x="12319" y="13592"/>
                    <a:pt x="12931" y="13147"/>
                  </a:cubicBezTo>
                  <a:cubicBezTo>
                    <a:pt x="14587" y="11942"/>
                    <a:pt x="15795" y="9100"/>
                    <a:pt x="16433" y="4929"/>
                  </a:cubicBezTo>
                  <a:cubicBezTo>
                    <a:pt x="16788" y="2604"/>
                    <a:pt x="15244" y="418"/>
                    <a:pt x="12988" y="54"/>
                  </a:cubicBezTo>
                  <a:cubicBezTo>
                    <a:pt x="12773" y="18"/>
                    <a:pt x="12556" y="1"/>
                    <a:pt x="12341" y="1"/>
                  </a:cubicBezTo>
                  <a:cubicBezTo>
                    <a:pt x="11461" y="1"/>
                    <a:pt x="10599" y="293"/>
                    <a:pt x="9893" y="840"/>
                  </a:cubicBezTo>
                  <a:cubicBezTo>
                    <a:pt x="9601" y="1063"/>
                    <a:pt x="9263" y="1216"/>
                    <a:pt x="8905" y="1292"/>
                  </a:cubicBezTo>
                  <a:cubicBezTo>
                    <a:pt x="8736" y="1326"/>
                    <a:pt x="8567" y="1343"/>
                    <a:pt x="8397" y="1343"/>
                  </a:cubicBezTo>
                  <a:cubicBezTo>
                    <a:pt x="8296" y="1343"/>
                    <a:pt x="8196" y="1337"/>
                    <a:pt x="8095" y="1325"/>
                  </a:cubicBezTo>
                  <a:cubicBezTo>
                    <a:pt x="7658" y="1273"/>
                    <a:pt x="7246" y="1105"/>
                    <a:pt x="6896" y="840"/>
                  </a:cubicBezTo>
                  <a:cubicBezTo>
                    <a:pt x="6190" y="293"/>
                    <a:pt x="5328" y="1"/>
                    <a:pt x="4448" y="1"/>
                  </a:cubicBezTo>
                  <a:close/>
                </a:path>
              </a:pathLst>
            </a:custGeom>
            <a:solidFill>
              <a:srgbClr val="ADB3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668" name="Google Shape;1296;p49">
              <a:extLst>
                <a:ext uri="{FF2B5EF4-FFF2-40B4-BE49-F238E27FC236}">
                  <a16:creationId xmlns:a16="http://schemas.microsoft.com/office/drawing/2014/main" id="{A0810376-3931-3A7E-D3C5-B6BF714CF8E0}"/>
                </a:ext>
              </a:extLst>
            </p:cNvPr>
            <p:cNvSpPr/>
            <p:nvPr/>
          </p:nvSpPr>
          <p:spPr>
            <a:xfrm>
              <a:off x="4016325" y="3806775"/>
              <a:ext cx="199225" cy="142475"/>
            </a:xfrm>
            <a:custGeom>
              <a:avLst/>
              <a:gdLst/>
              <a:ahLst/>
              <a:cxnLst/>
              <a:rect l="l" t="t" r="r" b="b"/>
              <a:pathLst>
                <a:path w="7969" h="5699" extrusionOk="0">
                  <a:moveTo>
                    <a:pt x="1350" y="0"/>
                  </a:moveTo>
                  <a:cubicBezTo>
                    <a:pt x="1132" y="0"/>
                    <a:pt x="925" y="129"/>
                    <a:pt x="832" y="343"/>
                  </a:cubicBezTo>
                  <a:cubicBezTo>
                    <a:pt x="799" y="424"/>
                    <a:pt x="1" y="2330"/>
                    <a:pt x="678" y="4101"/>
                  </a:cubicBezTo>
                  <a:cubicBezTo>
                    <a:pt x="736" y="4242"/>
                    <a:pt x="796" y="4381"/>
                    <a:pt x="868" y="4516"/>
                  </a:cubicBezTo>
                  <a:cubicBezTo>
                    <a:pt x="1534" y="4691"/>
                    <a:pt x="2157" y="4995"/>
                    <a:pt x="2702" y="5414"/>
                  </a:cubicBezTo>
                  <a:cubicBezTo>
                    <a:pt x="2950" y="5603"/>
                    <a:pt x="3247" y="5698"/>
                    <a:pt x="3544" y="5698"/>
                  </a:cubicBezTo>
                  <a:cubicBezTo>
                    <a:pt x="3840" y="5698"/>
                    <a:pt x="4137" y="5603"/>
                    <a:pt x="4385" y="5414"/>
                  </a:cubicBezTo>
                  <a:cubicBezTo>
                    <a:pt x="4442" y="5368"/>
                    <a:pt x="4503" y="5326"/>
                    <a:pt x="4563" y="5284"/>
                  </a:cubicBezTo>
                  <a:cubicBezTo>
                    <a:pt x="4870" y="4592"/>
                    <a:pt x="5355" y="3968"/>
                    <a:pt x="6020" y="3417"/>
                  </a:cubicBezTo>
                  <a:cubicBezTo>
                    <a:pt x="6478" y="3035"/>
                    <a:pt x="6987" y="2722"/>
                    <a:pt x="7532" y="2484"/>
                  </a:cubicBezTo>
                  <a:cubicBezTo>
                    <a:pt x="7824" y="2372"/>
                    <a:pt x="7969" y="2044"/>
                    <a:pt x="7854" y="1752"/>
                  </a:cubicBezTo>
                  <a:cubicBezTo>
                    <a:pt x="7768" y="1529"/>
                    <a:pt x="7554" y="1392"/>
                    <a:pt x="7327" y="1392"/>
                  </a:cubicBezTo>
                  <a:cubicBezTo>
                    <a:pt x="7260" y="1392"/>
                    <a:pt x="7192" y="1404"/>
                    <a:pt x="7125" y="1430"/>
                  </a:cubicBezTo>
                  <a:lnTo>
                    <a:pt x="7125" y="1433"/>
                  </a:lnTo>
                  <a:cubicBezTo>
                    <a:pt x="7089" y="1445"/>
                    <a:pt x="6243" y="1776"/>
                    <a:pt x="5334" y="2520"/>
                  </a:cubicBezTo>
                  <a:cubicBezTo>
                    <a:pt x="4997" y="2794"/>
                    <a:pt x="4689" y="3098"/>
                    <a:pt x="4412" y="3429"/>
                  </a:cubicBezTo>
                  <a:cubicBezTo>
                    <a:pt x="4367" y="3194"/>
                    <a:pt x="4301" y="2965"/>
                    <a:pt x="4217" y="2743"/>
                  </a:cubicBezTo>
                  <a:cubicBezTo>
                    <a:pt x="3536" y="972"/>
                    <a:pt x="1669" y="90"/>
                    <a:pt x="1588" y="54"/>
                  </a:cubicBezTo>
                  <a:cubicBezTo>
                    <a:pt x="1511" y="17"/>
                    <a:pt x="1430" y="0"/>
                    <a:pt x="1350" y="0"/>
                  </a:cubicBezTo>
                  <a:close/>
                </a:path>
              </a:pathLst>
            </a:custGeom>
            <a:solidFill>
              <a:srgbClr val="ADB3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grpSp>
      <p:grpSp>
        <p:nvGrpSpPr>
          <p:cNvPr id="669" name="Google Shape;1297;p49">
            <a:extLst>
              <a:ext uri="{FF2B5EF4-FFF2-40B4-BE49-F238E27FC236}">
                <a16:creationId xmlns:a16="http://schemas.microsoft.com/office/drawing/2014/main" id="{B8B6B25B-FA16-F9CD-ED34-E6174DD7F79C}"/>
              </a:ext>
            </a:extLst>
          </p:cNvPr>
          <p:cNvGrpSpPr/>
          <p:nvPr/>
        </p:nvGrpSpPr>
        <p:grpSpPr>
          <a:xfrm>
            <a:off x="7320862" y="3041705"/>
            <a:ext cx="186329" cy="211981"/>
            <a:chOff x="2707950" y="4399325"/>
            <a:chExt cx="423475" cy="481775"/>
          </a:xfrm>
        </p:grpSpPr>
        <p:sp>
          <p:nvSpPr>
            <p:cNvPr id="670" name="Google Shape;1298;p49">
              <a:extLst>
                <a:ext uri="{FF2B5EF4-FFF2-40B4-BE49-F238E27FC236}">
                  <a16:creationId xmlns:a16="http://schemas.microsoft.com/office/drawing/2014/main" id="{B8389729-AAEC-887E-3FA7-EA5C1AACA2AD}"/>
                </a:ext>
              </a:extLst>
            </p:cNvPr>
            <p:cNvSpPr/>
            <p:nvPr/>
          </p:nvSpPr>
          <p:spPr>
            <a:xfrm>
              <a:off x="2905550" y="4515000"/>
              <a:ext cx="28275" cy="366100"/>
            </a:xfrm>
            <a:custGeom>
              <a:avLst/>
              <a:gdLst/>
              <a:ahLst/>
              <a:cxnLst/>
              <a:rect l="l" t="t" r="r" b="b"/>
              <a:pathLst>
                <a:path w="1131" h="14644" extrusionOk="0">
                  <a:moveTo>
                    <a:pt x="1" y="0"/>
                  </a:moveTo>
                  <a:lnTo>
                    <a:pt x="1" y="14644"/>
                  </a:lnTo>
                  <a:lnTo>
                    <a:pt x="1130" y="14644"/>
                  </a:lnTo>
                  <a:lnTo>
                    <a:pt x="1130" y="0"/>
                  </a:lnTo>
                  <a:close/>
                </a:path>
              </a:pathLst>
            </a:custGeom>
            <a:solidFill>
              <a:srgbClr val="ADB3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671" name="Google Shape;1299;p49">
              <a:extLst>
                <a:ext uri="{FF2B5EF4-FFF2-40B4-BE49-F238E27FC236}">
                  <a16:creationId xmlns:a16="http://schemas.microsoft.com/office/drawing/2014/main" id="{422DE960-41AC-C61F-977A-43663B37E01F}"/>
                </a:ext>
              </a:extLst>
            </p:cNvPr>
            <p:cNvSpPr/>
            <p:nvPr/>
          </p:nvSpPr>
          <p:spPr>
            <a:xfrm>
              <a:off x="2962025" y="4710725"/>
              <a:ext cx="141175" cy="29225"/>
            </a:xfrm>
            <a:custGeom>
              <a:avLst/>
              <a:gdLst/>
              <a:ahLst/>
              <a:cxnLst/>
              <a:rect l="l" t="t" r="r" b="b"/>
              <a:pathLst>
                <a:path w="5647" h="1169" extrusionOk="0">
                  <a:moveTo>
                    <a:pt x="0" y="0"/>
                  </a:moveTo>
                  <a:lnTo>
                    <a:pt x="0" y="1169"/>
                  </a:lnTo>
                  <a:lnTo>
                    <a:pt x="5646" y="1169"/>
                  </a:lnTo>
                  <a:lnTo>
                    <a:pt x="5646" y="0"/>
                  </a:lnTo>
                  <a:close/>
                </a:path>
              </a:pathLst>
            </a:custGeom>
            <a:solidFill>
              <a:srgbClr val="ADB3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672" name="Google Shape;1300;p49">
              <a:extLst>
                <a:ext uri="{FF2B5EF4-FFF2-40B4-BE49-F238E27FC236}">
                  <a16:creationId xmlns:a16="http://schemas.microsoft.com/office/drawing/2014/main" id="{1E1DEBD4-795D-CB8F-7A94-E63DC33C7B6F}"/>
                </a:ext>
              </a:extLst>
            </p:cNvPr>
            <p:cNvSpPr/>
            <p:nvPr/>
          </p:nvSpPr>
          <p:spPr>
            <a:xfrm>
              <a:off x="2962025" y="4768175"/>
              <a:ext cx="141175" cy="112925"/>
            </a:xfrm>
            <a:custGeom>
              <a:avLst/>
              <a:gdLst/>
              <a:ahLst/>
              <a:cxnLst/>
              <a:rect l="l" t="t" r="r" b="b"/>
              <a:pathLst>
                <a:path w="5647" h="4517" extrusionOk="0">
                  <a:moveTo>
                    <a:pt x="0" y="0"/>
                  </a:moveTo>
                  <a:lnTo>
                    <a:pt x="0" y="4517"/>
                  </a:lnTo>
                  <a:lnTo>
                    <a:pt x="3951" y="4517"/>
                  </a:lnTo>
                  <a:cubicBezTo>
                    <a:pt x="4888" y="4517"/>
                    <a:pt x="5646" y="3758"/>
                    <a:pt x="5646" y="2825"/>
                  </a:cubicBezTo>
                  <a:lnTo>
                    <a:pt x="5646" y="0"/>
                  </a:lnTo>
                  <a:close/>
                </a:path>
              </a:pathLst>
            </a:custGeom>
            <a:solidFill>
              <a:srgbClr val="ADB3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673" name="Google Shape;1301;p49">
              <a:extLst>
                <a:ext uri="{FF2B5EF4-FFF2-40B4-BE49-F238E27FC236}">
                  <a16:creationId xmlns:a16="http://schemas.microsoft.com/office/drawing/2014/main" id="{FF0A3945-422F-8B85-DB81-37172E88C4DC}"/>
                </a:ext>
              </a:extLst>
            </p:cNvPr>
            <p:cNvSpPr/>
            <p:nvPr/>
          </p:nvSpPr>
          <p:spPr>
            <a:xfrm>
              <a:off x="2736175" y="4710725"/>
              <a:ext cx="141175" cy="29225"/>
            </a:xfrm>
            <a:custGeom>
              <a:avLst/>
              <a:gdLst/>
              <a:ahLst/>
              <a:cxnLst/>
              <a:rect l="l" t="t" r="r" b="b"/>
              <a:pathLst>
                <a:path w="5647" h="1169" extrusionOk="0">
                  <a:moveTo>
                    <a:pt x="1" y="0"/>
                  </a:moveTo>
                  <a:lnTo>
                    <a:pt x="1" y="1169"/>
                  </a:lnTo>
                  <a:lnTo>
                    <a:pt x="5647" y="1169"/>
                  </a:lnTo>
                  <a:lnTo>
                    <a:pt x="5647" y="0"/>
                  </a:lnTo>
                  <a:close/>
                </a:path>
              </a:pathLst>
            </a:custGeom>
            <a:solidFill>
              <a:srgbClr val="ADB3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674" name="Google Shape;1302;p49">
              <a:extLst>
                <a:ext uri="{FF2B5EF4-FFF2-40B4-BE49-F238E27FC236}">
                  <a16:creationId xmlns:a16="http://schemas.microsoft.com/office/drawing/2014/main" id="{3C6CB85F-658D-D5A3-6CF2-49268AC6424F}"/>
                </a:ext>
              </a:extLst>
            </p:cNvPr>
            <p:cNvSpPr/>
            <p:nvPr/>
          </p:nvSpPr>
          <p:spPr>
            <a:xfrm>
              <a:off x="2736175" y="4768175"/>
              <a:ext cx="141175" cy="112925"/>
            </a:xfrm>
            <a:custGeom>
              <a:avLst/>
              <a:gdLst/>
              <a:ahLst/>
              <a:cxnLst/>
              <a:rect l="l" t="t" r="r" b="b"/>
              <a:pathLst>
                <a:path w="5647" h="4517" extrusionOk="0">
                  <a:moveTo>
                    <a:pt x="1" y="0"/>
                  </a:moveTo>
                  <a:lnTo>
                    <a:pt x="1" y="2825"/>
                  </a:lnTo>
                  <a:cubicBezTo>
                    <a:pt x="1" y="3758"/>
                    <a:pt x="759" y="4517"/>
                    <a:pt x="1693" y="4517"/>
                  </a:cubicBezTo>
                  <a:lnTo>
                    <a:pt x="5647" y="4517"/>
                  </a:lnTo>
                  <a:lnTo>
                    <a:pt x="5647" y="0"/>
                  </a:lnTo>
                  <a:close/>
                </a:path>
              </a:pathLst>
            </a:custGeom>
            <a:solidFill>
              <a:srgbClr val="ADB3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675" name="Google Shape;1303;p49">
              <a:extLst>
                <a:ext uri="{FF2B5EF4-FFF2-40B4-BE49-F238E27FC236}">
                  <a16:creationId xmlns:a16="http://schemas.microsoft.com/office/drawing/2014/main" id="{3C836C8B-507F-B45B-6221-68EFC5DACCB8}"/>
                </a:ext>
              </a:extLst>
            </p:cNvPr>
            <p:cNvSpPr/>
            <p:nvPr/>
          </p:nvSpPr>
          <p:spPr>
            <a:xfrm>
              <a:off x="2707950" y="4515075"/>
              <a:ext cx="169400" cy="82825"/>
            </a:xfrm>
            <a:custGeom>
              <a:avLst/>
              <a:gdLst/>
              <a:ahLst/>
              <a:cxnLst/>
              <a:rect l="l" t="t" r="r" b="b"/>
              <a:pathLst>
                <a:path w="6776" h="3313" extrusionOk="0">
                  <a:moveTo>
                    <a:pt x="1693" y="0"/>
                  </a:moveTo>
                  <a:cubicBezTo>
                    <a:pt x="759" y="0"/>
                    <a:pt x="0" y="756"/>
                    <a:pt x="0" y="1693"/>
                  </a:cubicBezTo>
                  <a:lnTo>
                    <a:pt x="0" y="2747"/>
                  </a:lnTo>
                  <a:cubicBezTo>
                    <a:pt x="0" y="3060"/>
                    <a:pt x="253" y="3313"/>
                    <a:pt x="563" y="3313"/>
                  </a:cubicBezTo>
                  <a:lnTo>
                    <a:pt x="6776" y="3313"/>
                  </a:lnTo>
                  <a:lnTo>
                    <a:pt x="6776" y="0"/>
                  </a:lnTo>
                  <a:close/>
                </a:path>
              </a:pathLst>
            </a:custGeom>
            <a:solidFill>
              <a:srgbClr val="ADB3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676" name="Google Shape;1304;p49">
              <a:extLst>
                <a:ext uri="{FF2B5EF4-FFF2-40B4-BE49-F238E27FC236}">
                  <a16:creationId xmlns:a16="http://schemas.microsoft.com/office/drawing/2014/main" id="{E62DFEFE-7F7B-14E3-F421-004BC8A4D823}"/>
                </a:ext>
              </a:extLst>
            </p:cNvPr>
            <p:cNvSpPr/>
            <p:nvPr/>
          </p:nvSpPr>
          <p:spPr>
            <a:xfrm>
              <a:off x="2736175" y="4626025"/>
              <a:ext cx="141175" cy="56500"/>
            </a:xfrm>
            <a:custGeom>
              <a:avLst/>
              <a:gdLst/>
              <a:ahLst/>
              <a:cxnLst/>
              <a:rect l="l" t="t" r="r" b="b"/>
              <a:pathLst>
                <a:path w="5647" h="2260" extrusionOk="0">
                  <a:moveTo>
                    <a:pt x="1" y="1"/>
                  </a:moveTo>
                  <a:lnTo>
                    <a:pt x="1" y="2259"/>
                  </a:lnTo>
                  <a:lnTo>
                    <a:pt x="5647" y="2259"/>
                  </a:lnTo>
                  <a:lnTo>
                    <a:pt x="5647" y="1"/>
                  </a:lnTo>
                  <a:close/>
                </a:path>
              </a:pathLst>
            </a:custGeom>
            <a:solidFill>
              <a:srgbClr val="ADB3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677" name="Google Shape;1305;p49">
              <a:extLst>
                <a:ext uri="{FF2B5EF4-FFF2-40B4-BE49-F238E27FC236}">
                  <a16:creationId xmlns:a16="http://schemas.microsoft.com/office/drawing/2014/main" id="{483E52A3-7BE7-2539-65E1-82F768D52D8B}"/>
                </a:ext>
              </a:extLst>
            </p:cNvPr>
            <p:cNvSpPr/>
            <p:nvPr/>
          </p:nvSpPr>
          <p:spPr>
            <a:xfrm>
              <a:off x="2850525" y="4430375"/>
              <a:ext cx="138325" cy="56500"/>
            </a:xfrm>
            <a:custGeom>
              <a:avLst/>
              <a:gdLst/>
              <a:ahLst/>
              <a:cxnLst/>
              <a:rect l="l" t="t" r="r" b="b"/>
              <a:pathLst>
                <a:path w="5533" h="2260" extrusionOk="0">
                  <a:moveTo>
                    <a:pt x="2765" y="1"/>
                  </a:moveTo>
                  <a:cubicBezTo>
                    <a:pt x="1500" y="1"/>
                    <a:pt x="275" y="916"/>
                    <a:pt x="1" y="2259"/>
                  </a:cubicBezTo>
                  <a:lnTo>
                    <a:pt x="5532" y="2259"/>
                  </a:lnTo>
                  <a:cubicBezTo>
                    <a:pt x="5258" y="910"/>
                    <a:pt x="4030" y="1"/>
                    <a:pt x="2765" y="1"/>
                  </a:cubicBezTo>
                  <a:close/>
                </a:path>
              </a:pathLst>
            </a:custGeom>
            <a:solidFill>
              <a:srgbClr val="ADB3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678" name="Google Shape;1306;p49">
              <a:extLst>
                <a:ext uri="{FF2B5EF4-FFF2-40B4-BE49-F238E27FC236}">
                  <a16:creationId xmlns:a16="http://schemas.microsoft.com/office/drawing/2014/main" id="{C303E183-4197-DA8E-4677-B54A7107E10E}"/>
                </a:ext>
              </a:extLst>
            </p:cNvPr>
            <p:cNvSpPr/>
            <p:nvPr/>
          </p:nvSpPr>
          <p:spPr>
            <a:xfrm>
              <a:off x="2974300" y="4399350"/>
              <a:ext cx="129650" cy="87525"/>
            </a:xfrm>
            <a:custGeom>
              <a:avLst/>
              <a:gdLst/>
              <a:ahLst/>
              <a:cxnLst/>
              <a:rect l="l" t="t" r="r" b="b"/>
              <a:pathLst>
                <a:path w="5186" h="3501" extrusionOk="0">
                  <a:moveTo>
                    <a:pt x="2058" y="0"/>
                  </a:moveTo>
                  <a:cubicBezTo>
                    <a:pt x="1374" y="0"/>
                    <a:pt x="670" y="239"/>
                    <a:pt x="0" y="775"/>
                  </a:cubicBezTo>
                  <a:cubicBezTo>
                    <a:pt x="931" y="1398"/>
                    <a:pt x="1554" y="2389"/>
                    <a:pt x="1714" y="3500"/>
                  </a:cubicBezTo>
                  <a:lnTo>
                    <a:pt x="4397" y="3500"/>
                  </a:lnTo>
                  <a:cubicBezTo>
                    <a:pt x="4842" y="3497"/>
                    <a:pt x="5185" y="3109"/>
                    <a:pt x="5131" y="2666"/>
                  </a:cubicBezTo>
                  <a:cubicBezTo>
                    <a:pt x="5128" y="2639"/>
                    <a:pt x="5125" y="2609"/>
                    <a:pt x="5119" y="2579"/>
                  </a:cubicBezTo>
                  <a:cubicBezTo>
                    <a:pt x="4936" y="1482"/>
                    <a:pt x="4207" y="609"/>
                    <a:pt x="3171" y="212"/>
                  </a:cubicBezTo>
                  <a:cubicBezTo>
                    <a:pt x="2813" y="74"/>
                    <a:pt x="2438" y="0"/>
                    <a:pt x="2058" y="0"/>
                  </a:cubicBezTo>
                  <a:close/>
                </a:path>
              </a:pathLst>
            </a:custGeom>
            <a:solidFill>
              <a:srgbClr val="ADB3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679" name="Google Shape;1307;p49">
              <a:extLst>
                <a:ext uri="{FF2B5EF4-FFF2-40B4-BE49-F238E27FC236}">
                  <a16:creationId xmlns:a16="http://schemas.microsoft.com/office/drawing/2014/main" id="{92F97F6A-0C21-4F0D-30B7-70D1C615C370}"/>
                </a:ext>
              </a:extLst>
            </p:cNvPr>
            <p:cNvSpPr/>
            <p:nvPr/>
          </p:nvSpPr>
          <p:spPr>
            <a:xfrm>
              <a:off x="2735425" y="4399325"/>
              <a:ext cx="129650" cy="87475"/>
            </a:xfrm>
            <a:custGeom>
              <a:avLst/>
              <a:gdLst/>
              <a:ahLst/>
              <a:cxnLst/>
              <a:rect l="l" t="t" r="r" b="b"/>
              <a:pathLst>
                <a:path w="5186" h="3499" extrusionOk="0">
                  <a:moveTo>
                    <a:pt x="3150" y="0"/>
                  </a:moveTo>
                  <a:cubicBezTo>
                    <a:pt x="2765" y="0"/>
                    <a:pt x="2385" y="77"/>
                    <a:pt x="2015" y="219"/>
                  </a:cubicBezTo>
                  <a:cubicBezTo>
                    <a:pt x="979" y="616"/>
                    <a:pt x="250" y="1483"/>
                    <a:pt x="67" y="2580"/>
                  </a:cubicBezTo>
                  <a:cubicBezTo>
                    <a:pt x="64" y="2610"/>
                    <a:pt x="58" y="2637"/>
                    <a:pt x="55" y="2667"/>
                  </a:cubicBezTo>
                  <a:cubicBezTo>
                    <a:pt x="0" y="3110"/>
                    <a:pt x="344" y="3498"/>
                    <a:pt x="789" y="3498"/>
                  </a:cubicBezTo>
                  <a:lnTo>
                    <a:pt x="3475" y="3498"/>
                  </a:lnTo>
                  <a:cubicBezTo>
                    <a:pt x="3632" y="2390"/>
                    <a:pt x="4255" y="1399"/>
                    <a:pt x="5186" y="776"/>
                  </a:cubicBezTo>
                  <a:cubicBezTo>
                    <a:pt x="4510" y="236"/>
                    <a:pt x="3823" y="0"/>
                    <a:pt x="3150" y="0"/>
                  </a:cubicBezTo>
                  <a:close/>
                </a:path>
              </a:pathLst>
            </a:custGeom>
            <a:solidFill>
              <a:srgbClr val="ADB3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680" name="Google Shape;1308;p49">
              <a:extLst>
                <a:ext uri="{FF2B5EF4-FFF2-40B4-BE49-F238E27FC236}">
                  <a16:creationId xmlns:a16="http://schemas.microsoft.com/office/drawing/2014/main" id="{B207A800-9BDB-7DE3-5DDC-D460396F3F56}"/>
                </a:ext>
              </a:extLst>
            </p:cNvPr>
            <p:cNvSpPr/>
            <p:nvPr/>
          </p:nvSpPr>
          <p:spPr>
            <a:xfrm>
              <a:off x="2962025" y="4515075"/>
              <a:ext cx="169400" cy="82825"/>
            </a:xfrm>
            <a:custGeom>
              <a:avLst/>
              <a:gdLst/>
              <a:ahLst/>
              <a:cxnLst/>
              <a:rect l="l" t="t" r="r" b="b"/>
              <a:pathLst>
                <a:path w="6776" h="3313" extrusionOk="0">
                  <a:moveTo>
                    <a:pt x="0" y="0"/>
                  </a:moveTo>
                  <a:lnTo>
                    <a:pt x="0" y="3313"/>
                  </a:lnTo>
                  <a:lnTo>
                    <a:pt x="6209" y="3313"/>
                  </a:lnTo>
                  <a:cubicBezTo>
                    <a:pt x="6523" y="3313"/>
                    <a:pt x="6776" y="3060"/>
                    <a:pt x="6776" y="2747"/>
                  </a:cubicBezTo>
                  <a:lnTo>
                    <a:pt x="6776" y="1693"/>
                  </a:lnTo>
                  <a:cubicBezTo>
                    <a:pt x="6776" y="756"/>
                    <a:pt x="6017" y="0"/>
                    <a:pt x="5080" y="0"/>
                  </a:cubicBezTo>
                  <a:close/>
                </a:path>
              </a:pathLst>
            </a:custGeom>
            <a:solidFill>
              <a:srgbClr val="ADB3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681" name="Google Shape;1309;p49">
              <a:extLst>
                <a:ext uri="{FF2B5EF4-FFF2-40B4-BE49-F238E27FC236}">
                  <a16:creationId xmlns:a16="http://schemas.microsoft.com/office/drawing/2014/main" id="{365BDE8B-5166-7D00-7763-2372A1B28F02}"/>
                </a:ext>
              </a:extLst>
            </p:cNvPr>
            <p:cNvSpPr/>
            <p:nvPr/>
          </p:nvSpPr>
          <p:spPr>
            <a:xfrm>
              <a:off x="2962025" y="4626025"/>
              <a:ext cx="141175" cy="56500"/>
            </a:xfrm>
            <a:custGeom>
              <a:avLst/>
              <a:gdLst/>
              <a:ahLst/>
              <a:cxnLst/>
              <a:rect l="l" t="t" r="r" b="b"/>
              <a:pathLst>
                <a:path w="5647" h="2260" extrusionOk="0">
                  <a:moveTo>
                    <a:pt x="0" y="1"/>
                  </a:moveTo>
                  <a:lnTo>
                    <a:pt x="0" y="2259"/>
                  </a:lnTo>
                  <a:lnTo>
                    <a:pt x="5646" y="2259"/>
                  </a:lnTo>
                  <a:lnTo>
                    <a:pt x="5646" y="1"/>
                  </a:lnTo>
                  <a:close/>
                </a:path>
              </a:pathLst>
            </a:custGeom>
            <a:solidFill>
              <a:srgbClr val="ADB3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grpSp>
      <p:pic>
        <p:nvPicPr>
          <p:cNvPr id="682" name="Picture 681">
            <a:extLst>
              <a:ext uri="{FF2B5EF4-FFF2-40B4-BE49-F238E27FC236}">
                <a16:creationId xmlns:a16="http://schemas.microsoft.com/office/drawing/2014/main" id="{3209C75B-2A3F-456E-FE65-E6D5FE409DD4}"/>
              </a:ext>
            </a:extLst>
          </p:cNvPr>
          <p:cNvPicPr>
            <a:picLocks noChangeAspect="1"/>
          </p:cNvPicPr>
          <p:nvPr/>
        </p:nvPicPr>
        <p:blipFill>
          <a:blip r:embed="rId3"/>
          <a:stretch>
            <a:fillRect/>
          </a:stretch>
        </p:blipFill>
        <p:spPr>
          <a:xfrm>
            <a:off x="2416264" y="1496533"/>
            <a:ext cx="4423032" cy="3528137"/>
          </a:xfrm>
          <a:prstGeom prst="rect">
            <a:avLst/>
          </a:prstGeom>
        </p:spPr>
      </p:pic>
    </p:spTree>
    <p:extLst>
      <p:ext uri="{BB962C8B-B14F-4D97-AF65-F5344CB8AC3E}">
        <p14:creationId xmlns:p14="http://schemas.microsoft.com/office/powerpoint/2010/main" val="2136934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82"/>
                                        </p:tgtEl>
                                        <p:attrNameLst>
                                          <p:attrName>style.visibility</p:attrName>
                                        </p:attrNameLst>
                                      </p:cBhvr>
                                      <p:to>
                                        <p:strVal val="visible"/>
                                      </p:to>
                                    </p:set>
                                    <p:anim calcmode="lin" valueType="num">
                                      <p:cBhvr additive="base">
                                        <p:cTn id="7" dur="500" fill="hold"/>
                                        <p:tgtEl>
                                          <p:spTgt spid="682"/>
                                        </p:tgtEl>
                                        <p:attrNameLst>
                                          <p:attrName>ppt_x</p:attrName>
                                        </p:attrNameLst>
                                      </p:cBhvr>
                                      <p:tavLst>
                                        <p:tav tm="0">
                                          <p:val>
                                            <p:strVal val="#ppt_x"/>
                                          </p:val>
                                        </p:tav>
                                        <p:tav tm="100000">
                                          <p:val>
                                            <p:strVal val="#ppt_x"/>
                                          </p:val>
                                        </p:tav>
                                      </p:tavLst>
                                    </p:anim>
                                    <p:anim calcmode="lin" valueType="num">
                                      <p:cBhvr additive="base">
                                        <p:cTn id="8" dur="500" fill="hold"/>
                                        <p:tgtEl>
                                          <p:spTgt spid="68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randombar(horizontal)">
                                      <p:cBhvr>
                                        <p:cTn id="13" dur="500"/>
                                        <p:tgtEl>
                                          <p:spTgt spid="5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randombar(horizontal)">
                                      <p:cBhvr>
                                        <p:cTn id="16" dur="500"/>
                                        <p:tgtEl>
                                          <p:spTgt spid="5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randombar(horizontal)">
                                      <p:cBhvr>
                                        <p:cTn id="19" dur="500"/>
                                        <p:tgtEl>
                                          <p:spTgt spid="57"/>
                                        </p:tgtEl>
                                      </p:cBhvr>
                                    </p:animEffect>
                                  </p:childTnLst>
                                </p:cTn>
                              </p:par>
                              <p:par>
                                <p:cTn id="20" presetID="14" presetClass="entr" presetSubtype="10" fill="hold" nodeType="withEffect">
                                  <p:stCondLst>
                                    <p:cond delay="0"/>
                                  </p:stCondLst>
                                  <p:childTnLst>
                                    <p:set>
                                      <p:cBhvr>
                                        <p:cTn id="21" dur="1" fill="hold">
                                          <p:stCondLst>
                                            <p:cond delay="0"/>
                                          </p:stCondLst>
                                        </p:cTn>
                                        <p:tgtEl>
                                          <p:spTgt spid="658"/>
                                        </p:tgtEl>
                                        <p:attrNameLst>
                                          <p:attrName>style.visibility</p:attrName>
                                        </p:attrNameLst>
                                      </p:cBhvr>
                                      <p:to>
                                        <p:strVal val="visible"/>
                                      </p:to>
                                    </p:set>
                                    <p:animEffect transition="in" filter="randombar(horizontal)">
                                      <p:cBhvr>
                                        <p:cTn id="22" dur="500"/>
                                        <p:tgtEl>
                                          <p:spTgt spid="65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706"/>
                                        </p:tgtEl>
                                        <p:attrNameLst>
                                          <p:attrName>style.visibility</p:attrName>
                                        </p:attrNameLst>
                                      </p:cBhvr>
                                      <p:to>
                                        <p:strVal val="visible"/>
                                      </p:to>
                                    </p:set>
                                    <p:anim calcmode="lin" valueType="num">
                                      <p:cBhvr>
                                        <p:cTn id="27" dur="500" fill="hold"/>
                                        <p:tgtEl>
                                          <p:spTgt spid="706"/>
                                        </p:tgtEl>
                                        <p:attrNameLst>
                                          <p:attrName>ppt_w</p:attrName>
                                        </p:attrNameLst>
                                      </p:cBhvr>
                                      <p:tavLst>
                                        <p:tav tm="0">
                                          <p:val>
                                            <p:fltVal val="0"/>
                                          </p:val>
                                        </p:tav>
                                        <p:tav tm="100000">
                                          <p:val>
                                            <p:strVal val="#ppt_w"/>
                                          </p:val>
                                        </p:tav>
                                      </p:tavLst>
                                    </p:anim>
                                    <p:anim calcmode="lin" valueType="num">
                                      <p:cBhvr>
                                        <p:cTn id="28" dur="500" fill="hold"/>
                                        <p:tgtEl>
                                          <p:spTgt spid="706"/>
                                        </p:tgtEl>
                                        <p:attrNameLst>
                                          <p:attrName>ppt_h</p:attrName>
                                        </p:attrNameLst>
                                      </p:cBhvr>
                                      <p:tavLst>
                                        <p:tav tm="0">
                                          <p:val>
                                            <p:fltVal val="0"/>
                                          </p:val>
                                        </p:tav>
                                        <p:tav tm="100000">
                                          <p:val>
                                            <p:strVal val="#ppt_h"/>
                                          </p:val>
                                        </p:tav>
                                      </p:tavLst>
                                    </p:anim>
                                    <p:animEffect transition="in" filter="fade">
                                      <p:cBhvr>
                                        <p:cTn id="29" dur="500"/>
                                        <p:tgtEl>
                                          <p:spTgt spid="70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p:cTn id="32" dur="500" fill="hold"/>
                                        <p:tgtEl>
                                          <p:spTgt spid="34"/>
                                        </p:tgtEl>
                                        <p:attrNameLst>
                                          <p:attrName>ppt_w</p:attrName>
                                        </p:attrNameLst>
                                      </p:cBhvr>
                                      <p:tavLst>
                                        <p:tav tm="0">
                                          <p:val>
                                            <p:fltVal val="0"/>
                                          </p:val>
                                        </p:tav>
                                        <p:tav tm="100000">
                                          <p:val>
                                            <p:strVal val="#ppt_w"/>
                                          </p:val>
                                        </p:tav>
                                      </p:tavLst>
                                    </p:anim>
                                    <p:anim calcmode="lin" valueType="num">
                                      <p:cBhvr>
                                        <p:cTn id="33" dur="500" fill="hold"/>
                                        <p:tgtEl>
                                          <p:spTgt spid="34"/>
                                        </p:tgtEl>
                                        <p:attrNameLst>
                                          <p:attrName>ppt_h</p:attrName>
                                        </p:attrNameLst>
                                      </p:cBhvr>
                                      <p:tavLst>
                                        <p:tav tm="0">
                                          <p:val>
                                            <p:fltVal val="0"/>
                                          </p:val>
                                        </p:tav>
                                        <p:tav tm="100000">
                                          <p:val>
                                            <p:strVal val="#ppt_h"/>
                                          </p:val>
                                        </p:tav>
                                      </p:tavLst>
                                    </p:anim>
                                    <p:animEffect transition="in" filter="fade">
                                      <p:cBhvr>
                                        <p:cTn id="34" dur="500"/>
                                        <p:tgtEl>
                                          <p:spTgt spid="34"/>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500" fill="hold"/>
                                        <p:tgtEl>
                                          <p:spTgt spid="35"/>
                                        </p:tgtEl>
                                        <p:attrNameLst>
                                          <p:attrName>ppt_w</p:attrName>
                                        </p:attrNameLst>
                                      </p:cBhvr>
                                      <p:tavLst>
                                        <p:tav tm="0">
                                          <p:val>
                                            <p:fltVal val="0"/>
                                          </p:val>
                                        </p:tav>
                                        <p:tav tm="100000">
                                          <p:val>
                                            <p:strVal val="#ppt_w"/>
                                          </p:val>
                                        </p:tav>
                                      </p:tavLst>
                                    </p:anim>
                                    <p:anim calcmode="lin" valueType="num">
                                      <p:cBhvr>
                                        <p:cTn id="38" dur="500" fill="hold"/>
                                        <p:tgtEl>
                                          <p:spTgt spid="35"/>
                                        </p:tgtEl>
                                        <p:attrNameLst>
                                          <p:attrName>ppt_h</p:attrName>
                                        </p:attrNameLst>
                                      </p:cBhvr>
                                      <p:tavLst>
                                        <p:tav tm="0">
                                          <p:val>
                                            <p:fltVal val="0"/>
                                          </p:val>
                                        </p:tav>
                                        <p:tav tm="100000">
                                          <p:val>
                                            <p:strVal val="#ppt_h"/>
                                          </p:val>
                                        </p:tav>
                                      </p:tavLst>
                                    </p:anim>
                                    <p:animEffect transition="in" filter="fade">
                                      <p:cBhvr>
                                        <p:cTn id="39" dur="500"/>
                                        <p:tgtEl>
                                          <p:spTgt spid="35"/>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58"/>
                                        </p:tgtEl>
                                        <p:attrNameLst>
                                          <p:attrName>style.visibility</p:attrName>
                                        </p:attrNameLst>
                                      </p:cBhvr>
                                      <p:to>
                                        <p:strVal val="visible"/>
                                      </p:to>
                                    </p:set>
                                    <p:anim calcmode="lin" valueType="num">
                                      <p:cBhvr>
                                        <p:cTn id="42" dur="500" fill="hold"/>
                                        <p:tgtEl>
                                          <p:spTgt spid="58"/>
                                        </p:tgtEl>
                                        <p:attrNameLst>
                                          <p:attrName>ppt_w</p:attrName>
                                        </p:attrNameLst>
                                      </p:cBhvr>
                                      <p:tavLst>
                                        <p:tav tm="0">
                                          <p:val>
                                            <p:fltVal val="0"/>
                                          </p:val>
                                        </p:tav>
                                        <p:tav tm="100000">
                                          <p:val>
                                            <p:strVal val="#ppt_w"/>
                                          </p:val>
                                        </p:tav>
                                      </p:tavLst>
                                    </p:anim>
                                    <p:anim calcmode="lin" valueType="num">
                                      <p:cBhvr>
                                        <p:cTn id="43" dur="500" fill="hold"/>
                                        <p:tgtEl>
                                          <p:spTgt spid="58"/>
                                        </p:tgtEl>
                                        <p:attrNameLst>
                                          <p:attrName>ppt_h</p:attrName>
                                        </p:attrNameLst>
                                      </p:cBhvr>
                                      <p:tavLst>
                                        <p:tav tm="0">
                                          <p:val>
                                            <p:fltVal val="0"/>
                                          </p:val>
                                        </p:tav>
                                        <p:tav tm="100000">
                                          <p:val>
                                            <p:strVal val="#ppt_h"/>
                                          </p:val>
                                        </p:tav>
                                      </p:tavLst>
                                    </p:anim>
                                    <p:animEffect transition="in" filter="fade">
                                      <p:cBhvr>
                                        <p:cTn id="44" dur="500"/>
                                        <p:tgtEl>
                                          <p:spTgt spid="58"/>
                                        </p:tgtEl>
                                      </p:cBhvr>
                                    </p:animEffect>
                                  </p:childTnLst>
                                </p:cTn>
                              </p:par>
                              <p:par>
                                <p:cTn id="45" presetID="53" presetClass="entr" presetSubtype="16" fill="hold" nodeType="withEffect">
                                  <p:stCondLst>
                                    <p:cond delay="0"/>
                                  </p:stCondLst>
                                  <p:childTnLst>
                                    <p:set>
                                      <p:cBhvr>
                                        <p:cTn id="46" dur="1" fill="hold">
                                          <p:stCondLst>
                                            <p:cond delay="0"/>
                                          </p:stCondLst>
                                        </p:cTn>
                                        <p:tgtEl>
                                          <p:spTgt spid="666"/>
                                        </p:tgtEl>
                                        <p:attrNameLst>
                                          <p:attrName>style.visibility</p:attrName>
                                        </p:attrNameLst>
                                      </p:cBhvr>
                                      <p:to>
                                        <p:strVal val="visible"/>
                                      </p:to>
                                    </p:set>
                                    <p:anim calcmode="lin" valueType="num">
                                      <p:cBhvr>
                                        <p:cTn id="47" dur="500" fill="hold"/>
                                        <p:tgtEl>
                                          <p:spTgt spid="666"/>
                                        </p:tgtEl>
                                        <p:attrNameLst>
                                          <p:attrName>ppt_w</p:attrName>
                                        </p:attrNameLst>
                                      </p:cBhvr>
                                      <p:tavLst>
                                        <p:tav tm="0">
                                          <p:val>
                                            <p:fltVal val="0"/>
                                          </p:val>
                                        </p:tav>
                                        <p:tav tm="100000">
                                          <p:val>
                                            <p:strVal val="#ppt_w"/>
                                          </p:val>
                                        </p:tav>
                                      </p:tavLst>
                                    </p:anim>
                                    <p:anim calcmode="lin" valueType="num">
                                      <p:cBhvr>
                                        <p:cTn id="48" dur="500" fill="hold"/>
                                        <p:tgtEl>
                                          <p:spTgt spid="666"/>
                                        </p:tgtEl>
                                        <p:attrNameLst>
                                          <p:attrName>ppt_h</p:attrName>
                                        </p:attrNameLst>
                                      </p:cBhvr>
                                      <p:tavLst>
                                        <p:tav tm="0">
                                          <p:val>
                                            <p:fltVal val="0"/>
                                          </p:val>
                                        </p:tav>
                                        <p:tav tm="100000">
                                          <p:val>
                                            <p:strVal val="#ppt_h"/>
                                          </p:val>
                                        </p:tav>
                                      </p:tavLst>
                                    </p:anim>
                                    <p:animEffect transition="in" filter="fade">
                                      <p:cBhvr>
                                        <p:cTn id="49" dur="500"/>
                                        <p:tgtEl>
                                          <p:spTgt spid="66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705"/>
                                        </p:tgtEl>
                                        <p:attrNameLst>
                                          <p:attrName>style.visibility</p:attrName>
                                        </p:attrNameLst>
                                      </p:cBhvr>
                                      <p:to>
                                        <p:strVal val="visible"/>
                                      </p:to>
                                    </p:set>
                                    <p:animEffect transition="in" filter="barn(inVertical)">
                                      <p:cBhvr>
                                        <p:cTn id="54" dur="500"/>
                                        <p:tgtEl>
                                          <p:spTgt spid="705"/>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barn(inVertical)">
                                      <p:cBhvr>
                                        <p:cTn id="57" dur="500"/>
                                        <p:tgtEl>
                                          <p:spTgt spid="36"/>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barn(inVertical)">
                                      <p:cBhvr>
                                        <p:cTn id="60" dur="500"/>
                                        <p:tgtEl>
                                          <p:spTgt spid="37"/>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59"/>
                                        </p:tgtEl>
                                        <p:attrNameLst>
                                          <p:attrName>style.visibility</p:attrName>
                                        </p:attrNameLst>
                                      </p:cBhvr>
                                      <p:to>
                                        <p:strVal val="visible"/>
                                      </p:to>
                                    </p:set>
                                    <p:animEffect transition="in" filter="barn(inVertical)">
                                      <p:cBhvr>
                                        <p:cTn id="63" dur="500"/>
                                        <p:tgtEl>
                                          <p:spTgt spid="59"/>
                                        </p:tgtEl>
                                      </p:cBhvr>
                                    </p:animEffect>
                                  </p:childTnLst>
                                </p:cTn>
                              </p:par>
                              <p:par>
                                <p:cTn id="64" presetID="16" presetClass="entr" presetSubtype="21" fill="hold" nodeType="withEffect">
                                  <p:stCondLst>
                                    <p:cond delay="0"/>
                                  </p:stCondLst>
                                  <p:childTnLst>
                                    <p:set>
                                      <p:cBhvr>
                                        <p:cTn id="65" dur="1" fill="hold">
                                          <p:stCondLst>
                                            <p:cond delay="0"/>
                                          </p:stCondLst>
                                        </p:cTn>
                                        <p:tgtEl>
                                          <p:spTgt spid="663"/>
                                        </p:tgtEl>
                                        <p:attrNameLst>
                                          <p:attrName>style.visibility</p:attrName>
                                        </p:attrNameLst>
                                      </p:cBhvr>
                                      <p:to>
                                        <p:strVal val="visible"/>
                                      </p:to>
                                    </p:set>
                                    <p:animEffect transition="in" filter="barn(inVertical)">
                                      <p:cBhvr>
                                        <p:cTn id="66" dur="500"/>
                                        <p:tgtEl>
                                          <p:spTgt spid="663"/>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barn(inVertical)">
                                      <p:cBhvr>
                                        <p:cTn id="71" dur="500"/>
                                        <p:tgtEl>
                                          <p:spTgt spid="32"/>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barn(inVertical)">
                                      <p:cBhvr>
                                        <p:cTn id="74" dur="500"/>
                                        <p:tgtEl>
                                          <p:spTgt spid="33"/>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60"/>
                                        </p:tgtEl>
                                        <p:attrNameLst>
                                          <p:attrName>style.visibility</p:attrName>
                                        </p:attrNameLst>
                                      </p:cBhvr>
                                      <p:to>
                                        <p:strVal val="visible"/>
                                      </p:to>
                                    </p:set>
                                    <p:animEffect transition="in" filter="barn(inVertical)">
                                      <p:cBhvr>
                                        <p:cTn id="77" dur="500"/>
                                        <p:tgtEl>
                                          <p:spTgt spid="60"/>
                                        </p:tgtEl>
                                      </p:cBhvr>
                                    </p:animEffect>
                                  </p:childTnLst>
                                </p:cTn>
                              </p:par>
                              <p:par>
                                <p:cTn id="78" presetID="16" presetClass="entr" presetSubtype="21" fill="hold" nodeType="withEffect">
                                  <p:stCondLst>
                                    <p:cond delay="0"/>
                                  </p:stCondLst>
                                  <p:childTnLst>
                                    <p:set>
                                      <p:cBhvr>
                                        <p:cTn id="79" dur="1" fill="hold">
                                          <p:stCondLst>
                                            <p:cond delay="0"/>
                                          </p:stCondLst>
                                        </p:cTn>
                                        <p:tgtEl>
                                          <p:spTgt spid="669"/>
                                        </p:tgtEl>
                                        <p:attrNameLst>
                                          <p:attrName>style.visibility</p:attrName>
                                        </p:attrNameLst>
                                      </p:cBhvr>
                                      <p:to>
                                        <p:strVal val="visible"/>
                                      </p:to>
                                    </p:set>
                                    <p:animEffect transition="in" filter="barn(inVertical)">
                                      <p:cBhvr>
                                        <p:cTn id="80" dur="500"/>
                                        <p:tgtEl>
                                          <p:spTgt spid="6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5" grpId="0" animBg="1"/>
      <p:bldP spid="706" grpId="0" animBg="1"/>
      <p:bldP spid="32" grpId="0"/>
      <p:bldP spid="33" grpId="0"/>
      <p:bldP spid="34" grpId="0"/>
      <p:bldP spid="35" grpId="0"/>
      <p:bldP spid="36" grpId="0"/>
      <p:bldP spid="37" grpId="0"/>
      <p:bldP spid="55" grpId="0"/>
      <p:bldP spid="56" grpId="0"/>
      <p:bldP spid="57" grpId="0" animBg="1"/>
      <p:bldP spid="58" grpId="0" animBg="1"/>
      <p:bldP spid="59" grpId="0" animBg="1"/>
      <p:bldP spid="6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368"/>
        <p:cNvGrpSpPr/>
        <p:nvPr/>
      </p:nvGrpSpPr>
      <p:grpSpPr>
        <a:xfrm>
          <a:off x="0" y="0"/>
          <a:ext cx="0" cy="0"/>
          <a:chOff x="0" y="0"/>
          <a:chExt cx="0" cy="0"/>
        </a:xfrm>
      </p:grpSpPr>
      <p:grpSp>
        <p:nvGrpSpPr>
          <p:cNvPr id="1369" name="Google Shape;1369;p51"/>
          <p:cNvGrpSpPr/>
          <p:nvPr/>
        </p:nvGrpSpPr>
        <p:grpSpPr>
          <a:xfrm>
            <a:off x="-14" y="-83"/>
            <a:ext cx="9151589" cy="5143747"/>
            <a:chOff x="238125" y="845125"/>
            <a:chExt cx="7142425" cy="4014475"/>
          </a:xfrm>
        </p:grpSpPr>
        <p:sp>
          <p:nvSpPr>
            <p:cNvPr id="1370" name="Google Shape;1370;p51"/>
            <p:cNvSpPr/>
            <p:nvPr/>
          </p:nvSpPr>
          <p:spPr>
            <a:xfrm>
              <a:off x="1871775" y="845125"/>
              <a:ext cx="5508775" cy="3618600"/>
            </a:xfrm>
            <a:custGeom>
              <a:avLst/>
              <a:gdLst/>
              <a:ahLst/>
              <a:cxnLst/>
              <a:rect l="l" t="t" r="r" b="b"/>
              <a:pathLst>
                <a:path w="220351" h="144744" extrusionOk="0">
                  <a:moveTo>
                    <a:pt x="165930" y="29619"/>
                  </a:moveTo>
                  <a:cubicBezTo>
                    <a:pt x="165895" y="29631"/>
                    <a:pt x="165860" y="29646"/>
                    <a:pt x="165825" y="29662"/>
                  </a:cubicBezTo>
                  <a:cubicBezTo>
                    <a:pt x="165904" y="29662"/>
                    <a:pt x="165925" y="29662"/>
                    <a:pt x="165930" y="29619"/>
                  </a:cubicBezTo>
                  <a:close/>
                  <a:moveTo>
                    <a:pt x="144522" y="101031"/>
                  </a:moveTo>
                  <a:cubicBezTo>
                    <a:pt x="144522" y="101147"/>
                    <a:pt x="136939" y="112182"/>
                    <a:pt x="126010" y="112182"/>
                  </a:cubicBezTo>
                  <a:cubicBezTo>
                    <a:pt x="125457" y="112182"/>
                    <a:pt x="124788" y="112182"/>
                    <a:pt x="124226" y="112075"/>
                  </a:cubicBezTo>
                  <a:cubicBezTo>
                    <a:pt x="123334" y="111959"/>
                    <a:pt x="122665" y="111852"/>
                    <a:pt x="121889" y="111629"/>
                  </a:cubicBezTo>
                  <a:lnTo>
                    <a:pt x="121889" y="115527"/>
                  </a:lnTo>
                  <a:lnTo>
                    <a:pt x="121889" y="116196"/>
                  </a:lnTo>
                  <a:lnTo>
                    <a:pt x="68693" y="116196"/>
                  </a:lnTo>
                  <a:cubicBezTo>
                    <a:pt x="67917" y="123333"/>
                    <a:pt x="68247" y="129248"/>
                    <a:pt x="70923" y="132700"/>
                  </a:cubicBezTo>
                  <a:lnTo>
                    <a:pt x="82520" y="132700"/>
                  </a:lnTo>
                  <a:lnTo>
                    <a:pt x="82520" y="134708"/>
                  </a:lnTo>
                  <a:cubicBezTo>
                    <a:pt x="83189" y="134601"/>
                    <a:pt x="83751" y="134485"/>
                    <a:pt x="84421" y="134262"/>
                  </a:cubicBezTo>
                  <a:lnTo>
                    <a:pt x="84421" y="132700"/>
                  </a:lnTo>
                  <a:lnTo>
                    <a:pt x="89657" y="132700"/>
                  </a:lnTo>
                  <a:cubicBezTo>
                    <a:pt x="98917" y="129471"/>
                    <a:pt x="110515" y="124002"/>
                    <a:pt x="122442" y="118427"/>
                  </a:cubicBezTo>
                  <a:cubicBezTo>
                    <a:pt x="130141" y="114974"/>
                    <a:pt x="137947" y="111406"/>
                    <a:pt x="145414" y="108507"/>
                  </a:cubicBezTo>
                  <a:lnTo>
                    <a:pt x="145084" y="105937"/>
                  </a:lnTo>
                  <a:lnTo>
                    <a:pt x="144522" y="101031"/>
                  </a:lnTo>
                  <a:close/>
                  <a:moveTo>
                    <a:pt x="1" y="0"/>
                  </a:moveTo>
                  <a:cubicBezTo>
                    <a:pt x="7476" y="1784"/>
                    <a:pt x="14051" y="4461"/>
                    <a:pt x="15389" y="7699"/>
                  </a:cubicBezTo>
                  <a:cubicBezTo>
                    <a:pt x="16059" y="9483"/>
                    <a:pt x="15389" y="13382"/>
                    <a:pt x="14051" y="18511"/>
                  </a:cubicBezTo>
                  <a:lnTo>
                    <a:pt x="121889" y="18511"/>
                  </a:lnTo>
                  <a:lnTo>
                    <a:pt x="121889" y="87319"/>
                  </a:lnTo>
                  <a:lnTo>
                    <a:pt x="126795" y="91334"/>
                  </a:lnTo>
                  <a:cubicBezTo>
                    <a:pt x="126795" y="91334"/>
                    <a:pt x="134378" y="78398"/>
                    <a:pt x="140846" y="71484"/>
                  </a:cubicBezTo>
                  <a:cubicBezTo>
                    <a:pt x="147198" y="64570"/>
                    <a:pt x="158688" y="60886"/>
                    <a:pt x="158688" y="60886"/>
                  </a:cubicBezTo>
                  <a:lnTo>
                    <a:pt x="158688" y="59441"/>
                  </a:lnTo>
                  <a:lnTo>
                    <a:pt x="158688" y="59102"/>
                  </a:lnTo>
                  <a:cubicBezTo>
                    <a:pt x="157127" y="59102"/>
                    <a:pt x="155789" y="58549"/>
                    <a:pt x="154674" y="57657"/>
                  </a:cubicBezTo>
                  <a:cubicBezTo>
                    <a:pt x="154005" y="57880"/>
                    <a:pt x="152997" y="57987"/>
                    <a:pt x="151997" y="57987"/>
                  </a:cubicBezTo>
                  <a:cubicBezTo>
                    <a:pt x="148536" y="57987"/>
                    <a:pt x="144299" y="57095"/>
                    <a:pt x="144299" y="57095"/>
                  </a:cubicBezTo>
                  <a:cubicBezTo>
                    <a:pt x="145637" y="55872"/>
                    <a:pt x="143629" y="37914"/>
                    <a:pt x="151774" y="31563"/>
                  </a:cubicBezTo>
                  <a:cubicBezTo>
                    <a:pt x="154897" y="29332"/>
                    <a:pt x="157457" y="28547"/>
                    <a:pt x="159464" y="28547"/>
                  </a:cubicBezTo>
                  <a:cubicBezTo>
                    <a:pt x="161695" y="28547"/>
                    <a:pt x="163256" y="29439"/>
                    <a:pt x="164148" y="30108"/>
                  </a:cubicBezTo>
                  <a:lnTo>
                    <a:pt x="164041" y="30001"/>
                  </a:lnTo>
                  <a:cubicBezTo>
                    <a:pt x="164041" y="29778"/>
                    <a:pt x="163925" y="29555"/>
                    <a:pt x="163925" y="29332"/>
                  </a:cubicBezTo>
                  <a:cubicBezTo>
                    <a:pt x="163925" y="29332"/>
                    <a:pt x="163818" y="29216"/>
                    <a:pt x="163818" y="29109"/>
                  </a:cubicBezTo>
                  <a:lnTo>
                    <a:pt x="163818" y="28993"/>
                  </a:lnTo>
                  <a:cubicBezTo>
                    <a:pt x="163818" y="28886"/>
                    <a:pt x="163702" y="28886"/>
                    <a:pt x="163702" y="28886"/>
                  </a:cubicBezTo>
                  <a:cubicBezTo>
                    <a:pt x="163702" y="28770"/>
                    <a:pt x="163702" y="28770"/>
                    <a:pt x="163818" y="28663"/>
                  </a:cubicBezTo>
                  <a:lnTo>
                    <a:pt x="163925" y="28663"/>
                  </a:lnTo>
                  <a:cubicBezTo>
                    <a:pt x="164148" y="28663"/>
                    <a:pt x="164371" y="28886"/>
                    <a:pt x="164371" y="28993"/>
                  </a:cubicBezTo>
                  <a:cubicBezTo>
                    <a:pt x="164594" y="29216"/>
                    <a:pt x="164710" y="29439"/>
                    <a:pt x="164817" y="29662"/>
                  </a:cubicBezTo>
                  <a:lnTo>
                    <a:pt x="164933" y="29778"/>
                  </a:lnTo>
                  <a:cubicBezTo>
                    <a:pt x="164933" y="29778"/>
                    <a:pt x="164933" y="29662"/>
                    <a:pt x="165040" y="29662"/>
                  </a:cubicBezTo>
                  <a:cubicBezTo>
                    <a:pt x="165156" y="29439"/>
                    <a:pt x="165379" y="29216"/>
                    <a:pt x="165602" y="28993"/>
                  </a:cubicBezTo>
                  <a:lnTo>
                    <a:pt x="165825" y="28770"/>
                  </a:lnTo>
                  <a:cubicBezTo>
                    <a:pt x="165932" y="28770"/>
                    <a:pt x="166048" y="28663"/>
                    <a:pt x="166271" y="28663"/>
                  </a:cubicBezTo>
                  <a:cubicBezTo>
                    <a:pt x="166378" y="28663"/>
                    <a:pt x="166378" y="28663"/>
                    <a:pt x="166378" y="28770"/>
                  </a:cubicBezTo>
                  <a:cubicBezTo>
                    <a:pt x="166494" y="28770"/>
                    <a:pt x="166494" y="28886"/>
                    <a:pt x="166378" y="28993"/>
                  </a:cubicBezTo>
                  <a:cubicBezTo>
                    <a:pt x="166271" y="29109"/>
                    <a:pt x="166155" y="29332"/>
                    <a:pt x="165932" y="29555"/>
                  </a:cubicBezTo>
                  <a:cubicBezTo>
                    <a:pt x="165932" y="29583"/>
                    <a:pt x="165932" y="29604"/>
                    <a:pt x="165930" y="29619"/>
                  </a:cubicBezTo>
                  <a:lnTo>
                    <a:pt x="165930" y="29619"/>
                  </a:lnTo>
                  <a:cubicBezTo>
                    <a:pt x="166118" y="29555"/>
                    <a:pt x="166306" y="29555"/>
                    <a:pt x="166494" y="29555"/>
                  </a:cubicBezTo>
                  <a:cubicBezTo>
                    <a:pt x="166717" y="29439"/>
                    <a:pt x="166940" y="29439"/>
                    <a:pt x="167163" y="29439"/>
                  </a:cubicBezTo>
                  <a:lnTo>
                    <a:pt x="167493" y="29439"/>
                  </a:lnTo>
                  <a:cubicBezTo>
                    <a:pt x="167493" y="29439"/>
                    <a:pt x="167609" y="29662"/>
                    <a:pt x="167493" y="29662"/>
                  </a:cubicBezTo>
                  <a:cubicBezTo>
                    <a:pt x="167270" y="29885"/>
                    <a:pt x="167047" y="30001"/>
                    <a:pt x="166717" y="30108"/>
                  </a:cubicBezTo>
                  <a:lnTo>
                    <a:pt x="166048" y="30447"/>
                  </a:lnTo>
                  <a:lnTo>
                    <a:pt x="165932" y="30555"/>
                  </a:lnTo>
                  <a:cubicBezTo>
                    <a:pt x="167609" y="30555"/>
                    <a:pt x="170616" y="31117"/>
                    <a:pt x="173408" y="35015"/>
                  </a:cubicBezTo>
                  <a:cubicBezTo>
                    <a:pt x="177422" y="40707"/>
                    <a:pt x="177083" y="54534"/>
                    <a:pt x="177083" y="54534"/>
                  </a:cubicBezTo>
                  <a:cubicBezTo>
                    <a:pt x="175638" y="55533"/>
                    <a:pt x="174184" y="55872"/>
                    <a:pt x="173069" y="55872"/>
                  </a:cubicBezTo>
                  <a:cubicBezTo>
                    <a:pt x="172623" y="55872"/>
                    <a:pt x="172177" y="55756"/>
                    <a:pt x="171847" y="55756"/>
                  </a:cubicBezTo>
                  <a:cubicBezTo>
                    <a:pt x="171847" y="58103"/>
                    <a:pt x="171954" y="60217"/>
                    <a:pt x="171954" y="61448"/>
                  </a:cubicBezTo>
                  <a:lnTo>
                    <a:pt x="172070" y="61448"/>
                  </a:lnTo>
                  <a:lnTo>
                    <a:pt x="192588" y="60556"/>
                  </a:lnTo>
                  <a:lnTo>
                    <a:pt x="182659" y="38137"/>
                  </a:lnTo>
                  <a:cubicBezTo>
                    <a:pt x="187343" y="33008"/>
                    <a:pt x="198048" y="29109"/>
                    <a:pt x="198048" y="29109"/>
                  </a:cubicBezTo>
                  <a:cubicBezTo>
                    <a:pt x="198048" y="29109"/>
                    <a:pt x="216782" y="59325"/>
                    <a:pt x="211545" y="71814"/>
                  </a:cubicBezTo>
                  <a:cubicBezTo>
                    <a:pt x="207977" y="80182"/>
                    <a:pt x="196826" y="81520"/>
                    <a:pt x="189912" y="81520"/>
                  </a:cubicBezTo>
                  <a:cubicBezTo>
                    <a:pt x="187789" y="81520"/>
                    <a:pt x="186120" y="81404"/>
                    <a:pt x="185112" y="81297"/>
                  </a:cubicBezTo>
                  <a:cubicBezTo>
                    <a:pt x="184443" y="81181"/>
                    <a:pt x="183997" y="81181"/>
                    <a:pt x="183890" y="81181"/>
                  </a:cubicBezTo>
                  <a:cubicBezTo>
                    <a:pt x="183890" y="81181"/>
                    <a:pt x="183890" y="81404"/>
                    <a:pt x="183997" y="81851"/>
                  </a:cubicBezTo>
                  <a:cubicBezTo>
                    <a:pt x="184220" y="82636"/>
                    <a:pt x="184443" y="83528"/>
                    <a:pt x="184559" y="84527"/>
                  </a:cubicBezTo>
                  <a:lnTo>
                    <a:pt x="184443" y="84527"/>
                  </a:lnTo>
                  <a:cubicBezTo>
                    <a:pt x="184782" y="86311"/>
                    <a:pt x="185005" y="88541"/>
                    <a:pt x="185112" y="90664"/>
                  </a:cubicBezTo>
                  <a:cubicBezTo>
                    <a:pt x="185228" y="93225"/>
                    <a:pt x="184220" y="99139"/>
                    <a:pt x="183328" y="104153"/>
                  </a:cubicBezTo>
                  <a:cubicBezTo>
                    <a:pt x="196041" y="109952"/>
                    <a:pt x="216559" y="123333"/>
                    <a:pt x="220350" y="144744"/>
                  </a:cubicBezTo>
                  <a:lnTo>
                    <a:pt x="220350" y="0"/>
                  </a:lnTo>
                  <a:close/>
                </a:path>
              </a:pathLst>
            </a:custGeom>
            <a:solidFill>
              <a:schemeClr val="accent3">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1" name="Google Shape;1371;p51"/>
            <p:cNvSpPr/>
            <p:nvPr/>
          </p:nvSpPr>
          <p:spPr>
            <a:xfrm>
              <a:off x="5613050" y="3499125"/>
              <a:ext cx="473950" cy="198075"/>
            </a:xfrm>
            <a:custGeom>
              <a:avLst/>
              <a:gdLst/>
              <a:ahLst/>
              <a:cxnLst/>
              <a:rect l="l" t="t" r="r" b="b"/>
              <a:pathLst>
                <a:path w="18958" h="7923" extrusionOk="0">
                  <a:moveTo>
                    <a:pt x="0" y="0"/>
                  </a:moveTo>
                  <a:lnTo>
                    <a:pt x="0" y="7922"/>
                  </a:lnTo>
                  <a:lnTo>
                    <a:pt x="18957" y="7922"/>
                  </a:lnTo>
                  <a:lnTo>
                    <a:pt x="18957" y="0"/>
                  </a:lnTo>
                  <a:close/>
                </a:path>
              </a:pathLst>
            </a:custGeom>
            <a:solidFill>
              <a:srgbClr val="ADB5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2" name="Google Shape;1372;p51"/>
            <p:cNvSpPr/>
            <p:nvPr/>
          </p:nvSpPr>
          <p:spPr>
            <a:xfrm>
              <a:off x="5819350" y="3231500"/>
              <a:ext cx="473950" cy="198050"/>
            </a:xfrm>
            <a:custGeom>
              <a:avLst/>
              <a:gdLst/>
              <a:ahLst/>
              <a:cxnLst/>
              <a:rect l="l" t="t" r="r" b="b"/>
              <a:pathLst>
                <a:path w="18958" h="7922" extrusionOk="0">
                  <a:moveTo>
                    <a:pt x="0" y="0"/>
                  </a:moveTo>
                  <a:lnTo>
                    <a:pt x="0" y="7922"/>
                  </a:lnTo>
                  <a:lnTo>
                    <a:pt x="18957" y="7922"/>
                  </a:lnTo>
                  <a:lnTo>
                    <a:pt x="18957" y="0"/>
                  </a:lnTo>
                  <a:close/>
                </a:path>
              </a:pathLst>
            </a:custGeom>
            <a:solidFill>
              <a:srgbClr val="ADB5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3" name="Google Shape;1373;p51"/>
            <p:cNvSpPr/>
            <p:nvPr/>
          </p:nvSpPr>
          <p:spPr>
            <a:xfrm>
              <a:off x="4891100" y="1358075"/>
              <a:ext cx="473950" cy="198075"/>
            </a:xfrm>
            <a:custGeom>
              <a:avLst/>
              <a:gdLst/>
              <a:ahLst/>
              <a:cxnLst/>
              <a:rect l="l" t="t" r="r" b="b"/>
              <a:pathLst>
                <a:path w="18958" h="7923" extrusionOk="0">
                  <a:moveTo>
                    <a:pt x="1" y="0"/>
                  </a:moveTo>
                  <a:lnTo>
                    <a:pt x="1" y="7922"/>
                  </a:lnTo>
                  <a:lnTo>
                    <a:pt x="18958" y="7922"/>
                  </a:lnTo>
                  <a:lnTo>
                    <a:pt x="18958" y="0"/>
                  </a:lnTo>
                  <a:close/>
                </a:path>
              </a:pathLst>
            </a:custGeom>
            <a:solidFill>
              <a:srgbClr val="ADB5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4" name="Google Shape;1374;p51"/>
            <p:cNvSpPr/>
            <p:nvPr/>
          </p:nvSpPr>
          <p:spPr>
            <a:xfrm>
              <a:off x="5088925" y="1123900"/>
              <a:ext cx="473950" cy="195175"/>
            </a:xfrm>
            <a:custGeom>
              <a:avLst/>
              <a:gdLst/>
              <a:ahLst/>
              <a:cxnLst/>
              <a:rect l="l" t="t" r="r" b="b"/>
              <a:pathLst>
                <a:path w="18958" h="7807" extrusionOk="0">
                  <a:moveTo>
                    <a:pt x="1" y="0"/>
                  </a:moveTo>
                  <a:lnTo>
                    <a:pt x="1" y="7806"/>
                  </a:lnTo>
                  <a:lnTo>
                    <a:pt x="18958" y="7806"/>
                  </a:lnTo>
                  <a:lnTo>
                    <a:pt x="18958" y="0"/>
                  </a:lnTo>
                  <a:close/>
                </a:path>
              </a:pathLst>
            </a:custGeom>
            <a:solidFill>
              <a:srgbClr val="ADB5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5" name="Google Shape;1375;p51"/>
            <p:cNvSpPr/>
            <p:nvPr/>
          </p:nvSpPr>
          <p:spPr>
            <a:xfrm>
              <a:off x="1027175" y="1118325"/>
              <a:ext cx="473950" cy="198075"/>
            </a:xfrm>
            <a:custGeom>
              <a:avLst/>
              <a:gdLst/>
              <a:ahLst/>
              <a:cxnLst/>
              <a:rect l="l" t="t" r="r" b="b"/>
              <a:pathLst>
                <a:path w="18958" h="7923" extrusionOk="0">
                  <a:moveTo>
                    <a:pt x="1" y="0"/>
                  </a:moveTo>
                  <a:lnTo>
                    <a:pt x="1" y="7922"/>
                  </a:lnTo>
                  <a:lnTo>
                    <a:pt x="18958" y="7922"/>
                  </a:lnTo>
                  <a:lnTo>
                    <a:pt x="18958" y="0"/>
                  </a:lnTo>
                  <a:close/>
                </a:path>
              </a:pathLst>
            </a:custGeom>
            <a:solidFill>
              <a:srgbClr val="ADB5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6" name="Google Shape;1376;p51"/>
            <p:cNvSpPr/>
            <p:nvPr/>
          </p:nvSpPr>
          <p:spPr>
            <a:xfrm>
              <a:off x="1553975" y="1118325"/>
              <a:ext cx="473950" cy="198075"/>
            </a:xfrm>
            <a:custGeom>
              <a:avLst/>
              <a:gdLst/>
              <a:ahLst/>
              <a:cxnLst/>
              <a:rect l="l" t="t" r="r" b="b"/>
              <a:pathLst>
                <a:path w="18958" h="7923" extrusionOk="0">
                  <a:moveTo>
                    <a:pt x="0" y="0"/>
                  </a:moveTo>
                  <a:lnTo>
                    <a:pt x="0" y="7922"/>
                  </a:lnTo>
                  <a:lnTo>
                    <a:pt x="18957" y="7922"/>
                  </a:lnTo>
                  <a:lnTo>
                    <a:pt x="18957" y="0"/>
                  </a:lnTo>
                  <a:close/>
                </a:path>
              </a:pathLst>
            </a:custGeom>
            <a:solidFill>
              <a:srgbClr val="ADB5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7" name="Google Shape;1377;p51"/>
            <p:cNvSpPr/>
            <p:nvPr/>
          </p:nvSpPr>
          <p:spPr>
            <a:xfrm>
              <a:off x="929500" y="1372125"/>
              <a:ext cx="471275" cy="195175"/>
            </a:xfrm>
            <a:custGeom>
              <a:avLst/>
              <a:gdLst/>
              <a:ahLst/>
              <a:cxnLst/>
              <a:rect l="l" t="t" r="r" b="b"/>
              <a:pathLst>
                <a:path w="18851" h="7807" extrusionOk="0">
                  <a:moveTo>
                    <a:pt x="0" y="0"/>
                  </a:moveTo>
                  <a:lnTo>
                    <a:pt x="0" y="7806"/>
                  </a:lnTo>
                  <a:lnTo>
                    <a:pt x="18850" y="7806"/>
                  </a:lnTo>
                  <a:lnTo>
                    <a:pt x="18850" y="0"/>
                  </a:lnTo>
                  <a:close/>
                </a:path>
              </a:pathLst>
            </a:custGeom>
            <a:solidFill>
              <a:srgbClr val="ADB5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51"/>
            <p:cNvSpPr/>
            <p:nvPr/>
          </p:nvSpPr>
          <p:spPr>
            <a:xfrm>
              <a:off x="3460850" y="4162625"/>
              <a:ext cx="473950" cy="195175"/>
            </a:xfrm>
            <a:custGeom>
              <a:avLst/>
              <a:gdLst/>
              <a:ahLst/>
              <a:cxnLst/>
              <a:rect l="l" t="t" r="r" b="b"/>
              <a:pathLst>
                <a:path w="18958" h="7807" extrusionOk="0">
                  <a:moveTo>
                    <a:pt x="0" y="0"/>
                  </a:moveTo>
                  <a:lnTo>
                    <a:pt x="0" y="7806"/>
                  </a:lnTo>
                  <a:lnTo>
                    <a:pt x="18957" y="7806"/>
                  </a:lnTo>
                  <a:lnTo>
                    <a:pt x="18957" y="0"/>
                  </a:lnTo>
                  <a:close/>
                </a:path>
              </a:pathLst>
            </a:custGeom>
            <a:solidFill>
              <a:srgbClr val="ADB5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9" name="Google Shape;1379;p51"/>
            <p:cNvSpPr/>
            <p:nvPr/>
          </p:nvSpPr>
          <p:spPr>
            <a:xfrm>
              <a:off x="3982275" y="4162625"/>
              <a:ext cx="473950" cy="195175"/>
            </a:xfrm>
            <a:custGeom>
              <a:avLst/>
              <a:gdLst/>
              <a:ahLst/>
              <a:cxnLst/>
              <a:rect l="l" t="t" r="r" b="b"/>
              <a:pathLst>
                <a:path w="18958" h="7807" extrusionOk="0">
                  <a:moveTo>
                    <a:pt x="1" y="0"/>
                  </a:moveTo>
                  <a:lnTo>
                    <a:pt x="1" y="7806"/>
                  </a:lnTo>
                  <a:lnTo>
                    <a:pt x="18958" y="7806"/>
                  </a:lnTo>
                  <a:lnTo>
                    <a:pt x="18958" y="0"/>
                  </a:lnTo>
                  <a:close/>
                </a:path>
              </a:pathLst>
            </a:custGeom>
            <a:solidFill>
              <a:srgbClr val="ADB5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0" name="Google Shape;1380;p51"/>
            <p:cNvSpPr/>
            <p:nvPr/>
          </p:nvSpPr>
          <p:spPr>
            <a:xfrm>
              <a:off x="3731375" y="4396800"/>
              <a:ext cx="473950" cy="198075"/>
            </a:xfrm>
            <a:custGeom>
              <a:avLst/>
              <a:gdLst/>
              <a:ahLst/>
              <a:cxnLst/>
              <a:rect l="l" t="t" r="r" b="b"/>
              <a:pathLst>
                <a:path w="18958" h="7923" extrusionOk="0">
                  <a:moveTo>
                    <a:pt x="0" y="0"/>
                  </a:moveTo>
                  <a:lnTo>
                    <a:pt x="0" y="7922"/>
                  </a:lnTo>
                  <a:lnTo>
                    <a:pt x="18958" y="7922"/>
                  </a:lnTo>
                  <a:lnTo>
                    <a:pt x="18958" y="0"/>
                  </a:lnTo>
                  <a:close/>
                </a:path>
              </a:pathLst>
            </a:custGeom>
            <a:solidFill>
              <a:srgbClr val="ADB5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1" name="Google Shape;1381;p51"/>
            <p:cNvSpPr/>
            <p:nvPr/>
          </p:nvSpPr>
          <p:spPr>
            <a:xfrm>
              <a:off x="238125" y="845125"/>
              <a:ext cx="7142425" cy="4014475"/>
            </a:xfrm>
            <a:custGeom>
              <a:avLst/>
              <a:gdLst/>
              <a:ahLst/>
              <a:cxnLst/>
              <a:rect l="l" t="t" r="r" b="b"/>
              <a:pathLst>
                <a:path w="285697" h="160579" extrusionOk="0">
                  <a:moveTo>
                    <a:pt x="158688" y="142067"/>
                  </a:moveTo>
                  <a:lnTo>
                    <a:pt x="158688" y="149989"/>
                  </a:lnTo>
                  <a:lnTo>
                    <a:pt x="139730" y="149989"/>
                  </a:lnTo>
                  <a:lnTo>
                    <a:pt x="139730" y="142067"/>
                  </a:lnTo>
                  <a:close/>
                  <a:moveTo>
                    <a:pt x="0" y="0"/>
                  </a:moveTo>
                  <a:lnTo>
                    <a:pt x="0" y="141737"/>
                  </a:lnTo>
                  <a:lnTo>
                    <a:pt x="113520" y="141737"/>
                  </a:lnTo>
                  <a:lnTo>
                    <a:pt x="113520" y="160579"/>
                  </a:lnTo>
                  <a:lnTo>
                    <a:pt x="285696" y="160579"/>
                  </a:lnTo>
                  <a:lnTo>
                    <a:pt x="285696" y="144744"/>
                  </a:lnTo>
                  <a:cubicBezTo>
                    <a:pt x="281905" y="123333"/>
                    <a:pt x="261387" y="109952"/>
                    <a:pt x="248674" y="104153"/>
                  </a:cubicBezTo>
                  <a:cubicBezTo>
                    <a:pt x="247898" y="108614"/>
                    <a:pt x="247113" y="112298"/>
                    <a:pt x="247113" y="112298"/>
                  </a:cubicBezTo>
                  <a:cubicBezTo>
                    <a:pt x="247675" y="113190"/>
                    <a:pt x="248228" y="114189"/>
                    <a:pt x="248790" y="115197"/>
                  </a:cubicBezTo>
                  <a:cubicBezTo>
                    <a:pt x="254919" y="127910"/>
                    <a:pt x="257149" y="151551"/>
                    <a:pt x="257711" y="160472"/>
                  </a:cubicBezTo>
                  <a:lnTo>
                    <a:pt x="200500" y="160472"/>
                  </a:lnTo>
                  <a:cubicBezTo>
                    <a:pt x="199501" y="138499"/>
                    <a:pt x="206638" y="122441"/>
                    <a:pt x="209868" y="116420"/>
                  </a:cubicBezTo>
                  <a:cubicBezTo>
                    <a:pt x="210760" y="114635"/>
                    <a:pt x="211429" y="113636"/>
                    <a:pt x="211429" y="113636"/>
                  </a:cubicBezTo>
                  <a:lnTo>
                    <a:pt x="210760" y="108507"/>
                  </a:lnTo>
                  <a:cubicBezTo>
                    <a:pt x="203293" y="111406"/>
                    <a:pt x="195487" y="114974"/>
                    <a:pt x="187788" y="118427"/>
                  </a:cubicBezTo>
                  <a:cubicBezTo>
                    <a:pt x="175861" y="124002"/>
                    <a:pt x="164263" y="129471"/>
                    <a:pt x="155003" y="132700"/>
                  </a:cubicBezTo>
                  <a:lnTo>
                    <a:pt x="168724" y="132700"/>
                  </a:lnTo>
                  <a:lnTo>
                    <a:pt x="168724" y="140506"/>
                  </a:lnTo>
                  <a:lnTo>
                    <a:pt x="149767" y="140506"/>
                  </a:lnTo>
                  <a:lnTo>
                    <a:pt x="149767" y="134262"/>
                  </a:lnTo>
                  <a:cubicBezTo>
                    <a:pt x="149097" y="134485"/>
                    <a:pt x="148535" y="134601"/>
                    <a:pt x="147866" y="134708"/>
                  </a:cubicBezTo>
                  <a:lnTo>
                    <a:pt x="147866" y="140506"/>
                  </a:lnTo>
                  <a:lnTo>
                    <a:pt x="128909" y="140506"/>
                  </a:lnTo>
                  <a:lnTo>
                    <a:pt x="128909" y="132700"/>
                  </a:lnTo>
                  <a:lnTo>
                    <a:pt x="136269" y="132700"/>
                  </a:lnTo>
                  <a:cubicBezTo>
                    <a:pt x="133593" y="129248"/>
                    <a:pt x="133263" y="123333"/>
                    <a:pt x="134039" y="116196"/>
                  </a:cubicBezTo>
                  <a:lnTo>
                    <a:pt x="40261" y="116196"/>
                  </a:lnTo>
                  <a:lnTo>
                    <a:pt x="40261" y="28886"/>
                  </a:lnTo>
                  <a:lnTo>
                    <a:pt x="27655" y="28886"/>
                  </a:lnTo>
                  <a:lnTo>
                    <a:pt x="27655" y="21080"/>
                  </a:lnTo>
                  <a:lnTo>
                    <a:pt x="40261" y="21080"/>
                  </a:lnTo>
                  <a:lnTo>
                    <a:pt x="40261" y="18850"/>
                  </a:lnTo>
                  <a:lnTo>
                    <a:pt x="31563" y="18850"/>
                  </a:lnTo>
                  <a:lnTo>
                    <a:pt x="31563" y="10928"/>
                  </a:lnTo>
                  <a:lnTo>
                    <a:pt x="50520" y="10928"/>
                  </a:lnTo>
                  <a:lnTo>
                    <a:pt x="50520" y="18511"/>
                  </a:lnTo>
                  <a:lnTo>
                    <a:pt x="52634" y="18511"/>
                  </a:lnTo>
                  <a:lnTo>
                    <a:pt x="52634" y="10928"/>
                  </a:lnTo>
                  <a:lnTo>
                    <a:pt x="71591" y="10928"/>
                  </a:lnTo>
                  <a:lnTo>
                    <a:pt x="71591" y="18511"/>
                  </a:lnTo>
                  <a:lnTo>
                    <a:pt x="79397" y="18511"/>
                  </a:lnTo>
                  <a:cubicBezTo>
                    <a:pt x="80735" y="13382"/>
                    <a:pt x="81405" y="9483"/>
                    <a:pt x="80735" y="7699"/>
                  </a:cubicBezTo>
                  <a:cubicBezTo>
                    <a:pt x="79397" y="4461"/>
                    <a:pt x="72822" y="1784"/>
                    <a:pt x="65347" y="0"/>
                  </a:cubicBezTo>
                  <a:close/>
                </a:path>
              </a:pathLst>
            </a:custGeom>
            <a:solidFill>
              <a:schemeClr val="accent3">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2" name="Google Shape;1382;p51"/>
            <p:cNvSpPr/>
            <p:nvPr/>
          </p:nvSpPr>
          <p:spPr>
            <a:xfrm>
              <a:off x="1027175" y="1118325"/>
              <a:ext cx="473950" cy="198075"/>
            </a:xfrm>
            <a:custGeom>
              <a:avLst/>
              <a:gdLst/>
              <a:ahLst/>
              <a:cxnLst/>
              <a:rect l="l" t="t" r="r" b="b"/>
              <a:pathLst>
                <a:path w="18958" h="7923" extrusionOk="0">
                  <a:moveTo>
                    <a:pt x="1" y="0"/>
                  </a:moveTo>
                  <a:lnTo>
                    <a:pt x="1" y="7922"/>
                  </a:lnTo>
                  <a:lnTo>
                    <a:pt x="8699" y="7922"/>
                  </a:lnTo>
                  <a:lnTo>
                    <a:pt x="8699" y="7583"/>
                  </a:lnTo>
                  <a:lnTo>
                    <a:pt x="18958" y="7583"/>
                  </a:lnTo>
                  <a:lnTo>
                    <a:pt x="18958" y="0"/>
                  </a:lnTo>
                  <a:close/>
                </a:path>
              </a:pathLst>
            </a:custGeom>
            <a:solidFill>
              <a:srgbClr val="919A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3" name="Google Shape;1383;p51"/>
            <p:cNvSpPr/>
            <p:nvPr/>
          </p:nvSpPr>
          <p:spPr>
            <a:xfrm>
              <a:off x="1553975" y="1118325"/>
              <a:ext cx="473950" cy="189600"/>
            </a:xfrm>
            <a:custGeom>
              <a:avLst/>
              <a:gdLst/>
              <a:ahLst/>
              <a:cxnLst/>
              <a:rect l="l" t="t" r="r" b="b"/>
              <a:pathLst>
                <a:path w="18958" h="7584" extrusionOk="0">
                  <a:moveTo>
                    <a:pt x="0" y="0"/>
                  </a:moveTo>
                  <a:lnTo>
                    <a:pt x="0" y="7583"/>
                  </a:lnTo>
                  <a:lnTo>
                    <a:pt x="18957" y="7583"/>
                  </a:lnTo>
                  <a:lnTo>
                    <a:pt x="18957" y="0"/>
                  </a:lnTo>
                  <a:close/>
                </a:path>
              </a:pathLst>
            </a:custGeom>
            <a:solidFill>
              <a:srgbClr val="919A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4" name="Google Shape;1384;p51"/>
            <p:cNvSpPr/>
            <p:nvPr/>
          </p:nvSpPr>
          <p:spPr>
            <a:xfrm>
              <a:off x="929500" y="1372125"/>
              <a:ext cx="315150" cy="195175"/>
            </a:xfrm>
            <a:custGeom>
              <a:avLst/>
              <a:gdLst/>
              <a:ahLst/>
              <a:cxnLst/>
              <a:rect l="l" t="t" r="r" b="b"/>
              <a:pathLst>
                <a:path w="12606" h="7807" extrusionOk="0">
                  <a:moveTo>
                    <a:pt x="0" y="0"/>
                  </a:moveTo>
                  <a:lnTo>
                    <a:pt x="0" y="7806"/>
                  </a:lnTo>
                  <a:lnTo>
                    <a:pt x="12606" y="7806"/>
                  </a:lnTo>
                  <a:lnTo>
                    <a:pt x="12606" y="0"/>
                  </a:lnTo>
                  <a:close/>
                </a:path>
              </a:pathLst>
            </a:custGeom>
            <a:solidFill>
              <a:srgbClr val="919A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5" name="Google Shape;1385;p51"/>
            <p:cNvSpPr/>
            <p:nvPr/>
          </p:nvSpPr>
          <p:spPr>
            <a:xfrm>
              <a:off x="3460850" y="4162625"/>
              <a:ext cx="473950" cy="195175"/>
            </a:xfrm>
            <a:custGeom>
              <a:avLst/>
              <a:gdLst/>
              <a:ahLst/>
              <a:cxnLst/>
              <a:rect l="l" t="t" r="r" b="b"/>
              <a:pathLst>
                <a:path w="18958" h="7807" extrusionOk="0">
                  <a:moveTo>
                    <a:pt x="0" y="0"/>
                  </a:moveTo>
                  <a:lnTo>
                    <a:pt x="0" y="7806"/>
                  </a:lnTo>
                  <a:lnTo>
                    <a:pt x="18957" y="7806"/>
                  </a:lnTo>
                  <a:lnTo>
                    <a:pt x="18957" y="2008"/>
                  </a:lnTo>
                  <a:cubicBezTo>
                    <a:pt x="17066" y="2454"/>
                    <a:pt x="15282" y="2677"/>
                    <a:pt x="13828" y="2677"/>
                  </a:cubicBezTo>
                  <a:cubicBezTo>
                    <a:pt x="11597" y="2677"/>
                    <a:pt x="9813" y="2231"/>
                    <a:pt x="8591" y="1232"/>
                  </a:cubicBezTo>
                  <a:lnTo>
                    <a:pt x="7360" y="0"/>
                  </a:lnTo>
                  <a:close/>
                </a:path>
              </a:pathLst>
            </a:custGeom>
            <a:solidFill>
              <a:srgbClr val="919A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6" name="Google Shape;1386;p51"/>
            <p:cNvSpPr/>
            <p:nvPr/>
          </p:nvSpPr>
          <p:spPr>
            <a:xfrm>
              <a:off x="3982275" y="4162625"/>
              <a:ext cx="473950" cy="195175"/>
            </a:xfrm>
            <a:custGeom>
              <a:avLst/>
              <a:gdLst/>
              <a:ahLst/>
              <a:cxnLst/>
              <a:rect l="l" t="t" r="r" b="b"/>
              <a:pathLst>
                <a:path w="18958" h="7807" extrusionOk="0">
                  <a:moveTo>
                    <a:pt x="5237" y="0"/>
                  </a:moveTo>
                  <a:cubicBezTo>
                    <a:pt x="3453" y="562"/>
                    <a:pt x="1669" y="1116"/>
                    <a:pt x="1" y="1562"/>
                  </a:cubicBezTo>
                  <a:lnTo>
                    <a:pt x="1" y="7806"/>
                  </a:lnTo>
                  <a:lnTo>
                    <a:pt x="18958" y="7806"/>
                  </a:lnTo>
                  <a:lnTo>
                    <a:pt x="18958" y="0"/>
                  </a:lnTo>
                  <a:close/>
                </a:path>
              </a:pathLst>
            </a:custGeom>
            <a:solidFill>
              <a:srgbClr val="919A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7" name="Google Shape;1387;p51"/>
            <p:cNvSpPr/>
            <p:nvPr/>
          </p:nvSpPr>
          <p:spPr>
            <a:xfrm>
              <a:off x="3731375" y="4396800"/>
              <a:ext cx="473950" cy="198075"/>
            </a:xfrm>
            <a:custGeom>
              <a:avLst/>
              <a:gdLst/>
              <a:ahLst/>
              <a:cxnLst/>
              <a:rect l="l" t="t" r="r" b="b"/>
              <a:pathLst>
                <a:path w="18958" h="7923" extrusionOk="0">
                  <a:moveTo>
                    <a:pt x="0" y="0"/>
                  </a:moveTo>
                  <a:lnTo>
                    <a:pt x="0" y="7922"/>
                  </a:lnTo>
                  <a:lnTo>
                    <a:pt x="18958" y="7922"/>
                  </a:lnTo>
                  <a:lnTo>
                    <a:pt x="18958" y="0"/>
                  </a:lnTo>
                  <a:close/>
                </a:path>
              </a:pathLst>
            </a:custGeom>
            <a:solidFill>
              <a:srgbClr val="919A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8" name="Google Shape;1388;p51"/>
            <p:cNvSpPr/>
            <p:nvPr/>
          </p:nvSpPr>
          <p:spPr>
            <a:xfrm>
              <a:off x="949125" y="1291174"/>
              <a:ext cx="3953150" cy="2442150"/>
            </a:xfrm>
            <a:custGeom>
              <a:avLst/>
              <a:gdLst/>
              <a:ahLst/>
              <a:cxnLst/>
              <a:rect l="l" t="t" r="r" b="b"/>
              <a:pathLst>
                <a:path w="145637" h="96348" extrusionOk="0">
                  <a:moveTo>
                    <a:pt x="1" y="0"/>
                  </a:moveTo>
                  <a:lnTo>
                    <a:pt x="1" y="96347"/>
                  </a:lnTo>
                  <a:lnTo>
                    <a:pt x="145637" y="96347"/>
                  </a:lnTo>
                  <a:lnTo>
                    <a:pt x="145637" y="0"/>
                  </a:lnTo>
                  <a:close/>
                </a:path>
              </a:pathLst>
            </a:custGeom>
            <a:solidFill>
              <a:srgbClr val="3D35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9" name="Google Shape;1389;p51"/>
            <p:cNvSpPr/>
            <p:nvPr/>
          </p:nvSpPr>
          <p:spPr>
            <a:xfrm>
              <a:off x="935075" y="1275243"/>
              <a:ext cx="3983926" cy="2474808"/>
            </a:xfrm>
            <a:custGeom>
              <a:avLst/>
              <a:gdLst/>
              <a:ahLst/>
              <a:cxnLst/>
              <a:rect l="l" t="t" r="r" b="b"/>
              <a:pathLst>
                <a:path w="146975" h="97686" extrusionOk="0">
                  <a:moveTo>
                    <a:pt x="145637" y="1338"/>
                  </a:moveTo>
                  <a:lnTo>
                    <a:pt x="145637" y="96347"/>
                  </a:lnTo>
                  <a:lnTo>
                    <a:pt x="1339" y="96347"/>
                  </a:lnTo>
                  <a:lnTo>
                    <a:pt x="1339" y="1338"/>
                  </a:lnTo>
                  <a:close/>
                  <a:moveTo>
                    <a:pt x="1" y="0"/>
                  </a:moveTo>
                  <a:lnTo>
                    <a:pt x="1" y="97685"/>
                  </a:lnTo>
                  <a:lnTo>
                    <a:pt x="146975" y="97685"/>
                  </a:lnTo>
                  <a:lnTo>
                    <a:pt x="146975" y="97016"/>
                  </a:lnTo>
                  <a:lnTo>
                    <a:pt x="146975" y="0"/>
                  </a:lnTo>
                  <a:close/>
                </a:path>
              </a:pathLst>
            </a:custGeom>
            <a:solidFill>
              <a:srgbClr val="D86F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0" name="Google Shape;1390;p51"/>
            <p:cNvSpPr/>
            <p:nvPr/>
          </p:nvSpPr>
          <p:spPr>
            <a:xfrm>
              <a:off x="1409001" y="1503125"/>
              <a:ext cx="3055474" cy="1842800"/>
            </a:xfrm>
            <a:custGeom>
              <a:avLst/>
              <a:gdLst/>
              <a:ahLst/>
              <a:cxnLst/>
              <a:rect l="l" t="t" r="r" b="b"/>
              <a:pathLst>
                <a:path w="110506" h="65348" extrusionOk="0">
                  <a:moveTo>
                    <a:pt x="22303" y="1"/>
                  </a:moveTo>
                  <a:cubicBezTo>
                    <a:pt x="21741" y="1"/>
                    <a:pt x="21188" y="224"/>
                    <a:pt x="20626" y="554"/>
                  </a:cubicBezTo>
                  <a:cubicBezTo>
                    <a:pt x="17397" y="2561"/>
                    <a:pt x="13828" y="4123"/>
                    <a:pt x="10813" y="6353"/>
                  </a:cubicBezTo>
                  <a:cubicBezTo>
                    <a:pt x="9029" y="7691"/>
                    <a:pt x="7584" y="9145"/>
                    <a:pt x="6469" y="10929"/>
                  </a:cubicBezTo>
                  <a:cubicBezTo>
                    <a:pt x="6353" y="10929"/>
                    <a:pt x="6353" y="11036"/>
                    <a:pt x="6353" y="11152"/>
                  </a:cubicBezTo>
                  <a:cubicBezTo>
                    <a:pt x="3230" y="15274"/>
                    <a:pt x="1116" y="20180"/>
                    <a:pt x="1" y="25310"/>
                  </a:cubicBezTo>
                  <a:cubicBezTo>
                    <a:pt x="1" y="25426"/>
                    <a:pt x="108" y="25649"/>
                    <a:pt x="224" y="25649"/>
                  </a:cubicBezTo>
                  <a:cubicBezTo>
                    <a:pt x="224" y="25649"/>
                    <a:pt x="224" y="25533"/>
                    <a:pt x="331" y="25533"/>
                  </a:cubicBezTo>
                  <a:lnTo>
                    <a:pt x="3346" y="23526"/>
                  </a:lnTo>
                  <a:lnTo>
                    <a:pt x="3346" y="23526"/>
                  </a:lnTo>
                  <a:cubicBezTo>
                    <a:pt x="554" y="32670"/>
                    <a:pt x="1223" y="42706"/>
                    <a:pt x="4907" y="51520"/>
                  </a:cubicBezTo>
                  <a:cubicBezTo>
                    <a:pt x="6023" y="54080"/>
                    <a:pt x="7361" y="56534"/>
                    <a:pt x="8922" y="58764"/>
                  </a:cubicBezTo>
                  <a:cubicBezTo>
                    <a:pt x="8922" y="58880"/>
                    <a:pt x="9029" y="58880"/>
                    <a:pt x="9145" y="58880"/>
                  </a:cubicBezTo>
                  <a:cubicBezTo>
                    <a:pt x="9252" y="58880"/>
                    <a:pt x="9368" y="58880"/>
                    <a:pt x="9368" y="58657"/>
                  </a:cubicBezTo>
                  <a:cubicBezTo>
                    <a:pt x="9475" y="57872"/>
                    <a:pt x="9698" y="57096"/>
                    <a:pt x="9814" y="56311"/>
                  </a:cubicBezTo>
                  <a:cubicBezTo>
                    <a:pt x="15390" y="60664"/>
                    <a:pt x="21964" y="63117"/>
                    <a:pt x="28878" y="64232"/>
                  </a:cubicBezTo>
                  <a:cubicBezTo>
                    <a:pt x="33785" y="65125"/>
                    <a:pt x="38807" y="65348"/>
                    <a:pt x="43821" y="65348"/>
                  </a:cubicBezTo>
                  <a:cubicBezTo>
                    <a:pt x="46836" y="65348"/>
                    <a:pt x="49843" y="65348"/>
                    <a:pt x="52858" y="65232"/>
                  </a:cubicBezTo>
                  <a:cubicBezTo>
                    <a:pt x="55641" y="65125"/>
                    <a:pt x="58434" y="65009"/>
                    <a:pt x="61217" y="65009"/>
                  </a:cubicBezTo>
                  <a:cubicBezTo>
                    <a:pt x="63340" y="65009"/>
                    <a:pt x="65455" y="65125"/>
                    <a:pt x="67462" y="65232"/>
                  </a:cubicBezTo>
                  <a:cubicBezTo>
                    <a:pt x="67801" y="65232"/>
                    <a:pt x="67801" y="64902"/>
                    <a:pt x="67685" y="64786"/>
                  </a:cubicBezTo>
                  <a:cubicBezTo>
                    <a:pt x="67578" y="64563"/>
                    <a:pt x="67355" y="64455"/>
                    <a:pt x="67239" y="64232"/>
                  </a:cubicBezTo>
                  <a:lnTo>
                    <a:pt x="67239" y="64232"/>
                  </a:lnTo>
                  <a:cubicBezTo>
                    <a:pt x="68354" y="64563"/>
                    <a:pt x="69469" y="64678"/>
                    <a:pt x="70584" y="64678"/>
                  </a:cubicBezTo>
                  <a:cubicBezTo>
                    <a:pt x="71592" y="64678"/>
                    <a:pt x="72707" y="64563"/>
                    <a:pt x="73707" y="64455"/>
                  </a:cubicBezTo>
                  <a:cubicBezTo>
                    <a:pt x="76383" y="64009"/>
                    <a:pt x="79175" y="63340"/>
                    <a:pt x="81851" y="62555"/>
                  </a:cubicBezTo>
                  <a:cubicBezTo>
                    <a:pt x="84635" y="61779"/>
                    <a:pt x="87311" y="60887"/>
                    <a:pt x="89987" y="59772"/>
                  </a:cubicBezTo>
                  <a:cubicBezTo>
                    <a:pt x="92334" y="58764"/>
                    <a:pt x="94671" y="57649"/>
                    <a:pt x="96678" y="55980"/>
                  </a:cubicBezTo>
                  <a:cubicBezTo>
                    <a:pt x="98801" y="54196"/>
                    <a:pt x="100586" y="52073"/>
                    <a:pt x="102370" y="50066"/>
                  </a:cubicBezTo>
                  <a:cubicBezTo>
                    <a:pt x="104038" y="48175"/>
                    <a:pt x="105715" y="46167"/>
                    <a:pt x="107053" y="44044"/>
                  </a:cubicBezTo>
                  <a:cubicBezTo>
                    <a:pt x="108392" y="41930"/>
                    <a:pt x="109507" y="39584"/>
                    <a:pt x="110060" y="37130"/>
                  </a:cubicBezTo>
                  <a:cubicBezTo>
                    <a:pt x="110506" y="34677"/>
                    <a:pt x="110506" y="32117"/>
                    <a:pt x="110176" y="29663"/>
                  </a:cubicBezTo>
                  <a:cubicBezTo>
                    <a:pt x="109284" y="23749"/>
                    <a:pt x="106384" y="18289"/>
                    <a:pt x="103262" y="13160"/>
                  </a:cubicBezTo>
                  <a:cubicBezTo>
                    <a:pt x="103146" y="13044"/>
                    <a:pt x="103146" y="13044"/>
                    <a:pt x="103039" y="13044"/>
                  </a:cubicBezTo>
                  <a:cubicBezTo>
                    <a:pt x="102923" y="13044"/>
                    <a:pt x="102816" y="13044"/>
                    <a:pt x="102816" y="13160"/>
                  </a:cubicBezTo>
                  <a:cubicBezTo>
                    <a:pt x="102816" y="13044"/>
                    <a:pt x="102700" y="13044"/>
                    <a:pt x="102700" y="13044"/>
                  </a:cubicBezTo>
                  <a:cubicBezTo>
                    <a:pt x="102593" y="13044"/>
                    <a:pt x="102593" y="13160"/>
                    <a:pt x="102593" y="13160"/>
                  </a:cubicBezTo>
                  <a:lnTo>
                    <a:pt x="102593" y="15390"/>
                  </a:lnTo>
                  <a:cubicBezTo>
                    <a:pt x="101362" y="11821"/>
                    <a:pt x="98685" y="9029"/>
                    <a:pt x="95456" y="7138"/>
                  </a:cubicBezTo>
                  <a:cubicBezTo>
                    <a:pt x="91549" y="4569"/>
                    <a:pt x="86865" y="3230"/>
                    <a:pt x="82297" y="2338"/>
                  </a:cubicBezTo>
                  <a:cubicBezTo>
                    <a:pt x="77052" y="1223"/>
                    <a:pt x="71592" y="893"/>
                    <a:pt x="66124" y="777"/>
                  </a:cubicBezTo>
                  <a:lnTo>
                    <a:pt x="65794" y="777"/>
                  </a:lnTo>
                  <a:cubicBezTo>
                    <a:pt x="60441" y="777"/>
                    <a:pt x="54972" y="1223"/>
                    <a:pt x="49620" y="1669"/>
                  </a:cubicBezTo>
                  <a:cubicBezTo>
                    <a:pt x="43937" y="2231"/>
                    <a:pt x="38245" y="3007"/>
                    <a:pt x="32670" y="4015"/>
                  </a:cubicBezTo>
                  <a:cubicBezTo>
                    <a:pt x="32001" y="4123"/>
                    <a:pt x="31332" y="4238"/>
                    <a:pt x="30555" y="4462"/>
                  </a:cubicBezTo>
                  <a:cubicBezTo>
                    <a:pt x="30332" y="4462"/>
                    <a:pt x="30332" y="4685"/>
                    <a:pt x="30332" y="4792"/>
                  </a:cubicBezTo>
                  <a:lnTo>
                    <a:pt x="30332" y="4908"/>
                  </a:lnTo>
                  <a:cubicBezTo>
                    <a:pt x="29993" y="4792"/>
                    <a:pt x="29663" y="4685"/>
                    <a:pt x="29324" y="4462"/>
                  </a:cubicBezTo>
                  <a:cubicBezTo>
                    <a:pt x="28878" y="4238"/>
                    <a:pt x="28325" y="4015"/>
                    <a:pt x="27879" y="3792"/>
                  </a:cubicBezTo>
                  <a:cubicBezTo>
                    <a:pt x="26987" y="3346"/>
                    <a:pt x="26095" y="2784"/>
                    <a:pt x="25310" y="2115"/>
                  </a:cubicBezTo>
                  <a:cubicBezTo>
                    <a:pt x="24534" y="1562"/>
                    <a:pt x="23972" y="670"/>
                    <a:pt x="23196" y="224"/>
                  </a:cubicBezTo>
                  <a:cubicBezTo>
                    <a:pt x="22857" y="1"/>
                    <a:pt x="22526" y="1"/>
                    <a:pt x="22303" y="1"/>
                  </a:cubicBezTo>
                  <a:close/>
                </a:path>
              </a:pathLst>
            </a:custGeom>
            <a:solidFill>
              <a:srgbClr val="4D44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1" name="Google Shape;1391;p51"/>
            <p:cNvSpPr/>
            <p:nvPr/>
          </p:nvSpPr>
          <p:spPr>
            <a:xfrm>
              <a:off x="1278075" y="1341350"/>
              <a:ext cx="967300" cy="1201675"/>
            </a:xfrm>
            <a:custGeom>
              <a:avLst/>
              <a:gdLst/>
              <a:ahLst/>
              <a:cxnLst/>
              <a:rect l="l" t="t" r="r" b="b"/>
              <a:pathLst>
                <a:path w="38692" h="48067" extrusionOk="0">
                  <a:moveTo>
                    <a:pt x="1" y="0"/>
                  </a:moveTo>
                  <a:lnTo>
                    <a:pt x="1" y="48067"/>
                  </a:lnTo>
                  <a:cubicBezTo>
                    <a:pt x="224" y="47505"/>
                    <a:pt x="447" y="46836"/>
                    <a:pt x="670" y="46283"/>
                  </a:cubicBezTo>
                  <a:cubicBezTo>
                    <a:pt x="777" y="46283"/>
                    <a:pt x="777" y="46167"/>
                    <a:pt x="777" y="46167"/>
                  </a:cubicBezTo>
                  <a:cubicBezTo>
                    <a:pt x="3007" y="39815"/>
                    <a:pt x="6130" y="33677"/>
                    <a:pt x="10144" y="28102"/>
                  </a:cubicBezTo>
                  <a:cubicBezTo>
                    <a:pt x="11152" y="26656"/>
                    <a:pt x="12267" y="25202"/>
                    <a:pt x="13382" y="23757"/>
                  </a:cubicBezTo>
                  <a:cubicBezTo>
                    <a:pt x="13605" y="24979"/>
                    <a:pt x="13605" y="26317"/>
                    <a:pt x="13489" y="27548"/>
                  </a:cubicBezTo>
                  <a:cubicBezTo>
                    <a:pt x="13382" y="27656"/>
                    <a:pt x="13605" y="27771"/>
                    <a:pt x="13712" y="27771"/>
                  </a:cubicBezTo>
                  <a:cubicBezTo>
                    <a:pt x="13712" y="27771"/>
                    <a:pt x="13828" y="27771"/>
                    <a:pt x="13828" y="27656"/>
                  </a:cubicBezTo>
                  <a:cubicBezTo>
                    <a:pt x="16282" y="22303"/>
                    <a:pt x="19511" y="17289"/>
                    <a:pt x="23303" y="12829"/>
                  </a:cubicBezTo>
                  <a:cubicBezTo>
                    <a:pt x="27210" y="8368"/>
                    <a:pt x="31671" y="4354"/>
                    <a:pt x="36684" y="1231"/>
                  </a:cubicBezTo>
                  <a:cubicBezTo>
                    <a:pt x="37353" y="785"/>
                    <a:pt x="38022" y="339"/>
                    <a:pt x="38691" y="0"/>
                  </a:cubicBezTo>
                  <a:close/>
                </a:path>
              </a:pathLst>
            </a:custGeom>
            <a:solidFill>
              <a:srgbClr val="4D44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3" name="Google Shape;1393;p51"/>
            <p:cNvSpPr/>
            <p:nvPr/>
          </p:nvSpPr>
          <p:spPr>
            <a:xfrm>
              <a:off x="4564825" y="1859875"/>
              <a:ext cx="320725" cy="1143050"/>
            </a:xfrm>
            <a:custGeom>
              <a:avLst/>
              <a:gdLst/>
              <a:ahLst/>
              <a:cxnLst/>
              <a:rect l="l" t="t" r="r" b="b"/>
              <a:pathLst>
                <a:path w="12829" h="45722" extrusionOk="0">
                  <a:moveTo>
                    <a:pt x="7806" y="1"/>
                  </a:moveTo>
                  <a:cubicBezTo>
                    <a:pt x="7699" y="1"/>
                    <a:pt x="7476" y="117"/>
                    <a:pt x="7476" y="340"/>
                  </a:cubicBezTo>
                  <a:cubicBezTo>
                    <a:pt x="6914" y="9261"/>
                    <a:pt x="7030" y="18289"/>
                    <a:pt x="5692" y="27210"/>
                  </a:cubicBezTo>
                  <a:cubicBezTo>
                    <a:pt x="4800" y="33571"/>
                    <a:pt x="3016" y="40038"/>
                    <a:pt x="0" y="45721"/>
                  </a:cubicBezTo>
                  <a:cubicBezTo>
                    <a:pt x="3462" y="43268"/>
                    <a:pt x="7360" y="41261"/>
                    <a:pt x="7360" y="41261"/>
                  </a:cubicBezTo>
                  <a:lnTo>
                    <a:pt x="12829" y="45721"/>
                  </a:lnTo>
                  <a:lnTo>
                    <a:pt x="12829" y="11268"/>
                  </a:lnTo>
                  <a:cubicBezTo>
                    <a:pt x="12490" y="10153"/>
                    <a:pt x="12267" y="9145"/>
                    <a:pt x="11937" y="8030"/>
                  </a:cubicBezTo>
                  <a:cubicBezTo>
                    <a:pt x="11375" y="6138"/>
                    <a:pt x="10929" y="4015"/>
                    <a:pt x="9813" y="2231"/>
                  </a:cubicBezTo>
                  <a:cubicBezTo>
                    <a:pt x="9367" y="1455"/>
                    <a:pt x="8814" y="670"/>
                    <a:pt x="8029" y="117"/>
                  </a:cubicBezTo>
                  <a:cubicBezTo>
                    <a:pt x="8029" y="1"/>
                    <a:pt x="7922" y="1"/>
                    <a:pt x="7806" y="1"/>
                  </a:cubicBezTo>
                  <a:close/>
                </a:path>
              </a:pathLst>
            </a:custGeom>
            <a:solidFill>
              <a:srgbClr val="4D44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4" name="Google Shape;1394;p51"/>
            <p:cNvSpPr/>
            <p:nvPr/>
          </p:nvSpPr>
          <p:spPr>
            <a:xfrm>
              <a:off x="4885525" y="2141550"/>
              <a:ext cx="16750" cy="872525"/>
            </a:xfrm>
            <a:custGeom>
              <a:avLst/>
              <a:gdLst/>
              <a:ahLst/>
              <a:cxnLst/>
              <a:rect l="l" t="t" r="r" b="b"/>
              <a:pathLst>
                <a:path w="670" h="34901" extrusionOk="0">
                  <a:moveTo>
                    <a:pt x="1" y="1"/>
                  </a:moveTo>
                  <a:lnTo>
                    <a:pt x="1" y="34454"/>
                  </a:lnTo>
                  <a:lnTo>
                    <a:pt x="670" y="34900"/>
                  </a:lnTo>
                  <a:lnTo>
                    <a:pt x="670" y="2454"/>
                  </a:lnTo>
                  <a:cubicBezTo>
                    <a:pt x="447" y="1562"/>
                    <a:pt x="224" y="777"/>
                    <a:pt x="1" y="1"/>
                  </a:cubicBezTo>
                  <a:close/>
                </a:path>
              </a:pathLst>
            </a:custGeom>
            <a:solidFill>
              <a:srgbClr val="DD7C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5" name="Google Shape;1395;p51"/>
            <p:cNvSpPr/>
            <p:nvPr/>
          </p:nvSpPr>
          <p:spPr>
            <a:xfrm>
              <a:off x="3519500" y="3150750"/>
              <a:ext cx="1366050" cy="565850"/>
            </a:xfrm>
            <a:custGeom>
              <a:avLst/>
              <a:gdLst/>
              <a:ahLst/>
              <a:cxnLst/>
              <a:rect l="l" t="t" r="r" b="b"/>
              <a:pathLst>
                <a:path w="54642" h="22634" extrusionOk="0">
                  <a:moveTo>
                    <a:pt x="38138" y="1"/>
                  </a:moveTo>
                  <a:cubicBezTo>
                    <a:pt x="36577" y="2008"/>
                    <a:pt x="34792" y="3792"/>
                    <a:pt x="32892" y="5460"/>
                  </a:cubicBezTo>
                  <a:cubicBezTo>
                    <a:pt x="33008" y="4791"/>
                    <a:pt x="33008" y="4015"/>
                    <a:pt x="32892" y="3346"/>
                  </a:cubicBezTo>
                  <a:cubicBezTo>
                    <a:pt x="32892" y="3230"/>
                    <a:pt x="32785" y="3123"/>
                    <a:pt x="32669" y="3123"/>
                  </a:cubicBezTo>
                  <a:cubicBezTo>
                    <a:pt x="32562" y="3123"/>
                    <a:pt x="32446" y="3123"/>
                    <a:pt x="32446" y="3230"/>
                  </a:cubicBezTo>
                  <a:cubicBezTo>
                    <a:pt x="28432" y="6575"/>
                    <a:pt x="24087" y="9591"/>
                    <a:pt x="19734" y="12490"/>
                  </a:cubicBezTo>
                  <a:cubicBezTo>
                    <a:pt x="15273" y="15273"/>
                    <a:pt x="10706" y="17727"/>
                    <a:pt x="6022" y="19957"/>
                  </a:cubicBezTo>
                  <a:cubicBezTo>
                    <a:pt x="4015" y="20965"/>
                    <a:pt x="2008" y="21857"/>
                    <a:pt x="0" y="22633"/>
                  </a:cubicBezTo>
                  <a:lnTo>
                    <a:pt x="54642" y="22633"/>
                  </a:lnTo>
                  <a:lnTo>
                    <a:pt x="54642" y="18842"/>
                  </a:lnTo>
                  <a:cubicBezTo>
                    <a:pt x="46497" y="15273"/>
                    <a:pt x="40145" y="4122"/>
                    <a:pt x="38138" y="1"/>
                  </a:cubicBezTo>
                  <a:close/>
                </a:path>
              </a:pathLst>
            </a:custGeom>
            <a:solidFill>
              <a:srgbClr val="4D44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6" name="Google Shape;1396;p51"/>
            <p:cNvSpPr/>
            <p:nvPr/>
          </p:nvSpPr>
          <p:spPr>
            <a:xfrm>
              <a:off x="3474900" y="3621775"/>
              <a:ext cx="1427375" cy="111550"/>
            </a:xfrm>
            <a:custGeom>
              <a:avLst/>
              <a:gdLst/>
              <a:ahLst/>
              <a:cxnLst/>
              <a:rect l="l" t="t" r="r" b="b"/>
              <a:pathLst>
                <a:path w="57095" h="4462" extrusionOk="0">
                  <a:moveTo>
                    <a:pt x="56426" y="1"/>
                  </a:moveTo>
                  <a:lnTo>
                    <a:pt x="56426" y="3792"/>
                  </a:lnTo>
                  <a:lnTo>
                    <a:pt x="1784" y="3792"/>
                  </a:lnTo>
                  <a:cubicBezTo>
                    <a:pt x="1115" y="4015"/>
                    <a:pt x="553" y="4238"/>
                    <a:pt x="0" y="4461"/>
                  </a:cubicBezTo>
                  <a:lnTo>
                    <a:pt x="57095" y="4461"/>
                  </a:lnTo>
                  <a:lnTo>
                    <a:pt x="57095" y="340"/>
                  </a:lnTo>
                  <a:lnTo>
                    <a:pt x="56426" y="1"/>
                  </a:lnTo>
                  <a:close/>
                </a:path>
              </a:pathLst>
            </a:custGeom>
            <a:solidFill>
              <a:srgbClr val="DD7C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7" name="Google Shape;1397;p51"/>
            <p:cNvSpPr/>
            <p:nvPr/>
          </p:nvSpPr>
          <p:spPr>
            <a:xfrm>
              <a:off x="1955425" y="2233450"/>
              <a:ext cx="36375" cy="39050"/>
            </a:xfrm>
            <a:custGeom>
              <a:avLst/>
              <a:gdLst/>
              <a:ahLst/>
              <a:cxnLst/>
              <a:rect l="l" t="t" r="r" b="b"/>
              <a:pathLst>
                <a:path w="1455" h="1562" extrusionOk="0">
                  <a:moveTo>
                    <a:pt x="669" y="0"/>
                  </a:moveTo>
                  <a:cubicBezTo>
                    <a:pt x="562" y="0"/>
                    <a:pt x="446" y="0"/>
                    <a:pt x="339" y="116"/>
                  </a:cubicBezTo>
                  <a:cubicBezTo>
                    <a:pt x="339" y="116"/>
                    <a:pt x="223" y="116"/>
                    <a:pt x="223" y="223"/>
                  </a:cubicBezTo>
                  <a:cubicBezTo>
                    <a:pt x="116" y="223"/>
                    <a:pt x="116" y="339"/>
                    <a:pt x="116" y="339"/>
                  </a:cubicBezTo>
                  <a:cubicBezTo>
                    <a:pt x="0" y="446"/>
                    <a:pt x="0" y="562"/>
                    <a:pt x="0" y="670"/>
                  </a:cubicBezTo>
                  <a:lnTo>
                    <a:pt x="0" y="785"/>
                  </a:lnTo>
                  <a:cubicBezTo>
                    <a:pt x="0" y="893"/>
                    <a:pt x="116" y="1009"/>
                    <a:pt x="223" y="1116"/>
                  </a:cubicBezTo>
                  <a:cubicBezTo>
                    <a:pt x="223" y="1232"/>
                    <a:pt x="339" y="1232"/>
                    <a:pt x="446" y="1339"/>
                  </a:cubicBezTo>
                  <a:cubicBezTo>
                    <a:pt x="446" y="1455"/>
                    <a:pt x="562" y="1455"/>
                    <a:pt x="562" y="1455"/>
                  </a:cubicBezTo>
                  <a:cubicBezTo>
                    <a:pt x="669" y="1562"/>
                    <a:pt x="785" y="1562"/>
                    <a:pt x="892" y="1562"/>
                  </a:cubicBezTo>
                  <a:cubicBezTo>
                    <a:pt x="892" y="1562"/>
                    <a:pt x="1008" y="1562"/>
                    <a:pt x="1115" y="1455"/>
                  </a:cubicBezTo>
                  <a:cubicBezTo>
                    <a:pt x="1231" y="1455"/>
                    <a:pt x="1231" y="1455"/>
                    <a:pt x="1338" y="1339"/>
                  </a:cubicBezTo>
                  <a:cubicBezTo>
                    <a:pt x="1338" y="1339"/>
                    <a:pt x="1338" y="1232"/>
                    <a:pt x="1454" y="1232"/>
                  </a:cubicBezTo>
                  <a:lnTo>
                    <a:pt x="1454" y="893"/>
                  </a:lnTo>
                  <a:lnTo>
                    <a:pt x="1454" y="670"/>
                  </a:lnTo>
                  <a:cubicBezTo>
                    <a:pt x="1454" y="562"/>
                    <a:pt x="1338" y="562"/>
                    <a:pt x="1338" y="446"/>
                  </a:cubicBezTo>
                  <a:cubicBezTo>
                    <a:pt x="1231" y="339"/>
                    <a:pt x="1115" y="339"/>
                    <a:pt x="1115" y="223"/>
                  </a:cubicBezTo>
                  <a:cubicBezTo>
                    <a:pt x="1008" y="116"/>
                    <a:pt x="1008" y="116"/>
                    <a:pt x="892" y="116"/>
                  </a:cubicBezTo>
                  <a:cubicBezTo>
                    <a:pt x="785" y="0"/>
                    <a:pt x="669" y="0"/>
                    <a:pt x="669" y="0"/>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8" name="Google Shape;1398;p51"/>
            <p:cNvSpPr/>
            <p:nvPr/>
          </p:nvSpPr>
          <p:spPr>
            <a:xfrm>
              <a:off x="2217475" y="1924100"/>
              <a:ext cx="19650" cy="16775"/>
            </a:xfrm>
            <a:custGeom>
              <a:avLst/>
              <a:gdLst/>
              <a:ahLst/>
              <a:cxnLst/>
              <a:rect l="l" t="t" r="r" b="b"/>
              <a:pathLst>
                <a:path w="786" h="671" extrusionOk="0">
                  <a:moveTo>
                    <a:pt x="446" y="1"/>
                  </a:moveTo>
                  <a:cubicBezTo>
                    <a:pt x="0" y="1"/>
                    <a:pt x="0" y="670"/>
                    <a:pt x="446" y="670"/>
                  </a:cubicBezTo>
                  <a:cubicBezTo>
                    <a:pt x="785" y="670"/>
                    <a:pt x="785" y="1"/>
                    <a:pt x="446" y="1"/>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9" name="Google Shape;1399;p51"/>
            <p:cNvSpPr/>
            <p:nvPr/>
          </p:nvSpPr>
          <p:spPr>
            <a:xfrm>
              <a:off x="1913700" y="2746400"/>
              <a:ext cx="25000" cy="19650"/>
            </a:xfrm>
            <a:custGeom>
              <a:avLst/>
              <a:gdLst/>
              <a:ahLst/>
              <a:cxnLst/>
              <a:rect l="l" t="t" r="r" b="b"/>
              <a:pathLst>
                <a:path w="1000" h="786" extrusionOk="0">
                  <a:moveTo>
                    <a:pt x="447" y="1"/>
                  </a:moveTo>
                  <a:cubicBezTo>
                    <a:pt x="1" y="1"/>
                    <a:pt x="1" y="786"/>
                    <a:pt x="447" y="786"/>
                  </a:cubicBezTo>
                  <a:cubicBezTo>
                    <a:pt x="1000" y="786"/>
                    <a:pt x="1000" y="1"/>
                    <a:pt x="447" y="1"/>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0" name="Google Shape;1400;p51"/>
            <p:cNvSpPr/>
            <p:nvPr/>
          </p:nvSpPr>
          <p:spPr>
            <a:xfrm>
              <a:off x="2696975" y="1935275"/>
              <a:ext cx="39050" cy="33475"/>
            </a:xfrm>
            <a:custGeom>
              <a:avLst/>
              <a:gdLst/>
              <a:ahLst/>
              <a:cxnLst/>
              <a:rect l="l" t="t" r="r" b="b"/>
              <a:pathLst>
                <a:path w="1562" h="1339" extrusionOk="0">
                  <a:moveTo>
                    <a:pt x="670" y="0"/>
                  </a:moveTo>
                  <a:cubicBezTo>
                    <a:pt x="563" y="0"/>
                    <a:pt x="563" y="0"/>
                    <a:pt x="447" y="107"/>
                  </a:cubicBezTo>
                  <a:cubicBezTo>
                    <a:pt x="340" y="107"/>
                    <a:pt x="340" y="107"/>
                    <a:pt x="224" y="223"/>
                  </a:cubicBezTo>
                  <a:cubicBezTo>
                    <a:pt x="224" y="223"/>
                    <a:pt x="117" y="330"/>
                    <a:pt x="117" y="446"/>
                  </a:cubicBezTo>
                  <a:cubicBezTo>
                    <a:pt x="117" y="446"/>
                    <a:pt x="1" y="553"/>
                    <a:pt x="1" y="669"/>
                  </a:cubicBezTo>
                  <a:lnTo>
                    <a:pt x="117" y="776"/>
                  </a:lnTo>
                  <a:cubicBezTo>
                    <a:pt x="117" y="892"/>
                    <a:pt x="117" y="999"/>
                    <a:pt x="224" y="1115"/>
                  </a:cubicBezTo>
                  <a:cubicBezTo>
                    <a:pt x="340" y="1115"/>
                    <a:pt x="340" y="1222"/>
                    <a:pt x="340" y="1222"/>
                  </a:cubicBezTo>
                  <a:cubicBezTo>
                    <a:pt x="447" y="1222"/>
                    <a:pt x="563" y="1338"/>
                    <a:pt x="670" y="1338"/>
                  </a:cubicBezTo>
                  <a:lnTo>
                    <a:pt x="893" y="1338"/>
                  </a:lnTo>
                  <a:cubicBezTo>
                    <a:pt x="1009" y="1338"/>
                    <a:pt x="1116" y="1338"/>
                    <a:pt x="1116" y="1222"/>
                  </a:cubicBezTo>
                  <a:cubicBezTo>
                    <a:pt x="1232" y="1222"/>
                    <a:pt x="1339" y="1222"/>
                    <a:pt x="1339" y="1115"/>
                  </a:cubicBezTo>
                  <a:cubicBezTo>
                    <a:pt x="1455" y="999"/>
                    <a:pt x="1455" y="999"/>
                    <a:pt x="1455" y="892"/>
                  </a:cubicBezTo>
                  <a:cubicBezTo>
                    <a:pt x="1562" y="776"/>
                    <a:pt x="1562" y="776"/>
                    <a:pt x="1562" y="669"/>
                  </a:cubicBezTo>
                  <a:lnTo>
                    <a:pt x="1562" y="446"/>
                  </a:lnTo>
                  <a:lnTo>
                    <a:pt x="1339" y="223"/>
                  </a:lnTo>
                  <a:cubicBezTo>
                    <a:pt x="1339" y="223"/>
                    <a:pt x="1339" y="107"/>
                    <a:pt x="1232" y="107"/>
                  </a:cubicBezTo>
                  <a:cubicBezTo>
                    <a:pt x="1116" y="0"/>
                    <a:pt x="1009" y="0"/>
                    <a:pt x="893" y="0"/>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1" name="Google Shape;1401;p51"/>
            <p:cNvSpPr/>
            <p:nvPr/>
          </p:nvSpPr>
          <p:spPr>
            <a:xfrm>
              <a:off x="3229550" y="1952000"/>
              <a:ext cx="39075" cy="33475"/>
            </a:xfrm>
            <a:custGeom>
              <a:avLst/>
              <a:gdLst/>
              <a:ahLst/>
              <a:cxnLst/>
              <a:rect l="l" t="t" r="r" b="b"/>
              <a:pathLst>
                <a:path w="1563" h="1339" extrusionOk="0">
                  <a:moveTo>
                    <a:pt x="777" y="0"/>
                  </a:moveTo>
                  <a:cubicBezTo>
                    <a:pt x="1" y="0"/>
                    <a:pt x="1" y="1338"/>
                    <a:pt x="777" y="1338"/>
                  </a:cubicBezTo>
                  <a:cubicBezTo>
                    <a:pt x="1562" y="1338"/>
                    <a:pt x="1562" y="0"/>
                    <a:pt x="777" y="0"/>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2" name="Google Shape;1402;p51"/>
            <p:cNvSpPr/>
            <p:nvPr/>
          </p:nvSpPr>
          <p:spPr>
            <a:xfrm>
              <a:off x="2816975" y="3095000"/>
              <a:ext cx="36150" cy="33475"/>
            </a:xfrm>
            <a:custGeom>
              <a:avLst/>
              <a:gdLst/>
              <a:ahLst/>
              <a:cxnLst/>
              <a:rect l="l" t="t" r="r" b="b"/>
              <a:pathLst>
                <a:path w="1446" h="1339" extrusionOk="0">
                  <a:moveTo>
                    <a:pt x="669" y="0"/>
                  </a:moveTo>
                  <a:cubicBezTo>
                    <a:pt x="553" y="0"/>
                    <a:pt x="446" y="0"/>
                    <a:pt x="330" y="107"/>
                  </a:cubicBezTo>
                  <a:cubicBezTo>
                    <a:pt x="330" y="107"/>
                    <a:pt x="223" y="107"/>
                    <a:pt x="223" y="223"/>
                  </a:cubicBezTo>
                  <a:cubicBezTo>
                    <a:pt x="107" y="223"/>
                    <a:pt x="107" y="330"/>
                    <a:pt x="0" y="446"/>
                  </a:cubicBezTo>
                  <a:lnTo>
                    <a:pt x="0" y="669"/>
                  </a:lnTo>
                  <a:lnTo>
                    <a:pt x="0" y="777"/>
                  </a:lnTo>
                  <a:cubicBezTo>
                    <a:pt x="0" y="893"/>
                    <a:pt x="107" y="1000"/>
                    <a:pt x="223" y="1116"/>
                  </a:cubicBezTo>
                  <a:cubicBezTo>
                    <a:pt x="223" y="1116"/>
                    <a:pt x="223" y="1223"/>
                    <a:pt x="330" y="1223"/>
                  </a:cubicBezTo>
                  <a:cubicBezTo>
                    <a:pt x="446" y="1223"/>
                    <a:pt x="553" y="1339"/>
                    <a:pt x="669" y="1339"/>
                  </a:cubicBezTo>
                  <a:lnTo>
                    <a:pt x="892" y="1339"/>
                  </a:lnTo>
                  <a:cubicBezTo>
                    <a:pt x="892" y="1339"/>
                    <a:pt x="999" y="1339"/>
                    <a:pt x="1115" y="1223"/>
                  </a:cubicBezTo>
                  <a:cubicBezTo>
                    <a:pt x="1222" y="1223"/>
                    <a:pt x="1222" y="1223"/>
                    <a:pt x="1338" y="1116"/>
                  </a:cubicBezTo>
                  <a:cubicBezTo>
                    <a:pt x="1338" y="1000"/>
                    <a:pt x="1445" y="1000"/>
                    <a:pt x="1445" y="893"/>
                  </a:cubicBezTo>
                  <a:lnTo>
                    <a:pt x="1445" y="669"/>
                  </a:lnTo>
                  <a:lnTo>
                    <a:pt x="1445" y="446"/>
                  </a:lnTo>
                  <a:cubicBezTo>
                    <a:pt x="1445" y="330"/>
                    <a:pt x="1338" y="330"/>
                    <a:pt x="1338" y="223"/>
                  </a:cubicBezTo>
                  <a:cubicBezTo>
                    <a:pt x="1222" y="223"/>
                    <a:pt x="1222" y="107"/>
                    <a:pt x="1222" y="107"/>
                  </a:cubicBezTo>
                  <a:cubicBezTo>
                    <a:pt x="1115" y="0"/>
                    <a:pt x="999" y="0"/>
                    <a:pt x="892" y="0"/>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3" name="Google Shape;1403;p51"/>
            <p:cNvSpPr/>
            <p:nvPr/>
          </p:nvSpPr>
          <p:spPr>
            <a:xfrm>
              <a:off x="3240725" y="3145175"/>
              <a:ext cx="41725" cy="33475"/>
            </a:xfrm>
            <a:custGeom>
              <a:avLst/>
              <a:gdLst/>
              <a:ahLst/>
              <a:cxnLst/>
              <a:rect l="l" t="t" r="r" b="b"/>
              <a:pathLst>
                <a:path w="1669" h="1339" extrusionOk="0">
                  <a:moveTo>
                    <a:pt x="776" y="1"/>
                  </a:moveTo>
                  <a:cubicBezTo>
                    <a:pt x="0" y="1"/>
                    <a:pt x="0" y="1339"/>
                    <a:pt x="776" y="1339"/>
                  </a:cubicBezTo>
                  <a:cubicBezTo>
                    <a:pt x="1561" y="1339"/>
                    <a:pt x="1668" y="1"/>
                    <a:pt x="776" y="1"/>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4" name="Google Shape;1404;p51"/>
            <p:cNvSpPr/>
            <p:nvPr/>
          </p:nvSpPr>
          <p:spPr>
            <a:xfrm>
              <a:off x="3636275" y="2912900"/>
              <a:ext cx="36775" cy="26775"/>
            </a:xfrm>
            <a:custGeom>
              <a:avLst/>
              <a:gdLst/>
              <a:ahLst/>
              <a:cxnLst/>
              <a:rect l="l" t="t" r="r" b="b"/>
              <a:pathLst>
                <a:path w="1471" h="1071" extrusionOk="0">
                  <a:moveTo>
                    <a:pt x="789" y="0"/>
                  </a:moveTo>
                  <a:cubicBezTo>
                    <a:pt x="678" y="0"/>
                    <a:pt x="563" y="44"/>
                    <a:pt x="459" y="148"/>
                  </a:cubicBezTo>
                  <a:lnTo>
                    <a:pt x="343" y="255"/>
                  </a:lnTo>
                  <a:cubicBezTo>
                    <a:pt x="1" y="597"/>
                    <a:pt x="315" y="1071"/>
                    <a:pt x="682" y="1071"/>
                  </a:cubicBezTo>
                  <a:cubicBezTo>
                    <a:pt x="793" y="1071"/>
                    <a:pt x="908" y="1027"/>
                    <a:pt x="1012" y="924"/>
                  </a:cubicBezTo>
                  <a:lnTo>
                    <a:pt x="1128" y="817"/>
                  </a:lnTo>
                  <a:cubicBezTo>
                    <a:pt x="1470" y="474"/>
                    <a:pt x="1156" y="0"/>
                    <a:pt x="789" y="0"/>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5" name="Google Shape;1405;p51"/>
            <p:cNvSpPr/>
            <p:nvPr/>
          </p:nvSpPr>
          <p:spPr>
            <a:xfrm>
              <a:off x="4570400" y="1924100"/>
              <a:ext cx="36375" cy="36175"/>
            </a:xfrm>
            <a:custGeom>
              <a:avLst/>
              <a:gdLst/>
              <a:ahLst/>
              <a:cxnLst/>
              <a:rect l="l" t="t" r="r" b="b"/>
              <a:pathLst>
                <a:path w="1455" h="1447" extrusionOk="0">
                  <a:moveTo>
                    <a:pt x="339" y="1"/>
                  </a:moveTo>
                  <a:cubicBezTo>
                    <a:pt x="339" y="108"/>
                    <a:pt x="223" y="108"/>
                    <a:pt x="223" y="224"/>
                  </a:cubicBezTo>
                  <a:cubicBezTo>
                    <a:pt x="116" y="224"/>
                    <a:pt x="116" y="224"/>
                    <a:pt x="116" y="331"/>
                  </a:cubicBezTo>
                  <a:cubicBezTo>
                    <a:pt x="0" y="447"/>
                    <a:pt x="0" y="554"/>
                    <a:pt x="0" y="670"/>
                  </a:cubicBezTo>
                  <a:lnTo>
                    <a:pt x="0" y="777"/>
                  </a:lnTo>
                  <a:cubicBezTo>
                    <a:pt x="0" y="893"/>
                    <a:pt x="116" y="1000"/>
                    <a:pt x="223" y="1116"/>
                  </a:cubicBezTo>
                  <a:lnTo>
                    <a:pt x="446" y="1339"/>
                  </a:lnTo>
                  <a:lnTo>
                    <a:pt x="562" y="1446"/>
                  </a:lnTo>
                  <a:lnTo>
                    <a:pt x="1115" y="1446"/>
                  </a:lnTo>
                  <a:cubicBezTo>
                    <a:pt x="1231" y="1446"/>
                    <a:pt x="1231" y="1339"/>
                    <a:pt x="1338" y="1339"/>
                  </a:cubicBezTo>
                  <a:cubicBezTo>
                    <a:pt x="1338" y="1223"/>
                    <a:pt x="1338" y="1223"/>
                    <a:pt x="1454" y="1223"/>
                  </a:cubicBezTo>
                  <a:lnTo>
                    <a:pt x="1454" y="893"/>
                  </a:lnTo>
                  <a:lnTo>
                    <a:pt x="1454" y="670"/>
                  </a:lnTo>
                  <a:cubicBezTo>
                    <a:pt x="1454" y="554"/>
                    <a:pt x="1338" y="447"/>
                    <a:pt x="1338" y="447"/>
                  </a:cubicBezTo>
                  <a:lnTo>
                    <a:pt x="1115" y="224"/>
                  </a:lnTo>
                  <a:lnTo>
                    <a:pt x="892" y="1"/>
                  </a:ln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6" name="Google Shape;1406;p51"/>
            <p:cNvSpPr/>
            <p:nvPr/>
          </p:nvSpPr>
          <p:spPr>
            <a:xfrm>
              <a:off x="4592700" y="2227875"/>
              <a:ext cx="30800" cy="39050"/>
            </a:xfrm>
            <a:custGeom>
              <a:avLst/>
              <a:gdLst/>
              <a:ahLst/>
              <a:cxnLst/>
              <a:rect l="l" t="t" r="r" b="b"/>
              <a:pathLst>
                <a:path w="1232" h="1562" extrusionOk="0">
                  <a:moveTo>
                    <a:pt x="446" y="0"/>
                  </a:moveTo>
                  <a:cubicBezTo>
                    <a:pt x="339" y="0"/>
                    <a:pt x="223" y="116"/>
                    <a:pt x="116" y="223"/>
                  </a:cubicBezTo>
                  <a:lnTo>
                    <a:pt x="0" y="339"/>
                  </a:lnTo>
                  <a:lnTo>
                    <a:pt x="0" y="669"/>
                  </a:lnTo>
                  <a:lnTo>
                    <a:pt x="0" y="893"/>
                  </a:lnTo>
                  <a:lnTo>
                    <a:pt x="0" y="1116"/>
                  </a:lnTo>
                  <a:cubicBezTo>
                    <a:pt x="0" y="1232"/>
                    <a:pt x="116" y="1232"/>
                    <a:pt x="116" y="1339"/>
                  </a:cubicBezTo>
                  <a:cubicBezTo>
                    <a:pt x="223" y="1339"/>
                    <a:pt x="223" y="1455"/>
                    <a:pt x="339" y="1455"/>
                  </a:cubicBezTo>
                  <a:cubicBezTo>
                    <a:pt x="446" y="1455"/>
                    <a:pt x="562" y="1562"/>
                    <a:pt x="562" y="1562"/>
                  </a:cubicBezTo>
                  <a:cubicBezTo>
                    <a:pt x="669" y="1455"/>
                    <a:pt x="669" y="1455"/>
                    <a:pt x="785" y="1455"/>
                  </a:cubicBezTo>
                  <a:cubicBezTo>
                    <a:pt x="893" y="1455"/>
                    <a:pt x="1008" y="1455"/>
                    <a:pt x="1008" y="1339"/>
                  </a:cubicBezTo>
                  <a:lnTo>
                    <a:pt x="1116" y="1232"/>
                  </a:lnTo>
                  <a:cubicBezTo>
                    <a:pt x="1232" y="1116"/>
                    <a:pt x="1232" y="1008"/>
                    <a:pt x="1232" y="893"/>
                  </a:cubicBezTo>
                  <a:lnTo>
                    <a:pt x="1232" y="669"/>
                  </a:lnTo>
                  <a:lnTo>
                    <a:pt x="1232" y="446"/>
                  </a:lnTo>
                  <a:cubicBezTo>
                    <a:pt x="1116" y="339"/>
                    <a:pt x="1116" y="223"/>
                    <a:pt x="1008" y="223"/>
                  </a:cubicBezTo>
                  <a:cubicBezTo>
                    <a:pt x="1008" y="116"/>
                    <a:pt x="893" y="116"/>
                    <a:pt x="893" y="116"/>
                  </a:cubicBezTo>
                  <a:cubicBezTo>
                    <a:pt x="785" y="0"/>
                    <a:pt x="669" y="0"/>
                    <a:pt x="562" y="0"/>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7" name="Google Shape;1407;p51"/>
            <p:cNvSpPr/>
            <p:nvPr/>
          </p:nvSpPr>
          <p:spPr>
            <a:xfrm>
              <a:off x="4241425" y="2160975"/>
              <a:ext cx="41950" cy="30800"/>
            </a:xfrm>
            <a:custGeom>
              <a:avLst/>
              <a:gdLst/>
              <a:ahLst/>
              <a:cxnLst/>
              <a:rect l="l" t="t" r="r" b="b"/>
              <a:pathLst>
                <a:path w="1678" h="1232" extrusionOk="0">
                  <a:moveTo>
                    <a:pt x="893" y="0"/>
                  </a:moveTo>
                  <a:cubicBezTo>
                    <a:pt x="1" y="0"/>
                    <a:pt x="1" y="1231"/>
                    <a:pt x="893" y="1231"/>
                  </a:cubicBezTo>
                  <a:cubicBezTo>
                    <a:pt x="1678" y="1231"/>
                    <a:pt x="1678" y="0"/>
                    <a:pt x="893" y="0"/>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8" name="Google Shape;1408;p51"/>
            <p:cNvSpPr/>
            <p:nvPr/>
          </p:nvSpPr>
          <p:spPr>
            <a:xfrm>
              <a:off x="2621825" y="1491900"/>
              <a:ext cx="39050" cy="30800"/>
            </a:xfrm>
            <a:custGeom>
              <a:avLst/>
              <a:gdLst/>
              <a:ahLst/>
              <a:cxnLst/>
              <a:rect l="l" t="t" r="r" b="b"/>
              <a:pathLst>
                <a:path w="1562" h="1232" extrusionOk="0">
                  <a:moveTo>
                    <a:pt x="776" y="0"/>
                  </a:moveTo>
                  <a:cubicBezTo>
                    <a:pt x="0" y="0"/>
                    <a:pt x="0" y="1231"/>
                    <a:pt x="776" y="1231"/>
                  </a:cubicBezTo>
                  <a:cubicBezTo>
                    <a:pt x="1561" y="1231"/>
                    <a:pt x="1561" y="0"/>
                    <a:pt x="776" y="0"/>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9" name="Google Shape;1409;p51"/>
            <p:cNvSpPr/>
            <p:nvPr/>
          </p:nvSpPr>
          <p:spPr>
            <a:xfrm>
              <a:off x="1818925" y="1829325"/>
              <a:ext cx="39050" cy="36150"/>
            </a:xfrm>
            <a:custGeom>
              <a:avLst/>
              <a:gdLst/>
              <a:ahLst/>
              <a:cxnLst/>
              <a:rect l="l" t="t" r="r" b="b"/>
              <a:pathLst>
                <a:path w="1562" h="1446" extrusionOk="0">
                  <a:moveTo>
                    <a:pt x="777" y="1"/>
                  </a:moveTo>
                  <a:cubicBezTo>
                    <a:pt x="669" y="1"/>
                    <a:pt x="553" y="108"/>
                    <a:pt x="446" y="108"/>
                  </a:cubicBezTo>
                  <a:cubicBezTo>
                    <a:pt x="330" y="224"/>
                    <a:pt x="330" y="331"/>
                    <a:pt x="223" y="331"/>
                  </a:cubicBezTo>
                  <a:cubicBezTo>
                    <a:pt x="223" y="447"/>
                    <a:pt x="107" y="554"/>
                    <a:pt x="107" y="554"/>
                  </a:cubicBezTo>
                  <a:cubicBezTo>
                    <a:pt x="107" y="670"/>
                    <a:pt x="0" y="777"/>
                    <a:pt x="0" y="893"/>
                  </a:cubicBezTo>
                  <a:cubicBezTo>
                    <a:pt x="0" y="893"/>
                    <a:pt x="107" y="1000"/>
                    <a:pt x="107" y="1116"/>
                  </a:cubicBezTo>
                  <a:cubicBezTo>
                    <a:pt x="107" y="1116"/>
                    <a:pt x="223" y="1223"/>
                    <a:pt x="223" y="1339"/>
                  </a:cubicBezTo>
                  <a:cubicBezTo>
                    <a:pt x="223" y="1339"/>
                    <a:pt x="330" y="1339"/>
                    <a:pt x="330" y="1446"/>
                  </a:cubicBezTo>
                  <a:lnTo>
                    <a:pt x="892" y="1446"/>
                  </a:lnTo>
                  <a:cubicBezTo>
                    <a:pt x="1000" y="1446"/>
                    <a:pt x="1000" y="1339"/>
                    <a:pt x="1116" y="1339"/>
                  </a:cubicBezTo>
                  <a:lnTo>
                    <a:pt x="1339" y="1116"/>
                  </a:lnTo>
                  <a:cubicBezTo>
                    <a:pt x="1446" y="1000"/>
                    <a:pt x="1446" y="893"/>
                    <a:pt x="1446" y="893"/>
                  </a:cubicBezTo>
                  <a:cubicBezTo>
                    <a:pt x="1562" y="777"/>
                    <a:pt x="1562" y="670"/>
                    <a:pt x="1562" y="670"/>
                  </a:cubicBezTo>
                  <a:cubicBezTo>
                    <a:pt x="1562" y="554"/>
                    <a:pt x="1562" y="447"/>
                    <a:pt x="1446" y="331"/>
                  </a:cubicBezTo>
                  <a:cubicBezTo>
                    <a:pt x="1446" y="331"/>
                    <a:pt x="1446" y="224"/>
                    <a:pt x="1339" y="108"/>
                  </a:cubicBezTo>
                  <a:lnTo>
                    <a:pt x="1223" y="108"/>
                  </a:lnTo>
                  <a:cubicBezTo>
                    <a:pt x="1116" y="1"/>
                    <a:pt x="1000" y="1"/>
                    <a:pt x="892" y="1"/>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0" name="Google Shape;1410;p51"/>
            <p:cNvSpPr/>
            <p:nvPr/>
          </p:nvSpPr>
          <p:spPr>
            <a:xfrm>
              <a:off x="1453600" y="2587625"/>
              <a:ext cx="33475" cy="39050"/>
            </a:xfrm>
            <a:custGeom>
              <a:avLst/>
              <a:gdLst/>
              <a:ahLst/>
              <a:cxnLst/>
              <a:rect l="l" t="t" r="r" b="b"/>
              <a:pathLst>
                <a:path w="1339" h="1562" extrusionOk="0">
                  <a:moveTo>
                    <a:pt x="670" y="0"/>
                  </a:moveTo>
                  <a:cubicBezTo>
                    <a:pt x="563" y="0"/>
                    <a:pt x="563" y="107"/>
                    <a:pt x="447" y="107"/>
                  </a:cubicBezTo>
                  <a:cubicBezTo>
                    <a:pt x="340" y="107"/>
                    <a:pt x="340" y="107"/>
                    <a:pt x="224" y="223"/>
                  </a:cubicBezTo>
                  <a:cubicBezTo>
                    <a:pt x="117" y="223"/>
                    <a:pt x="117" y="330"/>
                    <a:pt x="117" y="330"/>
                  </a:cubicBezTo>
                  <a:cubicBezTo>
                    <a:pt x="1" y="446"/>
                    <a:pt x="1" y="553"/>
                    <a:pt x="1" y="669"/>
                  </a:cubicBezTo>
                  <a:lnTo>
                    <a:pt x="1" y="892"/>
                  </a:lnTo>
                  <a:cubicBezTo>
                    <a:pt x="1" y="999"/>
                    <a:pt x="1" y="1115"/>
                    <a:pt x="117" y="1115"/>
                  </a:cubicBezTo>
                  <a:cubicBezTo>
                    <a:pt x="117" y="1222"/>
                    <a:pt x="117" y="1338"/>
                    <a:pt x="224" y="1338"/>
                  </a:cubicBezTo>
                  <a:cubicBezTo>
                    <a:pt x="224" y="1445"/>
                    <a:pt x="340" y="1445"/>
                    <a:pt x="447" y="1445"/>
                  </a:cubicBezTo>
                  <a:cubicBezTo>
                    <a:pt x="447" y="1561"/>
                    <a:pt x="563" y="1561"/>
                    <a:pt x="670" y="1561"/>
                  </a:cubicBezTo>
                  <a:lnTo>
                    <a:pt x="786" y="1561"/>
                  </a:lnTo>
                  <a:cubicBezTo>
                    <a:pt x="893" y="1445"/>
                    <a:pt x="1009" y="1445"/>
                    <a:pt x="1116" y="1338"/>
                  </a:cubicBezTo>
                  <a:lnTo>
                    <a:pt x="1232" y="1222"/>
                  </a:lnTo>
                  <a:cubicBezTo>
                    <a:pt x="1232" y="1115"/>
                    <a:pt x="1339" y="999"/>
                    <a:pt x="1339" y="892"/>
                  </a:cubicBezTo>
                  <a:lnTo>
                    <a:pt x="1339" y="669"/>
                  </a:lnTo>
                  <a:cubicBezTo>
                    <a:pt x="1339" y="553"/>
                    <a:pt x="1232" y="553"/>
                    <a:pt x="1232" y="446"/>
                  </a:cubicBezTo>
                  <a:cubicBezTo>
                    <a:pt x="1232" y="330"/>
                    <a:pt x="1116" y="330"/>
                    <a:pt x="1116" y="223"/>
                  </a:cubicBezTo>
                  <a:cubicBezTo>
                    <a:pt x="1009" y="223"/>
                    <a:pt x="1009" y="107"/>
                    <a:pt x="893" y="107"/>
                  </a:cubicBezTo>
                  <a:cubicBezTo>
                    <a:pt x="786" y="107"/>
                    <a:pt x="786" y="0"/>
                    <a:pt x="670" y="0"/>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1" name="Google Shape;1411;p51"/>
            <p:cNvSpPr/>
            <p:nvPr/>
          </p:nvSpPr>
          <p:spPr>
            <a:xfrm>
              <a:off x="1618200" y="3145175"/>
              <a:ext cx="36150" cy="33475"/>
            </a:xfrm>
            <a:custGeom>
              <a:avLst/>
              <a:gdLst/>
              <a:ahLst/>
              <a:cxnLst/>
              <a:rect l="l" t="t" r="r" b="b"/>
              <a:pathLst>
                <a:path w="1446" h="1339" extrusionOk="0">
                  <a:moveTo>
                    <a:pt x="554" y="1"/>
                  </a:moveTo>
                  <a:cubicBezTo>
                    <a:pt x="554" y="1"/>
                    <a:pt x="446" y="1"/>
                    <a:pt x="331" y="108"/>
                  </a:cubicBezTo>
                  <a:cubicBezTo>
                    <a:pt x="223" y="108"/>
                    <a:pt x="223" y="108"/>
                    <a:pt x="107" y="224"/>
                  </a:cubicBezTo>
                  <a:cubicBezTo>
                    <a:pt x="107" y="331"/>
                    <a:pt x="0" y="331"/>
                    <a:pt x="0" y="447"/>
                  </a:cubicBezTo>
                  <a:lnTo>
                    <a:pt x="0" y="670"/>
                  </a:lnTo>
                  <a:lnTo>
                    <a:pt x="0" y="893"/>
                  </a:lnTo>
                  <a:cubicBezTo>
                    <a:pt x="0" y="1000"/>
                    <a:pt x="107" y="1000"/>
                    <a:pt x="107" y="1116"/>
                  </a:cubicBezTo>
                  <a:cubicBezTo>
                    <a:pt x="223" y="1116"/>
                    <a:pt x="223" y="1223"/>
                    <a:pt x="331" y="1223"/>
                  </a:cubicBezTo>
                  <a:cubicBezTo>
                    <a:pt x="331" y="1339"/>
                    <a:pt x="446" y="1339"/>
                    <a:pt x="554" y="1339"/>
                  </a:cubicBezTo>
                  <a:lnTo>
                    <a:pt x="777" y="1339"/>
                  </a:lnTo>
                  <a:cubicBezTo>
                    <a:pt x="893" y="1339"/>
                    <a:pt x="1000" y="1339"/>
                    <a:pt x="1116" y="1223"/>
                  </a:cubicBezTo>
                  <a:cubicBezTo>
                    <a:pt x="1116" y="1223"/>
                    <a:pt x="1223" y="1223"/>
                    <a:pt x="1339" y="1116"/>
                  </a:cubicBezTo>
                  <a:cubicBezTo>
                    <a:pt x="1339" y="1116"/>
                    <a:pt x="1339" y="1000"/>
                    <a:pt x="1446" y="893"/>
                  </a:cubicBezTo>
                  <a:lnTo>
                    <a:pt x="1446" y="670"/>
                  </a:lnTo>
                  <a:lnTo>
                    <a:pt x="1446" y="554"/>
                  </a:lnTo>
                  <a:cubicBezTo>
                    <a:pt x="1446" y="447"/>
                    <a:pt x="1339" y="331"/>
                    <a:pt x="1339" y="224"/>
                  </a:cubicBezTo>
                  <a:cubicBezTo>
                    <a:pt x="1223" y="224"/>
                    <a:pt x="1223" y="108"/>
                    <a:pt x="1116" y="108"/>
                  </a:cubicBezTo>
                  <a:cubicBezTo>
                    <a:pt x="1000" y="108"/>
                    <a:pt x="893" y="1"/>
                    <a:pt x="777" y="1"/>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2" name="Google Shape;1412;p51"/>
            <p:cNvSpPr/>
            <p:nvPr/>
          </p:nvSpPr>
          <p:spPr>
            <a:xfrm>
              <a:off x="2557575" y="3465675"/>
              <a:ext cx="25225" cy="22325"/>
            </a:xfrm>
            <a:custGeom>
              <a:avLst/>
              <a:gdLst/>
              <a:ahLst/>
              <a:cxnLst/>
              <a:rect l="l" t="t" r="r" b="b"/>
              <a:pathLst>
                <a:path w="1009" h="893" extrusionOk="0">
                  <a:moveTo>
                    <a:pt x="447" y="0"/>
                  </a:moveTo>
                  <a:cubicBezTo>
                    <a:pt x="340" y="0"/>
                    <a:pt x="340" y="0"/>
                    <a:pt x="224" y="116"/>
                  </a:cubicBezTo>
                  <a:lnTo>
                    <a:pt x="117" y="116"/>
                  </a:lnTo>
                  <a:cubicBezTo>
                    <a:pt x="117" y="223"/>
                    <a:pt x="1" y="223"/>
                    <a:pt x="1" y="339"/>
                  </a:cubicBezTo>
                  <a:lnTo>
                    <a:pt x="1" y="446"/>
                  </a:lnTo>
                  <a:lnTo>
                    <a:pt x="1" y="562"/>
                  </a:lnTo>
                  <a:cubicBezTo>
                    <a:pt x="1" y="669"/>
                    <a:pt x="117" y="669"/>
                    <a:pt x="117" y="785"/>
                  </a:cubicBezTo>
                  <a:lnTo>
                    <a:pt x="224" y="785"/>
                  </a:lnTo>
                  <a:cubicBezTo>
                    <a:pt x="224" y="892"/>
                    <a:pt x="340" y="892"/>
                    <a:pt x="447" y="892"/>
                  </a:cubicBezTo>
                  <a:lnTo>
                    <a:pt x="786" y="892"/>
                  </a:lnTo>
                  <a:cubicBezTo>
                    <a:pt x="786" y="785"/>
                    <a:pt x="893" y="785"/>
                    <a:pt x="893" y="785"/>
                  </a:cubicBezTo>
                  <a:cubicBezTo>
                    <a:pt x="893" y="669"/>
                    <a:pt x="893" y="669"/>
                    <a:pt x="1009" y="669"/>
                  </a:cubicBezTo>
                  <a:lnTo>
                    <a:pt x="1009" y="446"/>
                  </a:lnTo>
                  <a:lnTo>
                    <a:pt x="1009" y="339"/>
                  </a:lnTo>
                  <a:cubicBezTo>
                    <a:pt x="1009" y="223"/>
                    <a:pt x="893" y="223"/>
                    <a:pt x="893" y="116"/>
                  </a:cubicBezTo>
                  <a:lnTo>
                    <a:pt x="786" y="116"/>
                  </a:lnTo>
                  <a:cubicBezTo>
                    <a:pt x="670" y="0"/>
                    <a:pt x="670" y="0"/>
                    <a:pt x="563" y="0"/>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3" name="Google Shape;1413;p51"/>
            <p:cNvSpPr/>
            <p:nvPr/>
          </p:nvSpPr>
          <p:spPr>
            <a:xfrm>
              <a:off x="3867875" y="3334750"/>
              <a:ext cx="22325" cy="23525"/>
            </a:xfrm>
            <a:custGeom>
              <a:avLst/>
              <a:gdLst/>
              <a:ahLst/>
              <a:cxnLst/>
              <a:rect l="l" t="t" r="r" b="b"/>
              <a:pathLst>
                <a:path w="893" h="941" extrusionOk="0">
                  <a:moveTo>
                    <a:pt x="339" y="1"/>
                  </a:moveTo>
                  <a:cubicBezTo>
                    <a:pt x="339" y="1"/>
                    <a:pt x="223" y="1"/>
                    <a:pt x="223" y="108"/>
                  </a:cubicBezTo>
                  <a:cubicBezTo>
                    <a:pt x="116" y="108"/>
                    <a:pt x="116" y="108"/>
                    <a:pt x="116" y="224"/>
                  </a:cubicBezTo>
                  <a:cubicBezTo>
                    <a:pt x="116" y="224"/>
                    <a:pt x="0" y="331"/>
                    <a:pt x="0" y="447"/>
                  </a:cubicBezTo>
                  <a:lnTo>
                    <a:pt x="0" y="554"/>
                  </a:lnTo>
                  <a:lnTo>
                    <a:pt x="116" y="670"/>
                  </a:lnTo>
                  <a:cubicBezTo>
                    <a:pt x="116" y="777"/>
                    <a:pt x="116" y="777"/>
                    <a:pt x="223" y="777"/>
                  </a:cubicBezTo>
                  <a:cubicBezTo>
                    <a:pt x="223" y="893"/>
                    <a:pt x="223" y="893"/>
                    <a:pt x="339" y="893"/>
                  </a:cubicBezTo>
                  <a:cubicBezTo>
                    <a:pt x="339" y="893"/>
                    <a:pt x="387" y="940"/>
                    <a:pt x="418" y="940"/>
                  </a:cubicBezTo>
                  <a:cubicBezTo>
                    <a:pt x="434" y="940"/>
                    <a:pt x="446" y="928"/>
                    <a:pt x="446" y="893"/>
                  </a:cubicBezTo>
                  <a:lnTo>
                    <a:pt x="562" y="893"/>
                  </a:lnTo>
                  <a:cubicBezTo>
                    <a:pt x="669" y="893"/>
                    <a:pt x="669" y="893"/>
                    <a:pt x="785" y="777"/>
                  </a:cubicBezTo>
                  <a:cubicBezTo>
                    <a:pt x="892" y="670"/>
                    <a:pt x="892" y="554"/>
                    <a:pt x="892" y="554"/>
                  </a:cubicBezTo>
                  <a:lnTo>
                    <a:pt x="892" y="447"/>
                  </a:lnTo>
                  <a:lnTo>
                    <a:pt x="892" y="224"/>
                  </a:lnTo>
                  <a:cubicBezTo>
                    <a:pt x="785" y="224"/>
                    <a:pt x="785" y="108"/>
                    <a:pt x="785" y="108"/>
                  </a:cubicBezTo>
                  <a:cubicBezTo>
                    <a:pt x="669" y="108"/>
                    <a:pt x="669" y="1"/>
                    <a:pt x="669" y="1"/>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4" name="Google Shape;1414;p51"/>
            <p:cNvSpPr/>
            <p:nvPr/>
          </p:nvSpPr>
          <p:spPr>
            <a:xfrm>
              <a:off x="4595600" y="2478775"/>
              <a:ext cx="19425" cy="25225"/>
            </a:xfrm>
            <a:custGeom>
              <a:avLst/>
              <a:gdLst/>
              <a:ahLst/>
              <a:cxnLst/>
              <a:rect l="l" t="t" r="r" b="b"/>
              <a:pathLst>
                <a:path w="777" h="1009" extrusionOk="0">
                  <a:moveTo>
                    <a:pt x="330" y="1"/>
                  </a:moveTo>
                  <a:cubicBezTo>
                    <a:pt x="223" y="1"/>
                    <a:pt x="223" y="1"/>
                    <a:pt x="107" y="117"/>
                  </a:cubicBezTo>
                  <a:lnTo>
                    <a:pt x="107" y="224"/>
                  </a:lnTo>
                  <a:cubicBezTo>
                    <a:pt x="0" y="224"/>
                    <a:pt x="0" y="340"/>
                    <a:pt x="0" y="447"/>
                  </a:cubicBezTo>
                  <a:lnTo>
                    <a:pt x="0" y="563"/>
                  </a:lnTo>
                  <a:lnTo>
                    <a:pt x="0" y="670"/>
                  </a:lnTo>
                  <a:cubicBezTo>
                    <a:pt x="0" y="786"/>
                    <a:pt x="107" y="786"/>
                    <a:pt x="107" y="786"/>
                  </a:cubicBezTo>
                  <a:cubicBezTo>
                    <a:pt x="107" y="893"/>
                    <a:pt x="223" y="893"/>
                    <a:pt x="223" y="893"/>
                  </a:cubicBezTo>
                  <a:cubicBezTo>
                    <a:pt x="330" y="893"/>
                    <a:pt x="330" y="1009"/>
                    <a:pt x="446" y="1009"/>
                  </a:cubicBezTo>
                  <a:cubicBezTo>
                    <a:pt x="446" y="893"/>
                    <a:pt x="446" y="893"/>
                    <a:pt x="553" y="893"/>
                  </a:cubicBezTo>
                  <a:cubicBezTo>
                    <a:pt x="553" y="893"/>
                    <a:pt x="669" y="893"/>
                    <a:pt x="669" y="786"/>
                  </a:cubicBezTo>
                  <a:lnTo>
                    <a:pt x="777" y="786"/>
                  </a:lnTo>
                  <a:lnTo>
                    <a:pt x="777" y="563"/>
                  </a:lnTo>
                  <a:lnTo>
                    <a:pt x="777" y="447"/>
                  </a:lnTo>
                  <a:lnTo>
                    <a:pt x="777" y="224"/>
                  </a:lnTo>
                  <a:cubicBezTo>
                    <a:pt x="777" y="224"/>
                    <a:pt x="777" y="117"/>
                    <a:pt x="669" y="117"/>
                  </a:cubicBezTo>
                  <a:cubicBezTo>
                    <a:pt x="669" y="117"/>
                    <a:pt x="669" y="1"/>
                    <a:pt x="553" y="1"/>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422;p51"/>
            <p:cNvSpPr/>
            <p:nvPr/>
          </p:nvSpPr>
          <p:spPr>
            <a:xfrm>
              <a:off x="2496250" y="2932975"/>
              <a:ext cx="64250" cy="117450"/>
            </a:xfrm>
            <a:custGeom>
              <a:avLst/>
              <a:gdLst/>
              <a:ahLst/>
              <a:cxnLst/>
              <a:rect l="l" t="t" r="r" b="b"/>
              <a:pathLst>
                <a:path w="2570" h="4698" extrusionOk="0">
                  <a:moveTo>
                    <a:pt x="2390" y="1"/>
                  </a:moveTo>
                  <a:cubicBezTo>
                    <a:pt x="2334" y="1"/>
                    <a:pt x="2275" y="36"/>
                    <a:pt x="2231" y="121"/>
                  </a:cubicBezTo>
                  <a:lnTo>
                    <a:pt x="1562" y="1129"/>
                  </a:lnTo>
                  <a:cubicBezTo>
                    <a:pt x="1339" y="1575"/>
                    <a:pt x="1232" y="1905"/>
                    <a:pt x="1009" y="2244"/>
                  </a:cubicBezTo>
                  <a:cubicBezTo>
                    <a:pt x="786" y="2574"/>
                    <a:pt x="670" y="3020"/>
                    <a:pt x="447" y="3359"/>
                  </a:cubicBezTo>
                  <a:cubicBezTo>
                    <a:pt x="340" y="3466"/>
                    <a:pt x="224" y="3689"/>
                    <a:pt x="224" y="3912"/>
                  </a:cubicBezTo>
                  <a:cubicBezTo>
                    <a:pt x="117" y="4028"/>
                    <a:pt x="1" y="4251"/>
                    <a:pt x="117" y="4474"/>
                  </a:cubicBezTo>
                  <a:cubicBezTo>
                    <a:pt x="117" y="4581"/>
                    <a:pt x="224" y="4697"/>
                    <a:pt x="340" y="4697"/>
                  </a:cubicBezTo>
                  <a:cubicBezTo>
                    <a:pt x="786" y="4581"/>
                    <a:pt x="893" y="4028"/>
                    <a:pt x="1009" y="3689"/>
                  </a:cubicBezTo>
                  <a:cubicBezTo>
                    <a:pt x="1232" y="3359"/>
                    <a:pt x="1455" y="2913"/>
                    <a:pt x="1562" y="2574"/>
                  </a:cubicBezTo>
                  <a:cubicBezTo>
                    <a:pt x="1785" y="2128"/>
                    <a:pt x="1901" y="1798"/>
                    <a:pt x="2124" y="1352"/>
                  </a:cubicBezTo>
                  <a:cubicBezTo>
                    <a:pt x="2231" y="1013"/>
                    <a:pt x="2454" y="683"/>
                    <a:pt x="2570" y="237"/>
                  </a:cubicBezTo>
                  <a:cubicBezTo>
                    <a:pt x="2570" y="98"/>
                    <a:pt x="2483" y="1"/>
                    <a:pt x="2390" y="1"/>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3" name="Google Shape;1423;p51"/>
            <p:cNvSpPr/>
            <p:nvPr/>
          </p:nvSpPr>
          <p:spPr>
            <a:xfrm>
              <a:off x="3455275" y="2957100"/>
              <a:ext cx="19650" cy="79275"/>
            </a:xfrm>
            <a:custGeom>
              <a:avLst/>
              <a:gdLst/>
              <a:ahLst/>
              <a:cxnLst/>
              <a:rect l="l" t="t" r="r" b="b"/>
              <a:pathLst>
                <a:path w="786" h="3171" extrusionOk="0">
                  <a:moveTo>
                    <a:pt x="191" y="0"/>
                  </a:moveTo>
                  <a:cubicBezTo>
                    <a:pt x="151" y="0"/>
                    <a:pt x="77" y="48"/>
                    <a:pt x="0" y="48"/>
                  </a:cubicBezTo>
                  <a:lnTo>
                    <a:pt x="0" y="387"/>
                  </a:lnTo>
                  <a:lnTo>
                    <a:pt x="0" y="717"/>
                  </a:lnTo>
                  <a:cubicBezTo>
                    <a:pt x="0" y="940"/>
                    <a:pt x="116" y="1163"/>
                    <a:pt x="116" y="1502"/>
                  </a:cubicBezTo>
                  <a:cubicBezTo>
                    <a:pt x="116" y="1948"/>
                    <a:pt x="223" y="2394"/>
                    <a:pt x="223" y="2947"/>
                  </a:cubicBezTo>
                  <a:cubicBezTo>
                    <a:pt x="223" y="3063"/>
                    <a:pt x="339" y="3170"/>
                    <a:pt x="446" y="3170"/>
                  </a:cubicBezTo>
                  <a:cubicBezTo>
                    <a:pt x="669" y="3170"/>
                    <a:pt x="785" y="3063"/>
                    <a:pt x="785" y="2947"/>
                  </a:cubicBezTo>
                  <a:cubicBezTo>
                    <a:pt x="669" y="2394"/>
                    <a:pt x="669" y="1948"/>
                    <a:pt x="562" y="1386"/>
                  </a:cubicBezTo>
                  <a:lnTo>
                    <a:pt x="446" y="717"/>
                  </a:lnTo>
                  <a:cubicBezTo>
                    <a:pt x="446" y="610"/>
                    <a:pt x="446" y="494"/>
                    <a:pt x="339" y="387"/>
                  </a:cubicBezTo>
                  <a:cubicBezTo>
                    <a:pt x="339" y="271"/>
                    <a:pt x="339" y="164"/>
                    <a:pt x="223" y="48"/>
                  </a:cubicBezTo>
                  <a:cubicBezTo>
                    <a:pt x="223" y="12"/>
                    <a:pt x="211" y="0"/>
                    <a:pt x="191" y="0"/>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426;p51"/>
            <p:cNvSpPr/>
            <p:nvPr/>
          </p:nvSpPr>
          <p:spPr>
            <a:xfrm>
              <a:off x="4261100" y="2431100"/>
              <a:ext cx="141275" cy="21100"/>
            </a:xfrm>
            <a:custGeom>
              <a:avLst/>
              <a:gdLst/>
              <a:ahLst/>
              <a:cxnLst/>
              <a:rect l="l" t="t" r="r" b="b"/>
              <a:pathLst>
                <a:path w="5651" h="844" extrusionOk="0">
                  <a:moveTo>
                    <a:pt x="5324" y="1"/>
                  </a:moveTo>
                  <a:cubicBezTo>
                    <a:pt x="5296" y="1"/>
                    <a:pt x="5267" y="6"/>
                    <a:pt x="5235" y="16"/>
                  </a:cubicBezTo>
                  <a:cubicBezTo>
                    <a:pt x="4789" y="16"/>
                    <a:pt x="4459" y="123"/>
                    <a:pt x="4013" y="239"/>
                  </a:cubicBezTo>
                  <a:cubicBezTo>
                    <a:pt x="3567" y="239"/>
                    <a:pt x="3121" y="346"/>
                    <a:pt x="2675" y="346"/>
                  </a:cubicBezTo>
                  <a:cubicBezTo>
                    <a:pt x="2336" y="346"/>
                    <a:pt x="1890" y="462"/>
                    <a:pt x="1444" y="462"/>
                  </a:cubicBezTo>
                  <a:cubicBezTo>
                    <a:pt x="998" y="462"/>
                    <a:pt x="552" y="462"/>
                    <a:pt x="106" y="569"/>
                  </a:cubicBezTo>
                  <a:cubicBezTo>
                    <a:pt x="91" y="554"/>
                    <a:pt x="78" y="548"/>
                    <a:pt x="67" y="548"/>
                  </a:cubicBezTo>
                  <a:cubicBezTo>
                    <a:pt x="1" y="548"/>
                    <a:pt x="14" y="792"/>
                    <a:pt x="106" y="792"/>
                  </a:cubicBezTo>
                  <a:cubicBezTo>
                    <a:pt x="255" y="831"/>
                    <a:pt x="403" y="844"/>
                    <a:pt x="552" y="844"/>
                  </a:cubicBezTo>
                  <a:cubicBezTo>
                    <a:pt x="849" y="844"/>
                    <a:pt x="1147" y="792"/>
                    <a:pt x="1444" y="792"/>
                  </a:cubicBezTo>
                  <a:lnTo>
                    <a:pt x="2782" y="792"/>
                  </a:lnTo>
                  <a:cubicBezTo>
                    <a:pt x="3228" y="792"/>
                    <a:pt x="3674" y="685"/>
                    <a:pt x="4013" y="685"/>
                  </a:cubicBezTo>
                  <a:cubicBezTo>
                    <a:pt x="4459" y="685"/>
                    <a:pt x="4905" y="685"/>
                    <a:pt x="5351" y="569"/>
                  </a:cubicBezTo>
                  <a:cubicBezTo>
                    <a:pt x="5651" y="472"/>
                    <a:pt x="5591" y="1"/>
                    <a:pt x="5324" y="1"/>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8" name="Google Shape;1428;p51"/>
            <p:cNvSpPr/>
            <p:nvPr/>
          </p:nvSpPr>
          <p:spPr>
            <a:xfrm>
              <a:off x="1824500" y="3725050"/>
              <a:ext cx="2514650" cy="184025"/>
            </a:xfrm>
            <a:custGeom>
              <a:avLst/>
              <a:gdLst/>
              <a:ahLst/>
              <a:cxnLst/>
              <a:rect l="l" t="t" r="r" b="b"/>
              <a:pathLst>
                <a:path w="100586" h="7361" extrusionOk="0">
                  <a:moveTo>
                    <a:pt x="0" y="0"/>
                  </a:moveTo>
                  <a:lnTo>
                    <a:pt x="0" y="7360"/>
                  </a:lnTo>
                  <a:lnTo>
                    <a:pt x="100585" y="7360"/>
                  </a:lnTo>
                  <a:lnTo>
                    <a:pt x="100585" y="0"/>
                  </a:lnTo>
                  <a:close/>
                </a:path>
              </a:pathLst>
            </a:custGeom>
            <a:solidFill>
              <a:srgbClr val="F2C8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9" name="Google Shape;1429;p51"/>
            <p:cNvSpPr/>
            <p:nvPr/>
          </p:nvSpPr>
          <p:spPr>
            <a:xfrm>
              <a:off x="3025950" y="3607950"/>
              <a:ext cx="624475" cy="200750"/>
            </a:xfrm>
            <a:custGeom>
              <a:avLst/>
              <a:gdLst/>
              <a:ahLst/>
              <a:cxnLst/>
              <a:rect l="l" t="t" r="r" b="b"/>
              <a:pathLst>
                <a:path w="24979" h="8030" extrusionOk="0">
                  <a:moveTo>
                    <a:pt x="0" y="1"/>
                  </a:moveTo>
                  <a:lnTo>
                    <a:pt x="0" y="8030"/>
                  </a:lnTo>
                  <a:lnTo>
                    <a:pt x="24979" y="8030"/>
                  </a:lnTo>
                  <a:lnTo>
                    <a:pt x="24979" y="1"/>
                  </a:lnTo>
                  <a:close/>
                </a:path>
              </a:pathLst>
            </a:custGeom>
            <a:solidFill>
              <a:srgbClr val="3D35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0" name="Google Shape;1430;p51"/>
            <p:cNvSpPr/>
            <p:nvPr/>
          </p:nvSpPr>
          <p:spPr>
            <a:xfrm>
              <a:off x="3025950" y="3607950"/>
              <a:ext cx="624475" cy="44625"/>
            </a:xfrm>
            <a:custGeom>
              <a:avLst/>
              <a:gdLst/>
              <a:ahLst/>
              <a:cxnLst/>
              <a:rect l="l" t="t" r="r" b="b"/>
              <a:pathLst>
                <a:path w="24979" h="1785" extrusionOk="0">
                  <a:moveTo>
                    <a:pt x="0" y="1"/>
                  </a:moveTo>
                  <a:lnTo>
                    <a:pt x="0" y="1785"/>
                  </a:lnTo>
                  <a:lnTo>
                    <a:pt x="24979" y="1785"/>
                  </a:lnTo>
                  <a:lnTo>
                    <a:pt x="24979" y="1"/>
                  </a:lnTo>
                  <a:close/>
                </a:path>
              </a:pathLst>
            </a:custGeom>
            <a:solidFill>
              <a:srgbClr val="F5E0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1" name="Google Shape;1431;p51"/>
            <p:cNvSpPr/>
            <p:nvPr/>
          </p:nvSpPr>
          <p:spPr>
            <a:xfrm>
              <a:off x="5220075" y="3652550"/>
              <a:ext cx="1460850" cy="1204375"/>
            </a:xfrm>
            <a:custGeom>
              <a:avLst/>
              <a:gdLst/>
              <a:ahLst/>
              <a:cxnLst/>
              <a:rect l="l" t="t" r="r" b="b"/>
              <a:pathLst>
                <a:path w="58434" h="48175" extrusionOk="0">
                  <a:moveTo>
                    <a:pt x="47835" y="1"/>
                  </a:moveTo>
                  <a:lnTo>
                    <a:pt x="12151" y="1339"/>
                  </a:lnTo>
                  <a:cubicBezTo>
                    <a:pt x="12151" y="1339"/>
                    <a:pt x="0" y="19734"/>
                    <a:pt x="1222" y="48175"/>
                  </a:cubicBezTo>
                  <a:lnTo>
                    <a:pt x="58433" y="48175"/>
                  </a:lnTo>
                  <a:cubicBezTo>
                    <a:pt x="57764" y="38584"/>
                    <a:pt x="55195" y="11482"/>
                    <a:pt x="47835" y="1"/>
                  </a:cubicBezTo>
                  <a:close/>
                </a:path>
              </a:pathLst>
            </a:custGeom>
            <a:solidFill>
              <a:srgbClr val="D86F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2" name="Google Shape;1432;p51"/>
            <p:cNvSpPr/>
            <p:nvPr/>
          </p:nvSpPr>
          <p:spPr>
            <a:xfrm>
              <a:off x="5484800" y="3652550"/>
              <a:ext cx="973100" cy="157550"/>
            </a:xfrm>
            <a:custGeom>
              <a:avLst/>
              <a:gdLst/>
              <a:ahLst/>
              <a:cxnLst/>
              <a:rect l="l" t="t" r="r" b="b"/>
              <a:pathLst>
                <a:path w="38924" h="6302" extrusionOk="0">
                  <a:moveTo>
                    <a:pt x="37246" y="1"/>
                  </a:moveTo>
                  <a:lnTo>
                    <a:pt x="1562" y="1339"/>
                  </a:lnTo>
                  <a:cubicBezTo>
                    <a:pt x="1562" y="1339"/>
                    <a:pt x="893" y="2338"/>
                    <a:pt x="1" y="4123"/>
                  </a:cubicBezTo>
                  <a:cubicBezTo>
                    <a:pt x="2315" y="4588"/>
                    <a:pt x="11748" y="6301"/>
                    <a:pt x="21302" y="6301"/>
                  </a:cubicBezTo>
                  <a:cubicBezTo>
                    <a:pt x="27878" y="6301"/>
                    <a:pt x="34512" y="5490"/>
                    <a:pt x="38923" y="2900"/>
                  </a:cubicBezTo>
                  <a:cubicBezTo>
                    <a:pt x="38361" y="1892"/>
                    <a:pt x="37808" y="893"/>
                    <a:pt x="37246" y="1"/>
                  </a:cubicBezTo>
                  <a:close/>
                </a:path>
              </a:pathLst>
            </a:custGeom>
            <a:solidFill>
              <a:srgbClr val="D870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51"/>
            <p:cNvSpPr/>
            <p:nvPr/>
          </p:nvSpPr>
          <p:spPr>
            <a:xfrm>
              <a:off x="5484800" y="3752925"/>
              <a:ext cx="699875" cy="64025"/>
            </a:xfrm>
            <a:custGeom>
              <a:avLst/>
              <a:gdLst/>
              <a:ahLst/>
              <a:cxnLst/>
              <a:rect l="l" t="t" r="r" b="b"/>
              <a:pathLst>
                <a:path w="27995" h="2561" extrusionOk="0">
                  <a:moveTo>
                    <a:pt x="1" y="0"/>
                  </a:moveTo>
                  <a:lnTo>
                    <a:pt x="1" y="108"/>
                  </a:lnTo>
                  <a:cubicBezTo>
                    <a:pt x="1" y="108"/>
                    <a:pt x="12267" y="2561"/>
                    <a:pt x="21857" y="2561"/>
                  </a:cubicBezTo>
                  <a:cubicBezTo>
                    <a:pt x="24087" y="2561"/>
                    <a:pt x="26211" y="2338"/>
                    <a:pt x="27995" y="2115"/>
                  </a:cubicBezTo>
                  <a:lnTo>
                    <a:pt x="27995" y="1892"/>
                  </a:lnTo>
                  <a:cubicBezTo>
                    <a:pt x="26211" y="2231"/>
                    <a:pt x="24087" y="2338"/>
                    <a:pt x="21857" y="2338"/>
                  </a:cubicBezTo>
                  <a:cubicBezTo>
                    <a:pt x="17067" y="2338"/>
                    <a:pt x="11598" y="1785"/>
                    <a:pt x="7360" y="1223"/>
                  </a:cubicBezTo>
                  <a:cubicBezTo>
                    <a:pt x="5130" y="893"/>
                    <a:pt x="3346" y="554"/>
                    <a:pt x="2008" y="331"/>
                  </a:cubicBezTo>
                  <a:cubicBezTo>
                    <a:pt x="1339" y="223"/>
                    <a:pt x="893" y="223"/>
                    <a:pt x="563" y="108"/>
                  </a:cubicBezTo>
                  <a:cubicBezTo>
                    <a:pt x="224" y="0"/>
                    <a:pt x="1" y="0"/>
                    <a:pt x="1" y="0"/>
                  </a:cubicBezTo>
                  <a:close/>
                </a:path>
              </a:pathLst>
            </a:custGeom>
            <a:solidFill>
              <a:srgbClr val="B35D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4" name="Google Shape;1434;p51"/>
            <p:cNvSpPr/>
            <p:nvPr/>
          </p:nvSpPr>
          <p:spPr>
            <a:xfrm>
              <a:off x="5507100" y="3973050"/>
              <a:ext cx="195175" cy="853100"/>
            </a:xfrm>
            <a:custGeom>
              <a:avLst/>
              <a:gdLst/>
              <a:ahLst/>
              <a:cxnLst/>
              <a:rect l="l" t="t" r="r" b="b"/>
              <a:pathLst>
                <a:path w="7807" h="34124" extrusionOk="0">
                  <a:moveTo>
                    <a:pt x="7700" y="1"/>
                  </a:moveTo>
                  <a:cubicBezTo>
                    <a:pt x="4238" y="5692"/>
                    <a:pt x="2347" y="14274"/>
                    <a:pt x="1232" y="21411"/>
                  </a:cubicBezTo>
                  <a:cubicBezTo>
                    <a:pt x="224" y="28441"/>
                    <a:pt x="1" y="34123"/>
                    <a:pt x="1" y="34123"/>
                  </a:cubicBezTo>
                  <a:lnTo>
                    <a:pt x="117" y="34123"/>
                  </a:lnTo>
                  <a:lnTo>
                    <a:pt x="117" y="33900"/>
                  </a:lnTo>
                  <a:cubicBezTo>
                    <a:pt x="224" y="32678"/>
                    <a:pt x="563" y="26880"/>
                    <a:pt x="1678" y="20073"/>
                  </a:cubicBezTo>
                  <a:cubicBezTo>
                    <a:pt x="2677" y="13275"/>
                    <a:pt x="4577" y="5469"/>
                    <a:pt x="7807" y="116"/>
                  </a:cubicBezTo>
                  <a:lnTo>
                    <a:pt x="7700" y="1"/>
                  </a:lnTo>
                  <a:close/>
                </a:path>
              </a:pathLst>
            </a:custGeom>
            <a:solidFill>
              <a:srgbClr val="B35D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5" name="Google Shape;1435;p51"/>
            <p:cNvSpPr/>
            <p:nvPr/>
          </p:nvSpPr>
          <p:spPr>
            <a:xfrm>
              <a:off x="5850125" y="4137650"/>
              <a:ext cx="33475" cy="710800"/>
            </a:xfrm>
            <a:custGeom>
              <a:avLst/>
              <a:gdLst/>
              <a:ahLst/>
              <a:cxnLst/>
              <a:rect l="l" t="t" r="r" b="b"/>
              <a:pathLst>
                <a:path w="1339" h="28432" extrusionOk="0">
                  <a:moveTo>
                    <a:pt x="1115" y="0"/>
                  </a:moveTo>
                  <a:lnTo>
                    <a:pt x="0" y="28432"/>
                  </a:lnTo>
                  <a:lnTo>
                    <a:pt x="223" y="28432"/>
                  </a:lnTo>
                  <a:lnTo>
                    <a:pt x="1338" y="0"/>
                  </a:lnTo>
                  <a:close/>
                </a:path>
              </a:pathLst>
            </a:custGeom>
            <a:solidFill>
              <a:srgbClr val="B35D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6" name="Google Shape;1436;p51"/>
            <p:cNvSpPr/>
            <p:nvPr/>
          </p:nvSpPr>
          <p:spPr>
            <a:xfrm>
              <a:off x="6059100" y="3989775"/>
              <a:ext cx="69825" cy="828125"/>
            </a:xfrm>
            <a:custGeom>
              <a:avLst/>
              <a:gdLst/>
              <a:ahLst/>
              <a:cxnLst/>
              <a:rect l="l" t="t" r="r" b="b"/>
              <a:pathLst>
                <a:path w="2793" h="33125" extrusionOk="0">
                  <a:moveTo>
                    <a:pt x="116" y="1"/>
                  </a:moveTo>
                  <a:lnTo>
                    <a:pt x="0" y="117"/>
                  </a:lnTo>
                  <a:cubicBezTo>
                    <a:pt x="446" y="1562"/>
                    <a:pt x="785" y="4461"/>
                    <a:pt x="1115" y="7807"/>
                  </a:cubicBezTo>
                  <a:cubicBezTo>
                    <a:pt x="1677" y="12829"/>
                    <a:pt x="2008" y="19181"/>
                    <a:pt x="2231" y="24203"/>
                  </a:cubicBezTo>
                  <a:cubicBezTo>
                    <a:pt x="2347" y="26764"/>
                    <a:pt x="2454" y="28994"/>
                    <a:pt x="2570" y="30555"/>
                  </a:cubicBezTo>
                  <a:lnTo>
                    <a:pt x="2570" y="32455"/>
                  </a:lnTo>
                  <a:cubicBezTo>
                    <a:pt x="2570" y="32785"/>
                    <a:pt x="2677" y="33124"/>
                    <a:pt x="2677" y="33124"/>
                  </a:cubicBezTo>
                  <a:lnTo>
                    <a:pt x="2793" y="33124"/>
                  </a:lnTo>
                  <a:cubicBezTo>
                    <a:pt x="2793" y="33124"/>
                    <a:pt x="2570" y="26318"/>
                    <a:pt x="2123" y="18851"/>
                  </a:cubicBezTo>
                  <a:cubicBezTo>
                    <a:pt x="1900" y="15059"/>
                    <a:pt x="1677" y="11152"/>
                    <a:pt x="1338" y="7807"/>
                  </a:cubicBezTo>
                  <a:cubicBezTo>
                    <a:pt x="1008" y="4354"/>
                    <a:pt x="562" y="1562"/>
                    <a:pt x="116" y="1"/>
                  </a:cubicBezTo>
                  <a:close/>
                </a:path>
              </a:pathLst>
            </a:custGeom>
            <a:solidFill>
              <a:srgbClr val="B35D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7" name="Google Shape;1437;p51"/>
            <p:cNvSpPr/>
            <p:nvPr/>
          </p:nvSpPr>
          <p:spPr>
            <a:xfrm>
              <a:off x="6273875" y="3925775"/>
              <a:ext cx="128250" cy="836375"/>
            </a:xfrm>
            <a:custGeom>
              <a:avLst/>
              <a:gdLst/>
              <a:ahLst/>
              <a:cxnLst/>
              <a:rect l="l" t="t" r="r" b="b"/>
              <a:pathLst>
                <a:path w="5130" h="33455" extrusionOk="0">
                  <a:moveTo>
                    <a:pt x="0" y="0"/>
                  </a:moveTo>
                  <a:cubicBezTo>
                    <a:pt x="2115" y="4907"/>
                    <a:pt x="3453" y="13266"/>
                    <a:pt x="4122" y="20403"/>
                  </a:cubicBezTo>
                  <a:cubicBezTo>
                    <a:pt x="4461" y="23971"/>
                    <a:pt x="4684" y="27209"/>
                    <a:pt x="4791" y="29663"/>
                  </a:cubicBezTo>
                  <a:cubicBezTo>
                    <a:pt x="4907" y="30778"/>
                    <a:pt x="4907" y="31777"/>
                    <a:pt x="4907" y="32446"/>
                  </a:cubicBezTo>
                  <a:cubicBezTo>
                    <a:pt x="4907" y="32785"/>
                    <a:pt x="4907" y="33008"/>
                    <a:pt x="5014" y="33231"/>
                  </a:cubicBezTo>
                  <a:lnTo>
                    <a:pt x="5014" y="33454"/>
                  </a:lnTo>
                  <a:lnTo>
                    <a:pt x="5130" y="33454"/>
                  </a:lnTo>
                  <a:cubicBezTo>
                    <a:pt x="5130" y="33454"/>
                    <a:pt x="5014" y="27540"/>
                    <a:pt x="4238" y="20403"/>
                  </a:cubicBezTo>
                  <a:cubicBezTo>
                    <a:pt x="3569" y="13266"/>
                    <a:pt x="2338" y="4907"/>
                    <a:pt x="107" y="0"/>
                  </a:cubicBezTo>
                  <a:close/>
                </a:path>
              </a:pathLst>
            </a:custGeom>
            <a:solidFill>
              <a:srgbClr val="B35D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8" name="Google Shape;1438;p51"/>
            <p:cNvSpPr/>
            <p:nvPr/>
          </p:nvSpPr>
          <p:spPr>
            <a:xfrm>
              <a:off x="6354600" y="1382450"/>
              <a:ext cx="421100" cy="380000"/>
            </a:xfrm>
            <a:custGeom>
              <a:avLst/>
              <a:gdLst/>
              <a:ahLst/>
              <a:cxnLst/>
              <a:rect l="l" t="t" r="r" b="b"/>
              <a:pathLst>
                <a:path w="16844" h="15200" extrusionOk="0">
                  <a:moveTo>
                    <a:pt x="5783" y="1"/>
                  </a:moveTo>
                  <a:cubicBezTo>
                    <a:pt x="5712" y="1"/>
                    <a:pt x="5643" y="11"/>
                    <a:pt x="5576" y="33"/>
                  </a:cubicBezTo>
                  <a:cubicBezTo>
                    <a:pt x="4271" y="686"/>
                    <a:pt x="6999" y="4948"/>
                    <a:pt x="6925" y="4948"/>
                  </a:cubicBezTo>
                  <a:cubicBezTo>
                    <a:pt x="6923" y="4948"/>
                    <a:pt x="6920" y="4945"/>
                    <a:pt x="6914" y="4940"/>
                  </a:cubicBezTo>
                  <a:cubicBezTo>
                    <a:pt x="6815" y="4733"/>
                    <a:pt x="4700" y="1077"/>
                    <a:pt x="3411" y="1077"/>
                  </a:cubicBezTo>
                  <a:cubicBezTo>
                    <a:pt x="3309" y="1077"/>
                    <a:pt x="3213" y="1100"/>
                    <a:pt x="3123" y="1149"/>
                  </a:cubicBezTo>
                  <a:cubicBezTo>
                    <a:pt x="2008" y="1818"/>
                    <a:pt x="4238" y="5832"/>
                    <a:pt x="4461" y="6278"/>
                  </a:cubicBezTo>
                  <a:cubicBezTo>
                    <a:pt x="4270" y="5987"/>
                    <a:pt x="2598" y="3730"/>
                    <a:pt x="1497" y="3730"/>
                  </a:cubicBezTo>
                  <a:cubicBezTo>
                    <a:pt x="1316" y="3730"/>
                    <a:pt x="1150" y="3791"/>
                    <a:pt x="1009" y="3932"/>
                  </a:cubicBezTo>
                  <a:cubicBezTo>
                    <a:pt x="1" y="5047"/>
                    <a:pt x="3239" y="9624"/>
                    <a:pt x="3239" y="9624"/>
                  </a:cubicBezTo>
                  <a:cubicBezTo>
                    <a:pt x="3239" y="9624"/>
                    <a:pt x="1705" y="8680"/>
                    <a:pt x="824" y="8680"/>
                  </a:cubicBezTo>
                  <a:cubicBezTo>
                    <a:pt x="494" y="8680"/>
                    <a:pt x="255" y="8813"/>
                    <a:pt x="224" y="9178"/>
                  </a:cubicBezTo>
                  <a:cubicBezTo>
                    <a:pt x="1" y="10516"/>
                    <a:pt x="4907" y="13522"/>
                    <a:pt x="4907" y="13522"/>
                  </a:cubicBezTo>
                  <a:lnTo>
                    <a:pt x="5353" y="15199"/>
                  </a:lnTo>
                  <a:cubicBezTo>
                    <a:pt x="8476" y="14414"/>
                    <a:pt x="14497" y="12630"/>
                    <a:pt x="16844" y="9954"/>
                  </a:cubicBezTo>
                  <a:cubicBezTo>
                    <a:pt x="16505" y="9508"/>
                    <a:pt x="16282" y="9178"/>
                    <a:pt x="16282" y="9178"/>
                  </a:cubicBezTo>
                  <a:cubicBezTo>
                    <a:pt x="16282" y="9178"/>
                    <a:pt x="10451" y="223"/>
                    <a:pt x="9052" y="223"/>
                  </a:cubicBezTo>
                  <a:cubicBezTo>
                    <a:pt x="9003" y="223"/>
                    <a:pt x="8959" y="234"/>
                    <a:pt x="8922" y="256"/>
                  </a:cubicBezTo>
                  <a:cubicBezTo>
                    <a:pt x="7923" y="926"/>
                    <a:pt x="9145" y="3825"/>
                    <a:pt x="9368" y="4271"/>
                  </a:cubicBezTo>
                  <a:cubicBezTo>
                    <a:pt x="9156" y="3847"/>
                    <a:pt x="7132" y="1"/>
                    <a:pt x="5783" y="1"/>
                  </a:cubicBezTo>
                  <a:close/>
                </a:path>
              </a:pathLst>
            </a:custGeom>
            <a:solidFill>
              <a:srgbClr val="B055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9" name="Google Shape;1439;p51"/>
            <p:cNvSpPr/>
            <p:nvPr/>
          </p:nvSpPr>
          <p:spPr>
            <a:xfrm>
              <a:off x="6485750" y="1606300"/>
              <a:ext cx="119775" cy="41725"/>
            </a:xfrm>
            <a:custGeom>
              <a:avLst/>
              <a:gdLst/>
              <a:ahLst/>
              <a:cxnLst/>
              <a:rect l="l" t="t" r="r" b="b"/>
              <a:pathLst>
                <a:path w="4791" h="1669" extrusionOk="0">
                  <a:moveTo>
                    <a:pt x="2115" y="0"/>
                  </a:moveTo>
                  <a:cubicBezTo>
                    <a:pt x="999" y="0"/>
                    <a:pt x="0" y="447"/>
                    <a:pt x="0" y="447"/>
                  </a:cubicBezTo>
                  <a:lnTo>
                    <a:pt x="0" y="670"/>
                  </a:lnTo>
                  <a:lnTo>
                    <a:pt x="107" y="554"/>
                  </a:lnTo>
                  <a:cubicBezTo>
                    <a:pt x="223" y="554"/>
                    <a:pt x="1115" y="224"/>
                    <a:pt x="2115" y="224"/>
                  </a:cubicBezTo>
                  <a:cubicBezTo>
                    <a:pt x="2561" y="224"/>
                    <a:pt x="3123" y="224"/>
                    <a:pt x="3569" y="554"/>
                  </a:cubicBezTo>
                  <a:cubicBezTo>
                    <a:pt x="4015" y="777"/>
                    <a:pt x="4345" y="1116"/>
                    <a:pt x="4684" y="1669"/>
                  </a:cubicBezTo>
                  <a:lnTo>
                    <a:pt x="4791" y="1669"/>
                  </a:lnTo>
                  <a:cubicBezTo>
                    <a:pt x="4461" y="1000"/>
                    <a:pt x="4122" y="670"/>
                    <a:pt x="3569" y="331"/>
                  </a:cubicBezTo>
                  <a:cubicBezTo>
                    <a:pt x="3123" y="108"/>
                    <a:pt x="2561" y="0"/>
                    <a:pt x="2115" y="0"/>
                  </a:cubicBezTo>
                  <a:close/>
                </a:path>
              </a:pathLst>
            </a:custGeom>
            <a:solidFill>
              <a:srgbClr val="472F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51"/>
            <p:cNvSpPr/>
            <p:nvPr/>
          </p:nvSpPr>
          <p:spPr>
            <a:xfrm>
              <a:off x="6560900" y="1553225"/>
              <a:ext cx="50200" cy="58675"/>
            </a:xfrm>
            <a:custGeom>
              <a:avLst/>
              <a:gdLst/>
              <a:ahLst/>
              <a:cxnLst/>
              <a:rect l="l" t="t" r="r" b="b"/>
              <a:pathLst>
                <a:path w="2008" h="2347" extrusionOk="0">
                  <a:moveTo>
                    <a:pt x="2008" y="0"/>
                  </a:moveTo>
                  <a:cubicBezTo>
                    <a:pt x="1116" y="223"/>
                    <a:pt x="563" y="562"/>
                    <a:pt x="340" y="1008"/>
                  </a:cubicBezTo>
                  <a:cubicBezTo>
                    <a:pt x="1" y="1454"/>
                    <a:pt x="1" y="1900"/>
                    <a:pt x="1" y="2123"/>
                  </a:cubicBezTo>
                  <a:lnTo>
                    <a:pt x="1" y="2347"/>
                  </a:lnTo>
                  <a:lnTo>
                    <a:pt x="117" y="2231"/>
                  </a:lnTo>
                  <a:lnTo>
                    <a:pt x="117" y="2123"/>
                  </a:lnTo>
                  <a:cubicBezTo>
                    <a:pt x="117" y="1900"/>
                    <a:pt x="117" y="1454"/>
                    <a:pt x="447" y="1115"/>
                  </a:cubicBezTo>
                  <a:cubicBezTo>
                    <a:pt x="670" y="669"/>
                    <a:pt x="1116" y="339"/>
                    <a:pt x="2008" y="116"/>
                  </a:cubicBezTo>
                  <a:lnTo>
                    <a:pt x="2008" y="0"/>
                  </a:lnTo>
                  <a:close/>
                </a:path>
              </a:pathLst>
            </a:custGeom>
            <a:solidFill>
              <a:srgbClr val="472F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51"/>
            <p:cNvSpPr/>
            <p:nvPr/>
          </p:nvSpPr>
          <p:spPr>
            <a:xfrm>
              <a:off x="4339125" y="2686775"/>
              <a:ext cx="395900" cy="433300"/>
            </a:xfrm>
            <a:custGeom>
              <a:avLst/>
              <a:gdLst/>
              <a:ahLst/>
              <a:cxnLst/>
              <a:rect l="l" t="t" r="r" b="b"/>
              <a:pathLst>
                <a:path w="15836" h="17332" extrusionOk="0">
                  <a:moveTo>
                    <a:pt x="8542" y="0"/>
                  </a:moveTo>
                  <a:cubicBezTo>
                    <a:pt x="8475" y="0"/>
                    <a:pt x="8414" y="16"/>
                    <a:pt x="8359" y="49"/>
                  </a:cubicBezTo>
                  <a:cubicBezTo>
                    <a:pt x="7244" y="602"/>
                    <a:pt x="7360" y="1833"/>
                    <a:pt x="7360" y="1833"/>
                  </a:cubicBezTo>
                  <a:cubicBezTo>
                    <a:pt x="7360" y="1833"/>
                    <a:pt x="6832" y="1173"/>
                    <a:pt x="6130" y="1173"/>
                  </a:cubicBezTo>
                  <a:cubicBezTo>
                    <a:pt x="5919" y="1173"/>
                    <a:pt x="5693" y="1232"/>
                    <a:pt x="5460" y="1387"/>
                  </a:cubicBezTo>
                  <a:cubicBezTo>
                    <a:pt x="4345" y="2163"/>
                    <a:pt x="5014" y="3171"/>
                    <a:pt x="5014" y="3171"/>
                  </a:cubicBezTo>
                  <a:cubicBezTo>
                    <a:pt x="5014" y="3171"/>
                    <a:pt x="4641" y="2686"/>
                    <a:pt x="4002" y="2686"/>
                  </a:cubicBezTo>
                  <a:cubicBezTo>
                    <a:pt x="3719" y="2686"/>
                    <a:pt x="3384" y="2781"/>
                    <a:pt x="3007" y="3055"/>
                  </a:cubicBezTo>
                  <a:cubicBezTo>
                    <a:pt x="1891" y="3840"/>
                    <a:pt x="2900" y="5062"/>
                    <a:pt x="2900" y="5062"/>
                  </a:cubicBezTo>
                  <a:cubicBezTo>
                    <a:pt x="2900" y="5062"/>
                    <a:pt x="2501" y="4579"/>
                    <a:pt x="1958" y="4579"/>
                  </a:cubicBezTo>
                  <a:cubicBezTo>
                    <a:pt x="1636" y="4579"/>
                    <a:pt x="1264" y="4748"/>
                    <a:pt x="892" y="5285"/>
                  </a:cubicBezTo>
                  <a:cubicBezTo>
                    <a:pt x="0" y="6623"/>
                    <a:pt x="5014" y="13983"/>
                    <a:pt x="5014" y="13983"/>
                  </a:cubicBezTo>
                  <a:cubicBezTo>
                    <a:pt x="5233" y="14202"/>
                    <a:pt x="7071" y="17332"/>
                    <a:pt x="7558" y="17332"/>
                  </a:cubicBezTo>
                  <a:cubicBezTo>
                    <a:pt x="7567" y="17332"/>
                    <a:pt x="7575" y="17331"/>
                    <a:pt x="7583" y="17329"/>
                  </a:cubicBezTo>
                  <a:cubicBezTo>
                    <a:pt x="9697" y="16998"/>
                    <a:pt x="14274" y="15767"/>
                    <a:pt x="15496" y="13760"/>
                  </a:cubicBezTo>
                  <a:cubicBezTo>
                    <a:pt x="15835" y="13314"/>
                    <a:pt x="13828" y="8408"/>
                    <a:pt x="13712" y="8077"/>
                  </a:cubicBezTo>
                  <a:cubicBezTo>
                    <a:pt x="13500" y="5956"/>
                    <a:pt x="9857" y="0"/>
                    <a:pt x="8542" y="0"/>
                  </a:cubicBezTo>
                  <a:close/>
                </a:path>
              </a:pathLst>
            </a:custGeom>
            <a:solidFill>
              <a:srgbClr val="B055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51"/>
            <p:cNvSpPr/>
            <p:nvPr/>
          </p:nvSpPr>
          <p:spPr>
            <a:xfrm>
              <a:off x="4183000" y="2517800"/>
              <a:ext cx="822325" cy="568750"/>
            </a:xfrm>
            <a:custGeom>
              <a:avLst/>
              <a:gdLst/>
              <a:ahLst/>
              <a:cxnLst/>
              <a:rect l="l" t="t" r="r" b="b"/>
              <a:pathLst>
                <a:path w="32893" h="22750" extrusionOk="0">
                  <a:moveTo>
                    <a:pt x="31224" y="1"/>
                  </a:moveTo>
                  <a:lnTo>
                    <a:pt x="0" y="20189"/>
                  </a:lnTo>
                  <a:lnTo>
                    <a:pt x="1669" y="22749"/>
                  </a:lnTo>
                  <a:lnTo>
                    <a:pt x="32892" y="2677"/>
                  </a:lnTo>
                  <a:lnTo>
                    <a:pt x="31224" y="1"/>
                  </a:lnTo>
                  <a:close/>
                </a:path>
              </a:pathLst>
            </a:custGeom>
            <a:solidFill>
              <a:srgbClr val="D86F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3" name="Google Shape;1443;p51"/>
            <p:cNvSpPr/>
            <p:nvPr/>
          </p:nvSpPr>
          <p:spPr>
            <a:xfrm>
              <a:off x="4355850" y="2686650"/>
              <a:ext cx="275900" cy="251450"/>
            </a:xfrm>
            <a:custGeom>
              <a:avLst/>
              <a:gdLst/>
              <a:ahLst/>
              <a:cxnLst/>
              <a:rect l="l" t="t" r="r" b="b"/>
              <a:pathLst>
                <a:path w="11036" h="10058" extrusionOk="0">
                  <a:moveTo>
                    <a:pt x="7887" y="1"/>
                  </a:moveTo>
                  <a:cubicBezTo>
                    <a:pt x="7815" y="1"/>
                    <a:pt x="7750" y="18"/>
                    <a:pt x="7690" y="54"/>
                  </a:cubicBezTo>
                  <a:cubicBezTo>
                    <a:pt x="6575" y="607"/>
                    <a:pt x="6691" y="1838"/>
                    <a:pt x="6691" y="1838"/>
                  </a:cubicBezTo>
                  <a:cubicBezTo>
                    <a:pt x="6691" y="1838"/>
                    <a:pt x="6163" y="1178"/>
                    <a:pt x="5461" y="1178"/>
                  </a:cubicBezTo>
                  <a:cubicBezTo>
                    <a:pt x="5250" y="1178"/>
                    <a:pt x="5024" y="1237"/>
                    <a:pt x="4791" y="1392"/>
                  </a:cubicBezTo>
                  <a:cubicBezTo>
                    <a:pt x="3676" y="2168"/>
                    <a:pt x="4345" y="3176"/>
                    <a:pt x="4345" y="3176"/>
                  </a:cubicBezTo>
                  <a:cubicBezTo>
                    <a:pt x="4345" y="3176"/>
                    <a:pt x="3972" y="2691"/>
                    <a:pt x="3333" y="2691"/>
                  </a:cubicBezTo>
                  <a:cubicBezTo>
                    <a:pt x="3050" y="2691"/>
                    <a:pt x="2715" y="2786"/>
                    <a:pt x="2338" y="3060"/>
                  </a:cubicBezTo>
                  <a:cubicBezTo>
                    <a:pt x="1222" y="3845"/>
                    <a:pt x="2231" y="5067"/>
                    <a:pt x="2231" y="5067"/>
                  </a:cubicBezTo>
                  <a:cubicBezTo>
                    <a:pt x="2231" y="5067"/>
                    <a:pt x="1832" y="4584"/>
                    <a:pt x="1289" y="4584"/>
                  </a:cubicBezTo>
                  <a:cubicBezTo>
                    <a:pt x="967" y="4584"/>
                    <a:pt x="595" y="4753"/>
                    <a:pt x="223" y="5290"/>
                  </a:cubicBezTo>
                  <a:cubicBezTo>
                    <a:pt x="0" y="5629"/>
                    <a:pt x="107" y="6182"/>
                    <a:pt x="446" y="7074"/>
                  </a:cubicBezTo>
                  <a:cubicBezTo>
                    <a:pt x="446" y="7074"/>
                    <a:pt x="1938" y="10057"/>
                    <a:pt x="3046" y="10057"/>
                  </a:cubicBezTo>
                  <a:cubicBezTo>
                    <a:pt x="3150" y="10057"/>
                    <a:pt x="3250" y="10031"/>
                    <a:pt x="3346" y="9974"/>
                  </a:cubicBezTo>
                  <a:cubicBezTo>
                    <a:pt x="4345" y="9421"/>
                    <a:pt x="3569" y="7966"/>
                    <a:pt x="3230" y="7413"/>
                  </a:cubicBezTo>
                  <a:lnTo>
                    <a:pt x="3230" y="7413"/>
                  </a:lnTo>
                  <a:cubicBezTo>
                    <a:pt x="3514" y="7787"/>
                    <a:pt x="4344" y="8632"/>
                    <a:pt x="5062" y="8632"/>
                  </a:cubicBezTo>
                  <a:cubicBezTo>
                    <a:pt x="5200" y="8632"/>
                    <a:pt x="5335" y="8601"/>
                    <a:pt x="5460" y="8529"/>
                  </a:cubicBezTo>
                  <a:cubicBezTo>
                    <a:pt x="6468" y="7860"/>
                    <a:pt x="5576" y="5853"/>
                    <a:pt x="5460" y="5513"/>
                  </a:cubicBezTo>
                  <a:lnTo>
                    <a:pt x="5460" y="5513"/>
                  </a:lnTo>
                  <a:cubicBezTo>
                    <a:pt x="5561" y="5807"/>
                    <a:pt x="6323" y="7183"/>
                    <a:pt x="7249" y="7183"/>
                  </a:cubicBezTo>
                  <a:cubicBezTo>
                    <a:pt x="7393" y="7183"/>
                    <a:pt x="7540" y="7150"/>
                    <a:pt x="7690" y="7074"/>
                  </a:cubicBezTo>
                  <a:cubicBezTo>
                    <a:pt x="8921" y="6298"/>
                    <a:pt x="7807" y="3847"/>
                    <a:pt x="7806" y="3845"/>
                  </a:cubicBezTo>
                  <a:lnTo>
                    <a:pt x="7806" y="3845"/>
                  </a:lnTo>
                  <a:cubicBezTo>
                    <a:pt x="7807" y="3846"/>
                    <a:pt x="8660" y="5634"/>
                    <a:pt x="9769" y="5634"/>
                  </a:cubicBezTo>
                  <a:cubicBezTo>
                    <a:pt x="9928" y="5634"/>
                    <a:pt x="10092" y="5597"/>
                    <a:pt x="10259" y="5513"/>
                  </a:cubicBezTo>
                  <a:cubicBezTo>
                    <a:pt x="11036" y="5183"/>
                    <a:pt x="10813" y="3845"/>
                    <a:pt x="10482" y="2614"/>
                  </a:cubicBezTo>
                  <a:cubicBezTo>
                    <a:pt x="9485" y="1218"/>
                    <a:pt x="8488" y="1"/>
                    <a:pt x="7887" y="1"/>
                  </a:cubicBezTo>
                  <a:close/>
                </a:path>
              </a:pathLst>
            </a:custGeom>
            <a:solidFill>
              <a:srgbClr val="B055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51"/>
            <p:cNvSpPr/>
            <p:nvPr/>
          </p:nvSpPr>
          <p:spPr>
            <a:xfrm>
              <a:off x="4378150" y="2838525"/>
              <a:ext cx="75175" cy="100375"/>
            </a:xfrm>
            <a:custGeom>
              <a:avLst/>
              <a:gdLst/>
              <a:ahLst/>
              <a:cxnLst/>
              <a:rect l="l" t="t" r="r" b="b"/>
              <a:pathLst>
                <a:path w="3007" h="4015" extrusionOk="0">
                  <a:moveTo>
                    <a:pt x="1669" y="0"/>
                  </a:moveTo>
                  <a:lnTo>
                    <a:pt x="1669" y="107"/>
                  </a:lnTo>
                  <a:cubicBezTo>
                    <a:pt x="1785" y="330"/>
                    <a:pt x="2115" y="776"/>
                    <a:pt x="2338" y="1338"/>
                  </a:cubicBezTo>
                  <a:cubicBezTo>
                    <a:pt x="2561" y="1784"/>
                    <a:pt x="2784" y="2454"/>
                    <a:pt x="2784" y="3007"/>
                  </a:cubicBezTo>
                  <a:lnTo>
                    <a:pt x="2784" y="3453"/>
                  </a:lnTo>
                  <a:lnTo>
                    <a:pt x="2454" y="3792"/>
                  </a:lnTo>
                  <a:cubicBezTo>
                    <a:pt x="2338" y="3899"/>
                    <a:pt x="2231" y="3899"/>
                    <a:pt x="2231" y="3899"/>
                  </a:cubicBezTo>
                  <a:cubicBezTo>
                    <a:pt x="2008" y="3899"/>
                    <a:pt x="1785" y="3792"/>
                    <a:pt x="1562" y="3569"/>
                  </a:cubicBezTo>
                  <a:cubicBezTo>
                    <a:pt x="1116" y="3230"/>
                    <a:pt x="777" y="2784"/>
                    <a:pt x="553" y="2454"/>
                  </a:cubicBezTo>
                  <a:cubicBezTo>
                    <a:pt x="446" y="2230"/>
                    <a:pt x="330" y="2115"/>
                    <a:pt x="223" y="2007"/>
                  </a:cubicBezTo>
                  <a:lnTo>
                    <a:pt x="223" y="1784"/>
                  </a:lnTo>
                  <a:lnTo>
                    <a:pt x="0" y="1784"/>
                  </a:lnTo>
                  <a:cubicBezTo>
                    <a:pt x="0" y="1784"/>
                    <a:pt x="330" y="2338"/>
                    <a:pt x="777" y="2900"/>
                  </a:cubicBezTo>
                  <a:cubicBezTo>
                    <a:pt x="892" y="3230"/>
                    <a:pt x="1223" y="3453"/>
                    <a:pt x="1446" y="3676"/>
                  </a:cubicBezTo>
                  <a:cubicBezTo>
                    <a:pt x="1669" y="3899"/>
                    <a:pt x="1892" y="4015"/>
                    <a:pt x="2231" y="4015"/>
                  </a:cubicBezTo>
                  <a:cubicBezTo>
                    <a:pt x="2338" y="4015"/>
                    <a:pt x="2454" y="4015"/>
                    <a:pt x="2454" y="3899"/>
                  </a:cubicBezTo>
                  <a:cubicBezTo>
                    <a:pt x="2677" y="3792"/>
                    <a:pt x="2784" y="3676"/>
                    <a:pt x="2900" y="3569"/>
                  </a:cubicBezTo>
                  <a:cubicBezTo>
                    <a:pt x="2900" y="3346"/>
                    <a:pt x="3007" y="3123"/>
                    <a:pt x="3007" y="3007"/>
                  </a:cubicBezTo>
                  <a:cubicBezTo>
                    <a:pt x="3007" y="2338"/>
                    <a:pt x="2677" y="1561"/>
                    <a:pt x="2338" y="999"/>
                  </a:cubicBezTo>
                  <a:cubicBezTo>
                    <a:pt x="2008" y="446"/>
                    <a:pt x="1785" y="0"/>
                    <a:pt x="1785" y="0"/>
                  </a:cubicBezTo>
                  <a:close/>
                </a:path>
              </a:pathLst>
            </a:custGeom>
            <a:solidFill>
              <a:srgbClr val="472F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51"/>
            <p:cNvSpPr/>
            <p:nvPr/>
          </p:nvSpPr>
          <p:spPr>
            <a:xfrm>
              <a:off x="4442150" y="2788325"/>
              <a:ext cx="64250" cy="117125"/>
            </a:xfrm>
            <a:custGeom>
              <a:avLst/>
              <a:gdLst/>
              <a:ahLst/>
              <a:cxnLst/>
              <a:rect l="l" t="t" r="r" b="b"/>
              <a:pathLst>
                <a:path w="2570" h="4685" extrusionOk="0">
                  <a:moveTo>
                    <a:pt x="1339" y="1"/>
                  </a:moveTo>
                  <a:lnTo>
                    <a:pt x="1339" y="108"/>
                  </a:lnTo>
                  <a:cubicBezTo>
                    <a:pt x="1455" y="331"/>
                    <a:pt x="1785" y="777"/>
                    <a:pt x="2008" y="1446"/>
                  </a:cubicBezTo>
                  <a:cubicBezTo>
                    <a:pt x="2231" y="2008"/>
                    <a:pt x="2454" y="2784"/>
                    <a:pt x="2454" y="3346"/>
                  </a:cubicBezTo>
                  <a:cubicBezTo>
                    <a:pt x="2454" y="3569"/>
                    <a:pt x="2347" y="3792"/>
                    <a:pt x="2347" y="3899"/>
                  </a:cubicBezTo>
                  <a:cubicBezTo>
                    <a:pt x="2231" y="4123"/>
                    <a:pt x="2124" y="4238"/>
                    <a:pt x="2008" y="4346"/>
                  </a:cubicBezTo>
                  <a:cubicBezTo>
                    <a:pt x="1785" y="4462"/>
                    <a:pt x="1678" y="4462"/>
                    <a:pt x="1455" y="4462"/>
                  </a:cubicBezTo>
                  <a:cubicBezTo>
                    <a:pt x="1116" y="4462"/>
                    <a:pt x="786" y="4238"/>
                    <a:pt x="447" y="4015"/>
                  </a:cubicBezTo>
                  <a:cubicBezTo>
                    <a:pt x="340" y="3899"/>
                    <a:pt x="224" y="3792"/>
                    <a:pt x="224" y="3676"/>
                  </a:cubicBezTo>
                  <a:lnTo>
                    <a:pt x="117" y="3569"/>
                  </a:lnTo>
                  <a:lnTo>
                    <a:pt x="117" y="3453"/>
                  </a:lnTo>
                  <a:lnTo>
                    <a:pt x="1" y="3569"/>
                  </a:lnTo>
                  <a:cubicBezTo>
                    <a:pt x="1" y="3569"/>
                    <a:pt x="117" y="3792"/>
                    <a:pt x="447" y="4123"/>
                  </a:cubicBezTo>
                  <a:cubicBezTo>
                    <a:pt x="670" y="4346"/>
                    <a:pt x="1009" y="4685"/>
                    <a:pt x="1455" y="4685"/>
                  </a:cubicBezTo>
                  <a:cubicBezTo>
                    <a:pt x="1678" y="4685"/>
                    <a:pt x="1901" y="4569"/>
                    <a:pt x="2008" y="4462"/>
                  </a:cubicBezTo>
                  <a:cubicBezTo>
                    <a:pt x="2231" y="4346"/>
                    <a:pt x="2347" y="4238"/>
                    <a:pt x="2454" y="4015"/>
                  </a:cubicBezTo>
                  <a:cubicBezTo>
                    <a:pt x="2570" y="3792"/>
                    <a:pt x="2570" y="3569"/>
                    <a:pt x="2570" y="3346"/>
                  </a:cubicBezTo>
                  <a:cubicBezTo>
                    <a:pt x="2570" y="2677"/>
                    <a:pt x="2231" y="1785"/>
                    <a:pt x="2008" y="1116"/>
                  </a:cubicBezTo>
                  <a:lnTo>
                    <a:pt x="1455" y="1"/>
                  </a:lnTo>
                  <a:close/>
                </a:path>
              </a:pathLst>
            </a:custGeom>
            <a:solidFill>
              <a:srgbClr val="472F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51"/>
            <p:cNvSpPr/>
            <p:nvPr/>
          </p:nvSpPr>
          <p:spPr>
            <a:xfrm>
              <a:off x="4497900" y="2751975"/>
              <a:ext cx="89250" cy="114275"/>
            </a:xfrm>
            <a:custGeom>
              <a:avLst/>
              <a:gdLst/>
              <a:ahLst/>
              <a:cxnLst/>
              <a:rect l="l" t="t" r="r" b="b"/>
              <a:pathLst>
                <a:path w="3570" h="4571" extrusionOk="0">
                  <a:moveTo>
                    <a:pt x="1562" y="1"/>
                  </a:moveTo>
                  <a:lnTo>
                    <a:pt x="1" y="3239"/>
                  </a:lnTo>
                  <a:cubicBezTo>
                    <a:pt x="1" y="3239"/>
                    <a:pt x="667" y="4571"/>
                    <a:pt x="1567" y="4571"/>
                  </a:cubicBezTo>
                  <a:cubicBezTo>
                    <a:pt x="1709" y="4571"/>
                    <a:pt x="1856" y="4538"/>
                    <a:pt x="2008" y="4461"/>
                  </a:cubicBezTo>
                  <a:cubicBezTo>
                    <a:pt x="3569" y="3462"/>
                    <a:pt x="1562" y="1"/>
                    <a:pt x="1562" y="1"/>
                  </a:cubicBezTo>
                  <a:close/>
                </a:path>
              </a:pathLst>
            </a:custGeom>
            <a:solidFill>
              <a:srgbClr val="B055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51"/>
            <p:cNvSpPr/>
            <p:nvPr/>
          </p:nvSpPr>
          <p:spPr>
            <a:xfrm>
              <a:off x="4551000" y="2740825"/>
              <a:ext cx="78075" cy="89250"/>
            </a:xfrm>
            <a:custGeom>
              <a:avLst/>
              <a:gdLst/>
              <a:ahLst/>
              <a:cxnLst/>
              <a:rect l="l" t="t" r="r" b="b"/>
              <a:pathLst>
                <a:path w="3123" h="3570" extrusionOk="0">
                  <a:moveTo>
                    <a:pt x="2453" y="1"/>
                  </a:moveTo>
                  <a:lnTo>
                    <a:pt x="2337" y="117"/>
                  </a:lnTo>
                  <a:cubicBezTo>
                    <a:pt x="2453" y="340"/>
                    <a:pt x="3007" y="1339"/>
                    <a:pt x="2900" y="2231"/>
                  </a:cubicBezTo>
                  <a:cubicBezTo>
                    <a:pt x="2900" y="2454"/>
                    <a:pt x="2900" y="2677"/>
                    <a:pt x="2784" y="2900"/>
                  </a:cubicBezTo>
                  <a:cubicBezTo>
                    <a:pt x="2784" y="3016"/>
                    <a:pt x="2676" y="3239"/>
                    <a:pt x="2453" y="3346"/>
                  </a:cubicBezTo>
                  <a:cubicBezTo>
                    <a:pt x="2230" y="3346"/>
                    <a:pt x="2114" y="3462"/>
                    <a:pt x="1891" y="3462"/>
                  </a:cubicBezTo>
                  <a:cubicBezTo>
                    <a:pt x="1668" y="3462"/>
                    <a:pt x="1445" y="3346"/>
                    <a:pt x="1222" y="3123"/>
                  </a:cubicBezTo>
                  <a:cubicBezTo>
                    <a:pt x="892" y="2900"/>
                    <a:pt x="553" y="2570"/>
                    <a:pt x="446" y="2231"/>
                  </a:cubicBezTo>
                  <a:lnTo>
                    <a:pt x="107" y="1901"/>
                  </a:lnTo>
                  <a:lnTo>
                    <a:pt x="107" y="1785"/>
                  </a:lnTo>
                  <a:lnTo>
                    <a:pt x="107" y="1678"/>
                  </a:lnTo>
                  <a:lnTo>
                    <a:pt x="0" y="1785"/>
                  </a:lnTo>
                  <a:cubicBezTo>
                    <a:pt x="0" y="1785"/>
                    <a:pt x="223" y="2231"/>
                    <a:pt x="553" y="2677"/>
                  </a:cubicBezTo>
                  <a:cubicBezTo>
                    <a:pt x="669" y="2900"/>
                    <a:pt x="892" y="3123"/>
                    <a:pt x="1115" y="3346"/>
                  </a:cubicBezTo>
                  <a:cubicBezTo>
                    <a:pt x="1338" y="3462"/>
                    <a:pt x="1668" y="3569"/>
                    <a:pt x="1891" y="3569"/>
                  </a:cubicBezTo>
                  <a:cubicBezTo>
                    <a:pt x="2114" y="3569"/>
                    <a:pt x="2337" y="3569"/>
                    <a:pt x="2453" y="3462"/>
                  </a:cubicBezTo>
                  <a:cubicBezTo>
                    <a:pt x="2676" y="3346"/>
                    <a:pt x="2900" y="3123"/>
                    <a:pt x="3007" y="2900"/>
                  </a:cubicBezTo>
                  <a:cubicBezTo>
                    <a:pt x="3007" y="2677"/>
                    <a:pt x="3123" y="2454"/>
                    <a:pt x="3123" y="2231"/>
                  </a:cubicBezTo>
                  <a:cubicBezTo>
                    <a:pt x="3123" y="1678"/>
                    <a:pt x="2900" y="1232"/>
                    <a:pt x="2784" y="786"/>
                  </a:cubicBezTo>
                  <a:cubicBezTo>
                    <a:pt x="2561" y="340"/>
                    <a:pt x="2453" y="1"/>
                    <a:pt x="2453" y="1"/>
                  </a:cubicBezTo>
                  <a:close/>
                </a:path>
              </a:pathLst>
            </a:custGeom>
            <a:solidFill>
              <a:srgbClr val="472F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8" name="Google Shape;1448;p51"/>
            <p:cNvSpPr/>
            <p:nvPr/>
          </p:nvSpPr>
          <p:spPr>
            <a:xfrm>
              <a:off x="4542525" y="2753300"/>
              <a:ext cx="103275" cy="160400"/>
            </a:xfrm>
            <a:custGeom>
              <a:avLst/>
              <a:gdLst/>
              <a:ahLst/>
              <a:cxnLst/>
              <a:rect l="l" t="t" r="r" b="b"/>
              <a:pathLst>
                <a:path w="4131" h="6416" extrusionOk="0">
                  <a:moveTo>
                    <a:pt x="1432" y="0"/>
                  </a:moveTo>
                  <a:cubicBezTo>
                    <a:pt x="1325" y="0"/>
                    <a:pt x="1219" y="20"/>
                    <a:pt x="1115" y="64"/>
                  </a:cubicBezTo>
                  <a:cubicBezTo>
                    <a:pt x="0" y="394"/>
                    <a:pt x="1677" y="3516"/>
                    <a:pt x="1677" y="3516"/>
                  </a:cubicBezTo>
                  <a:cubicBezTo>
                    <a:pt x="1677" y="3516"/>
                    <a:pt x="562" y="4408"/>
                    <a:pt x="1231" y="6416"/>
                  </a:cubicBezTo>
                  <a:lnTo>
                    <a:pt x="4131" y="2847"/>
                  </a:lnTo>
                  <a:cubicBezTo>
                    <a:pt x="4131" y="2847"/>
                    <a:pt x="2703" y="0"/>
                    <a:pt x="1432" y="0"/>
                  </a:cubicBezTo>
                  <a:close/>
                </a:path>
              </a:pathLst>
            </a:custGeom>
            <a:solidFill>
              <a:srgbClr val="B055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9" name="Google Shape;1449;p51"/>
            <p:cNvSpPr/>
            <p:nvPr/>
          </p:nvSpPr>
          <p:spPr>
            <a:xfrm>
              <a:off x="4453300" y="1572850"/>
              <a:ext cx="2838050" cy="2137400"/>
            </a:xfrm>
            <a:custGeom>
              <a:avLst/>
              <a:gdLst/>
              <a:ahLst/>
              <a:cxnLst/>
              <a:rect l="l" t="t" r="r" b="b"/>
              <a:pathLst>
                <a:path w="113522" h="85496" extrusionOk="0">
                  <a:moveTo>
                    <a:pt x="94787" y="0"/>
                  </a:moveTo>
                  <a:cubicBezTo>
                    <a:pt x="94787" y="0"/>
                    <a:pt x="84082" y="3899"/>
                    <a:pt x="79398" y="9028"/>
                  </a:cubicBezTo>
                  <a:lnTo>
                    <a:pt x="89327" y="31447"/>
                  </a:lnTo>
                  <a:lnTo>
                    <a:pt x="68809" y="32339"/>
                  </a:lnTo>
                  <a:lnTo>
                    <a:pt x="55427" y="31777"/>
                  </a:lnTo>
                  <a:cubicBezTo>
                    <a:pt x="55427" y="31777"/>
                    <a:pt x="43937" y="35461"/>
                    <a:pt x="37585" y="42375"/>
                  </a:cubicBezTo>
                  <a:cubicBezTo>
                    <a:pt x="31117" y="49289"/>
                    <a:pt x="23534" y="62225"/>
                    <a:pt x="23534" y="62225"/>
                  </a:cubicBezTo>
                  <a:lnTo>
                    <a:pt x="11821" y="52742"/>
                  </a:lnTo>
                  <a:cubicBezTo>
                    <a:pt x="11821" y="52742"/>
                    <a:pt x="2231" y="57764"/>
                    <a:pt x="1" y="61663"/>
                  </a:cubicBezTo>
                  <a:cubicBezTo>
                    <a:pt x="1" y="61663"/>
                    <a:pt x="9038" y="81628"/>
                    <a:pt x="20965" y="82966"/>
                  </a:cubicBezTo>
                  <a:cubicBezTo>
                    <a:pt x="21612" y="83045"/>
                    <a:pt x="22248" y="83082"/>
                    <a:pt x="22874" y="83082"/>
                  </a:cubicBezTo>
                  <a:cubicBezTo>
                    <a:pt x="33687" y="83082"/>
                    <a:pt x="41261" y="71922"/>
                    <a:pt x="41261" y="71922"/>
                  </a:cubicBezTo>
                  <a:lnTo>
                    <a:pt x="42822" y="84527"/>
                  </a:lnTo>
                  <a:cubicBezTo>
                    <a:pt x="42822" y="84527"/>
                    <a:pt x="51720" y="85495"/>
                    <a:pt x="60976" y="85495"/>
                  </a:cubicBezTo>
                  <a:cubicBezTo>
                    <a:pt x="67740" y="85495"/>
                    <a:pt x="74694" y="84978"/>
                    <a:pt x="78506" y="83189"/>
                  </a:cubicBezTo>
                  <a:cubicBezTo>
                    <a:pt x="78506" y="83189"/>
                    <a:pt x="81967" y="66239"/>
                    <a:pt x="81851" y="61555"/>
                  </a:cubicBezTo>
                  <a:cubicBezTo>
                    <a:pt x="81744" y="56872"/>
                    <a:pt x="80629" y="52073"/>
                    <a:pt x="80629" y="52072"/>
                  </a:cubicBezTo>
                  <a:lnTo>
                    <a:pt x="80629" y="52072"/>
                  </a:lnTo>
                  <a:cubicBezTo>
                    <a:pt x="80629" y="52072"/>
                    <a:pt x="83107" y="52419"/>
                    <a:pt x="86610" y="52419"/>
                  </a:cubicBezTo>
                  <a:cubicBezTo>
                    <a:pt x="93614" y="52419"/>
                    <a:pt x="104716" y="51032"/>
                    <a:pt x="108284" y="42705"/>
                  </a:cubicBezTo>
                  <a:cubicBezTo>
                    <a:pt x="113521" y="30216"/>
                    <a:pt x="94787" y="0"/>
                    <a:pt x="94787" y="0"/>
                  </a:cubicBezTo>
                  <a:close/>
                </a:path>
              </a:pathLst>
            </a:custGeom>
            <a:solidFill>
              <a:srgbClr val="F0B1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0" name="Google Shape;1450;p51"/>
            <p:cNvSpPr/>
            <p:nvPr/>
          </p:nvSpPr>
          <p:spPr>
            <a:xfrm>
              <a:off x="6410350" y="2740825"/>
              <a:ext cx="33500" cy="55800"/>
            </a:xfrm>
            <a:custGeom>
              <a:avLst/>
              <a:gdLst/>
              <a:ahLst/>
              <a:cxnLst/>
              <a:rect l="l" t="t" r="r" b="b"/>
              <a:pathLst>
                <a:path w="1340" h="2232" extrusionOk="0">
                  <a:moveTo>
                    <a:pt x="1" y="1"/>
                  </a:moveTo>
                  <a:lnTo>
                    <a:pt x="1" y="1"/>
                  </a:lnTo>
                  <a:cubicBezTo>
                    <a:pt x="447" y="670"/>
                    <a:pt x="893" y="1455"/>
                    <a:pt x="1232" y="2231"/>
                  </a:cubicBezTo>
                  <a:cubicBezTo>
                    <a:pt x="1339" y="1785"/>
                    <a:pt x="1339" y="1455"/>
                    <a:pt x="1339" y="1116"/>
                  </a:cubicBezTo>
                  <a:cubicBezTo>
                    <a:pt x="1339" y="893"/>
                    <a:pt x="1339" y="670"/>
                    <a:pt x="1232" y="447"/>
                  </a:cubicBezTo>
                  <a:cubicBezTo>
                    <a:pt x="447" y="224"/>
                    <a:pt x="1" y="1"/>
                    <a:pt x="1" y="1"/>
                  </a:cubicBezTo>
                  <a:close/>
                </a:path>
              </a:pathLst>
            </a:custGeom>
            <a:solidFill>
              <a:srgbClr val="ECA6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1" name="Google Shape;1451;p51"/>
            <p:cNvSpPr/>
            <p:nvPr/>
          </p:nvSpPr>
          <p:spPr>
            <a:xfrm>
              <a:off x="6469025" y="2874650"/>
              <a:ext cx="30575" cy="2925"/>
            </a:xfrm>
            <a:custGeom>
              <a:avLst/>
              <a:gdLst/>
              <a:ahLst/>
              <a:cxnLst/>
              <a:rect l="l" t="t" r="r" b="b"/>
              <a:pathLst>
                <a:path w="1223" h="117" extrusionOk="0">
                  <a:moveTo>
                    <a:pt x="0" y="0"/>
                  </a:moveTo>
                  <a:lnTo>
                    <a:pt x="0" y="0"/>
                  </a:lnTo>
                  <a:cubicBezTo>
                    <a:pt x="107" y="0"/>
                    <a:pt x="553" y="0"/>
                    <a:pt x="1222" y="116"/>
                  </a:cubicBezTo>
                  <a:cubicBezTo>
                    <a:pt x="553" y="0"/>
                    <a:pt x="107" y="0"/>
                    <a:pt x="0" y="0"/>
                  </a:cubicBezTo>
                  <a:close/>
                </a:path>
              </a:pathLst>
            </a:custGeom>
            <a:solidFill>
              <a:srgbClr val="E7DD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51"/>
            <p:cNvSpPr/>
            <p:nvPr/>
          </p:nvSpPr>
          <p:spPr>
            <a:xfrm>
              <a:off x="6441150" y="2751975"/>
              <a:ext cx="434925" cy="131175"/>
            </a:xfrm>
            <a:custGeom>
              <a:avLst/>
              <a:gdLst/>
              <a:ahLst/>
              <a:cxnLst/>
              <a:rect l="l" t="t" r="r" b="b"/>
              <a:pathLst>
                <a:path w="17397" h="5247" extrusionOk="0">
                  <a:moveTo>
                    <a:pt x="107" y="1"/>
                  </a:moveTo>
                  <a:cubicBezTo>
                    <a:pt x="107" y="224"/>
                    <a:pt x="223" y="447"/>
                    <a:pt x="223" y="670"/>
                  </a:cubicBezTo>
                  <a:cubicBezTo>
                    <a:pt x="223" y="1009"/>
                    <a:pt x="107" y="1455"/>
                    <a:pt x="0" y="1901"/>
                  </a:cubicBezTo>
                  <a:cubicBezTo>
                    <a:pt x="446" y="2900"/>
                    <a:pt x="892" y="4015"/>
                    <a:pt x="1115" y="4907"/>
                  </a:cubicBezTo>
                  <a:cubicBezTo>
                    <a:pt x="1222" y="4907"/>
                    <a:pt x="1668" y="4907"/>
                    <a:pt x="2337" y="5023"/>
                  </a:cubicBezTo>
                  <a:cubicBezTo>
                    <a:pt x="3345" y="5130"/>
                    <a:pt x="5014" y="5246"/>
                    <a:pt x="7021" y="5246"/>
                  </a:cubicBezTo>
                  <a:cubicBezTo>
                    <a:pt x="10036" y="5246"/>
                    <a:pt x="13828" y="5023"/>
                    <a:pt x="17396" y="4015"/>
                  </a:cubicBezTo>
                  <a:lnTo>
                    <a:pt x="16834" y="4015"/>
                  </a:lnTo>
                  <a:cubicBezTo>
                    <a:pt x="11927" y="3792"/>
                    <a:pt x="3452" y="1116"/>
                    <a:pt x="107" y="1"/>
                  </a:cubicBezTo>
                  <a:close/>
                </a:path>
              </a:pathLst>
            </a:custGeom>
            <a:solidFill>
              <a:srgbClr val="ECA6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51"/>
            <p:cNvSpPr/>
            <p:nvPr/>
          </p:nvSpPr>
          <p:spPr>
            <a:xfrm>
              <a:off x="5557275" y="2727000"/>
              <a:ext cx="39075" cy="78100"/>
            </a:xfrm>
            <a:custGeom>
              <a:avLst/>
              <a:gdLst/>
              <a:ahLst/>
              <a:cxnLst/>
              <a:rect l="l" t="t" r="r" b="b"/>
              <a:pathLst>
                <a:path w="1563" h="3124" extrusionOk="0">
                  <a:moveTo>
                    <a:pt x="1562" y="1"/>
                  </a:moveTo>
                  <a:cubicBezTo>
                    <a:pt x="1562" y="1"/>
                    <a:pt x="1515" y="88"/>
                    <a:pt x="1428" y="251"/>
                  </a:cubicBezTo>
                  <a:lnTo>
                    <a:pt x="1428" y="251"/>
                  </a:lnTo>
                  <a:cubicBezTo>
                    <a:pt x="1437" y="241"/>
                    <a:pt x="1446" y="232"/>
                    <a:pt x="1455" y="224"/>
                  </a:cubicBezTo>
                  <a:cubicBezTo>
                    <a:pt x="1562" y="108"/>
                    <a:pt x="1562" y="1"/>
                    <a:pt x="1562" y="1"/>
                  </a:cubicBezTo>
                  <a:close/>
                  <a:moveTo>
                    <a:pt x="1428" y="251"/>
                  </a:moveTo>
                  <a:cubicBezTo>
                    <a:pt x="1322" y="366"/>
                    <a:pt x="1223" y="571"/>
                    <a:pt x="1116" y="777"/>
                  </a:cubicBezTo>
                  <a:cubicBezTo>
                    <a:pt x="935" y="1145"/>
                    <a:pt x="750" y="1548"/>
                    <a:pt x="547" y="1984"/>
                  </a:cubicBezTo>
                  <a:lnTo>
                    <a:pt x="547" y="1984"/>
                  </a:lnTo>
                  <a:cubicBezTo>
                    <a:pt x="946" y="1170"/>
                    <a:pt x="1260" y="567"/>
                    <a:pt x="1428" y="251"/>
                  </a:cubicBezTo>
                  <a:close/>
                  <a:moveTo>
                    <a:pt x="547" y="1984"/>
                  </a:moveTo>
                  <a:cubicBezTo>
                    <a:pt x="379" y="2328"/>
                    <a:pt x="195" y="2710"/>
                    <a:pt x="1" y="3123"/>
                  </a:cubicBezTo>
                  <a:cubicBezTo>
                    <a:pt x="202" y="2722"/>
                    <a:pt x="381" y="2342"/>
                    <a:pt x="547" y="1984"/>
                  </a:cubicBezTo>
                  <a:close/>
                </a:path>
              </a:pathLst>
            </a:custGeom>
            <a:solidFill>
              <a:srgbClr val="ECA6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51"/>
            <p:cNvSpPr/>
            <p:nvPr/>
          </p:nvSpPr>
          <p:spPr>
            <a:xfrm>
              <a:off x="5484800" y="3370875"/>
              <a:ext cx="14075" cy="122700"/>
            </a:xfrm>
            <a:custGeom>
              <a:avLst/>
              <a:gdLst/>
              <a:ahLst/>
              <a:cxnLst/>
              <a:rect l="l" t="t" r="r" b="b"/>
              <a:pathLst>
                <a:path w="563" h="4908" extrusionOk="0">
                  <a:moveTo>
                    <a:pt x="1" y="1"/>
                  </a:moveTo>
                  <a:lnTo>
                    <a:pt x="563" y="4907"/>
                  </a:lnTo>
                  <a:lnTo>
                    <a:pt x="563" y="4907"/>
                  </a:lnTo>
                  <a:lnTo>
                    <a:pt x="1" y="1"/>
                  </a:lnTo>
                  <a:close/>
                  <a:moveTo>
                    <a:pt x="1" y="1"/>
                  </a:moveTo>
                  <a:lnTo>
                    <a:pt x="1" y="1"/>
                  </a:lnTo>
                  <a:close/>
                </a:path>
              </a:pathLst>
            </a:custGeom>
            <a:solidFill>
              <a:srgbClr val="E7DD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51"/>
            <p:cNvSpPr/>
            <p:nvPr/>
          </p:nvSpPr>
          <p:spPr>
            <a:xfrm>
              <a:off x="5373300" y="2735250"/>
              <a:ext cx="214800" cy="761225"/>
            </a:xfrm>
            <a:custGeom>
              <a:avLst/>
              <a:gdLst/>
              <a:ahLst/>
              <a:cxnLst/>
              <a:rect l="l" t="t" r="r" b="b"/>
              <a:pathLst>
                <a:path w="8592" h="30449" extrusionOk="0">
                  <a:moveTo>
                    <a:pt x="8591" y="1"/>
                  </a:moveTo>
                  <a:lnTo>
                    <a:pt x="8591" y="1"/>
                  </a:lnTo>
                  <a:cubicBezTo>
                    <a:pt x="8475" y="117"/>
                    <a:pt x="8368" y="340"/>
                    <a:pt x="8252" y="447"/>
                  </a:cubicBezTo>
                  <a:lnTo>
                    <a:pt x="8252" y="746"/>
                  </a:lnTo>
                  <a:lnTo>
                    <a:pt x="8252" y="746"/>
                  </a:lnTo>
                  <a:cubicBezTo>
                    <a:pt x="8375" y="480"/>
                    <a:pt x="8489" y="232"/>
                    <a:pt x="8591" y="1"/>
                  </a:cubicBezTo>
                  <a:close/>
                  <a:moveTo>
                    <a:pt x="8252" y="746"/>
                  </a:moveTo>
                  <a:lnTo>
                    <a:pt x="8252" y="746"/>
                  </a:lnTo>
                  <a:cubicBezTo>
                    <a:pt x="8246" y="759"/>
                    <a:pt x="8240" y="772"/>
                    <a:pt x="8233" y="786"/>
                  </a:cubicBezTo>
                  <a:lnTo>
                    <a:pt x="8252" y="786"/>
                  </a:lnTo>
                  <a:lnTo>
                    <a:pt x="8252" y="746"/>
                  </a:lnTo>
                  <a:close/>
                  <a:moveTo>
                    <a:pt x="8145" y="563"/>
                  </a:moveTo>
                  <a:cubicBezTo>
                    <a:pt x="6691" y="2347"/>
                    <a:pt x="3461" y="6361"/>
                    <a:pt x="2676" y="10037"/>
                  </a:cubicBezTo>
                  <a:cubicBezTo>
                    <a:pt x="1900" y="13944"/>
                    <a:pt x="562" y="25649"/>
                    <a:pt x="0" y="30448"/>
                  </a:cubicBezTo>
                  <a:cubicBezTo>
                    <a:pt x="2792" y="27879"/>
                    <a:pt x="4461" y="25542"/>
                    <a:pt x="4461" y="25426"/>
                  </a:cubicBezTo>
                  <a:lnTo>
                    <a:pt x="5023" y="30332"/>
                  </a:lnTo>
                  <a:lnTo>
                    <a:pt x="5130" y="30332"/>
                  </a:lnTo>
                  <a:cubicBezTo>
                    <a:pt x="5130" y="30332"/>
                    <a:pt x="4684" y="23981"/>
                    <a:pt x="4461" y="18512"/>
                  </a:cubicBezTo>
                  <a:lnTo>
                    <a:pt x="4461" y="18512"/>
                  </a:lnTo>
                  <a:cubicBezTo>
                    <a:pt x="4461" y="21081"/>
                    <a:pt x="4577" y="23981"/>
                    <a:pt x="4684" y="26211"/>
                  </a:cubicBezTo>
                  <a:lnTo>
                    <a:pt x="4577" y="26211"/>
                  </a:lnTo>
                  <a:cubicBezTo>
                    <a:pt x="4461" y="22526"/>
                    <a:pt x="4238" y="17067"/>
                    <a:pt x="4238" y="13944"/>
                  </a:cubicBezTo>
                  <a:cubicBezTo>
                    <a:pt x="4238" y="13382"/>
                    <a:pt x="4238" y="12936"/>
                    <a:pt x="4354" y="12606"/>
                  </a:cubicBezTo>
                  <a:cubicBezTo>
                    <a:pt x="4354" y="10260"/>
                    <a:pt x="5576" y="6808"/>
                    <a:pt x="6807" y="4015"/>
                  </a:cubicBezTo>
                  <a:cubicBezTo>
                    <a:pt x="7315" y="2748"/>
                    <a:pt x="7823" y="1672"/>
                    <a:pt x="8233" y="786"/>
                  </a:cubicBezTo>
                  <a:lnTo>
                    <a:pt x="8145" y="786"/>
                  </a:lnTo>
                  <a:lnTo>
                    <a:pt x="8145" y="563"/>
                  </a:lnTo>
                  <a:close/>
                </a:path>
              </a:pathLst>
            </a:custGeom>
            <a:solidFill>
              <a:srgbClr val="ECA6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51"/>
            <p:cNvSpPr/>
            <p:nvPr/>
          </p:nvSpPr>
          <p:spPr>
            <a:xfrm>
              <a:off x="4740575" y="3203600"/>
              <a:ext cx="36150" cy="36400"/>
            </a:xfrm>
            <a:custGeom>
              <a:avLst/>
              <a:gdLst/>
              <a:ahLst/>
              <a:cxnLst/>
              <a:rect l="l" t="t" r="r" b="b"/>
              <a:pathLst>
                <a:path w="1446" h="1456" extrusionOk="0">
                  <a:moveTo>
                    <a:pt x="776" y="1"/>
                  </a:moveTo>
                  <a:cubicBezTo>
                    <a:pt x="776" y="1"/>
                    <a:pt x="669" y="1"/>
                    <a:pt x="669" y="117"/>
                  </a:cubicBezTo>
                  <a:cubicBezTo>
                    <a:pt x="553" y="117"/>
                    <a:pt x="446" y="117"/>
                    <a:pt x="330" y="224"/>
                  </a:cubicBezTo>
                  <a:cubicBezTo>
                    <a:pt x="330" y="224"/>
                    <a:pt x="330" y="340"/>
                    <a:pt x="223" y="340"/>
                  </a:cubicBezTo>
                  <a:cubicBezTo>
                    <a:pt x="107" y="447"/>
                    <a:pt x="107" y="563"/>
                    <a:pt x="107" y="563"/>
                  </a:cubicBezTo>
                  <a:cubicBezTo>
                    <a:pt x="107" y="670"/>
                    <a:pt x="0" y="786"/>
                    <a:pt x="0" y="786"/>
                  </a:cubicBezTo>
                  <a:cubicBezTo>
                    <a:pt x="0" y="893"/>
                    <a:pt x="107" y="1009"/>
                    <a:pt x="107" y="1009"/>
                  </a:cubicBezTo>
                  <a:cubicBezTo>
                    <a:pt x="107" y="1116"/>
                    <a:pt x="107" y="1232"/>
                    <a:pt x="223" y="1232"/>
                  </a:cubicBezTo>
                  <a:cubicBezTo>
                    <a:pt x="223" y="1339"/>
                    <a:pt x="330" y="1339"/>
                    <a:pt x="330" y="1339"/>
                  </a:cubicBezTo>
                  <a:cubicBezTo>
                    <a:pt x="446" y="1455"/>
                    <a:pt x="553" y="1455"/>
                    <a:pt x="669" y="1455"/>
                  </a:cubicBezTo>
                  <a:lnTo>
                    <a:pt x="776" y="1455"/>
                  </a:lnTo>
                  <a:cubicBezTo>
                    <a:pt x="892" y="1339"/>
                    <a:pt x="999" y="1339"/>
                    <a:pt x="1115" y="1232"/>
                  </a:cubicBezTo>
                  <a:lnTo>
                    <a:pt x="1222" y="1116"/>
                  </a:lnTo>
                  <a:cubicBezTo>
                    <a:pt x="1338" y="1009"/>
                    <a:pt x="1338" y="1009"/>
                    <a:pt x="1338" y="893"/>
                  </a:cubicBezTo>
                  <a:cubicBezTo>
                    <a:pt x="1445" y="786"/>
                    <a:pt x="1445" y="786"/>
                    <a:pt x="1445" y="670"/>
                  </a:cubicBezTo>
                  <a:cubicBezTo>
                    <a:pt x="1445" y="563"/>
                    <a:pt x="1445" y="447"/>
                    <a:pt x="1338" y="447"/>
                  </a:cubicBezTo>
                  <a:cubicBezTo>
                    <a:pt x="1338" y="340"/>
                    <a:pt x="1338" y="224"/>
                    <a:pt x="1222" y="224"/>
                  </a:cubicBezTo>
                  <a:cubicBezTo>
                    <a:pt x="1222" y="224"/>
                    <a:pt x="1222" y="117"/>
                    <a:pt x="1115" y="117"/>
                  </a:cubicBezTo>
                  <a:cubicBezTo>
                    <a:pt x="999" y="117"/>
                    <a:pt x="892" y="1"/>
                    <a:pt x="776" y="1"/>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51"/>
            <p:cNvSpPr/>
            <p:nvPr/>
          </p:nvSpPr>
          <p:spPr>
            <a:xfrm>
              <a:off x="5033175" y="3320700"/>
              <a:ext cx="39050" cy="30800"/>
            </a:xfrm>
            <a:custGeom>
              <a:avLst/>
              <a:gdLst/>
              <a:ahLst/>
              <a:cxnLst/>
              <a:rect l="l" t="t" r="r" b="b"/>
              <a:pathLst>
                <a:path w="1562" h="1232" extrusionOk="0">
                  <a:moveTo>
                    <a:pt x="786" y="0"/>
                  </a:moveTo>
                  <a:cubicBezTo>
                    <a:pt x="0" y="0"/>
                    <a:pt x="0" y="1232"/>
                    <a:pt x="786" y="1232"/>
                  </a:cubicBezTo>
                  <a:cubicBezTo>
                    <a:pt x="1562" y="1232"/>
                    <a:pt x="1562" y="0"/>
                    <a:pt x="786" y="0"/>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51"/>
            <p:cNvSpPr/>
            <p:nvPr/>
          </p:nvSpPr>
          <p:spPr>
            <a:xfrm>
              <a:off x="5233900" y="3022525"/>
              <a:ext cx="39050" cy="30575"/>
            </a:xfrm>
            <a:custGeom>
              <a:avLst/>
              <a:gdLst/>
              <a:ahLst/>
              <a:cxnLst/>
              <a:rect l="l" t="t" r="r" b="b"/>
              <a:pathLst>
                <a:path w="1562" h="1223" extrusionOk="0">
                  <a:moveTo>
                    <a:pt x="785" y="0"/>
                  </a:moveTo>
                  <a:cubicBezTo>
                    <a:pt x="0" y="0"/>
                    <a:pt x="0" y="1222"/>
                    <a:pt x="785" y="1222"/>
                  </a:cubicBezTo>
                  <a:cubicBezTo>
                    <a:pt x="1562" y="1222"/>
                    <a:pt x="1562" y="0"/>
                    <a:pt x="785" y="0"/>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51"/>
            <p:cNvSpPr/>
            <p:nvPr/>
          </p:nvSpPr>
          <p:spPr>
            <a:xfrm>
              <a:off x="5362150" y="3195350"/>
              <a:ext cx="41950" cy="33500"/>
            </a:xfrm>
            <a:custGeom>
              <a:avLst/>
              <a:gdLst/>
              <a:ahLst/>
              <a:cxnLst/>
              <a:rect l="l" t="t" r="r" b="b"/>
              <a:pathLst>
                <a:path w="1678" h="1340" extrusionOk="0">
                  <a:moveTo>
                    <a:pt x="785" y="1"/>
                  </a:moveTo>
                  <a:cubicBezTo>
                    <a:pt x="0" y="1"/>
                    <a:pt x="0" y="1339"/>
                    <a:pt x="785" y="1339"/>
                  </a:cubicBezTo>
                  <a:cubicBezTo>
                    <a:pt x="1677" y="1339"/>
                    <a:pt x="1677" y="1"/>
                    <a:pt x="785" y="1"/>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0" name="Google Shape;1460;p51"/>
            <p:cNvSpPr/>
            <p:nvPr/>
          </p:nvSpPr>
          <p:spPr>
            <a:xfrm>
              <a:off x="5443100" y="2749300"/>
              <a:ext cx="41725" cy="30575"/>
            </a:xfrm>
            <a:custGeom>
              <a:avLst/>
              <a:gdLst/>
              <a:ahLst/>
              <a:cxnLst/>
              <a:rect l="l" t="t" r="r" b="b"/>
              <a:pathLst>
                <a:path w="1669" h="1223" extrusionOk="0">
                  <a:moveTo>
                    <a:pt x="776" y="1"/>
                  </a:moveTo>
                  <a:cubicBezTo>
                    <a:pt x="0" y="1"/>
                    <a:pt x="0" y="1223"/>
                    <a:pt x="776" y="1223"/>
                  </a:cubicBezTo>
                  <a:cubicBezTo>
                    <a:pt x="1669" y="1223"/>
                    <a:pt x="1669" y="1"/>
                    <a:pt x="776" y="1"/>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1" name="Google Shape;1461;p51"/>
            <p:cNvSpPr/>
            <p:nvPr/>
          </p:nvSpPr>
          <p:spPr>
            <a:xfrm>
              <a:off x="5682850" y="2506650"/>
              <a:ext cx="39050" cy="30800"/>
            </a:xfrm>
            <a:custGeom>
              <a:avLst/>
              <a:gdLst/>
              <a:ahLst/>
              <a:cxnLst/>
              <a:rect l="l" t="t" r="r" b="b"/>
              <a:pathLst>
                <a:path w="1562" h="1232" extrusionOk="0">
                  <a:moveTo>
                    <a:pt x="331" y="1"/>
                  </a:moveTo>
                  <a:lnTo>
                    <a:pt x="224" y="117"/>
                  </a:lnTo>
                  <a:lnTo>
                    <a:pt x="0" y="340"/>
                  </a:lnTo>
                  <a:lnTo>
                    <a:pt x="0" y="563"/>
                  </a:lnTo>
                  <a:lnTo>
                    <a:pt x="0" y="786"/>
                  </a:lnTo>
                  <a:cubicBezTo>
                    <a:pt x="0" y="893"/>
                    <a:pt x="108" y="1009"/>
                    <a:pt x="224" y="1009"/>
                  </a:cubicBezTo>
                  <a:cubicBezTo>
                    <a:pt x="224" y="1116"/>
                    <a:pt x="224" y="1116"/>
                    <a:pt x="331" y="1116"/>
                  </a:cubicBezTo>
                  <a:cubicBezTo>
                    <a:pt x="447" y="1232"/>
                    <a:pt x="447" y="1232"/>
                    <a:pt x="554" y="1232"/>
                  </a:cubicBezTo>
                  <a:lnTo>
                    <a:pt x="893" y="1232"/>
                  </a:lnTo>
                  <a:cubicBezTo>
                    <a:pt x="1000" y="1232"/>
                    <a:pt x="1116" y="1232"/>
                    <a:pt x="1223" y="1116"/>
                  </a:cubicBezTo>
                  <a:cubicBezTo>
                    <a:pt x="1223" y="1116"/>
                    <a:pt x="1339" y="1116"/>
                    <a:pt x="1339" y="1009"/>
                  </a:cubicBezTo>
                  <a:cubicBezTo>
                    <a:pt x="1446" y="1009"/>
                    <a:pt x="1446" y="893"/>
                    <a:pt x="1446" y="786"/>
                  </a:cubicBezTo>
                  <a:cubicBezTo>
                    <a:pt x="1562" y="786"/>
                    <a:pt x="1562" y="670"/>
                    <a:pt x="1562" y="563"/>
                  </a:cubicBezTo>
                  <a:lnTo>
                    <a:pt x="1562" y="447"/>
                  </a:lnTo>
                  <a:cubicBezTo>
                    <a:pt x="1446" y="340"/>
                    <a:pt x="1446" y="224"/>
                    <a:pt x="1339" y="117"/>
                  </a:cubicBezTo>
                  <a:lnTo>
                    <a:pt x="1223" y="1"/>
                  </a:ln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51"/>
            <p:cNvSpPr/>
            <p:nvPr/>
          </p:nvSpPr>
          <p:spPr>
            <a:xfrm>
              <a:off x="5763575" y="2938875"/>
              <a:ext cx="30800" cy="33475"/>
            </a:xfrm>
            <a:custGeom>
              <a:avLst/>
              <a:gdLst/>
              <a:ahLst/>
              <a:cxnLst/>
              <a:rect l="l" t="t" r="r" b="b"/>
              <a:pathLst>
                <a:path w="1232" h="1339" extrusionOk="0">
                  <a:moveTo>
                    <a:pt x="447" y="1"/>
                  </a:moveTo>
                  <a:cubicBezTo>
                    <a:pt x="340" y="1"/>
                    <a:pt x="224" y="108"/>
                    <a:pt x="224" y="108"/>
                  </a:cubicBezTo>
                  <a:lnTo>
                    <a:pt x="117" y="224"/>
                  </a:lnTo>
                  <a:cubicBezTo>
                    <a:pt x="1" y="331"/>
                    <a:pt x="1" y="447"/>
                    <a:pt x="1" y="554"/>
                  </a:cubicBezTo>
                  <a:lnTo>
                    <a:pt x="1" y="777"/>
                  </a:lnTo>
                  <a:lnTo>
                    <a:pt x="1" y="1000"/>
                  </a:lnTo>
                  <a:lnTo>
                    <a:pt x="224" y="1223"/>
                  </a:lnTo>
                  <a:lnTo>
                    <a:pt x="340" y="1339"/>
                  </a:lnTo>
                  <a:lnTo>
                    <a:pt x="786" y="1339"/>
                  </a:lnTo>
                  <a:cubicBezTo>
                    <a:pt x="893" y="1339"/>
                    <a:pt x="1009" y="1223"/>
                    <a:pt x="1009" y="1223"/>
                  </a:cubicBezTo>
                  <a:lnTo>
                    <a:pt x="1116" y="1116"/>
                  </a:lnTo>
                  <a:cubicBezTo>
                    <a:pt x="1232" y="1000"/>
                    <a:pt x="1232" y="893"/>
                    <a:pt x="1232" y="777"/>
                  </a:cubicBezTo>
                  <a:lnTo>
                    <a:pt x="1232" y="554"/>
                  </a:lnTo>
                  <a:lnTo>
                    <a:pt x="1232" y="331"/>
                  </a:lnTo>
                  <a:lnTo>
                    <a:pt x="1009" y="108"/>
                  </a:lnTo>
                  <a:lnTo>
                    <a:pt x="893" y="1"/>
                  </a:ln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3" name="Google Shape;1463;p51"/>
            <p:cNvSpPr/>
            <p:nvPr/>
          </p:nvSpPr>
          <p:spPr>
            <a:xfrm>
              <a:off x="6000650" y="2888700"/>
              <a:ext cx="41750" cy="30575"/>
            </a:xfrm>
            <a:custGeom>
              <a:avLst/>
              <a:gdLst/>
              <a:ahLst/>
              <a:cxnLst/>
              <a:rect l="l" t="t" r="r" b="b"/>
              <a:pathLst>
                <a:path w="1670" h="1223" extrusionOk="0">
                  <a:moveTo>
                    <a:pt x="777" y="0"/>
                  </a:moveTo>
                  <a:cubicBezTo>
                    <a:pt x="1" y="0"/>
                    <a:pt x="1" y="1223"/>
                    <a:pt x="777" y="1223"/>
                  </a:cubicBezTo>
                  <a:cubicBezTo>
                    <a:pt x="1669" y="1223"/>
                    <a:pt x="1669" y="0"/>
                    <a:pt x="777" y="0"/>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4" name="Google Shape;1464;p51"/>
            <p:cNvSpPr/>
            <p:nvPr/>
          </p:nvSpPr>
          <p:spPr>
            <a:xfrm>
              <a:off x="5891825" y="3281675"/>
              <a:ext cx="39050" cy="30800"/>
            </a:xfrm>
            <a:custGeom>
              <a:avLst/>
              <a:gdLst/>
              <a:ahLst/>
              <a:cxnLst/>
              <a:rect l="l" t="t" r="r" b="b"/>
              <a:pathLst>
                <a:path w="1562" h="1232" extrusionOk="0">
                  <a:moveTo>
                    <a:pt x="786" y="0"/>
                  </a:moveTo>
                  <a:cubicBezTo>
                    <a:pt x="1" y="0"/>
                    <a:pt x="1" y="1231"/>
                    <a:pt x="786" y="1231"/>
                  </a:cubicBezTo>
                  <a:cubicBezTo>
                    <a:pt x="1562" y="1231"/>
                    <a:pt x="1562" y="0"/>
                    <a:pt x="786" y="0"/>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5" name="Google Shape;1465;p51"/>
            <p:cNvSpPr/>
            <p:nvPr/>
          </p:nvSpPr>
          <p:spPr>
            <a:xfrm>
              <a:off x="6190225" y="3390500"/>
              <a:ext cx="36175" cy="30575"/>
            </a:xfrm>
            <a:custGeom>
              <a:avLst/>
              <a:gdLst/>
              <a:ahLst/>
              <a:cxnLst/>
              <a:rect l="l" t="t" r="r" b="b"/>
              <a:pathLst>
                <a:path w="1447" h="1223" extrusionOk="0">
                  <a:moveTo>
                    <a:pt x="447" y="1"/>
                  </a:moveTo>
                  <a:lnTo>
                    <a:pt x="224" y="224"/>
                  </a:lnTo>
                  <a:lnTo>
                    <a:pt x="108" y="331"/>
                  </a:lnTo>
                  <a:cubicBezTo>
                    <a:pt x="108" y="447"/>
                    <a:pt x="1" y="554"/>
                    <a:pt x="1" y="670"/>
                  </a:cubicBezTo>
                  <a:cubicBezTo>
                    <a:pt x="108" y="670"/>
                    <a:pt x="108" y="777"/>
                    <a:pt x="108" y="777"/>
                  </a:cubicBezTo>
                  <a:cubicBezTo>
                    <a:pt x="108" y="893"/>
                    <a:pt x="108" y="1000"/>
                    <a:pt x="224" y="1000"/>
                  </a:cubicBezTo>
                  <a:cubicBezTo>
                    <a:pt x="224" y="1116"/>
                    <a:pt x="331" y="1116"/>
                    <a:pt x="331" y="1116"/>
                  </a:cubicBezTo>
                  <a:cubicBezTo>
                    <a:pt x="447" y="1223"/>
                    <a:pt x="554" y="1223"/>
                    <a:pt x="670" y="1223"/>
                  </a:cubicBezTo>
                  <a:lnTo>
                    <a:pt x="1116" y="1223"/>
                  </a:lnTo>
                  <a:cubicBezTo>
                    <a:pt x="1116" y="1116"/>
                    <a:pt x="1223" y="1116"/>
                    <a:pt x="1223" y="1000"/>
                  </a:cubicBezTo>
                  <a:cubicBezTo>
                    <a:pt x="1339" y="1000"/>
                    <a:pt x="1339" y="893"/>
                    <a:pt x="1446" y="893"/>
                  </a:cubicBezTo>
                  <a:lnTo>
                    <a:pt x="1446" y="670"/>
                  </a:lnTo>
                  <a:lnTo>
                    <a:pt x="1446" y="447"/>
                  </a:lnTo>
                  <a:cubicBezTo>
                    <a:pt x="1446" y="331"/>
                    <a:pt x="1339" y="224"/>
                    <a:pt x="1223" y="224"/>
                  </a:cubicBezTo>
                  <a:cubicBezTo>
                    <a:pt x="1223" y="108"/>
                    <a:pt x="1223" y="108"/>
                    <a:pt x="1116" y="108"/>
                  </a:cubicBezTo>
                  <a:cubicBezTo>
                    <a:pt x="1000" y="1"/>
                    <a:pt x="893" y="1"/>
                    <a:pt x="777" y="1"/>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6" name="Google Shape;1466;p51"/>
            <p:cNvSpPr/>
            <p:nvPr/>
          </p:nvSpPr>
          <p:spPr>
            <a:xfrm>
              <a:off x="6234850" y="3111725"/>
              <a:ext cx="41725" cy="30575"/>
            </a:xfrm>
            <a:custGeom>
              <a:avLst/>
              <a:gdLst/>
              <a:ahLst/>
              <a:cxnLst/>
              <a:rect l="l" t="t" r="r" b="b"/>
              <a:pathLst>
                <a:path w="1669" h="1223" extrusionOk="0">
                  <a:moveTo>
                    <a:pt x="776" y="0"/>
                  </a:moveTo>
                  <a:cubicBezTo>
                    <a:pt x="0" y="0"/>
                    <a:pt x="0" y="1223"/>
                    <a:pt x="776" y="1223"/>
                  </a:cubicBezTo>
                  <a:cubicBezTo>
                    <a:pt x="1668" y="1223"/>
                    <a:pt x="1668" y="0"/>
                    <a:pt x="776" y="0"/>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51"/>
            <p:cNvSpPr/>
            <p:nvPr/>
          </p:nvSpPr>
          <p:spPr>
            <a:xfrm>
              <a:off x="6357500" y="2528950"/>
              <a:ext cx="39050" cy="33475"/>
            </a:xfrm>
            <a:custGeom>
              <a:avLst/>
              <a:gdLst/>
              <a:ahLst/>
              <a:cxnLst/>
              <a:rect l="l" t="t" r="r" b="b"/>
              <a:pathLst>
                <a:path w="1562" h="1339" extrusionOk="0">
                  <a:moveTo>
                    <a:pt x="777" y="1"/>
                  </a:moveTo>
                  <a:cubicBezTo>
                    <a:pt x="1" y="1"/>
                    <a:pt x="1" y="1339"/>
                    <a:pt x="777" y="1339"/>
                  </a:cubicBezTo>
                  <a:cubicBezTo>
                    <a:pt x="1562" y="1339"/>
                    <a:pt x="1562" y="1"/>
                    <a:pt x="777" y="1"/>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51"/>
            <p:cNvSpPr/>
            <p:nvPr/>
          </p:nvSpPr>
          <p:spPr>
            <a:xfrm>
              <a:off x="6694725" y="2668350"/>
              <a:ext cx="41950" cy="30800"/>
            </a:xfrm>
            <a:custGeom>
              <a:avLst/>
              <a:gdLst/>
              <a:ahLst/>
              <a:cxnLst/>
              <a:rect l="l" t="t" r="r" b="b"/>
              <a:pathLst>
                <a:path w="1678" h="1232" extrusionOk="0">
                  <a:moveTo>
                    <a:pt x="785" y="0"/>
                  </a:moveTo>
                  <a:cubicBezTo>
                    <a:pt x="0" y="0"/>
                    <a:pt x="0" y="1232"/>
                    <a:pt x="785" y="1232"/>
                  </a:cubicBezTo>
                  <a:lnTo>
                    <a:pt x="892" y="1232"/>
                  </a:lnTo>
                  <a:cubicBezTo>
                    <a:pt x="1677" y="1232"/>
                    <a:pt x="1677" y="0"/>
                    <a:pt x="892" y="0"/>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9" name="Google Shape;1469;p51"/>
            <p:cNvSpPr/>
            <p:nvPr/>
          </p:nvSpPr>
          <p:spPr>
            <a:xfrm>
              <a:off x="6638975" y="2470525"/>
              <a:ext cx="36375" cy="30575"/>
            </a:xfrm>
            <a:custGeom>
              <a:avLst/>
              <a:gdLst/>
              <a:ahLst/>
              <a:cxnLst/>
              <a:rect l="l" t="t" r="r" b="b"/>
              <a:pathLst>
                <a:path w="1455" h="1223" extrusionOk="0">
                  <a:moveTo>
                    <a:pt x="446" y="1"/>
                  </a:moveTo>
                  <a:cubicBezTo>
                    <a:pt x="339" y="1"/>
                    <a:pt x="223" y="108"/>
                    <a:pt x="223" y="108"/>
                  </a:cubicBezTo>
                  <a:cubicBezTo>
                    <a:pt x="116" y="224"/>
                    <a:pt x="116" y="224"/>
                    <a:pt x="116" y="331"/>
                  </a:cubicBezTo>
                  <a:cubicBezTo>
                    <a:pt x="0" y="447"/>
                    <a:pt x="0" y="447"/>
                    <a:pt x="0" y="554"/>
                  </a:cubicBezTo>
                  <a:lnTo>
                    <a:pt x="0" y="777"/>
                  </a:lnTo>
                  <a:lnTo>
                    <a:pt x="223" y="1000"/>
                  </a:lnTo>
                  <a:lnTo>
                    <a:pt x="339" y="1116"/>
                  </a:lnTo>
                  <a:cubicBezTo>
                    <a:pt x="446" y="1223"/>
                    <a:pt x="562" y="1223"/>
                    <a:pt x="669" y="1223"/>
                  </a:cubicBezTo>
                  <a:lnTo>
                    <a:pt x="785" y="1223"/>
                  </a:lnTo>
                  <a:cubicBezTo>
                    <a:pt x="892" y="1223"/>
                    <a:pt x="1008" y="1223"/>
                    <a:pt x="1008" y="1116"/>
                  </a:cubicBezTo>
                  <a:cubicBezTo>
                    <a:pt x="1115" y="1116"/>
                    <a:pt x="1231" y="1116"/>
                    <a:pt x="1231" y="1000"/>
                  </a:cubicBezTo>
                  <a:cubicBezTo>
                    <a:pt x="1338" y="1000"/>
                    <a:pt x="1338" y="893"/>
                    <a:pt x="1338" y="777"/>
                  </a:cubicBezTo>
                  <a:cubicBezTo>
                    <a:pt x="1454" y="777"/>
                    <a:pt x="1454" y="670"/>
                    <a:pt x="1454" y="554"/>
                  </a:cubicBezTo>
                  <a:lnTo>
                    <a:pt x="1454" y="447"/>
                  </a:lnTo>
                  <a:cubicBezTo>
                    <a:pt x="1338" y="331"/>
                    <a:pt x="1338" y="224"/>
                    <a:pt x="1231" y="108"/>
                  </a:cubicBezTo>
                  <a:cubicBezTo>
                    <a:pt x="1231" y="108"/>
                    <a:pt x="1115" y="108"/>
                    <a:pt x="1115" y="1"/>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0" name="Google Shape;1470;p51"/>
            <p:cNvSpPr/>
            <p:nvPr/>
          </p:nvSpPr>
          <p:spPr>
            <a:xfrm>
              <a:off x="6923325" y="2381325"/>
              <a:ext cx="33475" cy="30575"/>
            </a:xfrm>
            <a:custGeom>
              <a:avLst/>
              <a:gdLst/>
              <a:ahLst/>
              <a:cxnLst/>
              <a:rect l="l" t="t" r="r" b="b"/>
              <a:pathLst>
                <a:path w="1339" h="1223" extrusionOk="0">
                  <a:moveTo>
                    <a:pt x="339" y="0"/>
                  </a:moveTo>
                  <a:cubicBezTo>
                    <a:pt x="223" y="107"/>
                    <a:pt x="223" y="107"/>
                    <a:pt x="116" y="107"/>
                  </a:cubicBezTo>
                  <a:cubicBezTo>
                    <a:pt x="116" y="223"/>
                    <a:pt x="0" y="330"/>
                    <a:pt x="0" y="330"/>
                  </a:cubicBezTo>
                  <a:lnTo>
                    <a:pt x="0" y="553"/>
                  </a:lnTo>
                  <a:lnTo>
                    <a:pt x="0" y="776"/>
                  </a:lnTo>
                  <a:cubicBezTo>
                    <a:pt x="0" y="892"/>
                    <a:pt x="116" y="999"/>
                    <a:pt x="116" y="999"/>
                  </a:cubicBezTo>
                  <a:lnTo>
                    <a:pt x="223" y="1115"/>
                  </a:lnTo>
                  <a:cubicBezTo>
                    <a:pt x="339" y="1222"/>
                    <a:pt x="446" y="1222"/>
                    <a:pt x="562" y="1222"/>
                  </a:cubicBezTo>
                  <a:lnTo>
                    <a:pt x="785" y="1222"/>
                  </a:lnTo>
                  <a:cubicBezTo>
                    <a:pt x="785" y="1222"/>
                    <a:pt x="892" y="1222"/>
                    <a:pt x="1008" y="1115"/>
                  </a:cubicBezTo>
                  <a:cubicBezTo>
                    <a:pt x="1008" y="1115"/>
                    <a:pt x="1115" y="1115"/>
                    <a:pt x="1231" y="999"/>
                  </a:cubicBezTo>
                  <a:lnTo>
                    <a:pt x="1339" y="892"/>
                  </a:lnTo>
                  <a:lnTo>
                    <a:pt x="1339" y="553"/>
                  </a:lnTo>
                  <a:lnTo>
                    <a:pt x="1339" y="446"/>
                  </a:lnTo>
                  <a:cubicBezTo>
                    <a:pt x="1339" y="330"/>
                    <a:pt x="1231" y="223"/>
                    <a:pt x="1231" y="107"/>
                  </a:cubicBezTo>
                  <a:lnTo>
                    <a:pt x="1008" y="107"/>
                  </a:lnTo>
                  <a:cubicBezTo>
                    <a:pt x="1008" y="0"/>
                    <a:pt x="892" y="0"/>
                    <a:pt x="785" y="0"/>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1" name="Google Shape;1471;p51"/>
            <p:cNvSpPr/>
            <p:nvPr/>
          </p:nvSpPr>
          <p:spPr>
            <a:xfrm>
              <a:off x="6664175" y="2038300"/>
              <a:ext cx="44625" cy="30800"/>
            </a:xfrm>
            <a:custGeom>
              <a:avLst/>
              <a:gdLst/>
              <a:ahLst/>
              <a:cxnLst/>
              <a:rect l="l" t="t" r="r" b="b"/>
              <a:pathLst>
                <a:path w="1785" h="1232" extrusionOk="0">
                  <a:moveTo>
                    <a:pt x="892" y="1"/>
                  </a:moveTo>
                  <a:cubicBezTo>
                    <a:pt x="0" y="1"/>
                    <a:pt x="0" y="1232"/>
                    <a:pt x="892" y="1232"/>
                  </a:cubicBezTo>
                  <a:cubicBezTo>
                    <a:pt x="1784" y="1232"/>
                    <a:pt x="1784" y="1"/>
                    <a:pt x="892" y="1"/>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51"/>
            <p:cNvSpPr/>
            <p:nvPr/>
          </p:nvSpPr>
          <p:spPr>
            <a:xfrm>
              <a:off x="6825850" y="1868350"/>
              <a:ext cx="39075" cy="30575"/>
            </a:xfrm>
            <a:custGeom>
              <a:avLst/>
              <a:gdLst/>
              <a:ahLst/>
              <a:cxnLst/>
              <a:rect l="l" t="t" r="r" b="b"/>
              <a:pathLst>
                <a:path w="1563" h="1223" extrusionOk="0">
                  <a:moveTo>
                    <a:pt x="777" y="1"/>
                  </a:moveTo>
                  <a:cubicBezTo>
                    <a:pt x="1" y="1"/>
                    <a:pt x="1" y="1223"/>
                    <a:pt x="777" y="1223"/>
                  </a:cubicBezTo>
                  <a:cubicBezTo>
                    <a:pt x="1562" y="1223"/>
                    <a:pt x="1562" y="1"/>
                    <a:pt x="777" y="1"/>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51"/>
            <p:cNvSpPr/>
            <p:nvPr/>
          </p:nvSpPr>
          <p:spPr>
            <a:xfrm>
              <a:off x="6616650" y="1812600"/>
              <a:ext cx="33500" cy="30575"/>
            </a:xfrm>
            <a:custGeom>
              <a:avLst/>
              <a:gdLst/>
              <a:ahLst/>
              <a:cxnLst/>
              <a:rect l="l" t="t" r="r" b="b"/>
              <a:pathLst>
                <a:path w="1340" h="1223" extrusionOk="0">
                  <a:moveTo>
                    <a:pt x="340" y="0"/>
                  </a:moveTo>
                  <a:cubicBezTo>
                    <a:pt x="224" y="0"/>
                    <a:pt x="224" y="108"/>
                    <a:pt x="117" y="108"/>
                  </a:cubicBezTo>
                  <a:cubicBezTo>
                    <a:pt x="117" y="223"/>
                    <a:pt x="1" y="223"/>
                    <a:pt x="1" y="331"/>
                  </a:cubicBezTo>
                  <a:lnTo>
                    <a:pt x="1" y="554"/>
                  </a:lnTo>
                  <a:lnTo>
                    <a:pt x="1" y="777"/>
                  </a:lnTo>
                  <a:cubicBezTo>
                    <a:pt x="1" y="893"/>
                    <a:pt x="1" y="893"/>
                    <a:pt x="117" y="1000"/>
                  </a:cubicBezTo>
                  <a:cubicBezTo>
                    <a:pt x="224" y="1000"/>
                    <a:pt x="224" y="1116"/>
                    <a:pt x="224" y="1116"/>
                  </a:cubicBezTo>
                  <a:cubicBezTo>
                    <a:pt x="340" y="1116"/>
                    <a:pt x="447" y="1223"/>
                    <a:pt x="563" y="1223"/>
                  </a:cubicBezTo>
                  <a:lnTo>
                    <a:pt x="786" y="1223"/>
                  </a:lnTo>
                  <a:cubicBezTo>
                    <a:pt x="786" y="1223"/>
                    <a:pt x="893" y="1223"/>
                    <a:pt x="1009" y="1116"/>
                  </a:cubicBezTo>
                  <a:cubicBezTo>
                    <a:pt x="1009" y="1116"/>
                    <a:pt x="1116" y="1116"/>
                    <a:pt x="1116" y="1000"/>
                  </a:cubicBezTo>
                  <a:cubicBezTo>
                    <a:pt x="1232" y="1000"/>
                    <a:pt x="1232" y="893"/>
                    <a:pt x="1339" y="777"/>
                  </a:cubicBezTo>
                  <a:lnTo>
                    <a:pt x="1339" y="554"/>
                  </a:lnTo>
                  <a:lnTo>
                    <a:pt x="1339" y="447"/>
                  </a:lnTo>
                  <a:cubicBezTo>
                    <a:pt x="1339" y="331"/>
                    <a:pt x="1232" y="223"/>
                    <a:pt x="1116" y="108"/>
                  </a:cubicBezTo>
                  <a:lnTo>
                    <a:pt x="1009" y="0"/>
                  </a:ln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4" name="Google Shape;1474;p51"/>
            <p:cNvSpPr/>
            <p:nvPr/>
          </p:nvSpPr>
          <p:spPr>
            <a:xfrm>
              <a:off x="6979075" y="2155400"/>
              <a:ext cx="36375" cy="30800"/>
            </a:xfrm>
            <a:custGeom>
              <a:avLst/>
              <a:gdLst/>
              <a:ahLst/>
              <a:cxnLst/>
              <a:rect l="l" t="t" r="r" b="b"/>
              <a:pathLst>
                <a:path w="1455" h="1232" extrusionOk="0">
                  <a:moveTo>
                    <a:pt x="340" y="0"/>
                  </a:moveTo>
                  <a:lnTo>
                    <a:pt x="224" y="116"/>
                  </a:lnTo>
                  <a:lnTo>
                    <a:pt x="1" y="339"/>
                  </a:lnTo>
                  <a:lnTo>
                    <a:pt x="1" y="562"/>
                  </a:lnTo>
                  <a:lnTo>
                    <a:pt x="1" y="785"/>
                  </a:lnTo>
                  <a:cubicBezTo>
                    <a:pt x="1" y="892"/>
                    <a:pt x="117" y="892"/>
                    <a:pt x="224" y="1008"/>
                  </a:cubicBezTo>
                  <a:cubicBezTo>
                    <a:pt x="224" y="1008"/>
                    <a:pt x="224" y="1115"/>
                    <a:pt x="340" y="1115"/>
                  </a:cubicBezTo>
                  <a:cubicBezTo>
                    <a:pt x="447" y="1231"/>
                    <a:pt x="447" y="1231"/>
                    <a:pt x="563" y="1231"/>
                  </a:cubicBezTo>
                  <a:lnTo>
                    <a:pt x="786" y="1231"/>
                  </a:lnTo>
                  <a:cubicBezTo>
                    <a:pt x="893" y="1231"/>
                    <a:pt x="893" y="1231"/>
                    <a:pt x="1009" y="1115"/>
                  </a:cubicBezTo>
                  <a:cubicBezTo>
                    <a:pt x="1116" y="1115"/>
                    <a:pt x="1116" y="1115"/>
                    <a:pt x="1232" y="1008"/>
                  </a:cubicBezTo>
                  <a:cubicBezTo>
                    <a:pt x="1232" y="1008"/>
                    <a:pt x="1339" y="892"/>
                    <a:pt x="1339" y="785"/>
                  </a:cubicBezTo>
                  <a:cubicBezTo>
                    <a:pt x="1339" y="785"/>
                    <a:pt x="1455" y="669"/>
                    <a:pt x="1339" y="562"/>
                  </a:cubicBezTo>
                  <a:lnTo>
                    <a:pt x="1339" y="446"/>
                  </a:lnTo>
                  <a:cubicBezTo>
                    <a:pt x="1339" y="339"/>
                    <a:pt x="1339" y="223"/>
                    <a:pt x="1232" y="116"/>
                  </a:cubicBezTo>
                  <a:cubicBezTo>
                    <a:pt x="1116" y="116"/>
                    <a:pt x="1116" y="116"/>
                    <a:pt x="1116" y="0"/>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5" name="Google Shape;1475;p51"/>
            <p:cNvSpPr/>
            <p:nvPr/>
          </p:nvSpPr>
          <p:spPr>
            <a:xfrm>
              <a:off x="6842575" y="2230775"/>
              <a:ext cx="39075" cy="30575"/>
            </a:xfrm>
            <a:custGeom>
              <a:avLst/>
              <a:gdLst/>
              <a:ahLst/>
              <a:cxnLst/>
              <a:rect l="l" t="t" r="r" b="b"/>
              <a:pathLst>
                <a:path w="1563" h="1223" extrusionOk="0">
                  <a:moveTo>
                    <a:pt x="777" y="0"/>
                  </a:moveTo>
                  <a:cubicBezTo>
                    <a:pt x="1" y="0"/>
                    <a:pt x="1" y="1223"/>
                    <a:pt x="777" y="1223"/>
                  </a:cubicBezTo>
                  <a:cubicBezTo>
                    <a:pt x="1562" y="1223"/>
                    <a:pt x="1562" y="0"/>
                    <a:pt x="777" y="0"/>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51"/>
            <p:cNvSpPr/>
            <p:nvPr/>
          </p:nvSpPr>
          <p:spPr>
            <a:xfrm>
              <a:off x="6243100" y="2760450"/>
              <a:ext cx="39050" cy="30600"/>
            </a:xfrm>
            <a:custGeom>
              <a:avLst/>
              <a:gdLst/>
              <a:ahLst/>
              <a:cxnLst/>
              <a:rect l="l" t="t" r="r" b="b"/>
              <a:pathLst>
                <a:path w="1562" h="1224" extrusionOk="0">
                  <a:moveTo>
                    <a:pt x="785" y="1"/>
                  </a:moveTo>
                  <a:cubicBezTo>
                    <a:pt x="0" y="1"/>
                    <a:pt x="0" y="1223"/>
                    <a:pt x="785" y="1223"/>
                  </a:cubicBezTo>
                  <a:cubicBezTo>
                    <a:pt x="1561" y="1223"/>
                    <a:pt x="1561" y="1"/>
                    <a:pt x="785" y="1"/>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51"/>
            <p:cNvSpPr/>
            <p:nvPr/>
          </p:nvSpPr>
          <p:spPr>
            <a:xfrm>
              <a:off x="5624200" y="3262275"/>
              <a:ext cx="41950" cy="30575"/>
            </a:xfrm>
            <a:custGeom>
              <a:avLst/>
              <a:gdLst/>
              <a:ahLst/>
              <a:cxnLst/>
              <a:rect l="l" t="t" r="r" b="b"/>
              <a:pathLst>
                <a:path w="1678" h="1223" extrusionOk="0">
                  <a:moveTo>
                    <a:pt x="892" y="0"/>
                  </a:moveTo>
                  <a:cubicBezTo>
                    <a:pt x="0" y="0"/>
                    <a:pt x="0" y="1222"/>
                    <a:pt x="892" y="1222"/>
                  </a:cubicBezTo>
                  <a:cubicBezTo>
                    <a:pt x="1677" y="1222"/>
                    <a:pt x="1677" y="0"/>
                    <a:pt x="892" y="0"/>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51"/>
            <p:cNvSpPr/>
            <p:nvPr/>
          </p:nvSpPr>
          <p:spPr>
            <a:xfrm>
              <a:off x="5668800" y="3527000"/>
              <a:ext cx="41950" cy="30800"/>
            </a:xfrm>
            <a:custGeom>
              <a:avLst/>
              <a:gdLst/>
              <a:ahLst/>
              <a:cxnLst/>
              <a:rect l="l" t="t" r="r" b="b"/>
              <a:pathLst>
                <a:path w="1678" h="1232" extrusionOk="0">
                  <a:moveTo>
                    <a:pt x="893" y="0"/>
                  </a:moveTo>
                  <a:cubicBezTo>
                    <a:pt x="0" y="0"/>
                    <a:pt x="0" y="1232"/>
                    <a:pt x="893" y="1232"/>
                  </a:cubicBezTo>
                  <a:cubicBezTo>
                    <a:pt x="1678" y="1232"/>
                    <a:pt x="1678" y="0"/>
                    <a:pt x="893" y="0"/>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51"/>
            <p:cNvSpPr/>
            <p:nvPr/>
          </p:nvSpPr>
          <p:spPr>
            <a:xfrm>
              <a:off x="4857650" y="3527175"/>
              <a:ext cx="443175" cy="123100"/>
            </a:xfrm>
            <a:custGeom>
              <a:avLst/>
              <a:gdLst/>
              <a:ahLst/>
              <a:cxnLst/>
              <a:rect l="l" t="t" r="r" b="b"/>
              <a:pathLst>
                <a:path w="17727" h="4924" extrusionOk="0">
                  <a:moveTo>
                    <a:pt x="12008" y="0"/>
                  </a:moveTo>
                  <a:cubicBezTo>
                    <a:pt x="7201" y="0"/>
                    <a:pt x="2549" y="1957"/>
                    <a:pt x="1" y="3232"/>
                  </a:cubicBezTo>
                  <a:cubicBezTo>
                    <a:pt x="1562" y="4124"/>
                    <a:pt x="3123" y="4677"/>
                    <a:pt x="4791" y="4793"/>
                  </a:cubicBezTo>
                  <a:cubicBezTo>
                    <a:pt x="5458" y="4882"/>
                    <a:pt x="6114" y="4923"/>
                    <a:pt x="6760" y="4923"/>
                  </a:cubicBezTo>
                  <a:cubicBezTo>
                    <a:pt x="10980" y="4923"/>
                    <a:pt x="14732" y="3144"/>
                    <a:pt x="17727" y="1109"/>
                  </a:cubicBezTo>
                  <a:cubicBezTo>
                    <a:pt x="15879" y="313"/>
                    <a:pt x="13931" y="0"/>
                    <a:pt x="12008" y="0"/>
                  </a:cubicBezTo>
                  <a:close/>
                </a:path>
              </a:pathLst>
            </a:custGeom>
            <a:solidFill>
              <a:srgbClr val="C762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51"/>
            <p:cNvSpPr/>
            <p:nvPr/>
          </p:nvSpPr>
          <p:spPr>
            <a:xfrm>
              <a:off x="6945625" y="2462050"/>
              <a:ext cx="239775" cy="368025"/>
            </a:xfrm>
            <a:custGeom>
              <a:avLst/>
              <a:gdLst/>
              <a:ahLst/>
              <a:cxnLst/>
              <a:rect l="l" t="t" r="r" b="b"/>
              <a:pathLst>
                <a:path w="9591" h="14721" extrusionOk="0">
                  <a:moveTo>
                    <a:pt x="9484" y="1"/>
                  </a:moveTo>
                  <a:lnTo>
                    <a:pt x="9484" y="1"/>
                  </a:lnTo>
                  <a:cubicBezTo>
                    <a:pt x="3239" y="2231"/>
                    <a:pt x="786" y="10706"/>
                    <a:pt x="0" y="14720"/>
                  </a:cubicBezTo>
                  <a:cubicBezTo>
                    <a:pt x="3685" y="13382"/>
                    <a:pt x="6914" y="10929"/>
                    <a:pt x="8591" y="7137"/>
                  </a:cubicBezTo>
                  <a:cubicBezTo>
                    <a:pt x="9368" y="5130"/>
                    <a:pt x="9591" y="2677"/>
                    <a:pt x="9484" y="1"/>
                  </a:cubicBezTo>
                  <a:close/>
                </a:path>
              </a:pathLst>
            </a:custGeom>
            <a:solidFill>
              <a:srgbClr val="C762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51"/>
            <p:cNvSpPr/>
            <p:nvPr/>
          </p:nvSpPr>
          <p:spPr>
            <a:xfrm>
              <a:off x="6820275" y="1617450"/>
              <a:ext cx="334575" cy="855775"/>
            </a:xfrm>
            <a:custGeom>
              <a:avLst/>
              <a:gdLst/>
              <a:ahLst/>
              <a:cxnLst/>
              <a:rect l="l" t="t" r="r" b="b"/>
              <a:pathLst>
                <a:path w="13383" h="34231" extrusionOk="0">
                  <a:moveTo>
                    <a:pt x="1" y="1"/>
                  </a:moveTo>
                  <a:cubicBezTo>
                    <a:pt x="1" y="1"/>
                    <a:pt x="1" y="108"/>
                    <a:pt x="108" y="224"/>
                  </a:cubicBezTo>
                  <a:cubicBezTo>
                    <a:pt x="893" y="1562"/>
                    <a:pt x="4015" y="7467"/>
                    <a:pt x="7138" y="14381"/>
                  </a:cubicBezTo>
                  <a:cubicBezTo>
                    <a:pt x="10260" y="21188"/>
                    <a:pt x="13159" y="29101"/>
                    <a:pt x="13382" y="34231"/>
                  </a:cubicBezTo>
                  <a:lnTo>
                    <a:pt x="13382" y="34124"/>
                  </a:lnTo>
                  <a:cubicBezTo>
                    <a:pt x="13266" y="28655"/>
                    <a:pt x="9921" y="20180"/>
                    <a:pt x="6576" y="12936"/>
                  </a:cubicBezTo>
                  <a:cubicBezTo>
                    <a:pt x="3346" y="5800"/>
                    <a:pt x="1" y="1"/>
                    <a:pt x="1" y="1"/>
                  </a:cubicBezTo>
                  <a:close/>
                </a:path>
              </a:pathLst>
            </a:custGeom>
            <a:solidFill>
              <a:srgbClr val="D86F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51"/>
            <p:cNvSpPr/>
            <p:nvPr/>
          </p:nvSpPr>
          <p:spPr>
            <a:xfrm>
              <a:off x="4481175" y="3125550"/>
              <a:ext cx="432250" cy="473950"/>
            </a:xfrm>
            <a:custGeom>
              <a:avLst/>
              <a:gdLst/>
              <a:ahLst/>
              <a:cxnLst/>
              <a:rect l="l" t="t" r="r" b="b"/>
              <a:pathLst>
                <a:path w="17290" h="18958" extrusionOk="0">
                  <a:moveTo>
                    <a:pt x="1" y="1"/>
                  </a:moveTo>
                  <a:cubicBezTo>
                    <a:pt x="1" y="1"/>
                    <a:pt x="1" y="107"/>
                    <a:pt x="102" y="210"/>
                  </a:cubicBezTo>
                  <a:lnTo>
                    <a:pt x="102" y="210"/>
                  </a:lnTo>
                  <a:cubicBezTo>
                    <a:pt x="35" y="73"/>
                    <a:pt x="1" y="1"/>
                    <a:pt x="1" y="1"/>
                  </a:cubicBezTo>
                  <a:close/>
                  <a:moveTo>
                    <a:pt x="102" y="210"/>
                  </a:moveTo>
                  <a:cubicBezTo>
                    <a:pt x="534" y="1087"/>
                    <a:pt x="2321" y="4601"/>
                    <a:pt x="5023" y="8369"/>
                  </a:cubicBezTo>
                  <a:cubicBezTo>
                    <a:pt x="8253" y="12713"/>
                    <a:pt x="12490" y="17513"/>
                    <a:pt x="17290" y="18958"/>
                  </a:cubicBezTo>
                  <a:cubicBezTo>
                    <a:pt x="12606" y="17397"/>
                    <a:pt x="8253" y="12713"/>
                    <a:pt x="5130" y="8369"/>
                  </a:cubicBezTo>
                  <a:cubicBezTo>
                    <a:pt x="3569" y="6138"/>
                    <a:pt x="2231" y="4015"/>
                    <a:pt x="1455" y="2570"/>
                  </a:cubicBezTo>
                  <a:cubicBezTo>
                    <a:pt x="1009" y="1785"/>
                    <a:pt x="563" y="1116"/>
                    <a:pt x="340" y="670"/>
                  </a:cubicBezTo>
                  <a:cubicBezTo>
                    <a:pt x="224" y="447"/>
                    <a:pt x="224" y="340"/>
                    <a:pt x="117" y="224"/>
                  </a:cubicBezTo>
                  <a:cubicBezTo>
                    <a:pt x="112" y="219"/>
                    <a:pt x="107" y="214"/>
                    <a:pt x="102" y="210"/>
                  </a:cubicBezTo>
                  <a:close/>
                </a:path>
              </a:pathLst>
            </a:custGeom>
            <a:solidFill>
              <a:srgbClr val="D86F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51"/>
            <p:cNvSpPr/>
            <p:nvPr/>
          </p:nvSpPr>
          <p:spPr>
            <a:xfrm>
              <a:off x="6165025" y="2378425"/>
              <a:ext cx="532625" cy="27900"/>
            </a:xfrm>
            <a:custGeom>
              <a:avLst/>
              <a:gdLst/>
              <a:ahLst/>
              <a:cxnLst/>
              <a:rect l="l" t="t" r="r" b="b"/>
              <a:pathLst>
                <a:path w="21305" h="1116" extrusionOk="0">
                  <a:moveTo>
                    <a:pt x="21304" y="0"/>
                  </a:moveTo>
                  <a:lnTo>
                    <a:pt x="1" y="1008"/>
                  </a:lnTo>
                  <a:lnTo>
                    <a:pt x="1" y="1115"/>
                  </a:lnTo>
                  <a:lnTo>
                    <a:pt x="21304" y="116"/>
                  </a:lnTo>
                  <a:lnTo>
                    <a:pt x="21304" y="0"/>
                  </a:lnTo>
                  <a:close/>
                </a:path>
              </a:pathLst>
            </a:custGeom>
            <a:solidFill>
              <a:srgbClr val="D86F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51"/>
            <p:cNvSpPr/>
            <p:nvPr/>
          </p:nvSpPr>
          <p:spPr>
            <a:xfrm>
              <a:off x="5047225" y="2384000"/>
              <a:ext cx="791775" cy="755625"/>
            </a:xfrm>
            <a:custGeom>
              <a:avLst/>
              <a:gdLst/>
              <a:ahLst/>
              <a:cxnLst/>
              <a:rect l="l" t="t" r="r" b="b"/>
              <a:pathLst>
                <a:path w="31671" h="30225" extrusionOk="0">
                  <a:moveTo>
                    <a:pt x="31670" y="0"/>
                  </a:moveTo>
                  <a:lnTo>
                    <a:pt x="31670" y="0"/>
                  </a:lnTo>
                  <a:cubicBezTo>
                    <a:pt x="31670" y="0"/>
                    <a:pt x="22759" y="3193"/>
                    <a:pt x="16520" y="8479"/>
                  </a:cubicBezTo>
                  <a:lnTo>
                    <a:pt x="16520" y="8479"/>
                  </a:lnTo>
                  <a:cubicBezTo>
                    <a:pt x="19617" y="5855"/>
                    <a:pt x="23345" y="3771"/>
                    <a:pt x="26318" y="2346"/>
                  </a:cubicBezTo>
                  <a:cubicBezTo>
                    <a:pt x="27879" y="1561"/>
                    <a:pt x="29217" y="1008"/>
                    <a:pt x="30109" y="669"/>
                  </a:cubicBezTo>
                  <a:cubicBezTo>
                    <a:pt x="30662" y="446"/>
                    <a:pt x="31001" y="339"/>
                    <a:pt x="31224" y="223"/>
                  </a:cubicBezTo>
                  <a:cubicBezTo>
                    <a:pt x="31554" y="116"/>
                    <a:pt x="31670" y="0"/>
                    <a:pt x="31670" y="0"/>
                  </a:cubicBezTo>
                  <a:close/>
                  <a:moveTo>
                    <a:pt x="16487" y="8507"/>
                  </a:moveTo>
                  <a:lnTo>
                    <a:pt x="16487" y="8507"/>
                  </a:lnTo>
                  <a:cubicBezTo>
                    <a:pt x="16454" y="8535"/>
                    <a:pt x="16421" y="8563"/>
                    <a:pt x="16388" y="8591"/>
                  </a:cubicBezTo>
                  <a:cubicBezTo>
                    <a:pt x="16421" y="8563"/>
                    <a:pt x="16454" y="8535"/>
                    <a:pt x="16487" y="8507"/>
                  </a:cubicBezTo>
                  <a:close/>
                  <a:moveTo>
                    <a:pt x="16388" y="8591"/>
                  </a:moveTo>
                  <a:cubicBezTo>
                    <a:pt x="13159" y="11267"/>
                    <a:pt x="9145" y="16620"/>
                    <a:pt x="5799" y="21411"/>
                  </a:cubicBezTo>
                  <a:cubicBezTo>
                    <a:pt x="2561" y="26094"/>
                    <a:pt x="1" y="30225"/>
                    <a:pt x="1" y="30225"/>
                  </a:cubicBezTo>
                  <a:lnTo>
                    <a:pt x="108" y="30225"/>
                  </a:lnTo>
                  <a:lnTo>
                    <a:pt x="224" y="30109"/>
                  </a:lnTo>
                  <a:cubicBezTo>
                    <a:pt x="777" y="29217"/>
                    <a:pt x="3346" y="25095"/>
                    <a:pt x="6468" y="20519"/>
                  </a:cubicBezTo>
                  <a:cubicBezTo>
                    <a:pt x="9698" y="16058"/>
                    <a:pt x="13489" y="11044"/>
                    <a:pt x="16388" y="8591"/>
                  </a:cubicBezTo>
                  <a:close/>
                </a:path>
              </a:pathLst>
            </a:custGeom>
            <a:solidFill>
              <a:srgbClr val="D86F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51"/>
            <p:cNvSpPr/>
            <p:nvPr/>
          </p:nvSpPr>
          <p:spPr>
            <a:xfrm>
              <a:off x="4464450" y="2911000"/>
              <a:ext cx="309600" cy="231300"/>
            </a:xfrm>
            <a:custGeom>
              <a:avLst/>
              <a:gdLst/>
              <a:ahLst/>
              <a:cxnLst/>
              <a:rect l="l" t="t" r="r" b="b"/>
              <a:pathLst>
                <a:path w="12384" h="9252" extrusionOk="0">
                  <a:moveTo>
                    <a:pt x="12383" y="1"/>
                  </a:moveTo>
                  <a:lnTo>
                    <a:pt x="12383" y="1"/>
                  </a:lnTo>
                  <a:cubicBezTo>
                    <a:pt x="5576" y="2454"/>
                    <a:pt x="1" y="9145"/>
                    <a:pt x="1" y="9145"/>
                  </a:cubicBezTo>
                  <a:lnTo>
                    <a:pt x="117" y="9252"/>
                  </a:lnTo>
                  <a:cubicBezTo>
                    <a:pt x="117" y="9252"/>
                    <a:pt x="117" y="9145"/>
                    <a:pt x="340" y="8922"/>
                  </a:cubicBezTo>
                  <a:cubicBezTo>
                    <a:pt x="1455" y="7583"/>
                    <a:pt x="6469" y="2231"/>
                    <a:pt x="12383" y="1"/>
                  </a:cubicBezTo>
                  <a:close/>
                </a:path>
              </a:pathLst>
            </a:custGeom>
            <a:solidFill>
              <a:srgbClr val="D86F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51"/>
            <p:cNvSpPr/>
            <p:nvPr/>
          </p:nvSpPr>
          <p:spPr>
            <a:xfrm>
              <a:off x="6454975" y="1606300"/>
              <a:ext cx="387625" cy="223050"/>
            </a:xfrm>
            <a:custGeom>
              <a:avLst/>
              <a:gdLst/>
              <a:ahLst/>
              <a:cxnLst/>
              <a:rect l="l" t="t" r="r" b="b"/>
              <a:pathLst>
                <a:path w="15505" h="8922" extrusionOk="0">
                  <a:moveTo>
                    <a:pt x="15389" y="0"/>
                  </a:moveTo>
                  <a:cubicBezTo>
                    <a:pt x="9460" y="1939"/>
                    <a:pt x="1470" y="7820"/>
                    <a:pt x="179" y="8786"/>
                  </a:cubicBezTo>
                  <a:lnTo>
                    <a:pt x="179" y="8786"/>
                  </a:lnTo>
                  <a:cubicBezTo>
                    <a:pt x="224" y="8758"/>
                    <a:pt x="278" y="8728"/>
                    <a:pt x="339" y="8699"/>
                  </a:cubicBezTo>
                  <a:cubicBezTo>
                    <a:pt x="2230" y="7360"/>
                    <a:pt x="9813" y="1892"/>
                    <a:pt x="15505" y="108"/>
                  </a:cubicBezTo>
                  <a:lnTo>
                    <a:pt x="15389" y="0"/>
                  </a:lnTo>
                  <a:close/>
                  <a:moveTo>
                    <a:pt x="179" y="8786"/>
                  </a:moveTo>
                  <a:lnTo>
                    <a:pt x="179" y="8786"/>
                  </a:lnTo>
                  <a:cubicBezTo>
                    <a:pt x="61" y="8861"/>
                    <a:pt x="0" y="8922"/>
                    <a:pt x="0" y="8922"/>
                  </a:cubicBezTo>
                  <a:cubicBezTo>
                    <a:pt x="0" y="8922"/>
                    <a:pt x="62" y="8874"/>
                    <a:pt x="179" y="8786"/>
                  </a:cubicBezTo>
                  <a:close/>
                </a:path>
              </a:pathLst>
            </a:custGeom>
            <a:solidFill>
              <a:srgbClr val="D86F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51"/>
            <p:cNvSpPr/>
            <p:nvPr/>
          </p:nvSpPr>
          <p:spPr>
            <a:xfrm>
              <a:off x="5479850" y="2707375"/>
              <a:ext cx="124975" cy="490675"/>
            </a:xfrm>
            <a:custGeom>
              <a:avLst/>
              <a:gdLst/>
              <a:ahLst/>
              <a:cxnLst/>
              <a:rect l="l" t="t" r="r" b="b"/>
              <a:pathLst>
                <a:path w="4999" h="19627" extrusionOk="0">
                  <a:moveTo>
                    <a:pt x="4882" y="1"/>
                  </a:moveTo>
                  <a:lnTo>
                    <a:pt x="4329" y="1116"/>
                  </a:lnTo>
                  <a:cubicBezTo>
                    <a:pt x="4436" y="1116"/>
                    <a:pt x="4436" y="1009"/>
                    <a:pt x="4552" y="1009"/>
                  </a:cubicBezTo>
                  <a:cubicBezTo>
                    <a:pt x="4659" y="786"/>
                    <a:pt x="4659" y="563"/>
                    <a:pt x="4775" y="447"/>
                  </a:cubicBezTo>
                  <a:cubicBezTo>
                    <a:pt x="4882" y="224"/>
                    <a:pt x="4998" y="117"/>
                    <a:pt x="4998" y="117"/>
                  </a:cubicBezTo>
                  <a:lnTo>
                    <a:pt x="4882" y="1"/>
                  </a:lnTo>
                  <a:close/>
                  <a:moveTo>
                    <a:pt x="3098" y="3908"/>
                  </a:moveTo>
                  <a:lnTo>
                    <a:pt x="3098" y="3908"/>
                  </a:lnTo>
                  <a:cubicBezTo>
                    <a:pt x="2975" y="4188"/>
                    <a:pt x="2847" y="4481"/>
                    <a:pt x="2717" y="4783"/>
                  </a:cubicBezTo>
                  <a:lnTo>
                    <a:pt x="2717" y="4783"/>
                  </a:lnTo>
                  <a:cubicBezTo>
                    <a:pt x="2876" y="4459"/>
                    <a:pt x="3019" y="4152"/>
                    <a:pt x="3098" y="3908"/>
                  </a:cubicBezTo>
                  <a:close/>
                  <a:moveTo>
                    <a:pt x="2717" y="4783"/>
                  </a:moveTo>
                  <a:cubicBezTo>
                    <a:pt x="2661" y="4898"/>
                    <a:pt x="2603" y="5014"/>
                    <a:pt x="2545" y="5130"/>
                  </a:cubicBezTo>
                  <a:cubicBezTo>
                    <a:pt x="2414" y="5459"/>
                    <a:pt x="2281" y="5797"/>
                    <a:pt x="2148" y="6141"/>
                  </a:cubicBezTo>
                  <a:lnTo>
                    <a:pt x="2148" y="6141"/>
                  </a:lnTo>
                  <a:cubicBezTo>
                    <a:pt x="2339" y="5672"/>
                    <a:pt x="2531" y="5217"/>
                    <a:pt x="2717" y="4783"/>
                  </a:cubicBezTo>
                  <a:close/>
                  <a:moveTo>
                    <a:pt x="2148" y="6141"/>
                  </a:moveTo>
                  <a:cubicBezTo>
                    <a:pt x="1149" y="8597"/>
                    <a:pt x="172" y="11444"/>
                    <a:pt x="92" y="13721"/>
                  </a:cubicBezTo>
                  <a:cubicBezTo>
                    <a:pt x="186" y="11651"/>
                    <a:pt x="1155" y="8720"/>
                    <a:pt x="2148" y="6141"/>
                  </a:cubicBezTo>
                  <a:close/>
                  <a:moveTo>
                    <a:pt x="92" y="13721"/>
                  </a:moveTo>
                  <a:cubicBezTo>
                    <a:pt x="1" y="14852"/>
                    <a:pt x="52" y="16398"/>
                    <a:pt x="130" y="18138"/>
                  </a:cubicBezTo>
                  <a:lnTo>
                    <a:pt x="130" y="18138"/>
                  </a:lnTo>
                  <a:cubicBezTo>
                    <a:pt x="92" y="16968"/>
                    <a:pt x="92" y="15928"/>
                    <a:pt x="92" y="15059"/>
                  </a:cubicBezTo>
                  <a:lnTo>
                    <a:pt x="92" y="13721"/>
                  </a:lnTo>
                  <a:close/>
                  <a:moveTo>
                    <a:pt x="130" y="18138"/>
                  </a:moveTo>
                  <a:cubicBezTo>
                    <a:pt x="146" y="18614"/>
                    <a:pt x="168" y="19111"/>
                    <a:pt x="199" y="19627"/>
                  </a:cubicBezTo>
                  <a:cubicBezTo>
                    <a:pt x="175" y="19119"/>
                    <a:pt x="152" y="18621"/>
                    <a:pt x="130" y="18138"/>
                  </a:cubicBezTo>
                  <a:close/>
                </a:path>
              </a:pathLst>
            </a:custGeom>
            <a:solidFill>
              <a:srgbClr val="CB4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51"/>
            <p:cNvSpPr/>
            <p:nvPr/>
          </p:nvSpPr>
          <p:spPr>
            <a:xfrm>
              <a:off x="5479225" y="2732575"/>
              <a:ext cx="114450" cy="657950"/>
            </a:xfrm>
            <a:custGeom>
              <a:avLst/>
              <a:gdLst/>
              <a:ahLst/>
              <a:cxnLst/>
              <a:rect l="l" t="t" r="r" b="b"/>
              <a:pathLst>
                <a:path w="4578" h="26318" extrusionOk="0">
                  <a:moveTo>
                    <a:pt x="4577" y="1"/>
                  </a:moveTo>
                  <a:cubicBezTo>
                    <a:pt x="4461" y="1"/>
                    <a:pt x="4461" y="108"/>
                    <a:pt x="4354" y="108"/>
                  </a:cubicBezTo>
                  <a:cubicBezTo>
                    <a:pt x="3908" y="1116"/>
                    <a:pt x="3239" y="2454"/>
                    <a:pt x="2570" y="4122"/>
                  </a:cubicBezTo>
                  <a:cubicBezTo>
                    <a:pt x="1339" y="6915"/>
                    <a:pt x="117" y="10367"/>
                    <a:pt x="117" y="12713"/>
                  </a:cubicBezTo>
                  <a:cubicBezTo>
                    <a:pt x="224" y="9698"/>
                    <a:pt x="1901" y="5683"/>
                    <a:pt x="3123" y="2900"/>
                  </a:cubicBezTo>
                  <a:cubicBezTo>
                    <a:pt x="3569" y="2008"/>
                    <a:pt x="3908" y="1223"/>
                    <a:pt x="4238" y="554"/>
                  </a:cubicBezTo>
                  <a:cubicBezTo>
                    <a:pt x="4354" y="331"/>
                    <a:pt x="4461" y="108"/>
                    <a:pt x="4577" y="1"/>
                  </a:cubicBezTo>
                  <a:close/>
                  <a:moveTo>
                    <a:pt x="117" y="12713"/>
                  </a:moveTo>
                  <a:lnTo>
                    <a:pt x="117" y="12713"/>
                  </a:lnTo>
                  <a:cubicBezTo>
                    <a:pt x="1" y="13043"/>
                    <a:pt x="1" y="13489"/>
                    <a:pt x="1" y="14051"/>
                  </a:cubicBezTo>
                  <a:cubicBezTo>
                    <a:pt x="1" y="17174"/>
                    <a:pt x="224" y="22633"/>
                    <a:pt x="340" y="26318"/>
                  </a:cubicBezTo>
                  <a:lnTo>
                    <a:pt x="447" y="26318"/>
                  </a:lnTo>
                  <a:cubicBezTo>
                    <a:pt x="340" y="24088"/>
                    <a:pt x="224" y="21188"/>
                    <a:pt x="224" y="18619"/>
                  </a:cubicBezTo>
                  <a:cubicBezTo>
                    <a:pt x="117" y="16282"/>
                    <a:pt x="1" y="14158"/>
                    <a:pt x="117" y="12713"/>
                  </a:cubicBezTo>
                  <a:close/>
                </a:path>
              </a:pathLst>
            </a:custGeom>
            <a:solidFill>
              <a:srgbClr val="C848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51"/>
            <p:cNvSpPr/>
            <p:nvPr/>
          </p:nvSpPr>
          <p:spPr>
            <a:xfrm>
              <a:off x="5576900" y="2707375"/>
              <a:ext cx="2725" cy="41950"/>
            </a:xfrm>
            <a:custGeom>
              <a:avLst/>
              <a:gdLst/>
              <a:ahLst/>
              <a:cxnLst/>
              <a:rect l="l" t="t" r="r" b="b"/>
              <a:pathLst>
                <a:path w="109" h="1678" extrusionOk="0">
                  <a:moveTo>
                    <a:pt x="108" y="1"/>
                  </a:moveTo>
                  <a:cubicBezTo>
                    <a:pt x="108" y="1"/>
                    <a:pt x="1" y="1009"/>
                    <a:pt x="1" y="1678"/>
                  </a:cubicBezTo>
                  <a:cubicBezTo>
                    <a:pt x="1" y="1678"/>
                    <a:pt x="108" y="1678"/>
                    <a:pt x="108" y="1562"/>
                  </a:cubicBezTo>
                  <a:lnTo>
                    <a:pt x="108" y="786"/>
                  </a:lnTo>
                  <a:lnTo>
                    <a:pt x="108" y="1"/>
                  </a:lnTo>
                  <a:close/>
                </a:path>
              </a:pathLst>
            </a:custGeom>
            <a:solidFill>
              <a:srgbClr val="CB4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51"/>
            <p:cNvSpPr/>
            <p:nvPr/>
          </p:nvSpPr>
          <p:spPr>
            <a:xfrm>
              <a:off x="5576900" y="2746400"/>
              <a:ext cx="2725" cy="8500"/>
            </a:xfrm>
            <a:custGeom>
              <a:avLst/>
              <a:gdLst/>
              <a:ahLst/>
              <a:cxnLst/>
              <a:rect l="l" t="t" r="r" b="b"/>
              <a:pathLst>
                <a:path w="109" h="340" extrusionOk="0">
                  <a:moveTo>
                    <a:pt x="108" y="1"/>
                  </a:moveTo>
                  <a:cubicBezTo>
                    <a:pt x="108" y="117"/>
                    <a:pt x="1" y="117"/>
                    <a:pt x="1" y="117"/>
                  </a:cubicBezTo>
                  <a:lnTo>
                    <a:pt x="1" y="340"/>
                  </a:lnTo>
                  <a:lnTo>
                    <a:pt x="108" y="340"/>
                  </a:lnTo>
                  <a:lnTo>
                    <a:pt x="108" y="1"/>
                  </a:lnTo>
                  <a:close/>
                </a:path>
              </a:pathLst>
            </a:custGeom>
            <a:solidFill>
              <a:srgbClr val="C848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51"/>
            <p:cNvSpPr/>
            <p:nvPr/>
          </p:nvSpPr>
          <p:spPr>
            <a:xfrm>
              <a:off x="6471700" y="2891375"/>
              <a:ext cx="14075" cy="66925"/>
            </a:xfrm>
            <a:custGeom>
              <a:avLst/>
              <a:gdLst/>
              <a:ahLst/>
              <a:cxnLst/>
              <a:rect l="l" t="t" r="r" b="b"/>
              <a:pathLst>
                <a:path w="563" h="2677" extrusionOk="0">
                  <a:moveTo>
                    <a:pt x="0" y="1"/>
                  </a:moveTo>
                  <a:cubicBezTo>
                    <a:pt x="116" y="563"/>
                    <a:pt x="339" y="1455"/>
                    <a:pt x="446" y="2677"/>
                  </a:cubicBezTo>
                  <a:lnTo>
                    <a:pt x="562" y="2677"/>
                  </a:lnTo>
                  <a:cubicBezTo>
                    <a:pt x="446" y="1678"/>
                    <a:pt x="223" y="786"/>
                    <a:pt x="0" y="1"/>
                  </a:cubicBezTo>
                  <a:close/>
                </a:path>
              </a:pathLst>
            </a:custGeom>
            <a:solidFill>
              <a:srgbClr val="C667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51"/>
            <p:cNvSpPr/>
            <p:nvPr/>
          </p:nvSpPr>
          <p:spPr>
            <a:xfrm>
              <a:off x="6396525" y="2727000"/>
              <a:ext cx="86350" cy="231300"/>
            </a:xfrm>
            <a:custGeom>
              <a:avLst/>
              <a:gdLst/>
              <a:ahLst/>
              <a:cxnLst/>
              <a:rect l="l" t="t" r="r" b="b"/>
              <a:pathLst>
                <a:path w="3454" h="9252" extrusionOk="0">
                  <a:moveTo>
                    <a:pt x="1" y="1"/>
                  </a:moveTo>
                  <a:lnTo>
                    <a:pt x="224" y="224"/>
                  </a:lnTo>
                  <a:cubicBezTo>
                    <a:pt x="670" y="1116"/>
                    <a:pt x="3007" y="4791"/>
                    <a:pt x="3453" y="9252"/>
                  </a:cubicBezTo>
                  <a:cubicBezTo>
                    <a:pt x="3346" y="8030"/>
                    <a:pt x="3123" y="7138"/>
                    <a:pt x="3007" y="6576"/>
                  </a:cubicBezTo>
                  <a:cubicBezTo>
                    <a:pt x="2677" y="5237"/>
                    <a:pt x="2231" y="4015"/>
                    <a:pt x="1785" y="3007"/>
                  </a:cubicBezTo>
                  <a:lnTo>
                    <a:pt x="1669" y="3007"/>
                  </a:lnTo>
                  <a:lnTo>
                    <a:pt x="1669" y="2900"/>
                  </a:lnTo>
                  <a:cubicBezTo>
                    <a:pt x="893" y="1116"/>
                    <a:pt x="108" y="1"/>
                    <a:pt x="108" y="1"/>
                  </a:cubicBezTo>
                  <a:close/>
                </a:path>
              </a:pathLst>
            </a:custGeom>
            <a:solidFill>
              <a:srgbClr val="CB4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51"/>
            <p:cNvSpPr/>
            <p:nvPr/>
          </p:nvSpPr>
          <p:spPr>
            <a:xfrm>
              <a:off x="6438250" y="2732575"/>
              <a:ext cx="5600" cy="69625"/>
            </a:xfrm>
            <a:custGeom>
              <a:avLst/>
              <a:gdLst/>
              <a:ahLst/>
              <a:cxnLst/>
              <a:rect l="l" t="t" r="r" b="b"/>
              <a:pathLst>
                <a:path w="224" h="2785" extrusionOk="0">
                  <a:moveTo>
                    <a:pt x="0" y="1"/>
                  </a:moveTo>
                  <a:lnTo>
                    <a:pt x="0" y="1"/>
                  </a:lnTo>
                  <a:cubicBezTo>
                    <a:pt x="0" y="108"/>
                    <a:pt x="116" y="331"/>
                    <a:pt x="116" y="777"/>
                  </a:cubicBezTo>
                  <a:lnTo>
                    <a:pt x="223" y="777"/>
                  </a:lnTo>
                  <a:cubicBezTo>
                    <a:pt x="116" y="331"/>
                    <a:pt x="0" y="1"/>
                    <a:pt x="0" y="1"/>
                  </a:cubicBezTo>
                  <a:close/>
                  <a:moveTo>
                    <a:pt x="116" y="2561"/>
                  </a:moveTo>
                  <a:cubicBezTo>
                    <a:pt x="116" y="2561"/>
                    <a:pt x="116" y="2677"/>
                    <a:pt x="0" y="2677"/>
                  </a:cubicBezTo>
                  <a:lnTo>
                    <a:pt x="0" y="2784"/>
                  </a:lnTo>
                  <a:lnTo>
                    <a:pt x="116" y="2784"/>
                  </a:lnTo>
                  <a:lnTo>
                    <a:pt x="116" y="2677"/>
                  </a:lnTo>
                  <a:lnTo>
                    <a:pt x="116" y="2561"/>
                  </a:lnTo>
                  <a:close/>
                </a:path>
              </a:pathLst>
            </a:custGeom>
            <a:solidFill>
              <a:srgbClr val="CB4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51"/>
            <p:cNvSpPr/>
            <p:nvPr/>
          </p:nvSpPr>
          <p:spPr>
            <a:xfrm>
              <a:off x="6441150" y="2751975"/>
              <a:ext cx="5600" cy="47550"/>
            </a:xfrm>
            <a:custGeom>
              <a:avLst/>
              <a:gdLst/>
              <a:ahLst/>
              <a:cxnLst/>
              <a:rect l="l" t="t" r="r" b="b"/>
              <a:pathLst>
                <a:path w="224" h="1902" extrusionOk="0">
                  <a:moveTo>
                    <a:pt x="0" y="1"/>
                  </a:moveTo>
                  <a:cubicBezTo>
                    <a:pt x="107" y="224"/>
                    <a:pt x="107" y="447"/>
                    <a:pt x="107" y="670"/>
                  </a:cubicBezTo>
                  <a:cubicBezTo>
                    <a:pt x="107" y="1009"/>
                    <a:pt x="107" y="1339"/>
                    <a:pt x="0" y="1785"/>
                  </a:cubicBezTo>
                  <a:lnTo>
                    <a:pt x="0" y="1901"/>
                  </a:lnTo>
                  <a:cubicBezTo>
                    <a:pt x="107" y="1455"/>
                    <a:pt x="223" y="1009"/>
                    <a:pt x="223" y="670"/>
                  </a:cubicBezTo>
                  <a:cubicBezTo>
                    <a:pt x="223" y="447"/>
                    <a:pt x="107" y="224"/>
                    <a:pt x="107" y="1"/>
                  </a:cubicBezTo>
                  <a:close/>
                </a:path>
              </a:pathLst>
            </a:custGeom>
            <a:solidFill>
              <a:srgbClr val="C848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51"/>
            <p:cNvSpPr/>
            <p:nvPr/>
          </p:nvSpPr>
          <p:spPr>
            <a:xfrm>
              <a:off x="6675325" y="2322650"/>
              <a:ext cx="30575" cy="78100"/>
            </a:xfrm>
            <a:custGeom>
              <a:avLst/>
              <a:gdLst/>
              <a:ahLst/>
              <a:cxnLst/>
              <a:rect l="l" t="t" r="r" b="b"/>
              <a:pathLst>
                <a:path w="1223" h="3124" extrusionOk="0">
                  <a:moveTo>
                    <a:pt x="0" y="1"/>
                  </a:moveTo>
                  <a:lnTo>
                    <a:pt x="0" y="117"/>
                  </a:lnTo>
                  <a:lnTo>
                    <a:pt x="776" y="2231"/>
                  </a:lnTo>
                  <a:lnTo>
                    <a:pt x="873" y="2231"/>
                  </a:lnTo>
                  <a:lnTo>
                    <a:pt x="0" y="1"/>
                  </a:lnTo>
                  <a:close/>
                  <a:moveTo>
                    <a:pt x="873" y="2231"/>
                  </a:moveTo>
                  <a:lnTo>
                    <a:pt x="892" y="2280"/>
                  </a:lnTo>
                  <a:lnTo>
                    <a:pt x="892" y="2231"/>
                  </a:lnTo>
                  <a:close/>
                  <a:moveTo>
                    <a:pt x="892" y="2280"/>
                  </a:moveTo>
                  <a:lnTo>
                    <a:pt x="892" y="2347"/>
                  </a:lnTo>
                  <a:lnTo>
                    <a:pt x="1222" y="3123"/>
                  </a:lnTo>
                  <a:lnTo>
                    <a:pt x="892" y="2280"/>
                  </a:lnTo>
                  <a:close/>
                </a:path>
              </a:pathLst>
            </a:custGeom>
            <a:solidFill>
              <a:srgbClr val="CB4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51"/>
            <p:cNvSpPr/>
            <p:nvPr/>
          </p:nvSpPr>
          <p:spPr>
            <a:xfrm>
              <a:off x="6694725" y="2378425"/>
              <a:ext cx="2925" cy="2925"/>
            </a:xfrm>
            <a:custGeom>
              <a:avLst/>
              <a:gdLst/>
              <a:ahLst/>
              <a:cxnLst/>
              <a:rect l="l" t="t" r="r" b="b"/>
              <a:pathLst>
                <a:path w="117" h="117" extrusionOk="0">
                  <a:moveTo>
                    <a:pt x="0" y="0"/>
                  </a:moveTo>
                  <a:lnTo>
                    <a:pt x="116" y="116"/>
                  </a:lnTo>
                  <a:lnTo>
                    <a:pt x="116" y="0"/>
                  </a:lnTo>
                  <a:close/>
                </a:path>
              </a:pathLst>
            </a:custGeom>
            <a:solidFill>
              <a:srgbClr val="B730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51"/>
            <p:cNvSpPr/>
            <p:nvPr/>
          </p:nvSpPr>
          <p:spPr>
            <a:xfrm>
              <a:off x="5013775" y="3108825"/>
              <a:ext cx="47300" cy="44625"/>
            </a:xfrm>
            <a:custGeom>
              <a:avLst/>
              <a:gdLst/>
              <a:ahLst/>
              <a:cxnLst/>
              <a:rect l="l" t="t" r="r" b="b"/>
              <a:pathLst>
                <a:path w="1892" h="1785" extrusionOk="0">
                  <a:moveTo>
                    <a:pt x="107" y="1"/>
                  </a:moveTo>
                  <a:lnTo>
                    <a:pt x="0" y="116"/>
                  </a:lnTo>
                  <a:cubicBezTo>
                    <a:pt x="0" y="116"/>
                    <a:pt x="107" y="224"/>
                    <a:pt x="330" y="340"/>
                  </a:cubicBezTo>
                  <a:lnTo>
                    <a:pt x="1223" y="1232"/>
                  </a:lnTo>
                  <a:cubicBezTo>
                    <a:pt x="1446" y="1339"/>
                    <a:pt x="1562" y="1455"/>
                    <a:pt x="1669" y="1562"/>
                  </a:cubicBezTo>
                  <a:lnTo>
                    <a:pt x="1785" y="1678"/>
                  </a:lnTo>
                  <a:lnTo>
                    <a:pt x="1785" y="1678"/>
                  </a:lnTo>
                  <a:cubicBezTo>
                    <a:pt x="1669" y="1562"/>
                    <a:pt x="1562" y="1455"/>
                    <a:pt x="1446" y="1232"/>
                  </a:cubicBezTo>
                  <a:lnTo>
                    <a:pt x="1339" y="1232"/>
                  </a:lnTo>
                  <a:lnTo>
                    <a:pt x="107" y="1"/>
                  </a:lnTo>
                  <a:close/>
                  <a:moveTo>
                    <a:pt x="1785" y="1678"/>
                  </a:moveTo>
                  <a:lnTo>
                    <a:pt x="1892" y="1785"/>
                  </a:lnTo>
                  <a:cubicBezTo>
                    <a:pt x="1892" y="1785"/>
                    <a:pt x="1892" y="1678"/>
                    <a:pt x="1785" y="1678"/>
                  </a:cubicBezTo>
                  <a:close/>
                </a:path>
              </a:pathLst>
            </a:custGeom>
            <a:solidFill>
              <a:srgbClr val="CB4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51"/>
            <p:cNvSpPr/>
            <p:nvPr/>
          </p:nvSpPr>
          <p:spPr>
            <a:xfrm>
              <a:off x="5047225" y="3139600"/>
              <a:ext cx="2700" cy="25"/>
            </a:xfrm>
            <a:custGeom>
              <a:avLst/>
              <a:gdLst/>
              <a:ahLst/>
              <a:cxnLst/>
              <a:rect l="l" t="t" r="r" b="b"/>
              <a:pathLst>
                <a:path w="108" h="1" extrusionOk="0">
                  <a:moveTo>
                    <a:pt x="1" y="1"/>
                  </a:moveTo>
                  <a:lnTo>
                    <a:pt x="1" y="1"/>
                  </a:lnTo>
                  <a:lnTo>
                    <a:pt x="108" y="1"/>
                  </a:lnTo>
                  <a:lnTo>
                    <a:pt x="108" y="1"/>
                  </a:lnTo>
                  <a:close/>
                </a:path>
              </a:pathLst>
            </a:custGeom>
            <a:solidFill>
              <a:srgbClr val="B730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51"/>
            <p:cNvSpPr/>
            <p:nvPr/>
          </p:nvSpPr>
          <p:spPr>
            <a:xfrm>
              <a:off x="5618625" y="3571600"/>
              <a:ext cx="22325" cy="117125"/>
            </a:xfrm>
            <a:custGeom>
              <a:avLst/>
              <a:gdLst/>
              <a:ahLst/>
              <a:cxnLst/>
              <a:rect l="l" t="t" r="r" b="b"/>
              <a:pathLst>
                <a:path w="893" h="4685" extrusionOk="0">
                  <a:moveTo>
                    <a:pt x="0" y="1"/>
                  </a:moveTo>
                  <a:lnTo>
                    <a:pt x="785" y="4684"/>
                  </a:lnTo>
                  <a:lnTo>
                    <a:pt x="892" y="4684"/>
                  </a:lnTo>
                  <a:lnTo>
                    <a:pt x="116" y="1"/>
                  </a:lnTo>
                  <a:close/>
                </a:path>
              </a:pathLst>
            </a:custGeom>
            <a:solidFill>
              <a:srgbClr val="CB4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51"/>
            <p:cNvSpPr/>
            <p:nvPr/>
          </p:nvSpPr>
          <p:spPr>
            <a:xfrm>
              <a:off x="6287700" y="3541050"/>
              <a:ext cx="14075" cy="136525"/>
            </a:xfrm>
            <a:custGeom>
              <a:avLst/>
              <a:gdLst/>
              <a:ahLst/>
              <a:cxnLst/>
              <a:rect l="l" t="t" r="r" b="b"/>
              <a:pathLst>
                <a:path w="563" h="5461" extrusionOk="0">
                  <a:moveTo>
                    <a:pt x="562" y="0"/>
                  </a:moveTo>
                  <a:lnTo>
                    <a:pt x="0" y="5460"/>
                  </a:lnTo>
                  <a:lnTo>
                    <a:pt x="116" y="5460"/>
                  </a:lnTo>
                  <a:lnTo>
                    <a:pt x="562" y="0"/>
                  </a:lnTo>
                  <a:close/>
                </a:path>
              </a:pathLst>
            </a:custGeom>
            <a:solidFill>
              <a:srgbClr val="CB4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51"/>
            <p:cNvSpPr/>
            <p:nvPr/>
          </p:nvSpPr>
          <p:spPr>
            <a:xfrm>
              <a:off x="6014500" y="3566025"/>
              <a:ext cx="25" cy="120025"/>
            </a:xfrm>
            <a:custGeom>
              <a:avLst/>
              <a:gdLst/>
              <a:ahLst/>
              <a:cxnLst/>
              <a:rect l="l" t="t" r="r" b="b"/>
              <a:pathLst>
                <a:path w="1" h="4801" extrusionOk="0">
                  <a:moveTo>
                    <a:pt x="0" y="1"/>
                  </a:moveTo>
                  <a:lnTo>
                    <a:pt x="0" y="1"/>
                  </a:lnTo>
                  <a:lnTo>
                    <a:pt x="0" y="4800"/>
                  </a:lnTo>
                  <a:lnTo>
                    <a:pt x="0" y="4800"/>
                  </a:lnTo>
                  <a:close/>
                </a:path>
              </a:pathLst>
            </a:custGeom>
            <a:solidFill>
              <a:srgbClr val="CB4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51"/>
            <p:cNvSpPr/>
            <p:nvPr/>
          </p:nvSpPr>
          <p:spPr>
            <a:xfrm>
              <a:off x="5819350" y="3632925"/>
              <a:ext cx="11175" cy="55800"/>
            </a:xfrm>
            <a:custGeom>
              <a:avLst/>
              <a:gdLst/>
              <a:ahLst/>
              <a:cxnLst/>
              <a:rect l="l" t="t" r="r" b="b"/>
              <a:pathLst>
                <a:path w="447" h="2232" extrusionOk="0">
                  <a:moveTo>
                    <a:pt x="0" y="1"/>
                  </a:moveTo>
                  <a:lnTo>
                    <a:pt x="339" y="2231"/>
                  </a:lnTo>
                  <a:lnTo>
                    <a:pt x="446" y="2231"/>
                  </a:lnTo>
                  <a:lnTo>
                    <a:pt x="116" y="1"/>
                  </a:lnTo>
                  <a:close/>
                </a:path>
              </a:pathLst>
            </a:custGeom>
            <a:solidFill>
              <a:srgbClr val="CB4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51"/>
            <p:cNvSpPr/>
            <p:nvPr/>
          </p:nvSpPr>
          <p:spPr>
            <a:xfrm>
              <a:off x="6162350" y="3624675"/>
              <a:ext cx="5600" cy="52900"/>
            </a:xfrm>
            <a:custGeom>
              <a:avLst/>
              <a:gdLst/>
              <a:ahLst/>
              <a:cxnLst/>
              <a:rect l="l" t="t" r="r" b="b"/>
              <a:pathLst>
                <a:path w="224" h="2116" extrusionOk="0">
                  <a:moveTo>
                    <a:pt x="108" y="1"/>
                  </a:moveTo>
                  <a:lnTo>
                    <a:pt x="1" y="2115"/>
                  </a:lnTo>
                  <a:lnTo>
                    <a:pt x="108" y="2115"/>
                  </a:lnTo>
                  <a:lnTo>
                    <a:pt x="224" y="1"/>
                  </a:lnTo>
                  <a:close/>
                </a:path>
              </a:pathLst>
            </a:custGeom>
            <a:solidFill>
              <a:srgbClr val="CB4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51"/>
            <p:cNvSpPr/>
            <p:nvPr/>
          </p:nvSpPr>
          <p:spPr>
            <a:xfrm>
              <a:off x="5518250" y="3649675"/>
              <a:ext cx="900600" cy="66925"/>
            </a:xfrm>
            <a:custGeom>
              <a:avLst/>
              <a:gdLst/>
              <a:ahLst/>
              <a:cxnLst/>
              <a:rect l="l" t="t" r="r" b="b"/>
              <a:pathLst>
                <a:path w="36024" h="2677" extrusionOk="0">
                  <a:moveTo>
                    <a:pt x="35908" y="0"/>
                  </a:moveTo>
                  <a:cubicBezTo>
                    <a:pt x="31224" y="1900"/>
                    <a:pt x="24088" y="2453"/>
                    <a:pt x="17290" y="2453"/>
                  </a:cubicBezTo>
                  <a:cubicBezTo>
                    <a:pt x="12829" y="2453"/>
                    <a:pt x="8476" y="2230"/>
                    <a:pt x="5246" y="2007"/>
                  </a:cubicBezTo>
                  <a:cubicBezTo>
                    <a:pt x="3685" y="1900"/>
                    <a:pt x="2347" y="1784"/>
                    <a:pt x="1455" y="1677"/>
                  </a:cubicBezTo>
                  <a:cubicBezTo>
                    <a:pt x="1009" y="1561"/>
                    <a:pt x="670" y="1561"/>
                    <a:pt x="447" y="1561"/>
                  </a:cubicBezTo>
                  <a:lnTo>
                    <a:pt x="117" y="1561"/>
                  </a:lnTo>
                  <a:lnTo>
                    <a:pt x="1" y="1677"/>
                  </a:lnTo>
                  <a:cubicBezTo>
                    <a:pt x="1" y="1677"/>
                    <a:pt x="8253" y="2676"/>
                    <a:pt x="17290" y="2676"/>
                  </a:cubicBezTo>
                  <a:cubicBezTo>
                    <a:pt x="24088" y="2676"/>
                    <a:pt x="31340" y="2123"/>
                    <a:pt x="36024" y="223"/>
                  </a:cubicBezTo>
                  <a:lnTo>
                    <a:pt x="35908" y="0"/>
                  </a:lnTo>
                  <a:close/>
                </a:path>
              </a:pathLst>
            </a:custGeom>
            <a:solidFill>
              <a:srgbClr val="C762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51"/>
            <p:cNvSpPr/>
            <p:nvPr/>
          </p:nvSpPr>
          <p:spPr>
            <a:xfrm>
              <a:off x="5462500" y="1558325"/>
              <a:ext cx="844850" cy="734525"/>
            </a:xfrm>
            <a:custGeom>
              <a:avLst/>
              <a:gdLst/>
              <a:ahLst/>
              <a:cxnLst/>
              <a:rect l="l" t="t" r="r" b="b"/>
              <a:pathLst>
                <a:path w="33794" h="29381" extrusionOk="0">
                  <a:moveTo>
                    <a:pt x="15784" y="0"/>
                  </a:moveTo>
                  <a:cubicBezTo>
                    <a:pt x="13751" y="0"/>
                    <a:pt x="11182" y="731"/>
                    <a:pt x="8145" y="3035"/>
                  </a:cubicBezTo>
                  <a:cubicBezTo>
                    <a:pt x="0" y="9386"/>
                    <a:pt x="2008" y="27344"/>
                    <a:pt x="670" y="28567"/>
                  </a:cubicBezTo>
                  <a:cubicBezTo>
                    <a:pt x="670" y="28567"/>
                    <a:pt x="4826" y="29380"/>
                    <a:pt x="8229" y="29380"/>
                  </a:cubicBezTo>
                  <a:cubicBezTo>
                    <a:pt x="10026" y="29380"/>
                    <a:pt x="11613" y="29153"/>
                    <a:pt x="12267" y="28460"/>
                  </a:cubicBezTo>
                  <a:lnTo>
                    <a:pt x="26318" y="26675"/>
                  </a:lnTo>
                  <a:cubicBezTo>
                    <a:pt x="26318" y="26675"/>
                    <a:pt x="27611" y="27302"/>
                    <a:pt x="29384" y="27302"/>
                  </a:cubicBezTo>
                  <a:cubicBezTo>
                    <a:pt x="30603" y="27302"/>
                    <a:pt x="32048" y="27006"/>
                    <a:pt x="33454" y="26006"/>
                  </a:cubicBezTo>
                  <a:cubicBezTo>
                    <a:pt x="33454" y="26006"/>
                    <a:pt x="33793" y="12179"/>
                    <a:pt x="29779" y="6487"/>
                  </a:cubicBezTo>
                  <a:cubicBezTo>
                    <a:pt x="26987" y="2589"/>
                    <a:pt x="23980" y="2027"/>
                    <a:pt x="22303" y="2027"/>
                  </a:cubicBezTo>
                  <a:lnTo>
                    <a:pt x="22419" y="1919"/>
                  </a:lnTo>
                  <a:lnTo>
                    <a:pt x="23088" y="1580"/>
                  </a:lnTo>
                  <a:cubicBezTo>
                    <a:pt x="23418" y="1473"/>
                    <a:pt x="23641" y="1357"/>
                    <a:pt x="23864" y="1134"/>
                  </a:cubicBezTo>
                  <a:cubicBezTo>
                    <a:pt x="23980" y="1134"/>
                    <a:pt x="23864" y="911"/>
                    <a:pt x="23864" y="911"/>
                  </a:cubicBezTo>
                  <a:cubicBezTo>
                    <a:pt x="23534" y="911"/>
                    <a:pt x="23195" y="911"/>
                    <a:pt x="22865" y="1027"/>
                  </a:cubicBezTo>
                  <a:cubicBezTo>
                    <a:pt x="22677" y="1027"/>
                    <a:pt x="22489" y="1027"/>
                    <a:pt x="22301" y="1091"/>
                  </a:cubicBezTo>
                  <a:lnTo>
                    <a:pt x="22301" y="1091"/>
                  </a:lnTo>
                  <a:cubicBezTo>
                    <a:pt x="22303" y="1076"/>
                    <a:pt x="22303" y="1055"/>
                    <a:pt x="22303" y="1027"/>
                  </a:cubicBezTo>
                  <a:cubicBezTo>
                    <a:pt x="22526" y="804"/>
                    <a:pt x="22642" y="581"/>
                    <a:pt x="22749" y="465"/>
                  </a:cubicBezTo>
                  <a:cubicBezTo>
                    <a:pt x="22865" y="358"/>
                    <a:pt x="22865" y="242"/>
                    <a:pt x="22749" y="242"/>
                  </a:cubicBezTo>
                  <a:cubicBezTo>
                    <a:pt x="22749" y="135"/>
                    <a:pt x="22642" y="135"/>
                    <a:pt x="22642" y="135"/>
                  </a:cubicBezTo>
                  <a:cubicBezTo>
                    <a:pt x="22419" y="135"/>
                    <a:pt x="22303" y="242"/>
                    <a:pt x="22196" y="242"/>
                  </a:cubicBezTo>
                  <a:lnTo>
                    <a:pt x="21973" y="465"/>
                  </a:lnTo>
                  <a:cubicBezTo>
                    <a:pt x="21750" y="688"/>
                    <a:pt x="21527" y="911"/>
                    <a:pt x="21411" y="1134"/>
                  </a:cubicBezTo>
                  <a:cubicBezTo>
                    <a:pt x="21304" y="1134"/>
                    <a:pt x="21304" y="1250"/>
                    <a:pt x="21304" y="1250"/>
                  </a:cubicBezTo>
                  <a:lnTo>
                    <a:pt x="21188" y="1134"/>
                  </a:lnTo>
                  <a:cubicBezTo>
                    <a:pt x="21081" y="911"/>
                    <a:pt x="20965" y="688"/>
                    <a:pt x="20742" y="465"/>
                  </a:cubicBezTo>
                  <a:cubicBezTo>
                    <a:pt x="20650" y="374"/>
                    <a:pt x="20473" y="111"/>
                    <a:pt x="20284" y="111"/>
                  </a:cubicBezTo>
                  <a:cubicBezTo>
                    <a:pt x="20253" y="111"/>
                    <a:pt x="20221" y="119"/>
                    <a:pt x="20189" y="135"/>
                  </a:cubicBezTo>
                  <a:cubicBezTo>
                    <a:pt x="20073" y="242"/>
                    <a:pt x="20073" y="242"/>
                    <a:pt x="20073" y="358"/>
                  </a:cubicBezTo>
                  <a:cubicBezTo>
                    <a:pt x="20073" y="358"/>
                    <a:pt x="20189" y="358"/>
                    <a:pt x="20189" y="465"/>
                  </a:cubicBezTo>
                  <a:lnTo>
                    <a:pt x="20189" y="581"/>
                  </a:lnTo>
                  <a:cubicBezTo>
                    <a:pt x="20189" y="688"/>
                    <a:pt x="20296" y="804"/>
                    <a:pt x="20296" y="804"/>
                  </a:cubicBezTo>
                  <a:cubicBezTo>
                    <a:pt x="20296" y="1027"/>
                    <a:pt x="20412" y="1250"/>
                    <a:pt x="20412" y="1473"/>
                  </a:cubicBezTo>
                  <a:lnTo>
                    <a:pt x="20519" y="1580"/>
                  </a:lnTo>
                  <a:cubicBezTo>
                    <a:pt x="19691" y="932"/>
                    <a:pt x="18080" y="0"/>
                    <a:pt x="15784" y="0"/>
                  </a:cubicBezTo>
                  <a:close/>
                </a:path>
              </a:pathLst>
            </a:custGeom>
            <a:solidFill>
              <a:srgbClr val="3D35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6" name="Google Shape;1506;p51"/>
            <p:cNvSpPr/>
            <p:nvPr/>
          </p:nvSpPr>
          <p:spPr>
            <a:xfrm>
              <a:off x="5579600" y="1910025"/>
              <a:ext cx="139400" cy="156500"/>
            </a:xfrm>
            <a:custGeom>
              <a:avLst/>
              <a:gdLst/>
              <a:ahLst/>
              <a:cxnLst/>
              <a:rect l="l" t="t" r="r" b="b"/>
              <a:pathLst>
                <a:path w="5576" h="6260" extrusionOk="0">
                  <a:moveTo>
                    <a:pt x="1853" y="1"/>
                  </a:moveTo>
                  <a:cubicBezTo>
                    <a:pt x="1478" y="1"/>
                    <a:pt x="1150" y="136"/>
                    <a:pt x="892" y="341"/>
                  </a:cubicBezTo>
                  <a:cubicBezTo>
                    <a:pt x="339" y="787"/>
                    <a:pt x="0" y="1563"/>
                    <a:pt x="116" y="2232"/>
                  </a:cubicBezTo>
                  <a:cubicBezTo>
                    <a:pt x="391" y="5949"/>
                    <a:pt x="3615" y="6259"/>
                    <a:pt x="4682" y="6259"/>
                  </a:cubicBezTo>
                  <a:cubicBezTo>
                    <a:pt x="4895" y="6259"/>
                    <a:pt x="5023" y="6247"/>
                    <a:pt x="5023" y="6247"/>
                  </a:cubicBezTo>
                  <a:lnTo>
                    <a:pt x="5353" y="4909"/>
                  </a:lnTo>
                  <a:cubicBezTo>
                    <a:pt x="5353" y="4909"/>
                    <a:pt x="5576" y="2455"/>
                    <a:pt x="3345" y="671"/>
                  </a:cubicBezTo>
                  <a:cubicBezTo>
                    <a:pt x="2805" y="189"/>
                    <a:pt x="2296" y="1"/>
                    <a:pt x="1853" y="1"/>
                  </a:cubicBezTo>
                  <a:close/>
                </a:path>
              </a:pathLst>
            </a:custGeom>
            <a:solidFill>
              <a:srgbClr val="B055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7" name="Google Shape;1507;p51"/>
            <p:cNvSpPr/>
            <p:nvPr/>
          </p:nvSpPr>
          <p:spPr>
            <a:xfrm>
              <a:off x="5615950" y="1952000"/>
              <a:ext cx="58450" cy="83650"/>
            </a:xfrm>
            <a:custGeom>
              <a:avLst/>
              <a:gdLst/>
              <a:ahLst/>
              <a:cxnLst/>
              <a:rect l="l" t="t" r="r" b="b"/>
              <a:pathLst>
                <a:path w="2338" h="3346" extrusionOk="0">
                  <a:moveTo>
                    <a:pt x="776" y="0"/>
                  </a:moveTo>
                  <a:cubicBezTo>
                    <a:pt x="669" y="0"/>
                    <a:pt x="446" y="0"/>
                    <a:pt x="330" y="107"/>
                  </a:cubicBezTo>
                  <a:cubicBezTo>
                    <a:pt x="223" y="223"/>
                    <a:pt x="107" y="330"/>
                    <a:pt x="0" y="553"/>
                  </a:cubicBezTo>
                  <a:lnTo>
                    <a:pt x="0" y="999"/>
                  </a:lnTo>
                  <a:cubicBezTo>
                    <a:pt x="0" y="1561"/>
                    <a:pt x="330" y="2114"/>
                    <a:pt x="776" y="2560"/>
                  </a:cubicBezTo>
                  <a:cubicBezTo>
                    <a:pt x="999" y="2783"/>
                    <a:pt x="1338" y="3006"/>
                    <a:pt x="1561" y="3122"/>
                  </a:cubicBezTo>
                  <a:cubicBezTo>
                    <a:pt x="1784" y="3230"/>
                    <a:pt x="2007" y="3345"/>
                    <a:pt x="2230" y="3345"/>
                  </a:cubicBezTo>
                  <a:lnTo>
                    <a:pt x="2337" y="3345"/>
                  </a:lnTo>
                  <a:lnTo>
                    <a:pt x="2337" y="3122"/>
                  </a:lnTo>
                  <a:lnTo>
                    <a:pt x="2230" y="3122"/>
                  </a:lnTo>
                  <a:cubicBezTo>
                    <a:pt x="2114" y="3122"/>
                    <a:pt x="1891" y="3122"/>
                    <a:pt x="1668" y="3006"/>
                  </a:cubicBezTo>
                  <a:cubicBezTo>
                    <a:pt x="1222" y="2783"/>
                    <a:pt x="892" y="2453"/>
                    <a:pt x="553" y="2114"/>
                  </a:cubicBezTo>
                  <a:cubicBezTo>
                    <a:pt x="330" y="1784"/>
                    <a:pt x="107" y="1338"/>
                    <a:pt x="107" y="999"/>
                  </a:cubicBezTo>
                  <a:lnTo>
                    <a:pt x="107" y="553"/>
                  </a:lnTo>
                  <a:lnTo>
                    <a:pt x="446" y="223"/>
                  </a:lnTo>
                  <a:cubicBezTo>
                    <a:pt x="553" y="107"/>
                    <a:pt x="669" y="107"/>
                    <a:pt x="776" y="107"/>
                  </a:cubicBezTo>
                  <a:cubicBezTo>
                    <a:pt x="1115" y="107"/>
                    <a:pt x="1445" y="223"/>
                    <a:pt x="1668" y="330"/>
                  </a:cubicBezTo>
                  <a:cubicBezTo>
                    <a:pt x="1784" y="446"/>
                    <a:pt x="1891" y="446"/>
                    <a:pt x="1891" y="553"/>
                  </a:cubicBezTo>
                  <a:lnTo>
                    <a:pt x="2007" y="553"/>
                  </a:lnTo>
                  <a:lnTo>
                    <a:pt x="2114" y="446"/>
                  </a:lnTo>
                  <a:cubicBezTo>
                    <a:pt x="2114" y="446"/>
                    <a:pt x="2007" y="330"/>
                    <a:pt x="1668" y="223"/>
                  </a:cubicBezTo>
                  <a:cubicBezTo>
                    <a:pt x="1445" y="107"/>
                    <a:pt x="1115" y="0"/>
                    <a:pt x="776" y="0"/>
                  </a:cubicBezTo>
                  <a:close/>
                </a:path>
              </a:pathLst>
            </a:custGeom>
            <a:solidFill>
              <a:srgbClr val="472F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8" name="Google Shape;1508;p51"/>
            <p:cNvSpPr/>
            <p:nvPr/>
          </p:nvSpPr>
          <p:spPr>
            <a:xfrm>
              <a:off x="5618625" y="1982550"/>
              <a:ext cx="25225" cy="14075"/>
            </a:xfrm>
            <a:custGeom>
              <a:avLst/>
              <a:gdLst/>
              <a:ahLst/>
              <a:cxnLst/>
              <a:rect l="l" t="t" r="r" b="b"/>
              <a:pathLst>
                <a:path w="1009" h="563" extrusionOk="0">
                  <a:moveTo>
                    <a:pt x="339" y="0"/>
                  </a:moveTo>
                  <a:cubicBezTo>
                    <a:pt x="116" y="223"/>
                    <a:pt x="0" y="446"/>
                    <a:pt x="0" y="446"/>
                  </a:cubicBezTo>
                  <a:lnTo>
                    <a:pt x="116" y="562"/>
                  </a:lnTo>
                  <a:lnTo>
                    <a:pt x="339" y="339"/>
                  </a:lnTo>
                  <a:cubicBezTo>
                    <a:pt x="339" y="223"/>
                    <a:pt x="446" y="223"/>
                    <a:pt x="446" y="116"/>
                  </a:cubicBezTo>
                  <a:lnTo>
                    <a:pt x="669" y="116"/>
                  </a:lnTo>
                  <a:cubicBezTo>
                    <a:pt x="669" y="116"/>
                    <a:pt x="785" y="116"/>
                    <a:pt x="892" y="223"/>
                  </a:cubicBezTo>
                  <a:lnTo>
                    <a:pt x="1008" y="116"/>
                  </a:lnTo>
                  <a:cubicBezTo>
                    <a:pt x="892" y="0"/>
                    <a:pt x="785" y="0"/>
                    <a:pt x="669" y="0"/>
                  </a:cubicBezTo>
                  <a:close/>
                </a:path>
              </a:pathLst>
            </a:custGeom>
            <a:solidFill>
              <a:srgbClr val="472F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9" name="Google Shape;1509;p51"/>
            <p:cNvSpPr/>
            <p:nvPr/>
          </p:nvSpPr>
          <p:spPr>
            <a:xfrm>
              <a:off x="5593650" y="2027150"/>
              <a:ext cx="66300" cy="109850"/>
            </a:xfrm>
            <a:custGeom>
              <a:avLst/>
              <a:gdLst/>
              <a:ahLst/>
              <a:cxnLst/>
              <a:rect l="l" t="t" r="r" b="b"/>
              <a:pathLst>
                <a:path w="2652" h="4394" extrusionOk="0">
                  <a:moveTo>
                    <a:pt x="1222" y="0"/>
                  </a:moveTo>
                  <a:cubicBezTo>
                    <a:pt x="999" y="0"/>
                    <a:pt x="776" y="224"/>
                    <a:pt x="669" y="447"/>
                  </a:cubicBezTo>
                  <a:cubicBezTo>
                    <a:pt x="446" y="670"/>
                    <a:pt x="330" y="893"/>
                    <a:pt x="223" y="1232"/>
                  </a:cubicBezTo>
                  <a:cubicBezTo>
                    <a:pt x="107" y="1678"/>
                    <a:pt x="0" y="2231"/>
                    <a:pt x="107" y="2793"/>
                  </a:cubicBezTo>
                  <a:cubicBezTo>
                    <a:pt x="223" y="3346"/>
                    <a:pt x="446" y="3792"/>
                    <a:pt x="892" y="4131"/>
                  </a:cubicBezTo>
                  <a:cubicBezTo>
                    <a:pt x="1137" y="4312"/>
                    <a:pt x="1449" y="4394"/>
                    <a:pt x="1754" y="4394"/>
                  </a:cubicBezTo>
                  <a:cubicBezTo>
                    <a:pt x="2005" y="4394"/>
                    <a:pt x="2252" y="4339"/>
                    <a:pt x="2453" y="4238"/>
                  </a:cubicBezTo>
                  <a:cubicBezTo>
                    <a:pt x="2651" y="4040"/>
                    <a:pt x="2498" y="3666"/>
                    <a:pt x="2223" y="3666"/>
                  </a:cubicBezTo>
                  <a:cubicBezTo>
                    <a:pt x="2189" y="3666"/>
                    <a:pt x="2152" y="3672"/>
                    <a:pt x="2114" y="3685"/>
                  </a:cubicBezTo>
                  <a:cubicBezTo>
                    <a:pt x="1990" y="3769"/>
                    <a:pt x="1864" y="3805"/>
                    <a:pt x="1737" y="3805"/>
                  </a:cubicBezTo>
                  <a:cubicBezTo>
                    <a:pt x="1529" y="3805"/>
                    <a:pt x="1321" y="3708"/>
                    <a:pt x="1115" y="3569"/>
                  </a:cubicBezTo>
                  <a:cubicBezTo>
                    <a:pt x="892" y="3239"/>
                    <a:pt x="776" y="2793"/>
                    <a:pt x="776" y="2454"/>
                  </a:cubicBezTo>
                  <a:cubicBezTo>
                    <a:pt x="669" y="2008"/>
                    <a:pt x="776" y="1678"/>
                    <a:pt x="892" y="1232"/>
                  </a:cubicBezTo>
                  <a:cubicBezTo>
                    <a:pt x="892" y="1116"/>
                    <a:pt x="999" y="893"/>
                    <a:pt x="1115" y="670"/>
                  </a:cubicBezTo>
                  <a:cubicBezTo>
                    <a:pt x="1222" y="563"/>
                    <a:pt x="1338" y="339"/>
                    <a:pt x="1338" y="116"/>
                  </a:cubicBezTo>
                  <a:cubicBezTo>
                    <a:pt x="1445" y="0"/>
                    <a:pt x="1338" y="0"/>
                    <a:pt x="1222" y="0"/>
                  </a:cubicBezTo>
                  <a:close/>
                </a:path>
              </a:pathLst>
            </a:custGeom>
            <a:solidFill>
              <a:srgbClr val="D86F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51"/>
            <p:cNvSpPr/>
            <p:nvPr/>
          </p:nvSpPr>
          <p:spPr>
            <a:xfrm>
              <a:off x="5632700" y="1631250"/>
              <a:ext cx="540825" cy="856050"/>
            </a:xfrm>
            <a:custGeom>
              <a:avLst/>
              <a:gdLst/>
              <a:ahLst/>
              <a:cxnLst/>
              <a:rect l="l" t="t" r="r" b="b"/>
              <a:pathLst>
                <a:path w="21633" h="34242" extrusionOk="0">
                  <a:moveTo>
                    <a:pt x="10310" y="1"/>
                  </a:moveTo>
                  <a:cubicBezTo>
                    <a:pt x="0" y="1"/>
                    <a:pt x="108" y="9624"/>
                    <a:pt x="329" y="15506"/>
                  </a:cubicBezTo>
                  <a:lnTo>
                    <a:pt x="329" y="15729"/>
                  </a:lnTo>
                  <a:cubicBezTo>
                    <a:pt x="445" y="17068"/>
                    <a:pt x="552" y="18513"/>
                    <a:pt x="891" y="19744"/>
                  </a:cubicBezTo>
                  <a:cubicBezTo>
                    <a:pt x="1783" y="24088"/>
                    <a:pt x="4121" y="27550"/>
                    <a:pt x="8251" y="27657"/>
                  </a:cubicBezTo>
                  <a:lnTo>
                    <a:pt x="8251" y="31002"/>
                  </a:lnTo>
                  <a:cubicBezTo>
                    <a:pt x="8251" y="31002"/>
                    <a:pt x="10902" y="34242"/>
                    <a:pt x="14835" y="34242"/>
                  </a:cubicBezTo>
                  <a:cubicBezTo>
                    <a:pt x="16830" y="34242"/>
                    <a:pt x="19156" y="33408"/>
                    <a:pt x="21633" y="30895"/>
                  </a:cubicBezTo>
                  <a:cubicBezTo>
                    <a:pt x="21633" y="30895"/>
                    <a:pt x="21071" y="18513"/>
                    <a:pt x="21187" y="14614"/>
                  </a:cubicBezTo>
                  <a:cubicBezTo>
                    <a:pt x="21294" y="10600"/>
                    <a:pt x="21187" y="118"/>
                    <a:pt x="10481" y="2"/>
                  </a:cubicBezTo>
                  <a:cubicBezTo>
                    <a:pt x="10424" y="1"/>
                    <a:pt x="10367" y="1"/>
                    <a:pt x="10310" y="1"/>
                  </a:cubicBezTo>
                  <a:close/>
                </a:path>
              </a:pathLst>
            </a:custGeom>
            <a:solidFill>
              <a:srgbClr val="B055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1" name="Google Shape;1511;p51"/>
            <p:cNvSpPr/>
            <p:nvPr/>
          </p:nvSpPr>
          <p:spPr>
            <a:xfrm>
              <a:off x="6120425" y="1902825"/>
              <a:ext cx="139425" cy="155425"/>
            </a:xfrm>
            <a:custGeom>
              <a:avLst/>
              <a:gdLst/>
              <a:ahLst/>
              <a:cxnLst/>
              <a:rect l="l" t="t" r="r" b="b"/>
              <a:pathLst>
                <a:path w="5577" h="6217" extrusionOk="0">
                  <a:moveTo>
                    <a:pt x="3677" y="0"/>
                  </a:moveTo>
                  <a:cubicBezTo>
                    <a:pt x="3232" y="0"/>
                    <a:pt x="2708" y="161"/>
                    <a:pt x="2124" y="629"/>
                  </a:cubicBezTo>
                  <a:cubicBezTo>
                    <a:pt x="1" y="2413"/>
                    <a:pt x="224" y="4866"/>
                    <a:pt x="224" y="4866"/>
                  </a:cubicBezTo>
                  <a:lnTo>
                    <a:pt x="447" y="6205"/>
                  </a:lnTo>
                  <a:cubicBezTo>
                    <a:pt x="447" y="6205"/>
                    <a:pt x="574" y="6217"/>
                    <a:pt x="788" y="6217"/>
                  </a:cubicBezTo>
                  <a:cubicBezTo>
                    <a:pt x="1857" y="6217"/>
                    <a:pt x="5097" y="5907"/>
                    <a:pt x="5469" y="2190"/>
                  </a:cubicBezTo>
                  <a:cubicBezTo>
                    <a:pt x="5576" y="1521"/>
                    <a:pt x="5246" y="736"/>
                    <a:pt x="4684" y="290"/>
                  </a:cubicBezTo>
                  <a:cubicBezTo>
                    <a:pt x="4421" y="133"/>
                    <a:pt x="4081" y="0"/>
                    <a:pt x="3677" y="0"/>
                  </a:cubicBezTo>
                  <a:close/>
                </a:path>
              </a:pathLst>
            </a:custGeom>
            <a:solidFill>
              <a:srgbClr val="B055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2" name="Google Shape;1512;p51"/>
            <p:cNvSpPr/>
            <p:nvPr/>
          </p:nvSpPr>
          <p:spPr>
            <a:xfrm>
              <a:off x="6165025" y="1943525"/>
              <a:ext cx="58700" cy="83650"/>
            </a:xfrm>
            <a:custGeom>
              <a:avLst/>
              <a:gdLst/>
              <a:ahLst/>
              <a:cxnLst/>
              <a:rect l="l" t="t" r="r" b="b"/>
              <a:pathLst>
                <a:path w="2348" h="3346" extrusionOk="0">
                  <a:moveTo>
                    <a:pt x="1455" y="0"/>
                  </a:moveTo>
                  <a:cubicBezTo>
                    <a:pt x="1116" y="0"/>
                    <a:pt x="786" y="116"/>
                    <a:pt x="563" y="223"/>
                  </a:cubicBezTo>
                  <a:cubicBezTo>
                    <a:pt x="340" y="339"/>
                    <a:pt x="117" y="562"/>
                    <a:pt x="117" y="562"/>
                  </a:cubicBezTo>
                  <a:lnTo>
                    <a:pt x="224" y="669"/>
                  </a:lnTo>
                  <a:lnTo>
                    <a:pt x="224" y="562"/>
                  </a:lnTo>
                  <a:cubicBezTo>
                    <a:pt x="340" y="562"/>
                    <a:pt x="563" y="446"/>
                    <a:pt x="786" y="339"/>
                  </a:cubicBezTo>
                  <a:cubicBezTo>
                    <a:pt x="1009" y="223"/>
                    <a:pt x="1232" y="116"/>
                    <a:pt x="1455" y="116"/>
                  </a:cubicBezTo>
                  <a:cubicBezTo>
                    <a:pt x="1678" y="116"/>
                    <a:pt x="1785" y="116"/>
                    <a:pt x="1901" y="223"/>
                  </a:cubicBezTo>
                  <a:cubicBezTo>
                    <a:pt x="2008" y="339"/>
                    <a:pt x="2124" y="446"/>
                    <a:pt x="2124" y="669"/>
                  </a:cubicBezTo>
                  <a:cubicBezTo>
                    <a:pt x="2231" y="785"/>
                    <a:pt x="2231" y="892"/>
                    <a:pt x="2231" y="1008"/>
                  </a:cubicBezTo>
                  <a:cubicBezTo>
                    <a:pt x="2231" y="1454"/>
                    <a:pt x="1901" y="2007"/>
                    <a:pt x="1339" y="2453"/>
                  </a:cubicBezTo>
                  <a:cubicBezTo>
                    <a:pt x="1116" y="2676"/>
                    <a:pt x="893" y="2899"/>
                    <a:pt x="670" y="3015"/>
                  </a:cubicBezTo>
                  <a:cubicBezTo>
                    <a:pt x="447" y="3122"/>
                    <a:pt x="224" y="3238"/>
                    <a:pt x="117" y="3238"/>
                  </a:cubicBezTo>
                  <a:lnTo>
                    <a:pt x="1" y="3238"/>
                  </a:lnTo>
                  <a:lnTo>
                    <a:pt x="1" y="3345"/>
                  </a:lnTo>
                  <a:lnTo>
                    <a:pt x="117" y="3345"/>
                  </a:lnTo>
                  <a:cubicBezTo>
                    <a:pt x="224" y="3345"/>
                    <a:pt x="447" y="3238"/>
                    <a:pt x="786" y="3122"/>
                  </a:cubicBezTo>
                  <a:cubicBezTo>
                    <a:pt x="1116" y="2899"/>
                    <a:pt x="1562" y="2569"/>
                    <a:pt x="1785" y="2230"/>
                  </a:cubicBezTo>
                  <a:cubicBezTo>
                    <a:pt x="2124" y="1900"/>
                    <a:pt x="2347" y="1454"/>
                    <a:pt x="2347" y="1008"/>
                  </a:cubicBezTo>
                  <a:cubicBezTo>
                    <a:pt x="2347" y="892"/>
                    <a:pt x="2347" y="669"/>
                    <a:pt x="2231" y="562"/>
                  </a:cubicBezTo>
                  <a:cubicBezTo>
                    <a:pt x="2231" y="339"/>
                    <a:pt x="2124" y="223"/>
                    <a:pt x="1901" y="116"/>
                  </a:cubicBezTo>
                  <a:cubicBezTo>
                    <a:pt x="1785" y="0"/>
                    <a:pt x="1678" y="0"/>
                    <a:pt x="1455" y="0"/>
                  </a:cubicBezTo>
                  <a:close/>
                </a:path>
              </a:pathLst>
            </a:custGeom>
            <a:solidFill>
              <a:srgbClr val="472F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3" name="Google Shape;1513;p51"/>
            <p:cNvSpPr/>
            <p:nvPr/>
          </p:nvSpPr>
          <p:spPr>
            <a:xfrm>
              <a:off x="6192900" y="1974300"/>
              <a:ext cx="27925" cy="13850"/>
            </a:xfrm>
            <a:custGeom>
              <a:avLst/>
              <a:gdLst/>
              <a:ahLst/>
              <a:cxnLst/>
              <a:rect l="l" t="t" r="r" b="b"/>
              <a:pathLst>
                <a:path w="1117" h="554" extrusionOk="0">
                  <a:moveTo>
                    <a:pt x="447" y="0"/>
                  </a:moveTo>
                  <a:cubicBezTo>
                    <a:pt x="340" y="0"/>
                    <a:pt x="224" y="0"/>
                    <a:pt x="1" y="223"/>
                  </a:cubicBezTo>
                  <a:lnTo>
                    <a:pt x="117" y="330"/>
                  </a:lnTo>
                  <a:cubicBezTo>
                    <a:pt x="224" y="223"/>
                    <a:pt x="340" y="107"/>
                    <a:pt x="447" y="107"/>
                  </a:cubicBezTo>
                  <a:cubicBezTo>
                    <a:pt x="563" y="107"/>
                    <a:pt x="563" y="107"/>
                    <a:pt x="670" y="223"/>
                  </a:cubicBezTo>
                  <a:lnTo>
                    <a:pt x="893" y="446"/>
                  </a:lnTo>
                  <a:lnTo>
                    <a:pt x="893" y="553"/>
                  </a:lnTo>
                  <a:lnTo>
                    <a:pt x="1116" y="553"/>
                  </a:lnTo>
                  <a:cubicBezTo>
                    <a:pt x="1116" y="553"/>
                    <a:pt x="1009" y="330"/>
                    <a:pt x="893" y="223"/>
                  </a:cubicBezTo>
                  <a:cubicBezTo>
                    <a:pt x="893" y="223"/>
                    <a:pt x="786" y="107"/>
                    <a:pt x="670" y="107"/>
                  </a:cubicBezTo>
                  <a:cubicBezTo>
                    <a:pt x="670" y="0"/>
                    <a:pt x="563" y="0"/>
                    <a:pt x="447" y="0"/>
                  </a:cubicBezTo>
                  <a:close/>
                </a:path>
              </a:pathLst>
            </a:custGeom>
            <a:solidFill>
              <a:srgbClr val="472F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4" name="Google Shape;1514;p51"/>
            <p:cNvSpPr/>
            <p:nvPr/>
          </p:nvSpPr>
          <p:spPr>
            <a:xfrm>
              <a:off x="6159450" y="2023275"/>
              <a:ext cx="58675" cy="92025"/>
            </a:xfrm>
            <a:custGeom>
              <a:avLst/>
              <a:gdLst/>
              <a:ahLst/>
              <a:cxnLst/>
              <a:rect l="l" t="t" r="r" b="b"/>
              <a:pathLst>
                <a:path w="2347" h="3681" extrusionOk="0">
                  <a:moveTo>
                    <a:pt x="1437" y="0"/>
                  </a:moveTo>
                  <a:cubicBezTo>
                    <a:pt x="1407" y="0"/>
                    <a:pt x="1373" y="14"/>
                    <a:pt x="1339" y="48"/>
                  </a:cubicBezTo>
                  <a:lnTo>
                    <a:pt x="1339" y="155"/>
                  </a:lnTo>
                  <a:lnTo>
                    <a:pt x="1232" y="271"/>
                  </a:lnTo>
                  <a:cubicBezTo>
                    <a:pt x="1232" y="602"/>
                    <a:pt x="1455" y="825"/>
                    <a:pt x="1562" y="1164"/>
                  </a:cubicBezTo>
                  <a:lnTo>
                    <a:pt x="1562" y="2163"/>
                  </a:lnTo>
                  <a:cubicBezTo>
                    <a:pt x="1455" y="2386"/>
                    <a:pt x="1339" y="2725"/>
                    <a:pt x="1116" y="2832"/>
                  </a:cubicBezTo>
                  <a:cubicBezTo>
                    <a:pt x="1009" y="2948"/>
                    <a:pt x="893" y="2948"/>
                    <a:pt x="786" y="2948"/>
                  </a:cubicBezTo>
                  <a:lnTo>
                    <a:pt x="447" y="2948"/>
                  </a:lnTo>
                  <a:cubicBezTo>
                    <a:pt x="415" y="2914"/>
                    <a:pt x="383" y="2900"/>
                    <a:pt x="350" y="2900"/>
                  </a:cubicBezTo>
                  <a:cubicBezTo>
                    <a:pt x="272" y="2900"/>
                    <a:pt x="192" y="2979"/>
                    <a:pt x="117" y="3055"/>
                  </a:cubicBezTo>
                  <a:cubicBezTo>
                    <a:pt x="1" y="3171"/>
                    <a:pt x="1" y="3278"/>
                    <a:pt x="117" y="3394"/>
                  </a:cubicBezTo>
                  <a:cubicBezTo>
                    <a:pt x="259" y="3604"/>
                    <a:pt x="535" y="3680"/>
                    <a:pt x="832" y="3680"/>
                  </a:cubicBezTo>
                  <a:cubicBezTo>
                    <a:pt x="1001" y="3680"/>
                    <a:pt x="1177" y="3656"/>
                    <a:pt x="1339" y="3617"/>
                  </a:cubicBezTo>
                  <a:cubicBezTo>
                    <a:pt x="1785" y="3394"/>
                    <a:pt x="2124" y="3055"/>
                    <a:pt x="2231" y="2609"/>
                  </a:cubicBezTo>
                  <a:cubicBezTo>
                    <a:pt x="2347" y="2163"/>
                    <a:pt x="2347" y="1717"/>
                    <a:pt x="2231" y="1271"/>
                  </a:cubicBezTo>
                  <a:cubicBezTo>
                    <a:pt x="2231" y="1048"/>
                    <a:pt x="2124" y="825"/>
                    <a:pt x="2008" y="602"/>
                  </a:cubicBezTo>
                  <a:cubicBezTo>
                    <a:pt x="1901" y="494"/>
                    <a:pt x="1678" y="379"/>
                    <a:pt x="1678" y="155"/>
                  </a:cubicBezTo>
                  <a:lnTo>
                    <a:pt x="1562" y="155"/>
                  </a:lnTo>
                  <a:cubicBezTo>
                    <a:pt x="1562" y="80"/>
                    <a:pt x="1509" y="0"/>
                    <a:pt x="1437" y="0"/>
                  </a:cubicBezTo>
                  <a:close/>
                </a:path>
              </a:pathLst>
            </a:custGeom>
            <a:solidFill>
              <a:srgbClr val="D86F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5" name="Google Shape;1515;p51"/>
            <p:cNvSpPr/>
            <p:nvPr/>
          </p:nvSpPr>
          <p:spPr>
            <a:xfrm>
              <a:off x="5878000" y="1985450"/>
              <a:ext cx="25000" cy="25000"/>
            </a:xfrm>
            <a:custGeom>
              <a:avLst/>
              <a:gdLst/>
              <a:ahLst/>
              <a:cxnLst/>
              <a:rect l="l" t="t" r="r" b="b"/>
              <a:pathLst>
                <a:path w="1000" h="1000" extrusionOk="0">
                  <a:moveTo>
                    <a:pt x="554" y="0"/>
                  </a:moveTo>
                  <a:cubicBezTo>
                    <a:pt x="330" y="0"/>
                    <a:pt x="107" y="223"/>
                    <a:pt x="0" y="446"/>
                  </a:cubicBezTo>
                  <a:cubicBezTo>
                    <a:pt x="0" y="776"/>
                    <a:pt x="223" y="999"/>
                    <a:pt x="554" y="999"/>
                  </a:cubicBezTo>
                  <a:cubicBezTo>
                    <a:pt x="777" y="999"/>
                    <a:pt x="1000" y="776"/>
                    <a:pt x="1000" y="553"/>
                  </a:cubicBezTo>
                  <a:cubicBezTo>
                    <a:pt x="1000" y="223"/>
                    <a:pt x="777" y="0"/>
                    <a:pt x="554" y="0"/>
                  </a:cubicBezTo>
                  <a:close/>
                </a:path>
              </a:pathLst>
            </a:custGeom>
            <a:solidFill>
              <a:srgbClr val="472F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6" name="Google Shape;1516;p51"/>
            <p:cNvSpPr/>
            <p:nvPr/>
          </p:nvSpPr>
          <p:spPr>
            <a:xfrm>
              <a:off x="5883575" y="1946425"/>
              <a:ext cx="52875" cy="30575"/>
            </a:xfrm>
            <a:custGeom>
              <a:avLst/>
              <a:gdLst/>
              <a:ahLst/>
              <a:cxnLst/>
              <a:rect l="l" t="t" r="r" b="b"/>
              <a:pathLst>
                <a:path w="2115" h="1223" extrusionOk="0">
                  <a:moveTo>
                    <a:pt x="0" y="0"/>
                  </a:moveTo>
                  <a:lnTo>
                    <a:pt x="0" y="330"/>
                  </a:lnTo>
                  <a:cubicBezTo>
                    <a:pt x="554" y="330"/>
                    <a:pt x="1000" y="553"/>
                    <a:pt x="1339" y="776"/>
                  </a:cubicBezTo>
                  <a:cubicBezTo>
                    <a:pt x="1562" y="892"/>
                    <a:pt x="1669" y="999"/>
                    <a:pt x="1785" y="1115"/>
                  </a:cubicBezTo>
                  <a:lnTo>
                    <a:pt x="1892" y="1222"/>
                  </a:lnTo>
                  <a:lnTo>
                    <a:pt x="2115" y="999"/>
                  </a:lnTo>
                  <a:cubicBezTo>
                    <a:pt x="2115" y="999"/>
                    <a:pt x="1892" y="776"/>
                    <a:pt x="1562" y="553"/>
                  </a:cubicBezTo>
                  <a:cubicBezTo>
                    <a:pt x="1223" y="223"/>
                    <a:pt x="670" y="0"/>
                    <a:pt x="0" y="0"/>
                  </a:cubicBezTo>
                  <a:close/>
                </a:path>
              </a:pathLst>
            </a:custGeom>
            <a:solidFill>
              <a:srgbClr val="572C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7" name="Google Shape;1517;p51"/>
            <p:cNvSpPr/>
            <p:nvPr/>
          </p:nvSpPr>
          <p:spPr>
            <a:xfrm>
              <a:off x="5733025" y="1988125"/>
              <a:ext cx="22325" cy="22325"/>
            </a:xfrm>
            <a:custGeom>
              <a:avLst/>
              <a:gdLst/>
              <a:ahLst/>
              <a:cxnLst/>
              <a:rect l="l" t="t" r="r" b="b"/>
              <a:pathLst>
                <a:path w="893" h="893" extrusionOk="0">
                  <a:moveTo>
                    <a:pt x="447" y="0"/>
                  </a:moveTo>
                  <a:cubicBezTo>
                    <a:pt x="224" y="0"/>
                    <a:pt x="1" y="223"/>
                    <a:pt x="1" y="446"/>
                  </a:cubicBezTo>
                  <a:cubicBezTo>
                    <a:pt x="1" y="669"/>
                    <a:pt x="108" y="892"/>
                    <a:pt x="447" y="892"/>
                  </a:cubicBezTo>
                  <a:cubicBezTo>
                    <a:pt x="670" y="892"/>
                    <a:pt x="893" y="785"/>
                    <a:pt x="893" y="446"/>
                  </a:cubicBezTo>
                  <a:cubicBezTo>
                    <a:pt x="893" y="223"/>
                    <a:pt x="670" y="0"/>
                    <a:pt x="447" y="0"/>
                  </a:cubicBezTo>
                  <a:close/>
                </a:path>
              </a:pathLst>
            </a:custGeom>
            <a:solidFill>
              <a:srgbClr val="472F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8" name="Google Shape;1518;p51"/>
            <p:cNvSpPr/>
            <p:nvPr/>
          </p:nvSpPr>
          <p:spPr>
            <a:xfrm>
              <a:off x="5699575" y="1946425"/>
              <a:ext cx="66925" cy="30575"/>
            </a:xfrm>
            <a:custGeom>
              <a:avLst/>
              <a:gdLst/>
              <a:ahLst/>
              <a:cxnLst/>
              <a:rect l="l" t="t" r="r" b="b"/>
              <a:pathLst>
                <a:path w="2677" h="1223" extrusionOk="0">
                  <a:moveTo>
                    <a:pt x="2008" y="0"/>
                  </a:moveTo>
                  <a:cubicBezTo>
                    <a:pt x="1223" y="0"/>
                    <a:pt x="554" y="330"/>
                    <a:pt x="1" y="999"/>
                  </a:cubicBezTo>
                  <a:lnTo>
                    <a:pt x="224" y="1222"/>
                  </a:lnTo>
                  <a:cubicBezTo>
                    <a:pt x="777" y="553"/>
                    <a:pt x="1339" y="330"/>
                    <a:pt x="2008" y="330"/>
                  </a:cubicBezTo>
                  <a:cubicBezTo>
                    <a:pt x="2231" y="330"/>
                    <a:pt x="2454" y="446"/>
                    <a:pt x="2677" y="446"/>
                  </a:cubicBezTo>
                  <a:lnTo>
                    <a:pt x="2677" y="107"/>
                  </a:lnTo>
                  <a:cubicBezTo>
                    <a:pt x="2454" y="107"/>
                    <a:pt x="2231" y="0"/>
                    <a:pt x="2008" y="0"/>
                  </a:cubicBezTo>
                  <a:close/>
                </a:path>
              </a:pathLst>
            </a:custGeom>
            <a:solidFill>
              <a:srgbClr val="572C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9" name="Google Shape;1519;p51"/>
            <p:cNvSpPr/>
            <p:nvPr/>
          </p:nvSpPr>
          <p:spPr>
            <a:xfrm>
              <a:off x="5794375" y="1943525"/>
              <a:ext cx="36150" cy="105950"/>
            </a:xfrm>
            <a:custGeom>
              <a:avLst/>
              <a:gdLst/>
              <a:ahLst/>
              <a:cxnLst/>
              <a:rect l="l" t="t" r="r" b="b"/>
              <a:pathLst>
                <a:path w="1446" h="4238" extrusionOk="0">
                  <a:moveTo>
                    <a:pt x="553" y="0"/>
                  </a:moveTo>
                  <a:lnTo>
                    <a:pt x="0" y="3461"/>
                  </a:lnTo>
                  <a:cubicBezTo>
                    <a:pt x="0" y="3908"/>
                    <a:pt x="330" y="4238"/>
                    <a:pt x="776" y="4238"/>
                  </a:cubicBezTo>
                  <a:lnTo>
                    <a:pt x="1445" y="4238"/>
                  </a:lnTo>
                  <a:lnTo>
                    <a:pt x="1445" y="4131"/>
                  </a:lnTo>
                  <a:lnTo>
                    <a:pt x="776" y="4131"/>
                  </a:lnTo>
                  <a:cubicBezTo>
                    <a:pt x="553" y="4131"/>
                    <a:pt x="446" y="4015"/>
                    <a:pt x="330" y="3908"/>
                  </a:cubicBezTo>
                  <a:cubicBezTo>
                    <a:pt x="223" y="3792"/>
                    <a:pt x="107" y="3684"/>
                    <a:pt x="107" y="3461"/>
                  </a:cubicBezTo>
                  <a:lnTo>
                    <a:pt x="776" y="116"/>
                  </a:lnTo>
                  <a:lnTo>
                    <a:pt x="553" y="0"/>
                  </a:lnTo>
                  <a:close/>
                </a:path>
              </a:pathLst>
            </a:custGeom>
            <a:solidFill>
              <a:srgbClr val="472F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51"/>
            <p:cNvSpPr/>
            <p:nvPr/>
          </p:nvSpPr>
          <p:spPr>
            <a:xfrm>
              <a:off x="5822250" y="2066175"/>
              <a:ext cx="50200" cy="30800"/>
            </a:xfrm>
            <a:custGeom>
              <a:avLst/>
              <a:gdLst/>
              <a:ahLst/>
              <a:cxnLst/>
              <a:rect l="l" t="t" r="r" b="b"/>
              <a:pathLst>
                <a:path w="2008" h="1232" extrusionOk="0">
                  <a:moveTo>
                    <a:pt x="1891" y="1"/>
                  </a:moveTo>
                  <a:cubicBezTo>
                    <a:pt x="1891" y="117"/>
                    <a:pt x="1668" y="340"/>
                    <a:pt x="1445" y="563"/>
                  </a:cubicBezTo>
                  <a:cubicBezTo>
                    <a:pt x="1115" y="893"/>
                    <a:pt x="669" y="1116"/>
                    <a:pt x="223" y="1116"/>
                  </a:cubicBezTo>
                  <a:lnTo>
                    <a:pt x="0" y="1116"/>
                  </a:lnTo>
                  <a:lnTo>
                    <a:pt x="0" y="1232"/>
                  </a:lnTo>
                  <a:lnTo>
                    <a:pt x="223" y="1232"/>
                  </a:lnTo>
                  <a:cubicBezTo>
                    <a:pt x="776" y="1232"/>
                    <a:pt x="1222" y="893"/>
                    <a:pt x="1561" y="670"/>
                  </a:cubicBezTo>
                  <a:cubicBezTo>
                    <a:pt x="1891" y="340"/>
                    <a:pt x="2007" y="117"/>
                    <a:pt x="2007" y="117"/>
                  </a:cubicBezTo>
                  <a:lnTo>
                    <a:pt x="1891" y="1"/>
                  </a:lnTo>
                  <a:close/>
                </a:path>
              </a:pathLst>
            </a:custGeom>
            <a:solidFill>
              <a:srgbClr val="472F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1521;p51"/>
            <p:cNvSpPr/>
            <p:nvPr/>
          </p:nvSpPr>
          <p:spPr>
            <a:xfrm>
              <a:off x="5838975" y="2331125"/>
              <a:ext cx="25" cy="36175"/>
            </a:xfrm>
            <a:custGeom>
              <a:avLst/>
              <a:gdLst/>
              <a:ahLst/>
              <a:cxnLst/>
              <a:rect l="l" t="t" r="r" b="b"/>
              <a:pathLst>
                <a:path w="1" h="1447" extrusionOk="0">
                  <a:moveTo>
                    <a:pt x="0" y="1"/>
                  </a:moveTo>
                  <a:lnTo>
                    <a:pt x="0" y="1446"/>
                  </a:lnTo>
                  <a:lnTo>
                    <a:pt x="0" y="1446"/>
                  </a:lnTo>
                  <a:lnTo>
                    <a:pt x="0" y="1"/>
                  </a:lnTo>
                  <a:close/>
                </a:path>
              </a:pathLst>
            </a:custGeom>
            <a:solidFill>
              <a:srgbClr val="C5C7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2" name="Google Shape;1522;p51"/>
            <p:cNvSpPr/>
            <p:nvPr/>
          </p:nvSpPr>
          <p:spPr>
            <a:xfrm>
              <a:off x="5838975" y="2367275"/>
              <a:ext cx="25" cy="8500"/>
            </a:xfrm>
            <a:custGeom>
              <a:avLst/>
              <a:gdLst/>
              <a:ahLst/>
              <a:cxnLst/>
              <a:rect l="l" t="t" r="r" b="b"/>
              <a:pathLst>
                <a:path w="1" h="340" extrusionOk="0">
                  <a:moveTo>
                    <a:pt x="0" y="0"/>
                  </a:moveTo>
                  <a:lnTo>
                    <a:pt x="0" y="339"/>
                  </a:lnTo>
                  <a:lnTo>
                    <a:pt x="0" y="339"/>
                  </a:lnTo>
                  <a:lnTo>
                    <a:pt x="0" y="0"/>
                  </a:lnTo>
                  <a:close/>
                </a:path>
              </a:pathLst>
            </a:custGeom>
            <a:solidFill>
              <a:srgbClr val="CA95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3" name="Google Shape;1523;p51"/>
            <p:cNvSpPr/>
            <p:nvPr/>
          </p:nvSpPr>
          <p:spPr>
            <a:xfrm>
              <a:off x="5838975" y="2319975"/>
              <a:ext cx="100375" cy="55800"/>
            </a:xfrm>
            <a:custGeom>
              <a:avLst/>
              <a:gdLst/>
              <a:ahLst/>
              <a:cxnLst/>
              <a:rect l="l" t="t" r="r" b="b"/>
              <a:pathLst>
                <a:path w="4015" h="2232" extrusionOk="0">
                  <a:moveTo>
                    <a:pt x="4015" y="1"/>
                  </a:moveTo>
                  <a:cubicBezTo>
                    <a:pt x="2677" y="331"/>
                    <a:pt x="1222" y="447"/>
                    <a:pt x="107" y="447"/>
                  </a:cubicBezTo>
                  <a:lnTo>
                    <a:pt x="0" y="447"/>
                  </a:lnTo>
                  <a:lnTo>
                    <a:pt x="0" y="1892"/>
                  </a:lnTo>
                  <a:lnTo>
                    <a:pt x="0" y="2231"/>
                  </a:lnTo>
                  <a:cubicBezTo>
                    <a:pt x="2114" y="1785"/>
                    <a:pt x="4015" y="1"/>
                    <a:pt x="4015" y="1"/>
                  </a:cubicBezTo>
                  <a:close/>
                </a:path>
              </a:pathLst>
            </a:custGeom>
            <a:solidFill>
              <a:srgbClr val="933F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4" name="Google Shape;1524;p51"/>
            <p:cNvSpPr/>
            <p:nvPr/>
          </p:nvSpPr>
          <p:spPr>
            <a:xfrm>
              <a:off x="5836075" y="2308825"/>
              <a:ext cx="122675" cy="21050"/>
            </a:xfrm>
            <a:custGeom>
              <a:avLst/>
              <a:gdLst/>
              <a:ahLst/>
              <a:cxnLst/>
              <a:rect l="l" t="t" r="r" b="b"/>
              <a:pathLst>
                <a:path w="4907" h="842" extrusionOk="0">
                  <a:moveTo>
                    <a:pt x="4907" y="1"/>
                  </a:moveTo>
                  <a:lnTo>
                    <a:pt x="0" y="777"/>
                  </a:lnTo>
                  <a:cubicBezTo>
                    <a:pt x="324" y="822"/>
                    <a:pt x="648" y="841"/>
                    <a:pt x="966" y="841"/>
                  </a:cubicBezTo>
                  <a:cubicBezTo>
                    <a:pt x="3058" y="841"/>
                    <a:pt x="4907" y="1"/>
                    <a:pt x="4907" y="1"/>
                  </a:cubicBezTo>
                  <a:close/>
                </a:path>
              </a:pathLst>
            </a:custGeom>
            <a:solidFill>
              <a:srgbClr val="B055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51"/>
            <p:cNvSpPr/>
            <p:nvPr/>
          </p:nvSpPr>
          <p:spPr>
            <a:xfrm>
              <a:off x="5900300" y="2007750"/>
              <a:ext cx="158825" cy="108625"/>
            </a:xfrm>
            <a:custGeom>
              <a:avLst/>
              <a:gdLst/>
              <a:ahLst/>
              <a:cxnLst/>
              <a:rect l="l" t="t" r="r" b="b"/>
              <a:pathLst>
                <a:path w="6353" h="4345" extrusionOk="0">
                  <a:moveTo>
                    <a:pt x="3230" y="0"/>
                  </a:moveTo>
                  <a:cubicBezTo>
                    <a:pt x="1446" y="0"/>
                    <a:pt x="1" y="1000"/>
                    <a:pt x="1" y="2115"/>
                  </a:cubicBezTo>
                  <a:cubicBezTo>
                    <a:pt x="1" y="3346"/>
                    <a:pt x="1446" y="4345"/>
                    <a:pt x="3230" y="4345"/>
                  </a:cubicBezTo>
                  <a:cubicBezTo>
                    <a:pt x="4907" y="4345"/>
                    <a:pt x="6352" y="3346"/>
                    <a:pt x="6352" y="2115"/>
                  </a:cubicBezTo>
                  <a:cubicBezTo>
                    <a:pt x="6352" y="1000"/>
                    <a:pt x="4907" y="0"/>
                    <a:pt x="3230" y="0"/>
                  </a:cubicBezTo>
                  <a:close/>
                </a:path>
              </a:pathLst>
            </a:custGeom>
            <a:solidFill>
              <a:srgbClr val="933F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6" name="Google Shape;1526;p51"/>
            <p:cNvSpPr/>
            <p:nvPr/>
          </p:nvSpPr>
          <p:spPr>
            <a:xfrm>
              <a:off x="5640925" y="2016000"/>
              <a:ext cx="108850" cy="111525"/>
            </a:xfrm>
            <a:custGeom>
              <a:avLst/>
              <a:gdLst/>
              <a:ahLst/>
              <a:cxnLst/>
              <a:rect l="l" t="t" r="r" b="b"/>
              <a:pathLst>
                <a:path w="4354" h="4461" extrusionOk="0">
                  <a:moveTo>
                    <a:pt x="1115" y="0"/>
                  </a:moveTo>
                  <a:cubicBezTo>
                    <a:pt x="785" y="0"/>
                    <a:pt x="562" y="0"/>
                    <a:pt x="223" y="116"/>
                  </a:cubicBezTo>
                  <a:lnTo>
                    <a:pt x="116" y="223"/>
                  </a:lnTo>
                  <a:lnTo>
                    <a:pt x="0" y="339"/>
                  </a:lnTo>
                  <a:cubicBezTo>
                    <a:pt x="116" y="1785"/>
                    <a:pt x="223" y="3123"/>
                    <a:pt x="562" y="4354"/>
                  </a:cubicBezTo>
                  <a:cubicBezTo>
                    <a:pt x="669" y="4461"/>
                    <a:pt x="892" y="4461"/>
                    <a:pt x="1115" y="4461"/>
                  </a:cubicBezTo>
                  <a:cubicBezTo>
                    <a:pt x="2900" y="4461"/>
                    <a:pt x="4354" y="3462"/>
                    <a:pt x="4354" y="2231"/>
                  </a:cubicBezTo>
                  <a:cubicBezTo>
                    <a:pt x="4354" y="1009"/>
                    <a:pt x="2900" y="0"/>
                    <a:pt x="1115" y="0"/>
                  </a:cubicBezTo>
                  <a:close/>
                </a:path>
              </a:pathLst>
            </a:custGeom>
            <a:solidFill>
              <a:srgbClr val="933F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7" name="Google Shape;1527;p51"/>
            <p:cNvSpPr/>
            <p:nvPr/>
          </p:nvSpPr>
          <p:spPr>
            <a:xfrm>
              <a:off x="5836075" y="2403625"/>
              <a:ext cx="337450" cy="86325"/>
            </a:xfrm>
            <a:custGeom>
              <a:avLst/>
              <a:gdLst/>
              <a:ahLst/>
              <a:cxnLst/>
              <a:rect l="l" t="t" r="r" b="b"/>
              <a:pathLst>
                <a:path w="13498" h="3453" extrusionOk="0">
                  <a:moveTo>
                    <a:pt x="13382" y="0"/>
                  </a:moveTo>
                  <a:cubicBezTo>
                    <a:pt x="11152" y="2453"/>
                    <a:pt x="8921" y="3346"/>
                    <a:pt x="6914" y="3346"/>
                  </a:cubicBezTo>
                  <a:cubicBezTo>
                    <a:pt x="5023" y="3346"/>
                    <a:pt x="3239" y="2561"/>
                    <a:pt x="2007" y="1784"/>
                  </a:cubicBezTo>
                  <a:cubicBezTo>
                    <a:pt x="1454" y="1338"/>
                    <a:pt x="1008" y="892"/>
                    <a:pt x="669" y="669"/>
                  </a:cubicBezTo>
                  <a:lnTo>
                    <a:pt x="223" y="223"/>
                  </a:lnTo>
                  <a:cubicBezTo>
                    <a:pt x="116" y="223"/>
                    <a:pt x="116" y="107"/>
                    <a:pt x="116" y="107"/>
                  </a:cubicBezTo>
                  <a:lnTo>
                    <a:pt x="0" y="223"/>
                  </a:lnTo>
                  <a:cubicBezTo>
                    <a:pt x="0" y="223"/>
                    <a:pt x="3016" y="3453"/>
                    <a:pt x="6914" y="3453"/>
                  </a:cubicBezTo>
                  <a:cubicBezTo>
                    <a:pt x="8921" y="3453"/>
                    <a:pt x="11268" y="2561"/>
                    <a:pt x="13498" y="0"/>
                  </a:cubicBezTo>
                  <a:close/>
                </a:path>
              </a:pathLst>
            </a:custGeom>
            <a:solidFill>
              <a:srgbClr val="D86F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8" name="Google Shape;1528;p51"/>
            <p:cNvSpPr/>
            <p:nvPr/>
          </p:nvSpPr>
          <p:spPr>
            <a:xfrm>
              <a:off x="5632675" y="1628600"/>
              <a:ext cx="532375" cy="401475"/>
            </a:xfrm>
            <a:custGeom>
              <a:avLst/>
              <a:gdLst/>
              <a:ahLst/>
              <a:cxnLst/>
              <a:rect l="l" t="t" r="r" b="b"/>
              <a:pathLst>
                <a:path w="21295" h="16059" extrusionOk="0">
                  <a:moveTo>
                    <a:pt x="10367" y="1"/>
                  </a:moveTo>
                  <a:cubicBezTo>
                    <a:pt x="7244" y="1"/>
                    <a:pt x="4791" y="893"/>
                    <a:pt x="3123" y="2561"/>
                  </a:cubicBezTo>
                  <a:cubicBezTo>
                    <a:pt x="0" y="5799"/>
                    <a:pt x="0" y="11036"/>
                    <a:pt x="223" y="15612"/>
                  </a:cubicBezTo>
                  <a:lnTo>
                    <a:pt x="223" y="16058"/>
                  </a:lnTo>
                  <a:lnTo>
                    <a:pt x="446" y="15719"/>
                  </a:lnTo>
                  <a:cubicBezTo>
                    <a:pt x="553" y="15612"/>
                    <a:pt x="2454" y="13043"/>
                    <a:pt x="2561" y="10706"/>
                  </a:cubicBezTo>
                  <a:lnTo>
                    <a:pt x="3230" y="10706"/>
                  </a:lnTo>
                  <a:cubicBezTo>
                    <a:pt x="5014" y="10706"/>
                    <a:pt x="9144" y="10483"/>
                    <a:pt x="11598" y="7914"/>
                  </a:cubicBezTo>
                  <a:lnTo>
                    <a:pt x="11598" y="7914"/>
                  </a:lnTo>
                  <a:cubicBezTo>
                    <a:pt x="11375" y="9145"/>
                    <a:pt x="10929" y="10260"/>
                    <a:pt x="10813" y="10367"/>
                  </a:cubicBezTo>
                  <a:lnTo>
                    <a:pt x="10813" y="10706"/>
                  </a:lnTo>
                  <a:lnTo>
                    <a:pt x="11375" y="10706"/>
                  </a:lnTo>
                  <a:cubicBezTo>
                    <a:pt x="12267" y="10706"/>
                    <a:pt x="14158" y="10483"/>
                    <a:pt x="15050" y="9029"/>
                  </a:cubicBezTo>
                  <a:cubicBezTo>
                    <a:pt x="15389" y="10260"/>
                    <a:pt x="16504" y="13712"/>
                    <a:pt x="20296" y="14720"/>
                  </a:cubicBezTo>
                  <a:lnTo>
                    <a:pt x="20403" y="14720"/>
                  </a:lnTo>
                  <a:lnTo>
                    <a:pt x="20403" y="14604"/>
                  </a:lnTo>
                  <a:cubicBezTo>
                    <a:pt x="20403" y="14604"/>
                    <a:pt x="20742" y="12820"/>
                    <a:pt x="21295" y="11928"/>
                  </a:cubicBezTo>
                  <a:lnTo>
                    <a:pt x="21295" y="11821"/>
                  </a:lnTo>
                  <a:cubicBezTo>
                    <a:pt x="20849" y="4122"/>
                    <a:pt x="17173" y="108"/>
                    <a:pt x="10482" y="1"/>
                  </a:cubicBezTo>
                  <a:close/>
                </a:path>
              </a:pathLst>
            </a:custGeom>
            <a:solidFill>
              <a:srgbClr val="3D35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9" name="Google Shape;1529;p51"/>
            <p:cNvSpPr/>
            <p:nvPr/>
          </p:nvSpPr>
          <p:spPr>
            <a:xfrm>
              <a:off x="5694000" y="1714925"/>
              <a:ext cx="292625" cy="133825"/>
            </a:xfrm>
            <a:custGeom>
              <a:avLst/>
              <a:gdLst/>
              <a:ahLst/>
              <a:cxnLst/>
              <a:rect l="l" t="t" r="r" b="b"/>
              <a:pathLst>
                <a:path w="11705" h="5353" extrusionOk="0">
                  <a:moveTo>
                    <a:pt x="8583" y="0"/>
                  </a:moveTo>
                  <a:cubicBezTo>
                    <a:pt x="7690" y="1454"/>
                    <a:pt x="6468" y="2676"/>
                    <a:pt x="5014" y="3568"/>
                  </a:cubicBezTo>
                  <a:cubicBezTo>
                    <a:pt x="4238" y="4015"/>
                    <a:pt x="3569" y="4354"/>
                    <a:pt x="2784" y="4684"/>
                  </a:cubicBezTo>
                  <a:cubicBezTo>
                    <a:pt x="2008" y="4907"/>
                    <a:pt x="1116" y="5130"/>
                    <a:pt x="331" y="5130"/>
                  </a:cubicBezTo>
                  <a:lnTo>
                    <a:pt x="108" y="5130"/>
                  </a:lnTo>
                  <a:lnTo>
                    <a:pt x="1" y="5246"/>
                  </a:lnTo>
                  <a:cubicBezTo>
                    <a:pt x="1" y="5353"/>
                    <a:pt x="108" y="5353"/>
                    <a:pt x="224" y="5353"/>
                  </a:cubicBezTo>
                  <a:cubicBezTo>
                    <a:pt x="1116" y="5246"/>
                    <a:pt x="2008" y="5130"/>
                    <a:pt x="2784" y="4800"/>
                  </a:cubicBezTo>
                  <a:cubicBezTo>
                    <a:pt x="3676" y="4577"/>
                    <a:pt x="4461" y="4238"/>
                    <a:pt x="5130" y="3791"/>
                  </a:cubicBezTo>
                  <a:cubicBezTo>
                    <a:pt x="6575" y="2899"/>
                    <a:pt x="7690" y="1784"/>
                    <a:pt x="8583" y="446"/>
                  </a:cubicBezTo>
                  <a:lnTo>
                    <a:pt x="8583" y="446"/>
                  </a:lnTo>
                  <a:cubicBezTo>
                    <a:pt x="8699" y="1231"/>
                    <a:pt x="8476" y="2123"/>
                    <a:pt x="9368" y="2453"/>
                  </a:cubicBezTo>
                  <a:lnTo>
                    <a:pt x="9814" y="2453"/>
                  </a:lnTo>
                  <a:cubicBezTo>
                    <a:pt x="10483" y="2453"/>
                    <a:pt x="10929" y="2007"/>
                    <a:pt x="11375" y="1561"/>
                  </a:cubicBezTo>
                  <a:lnTo>
                    <a:pt x="11375" y="1561"/>
                  </a:lnTo>
                  <a:cubicBezTo>
                    <a:pt x="11375" y="2792"/>
                    <a:pt x="10929" y="3907"/>
                    <a:pt x="10483" y="5023"/>
                  </a:cubicBezTo>
                  <a:cubicBezTo>
                    <a:pt x="10483" y="5130"/>
                    <a:pt x="10483" y="5130"/>
                    <a:pt x="10590" y="5130"/>
                  </a:cubicBezTo>
                  <a:cubicBezTo>
                    <a:pt x="11482" y="4015"/>
                    <a:pt x="11705" y="2569"/>
                    <a:pt x="11598" y="1115"/>
                  </a:cubicBezTo>
                  <a:lnTo>
                    <a:pt x="11482" y="1008"/>
                  </a:lnTo>
                  <a:cubicBezTo>
                    <a:pt x="11375" y="1008"/>
                    <a:pt x="11375" y="1008"/>
                    <a:pt x="11375" y="1115"/>
                  </a:cubicBezTo>
                  <a:cubicBezTo>
                    <a:pt x="11036" y="1561"/>
                    <a:pt x="10483" y="2230"/>
                    <a:pt x="9814" y="2230"/>
                  </a:cubicBezTo>
                  <a:cubicBezTo>
                    <a:pt x="9698" y="2230"/>
                    <a:pt x="9591" y="2123"/>
                    <a:pt x="9475" y="2123"/>
                  </a:cubicBezTo>
                  <a:cubicBezTo>
                    <a:pt x="8699" y="1784"/>
                    <a:pt x="9029" y="669"/>
                    <a:pt x="8806" y="116"/>
                  </a:cubicBezTo>
                  <a:cubicBezTo>
                    <a:pt x="8806" y="0"/>
                    <a:pt x="8806" y="0"/>
                    <a:pt x="8699" y="0"/>
                  </a:cubicBezTo>
                  <a:close/>
                </a:path>
              </a:pathLst>
            </a:custGeom>
            <a:solidFill>
              <a:srgbClr val="0F0B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0" name="Google Shape;1530;p51"/>
            <p:cNvSpPr/>
            <p:nvPr/>
          </p:nvSpPr>
          <p:spPr>
            <a:xfrm>
              <a:off x="6042375" y="1748375"/>
              <a:ext cx="72500" cy="172850"/>
            </a:xfrm>
            <a:custGeom>
              <a:avLst/>
              <a:gdLst/>
              <a:ahLst/>
              <a:cxnLst/>
              <a:rect l="l" t="t" r="r" b="b"/>
              <a:pathLst>
                <a:path w="2900" h="6914" extrusionOk="0">
                  <a:moveTo>
                    <a:pt x="223" y="0"/>
                  </a:moveTo>
                  <a:cubicBezTo>
                    <a:pt x="116" y="0"/>
                    <a:pt x="0" y="0"/>
                    <a:pt x="116" y="116"/>
                  </a:cubicBezTo>
                  <a:lnTo>
                    <a:pt x="116" y="1115"/>
                  </a:lnTo>
                  <a:cubicBezTo>
                    <a:pt x="116" y="1338"/>
                    <a:pt x="223" y="1677"/>
                    <a:pt x="223" y="2007"/>
                  </a:cubicBezTo>
                  <a:cubicBezTo>
                    <a:pt x="339" y="2569"/>
                    <a:pt x="562" y="3239"/>
                    <a:pt x="785" y="3792"/>
                  </a:cubicBezTo>
                  <a:cubicBezTo>
                    <a:pt x="1115" y="5023"/>
                    <a:pt x="1784" y="6022"/>
                    <a:pt x="2677" y="6914"/>
                  </a:cubicBezTo>
                  <a:cubicBezTo>
                    <a:pt x="2792" y="6914"/>
                    <a:pt x="2900" y="6807"/>
                    <a:pt x="2792" y="6807"/>
                  </a:cubicBezTo>
                  <a:cubicBezTo>
                    <a:pt x="2007" y="5799"/>
                    <a:pt x="1338" y="4800"/>
                    <a:pt x="892" y="3685"/>
                  </a:cubicBezTo>
                  <a:cubicBezTo>
                    <a:pt x="669" y="3123"/>
                    <a:pt x="562" y="2569"/>
                    <a:pt x="446" y="2007"/>
                  </a:cubicBezTo>
                  <a:cubicBezTo>
                    <a:pt x="339" y="1677"/>
                    <a:pt x="339" y="1338"/>
                    <a:pt x="339" y="1008"/>
                  </a:cubicBezTo>
                  <a:cubicBezTo>
                    <a:pt x="223" y="785"/>
                    <a:pt x="223" y="339"/>
                    <a:pt x="339" y="116"/>
                  </a:cubicBezTo>
                  <a:cubicBezTo>
                    <a:pt x="339" y="0"/>
                    <a:pt x="223" y="0"/>
                    <a:pt x="223" y="0"/>
                  </a:cubicBezTo>
                  <a:close/>
                </a:path>
              </a:pathLst>
            </a:custGeom>
            <a:solidFill>
              <a:srgbClr val="0F0B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1" name="Google Shape;1531;p51"/>
            <p:cNvSpPr/>
            <p:nvPr/>
          </p:nvSpPr>
          <p:spPr>
            <a:xfrm>
              <a:off x="5752425" y="1681450"/>
              <a:ext cx="94825" cy="75425"/>
            </a:xfrm>
            <a:custGeom>
              <a:avLst/>
              <a:gdLst/>
              <a:ahLst/>
              <a:cxnLst/>
              <a:rect l="l" t="t" r="r" b="b"/>
              <a:pathLst>
                <a:path w="3793" h="3017" extrusionOk="0">
                  <a:moveTo>
                    <a:pt x="3569" y="1"/>
                  </a:moveTo>
                  <a:cubicBezTo>
                    <a:pt x="2570" y="1116"/>
                    <a:pt x="1339" y="2008"/>
                    <a:pt x="117" y="2793"/>
                  </a:cubicBezTo>
                  <a:cubicBezTo>
                    <a:pt x="1" y="2900"/>
                    <a:pt x="117" y="3016"/>
                    <a:pt x="224" y="3016"/>
                  </a:cubicBezTo>
                  <a:cubicBezTo>
                    <a:pt x="1562" y="2231"/>
                    <a:pt x="2677" y="1232"/>
                    <a:pt x="3792" y="224"/>
                  </a:cubicBezTo>
                  <a:cubicBezTo>
                    <a:pt x="3792" y="117"/>
                    <a:pt x="3792" y="1"/>
                    <a:pt x="3685" y="1"/>
                  </a:cubicBezTo>
                  <a:close/>
                </a:path>
              </a:pathLst>
            </a:custGeom>
            <a:solidFill>
              <a:srgbClr val="0F0B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2" name="Google Shape;1532;p51"/>
            <p:cNvSpPr/>
            <p:nvPr/>
          </p:nvSpPr>
          <p:spPr>
            <a:xfrm>
              <a:off x="5604800" y="1636850"/>
              <a:ext cx="133825" cy="206325"/>
            </a:xfrm>
            <a:custGeom>
              <a:avLst/>
              <a:gdLst/>
              <a:ahLst/>
              <a:cxnLst/>
              <a:rect l="l" t="t" r="r" b="b"/>
              <a:pathLst>
                <a:path w="5353" h="8253" extrusionOk="0">
                  <a:moveTo>
                    <a:pt x="5130" y="1"/>
                  </a:moveTo>
                  <a:lnTo>
                    <a:pt x="5130" y="117"/>
                  </a:lnTo>
                  <a:cubicBezTo>
                    <a:pt x="4461" y="563"/>
                    <a:pt x="3792" y="1009"/>
                    <a:pt x="3122" y="1562"/>
                  </a:cubicBezTo>
                  <a:cubicBezTo>
                    <a:pt x="2560" y="2124"/>
                    <a:pt x="2007" y="2793"/>
                    <a:pt x="1561" y="3462"/>
                  </a:cubicBezTo>
                  <a:cubicBezTo>
                    <a:pt x="669" y="4907"/>
                    <a:pt x="0" y="6468"/>
                    <a:pt x="0" y="8146"/>
                  </a:cubicBezTo>
                  <a:cubicBezTo>
                    <a:pt x="0" y="8253"/>
                    <a:pt x="107" y="8253"/>
                    <a:pt x="107" y="8253"/>
                  </a:cubicBezTo>
                  <a:lnTo>
                    <a:pt x="223" y="8253"/>
                  </a:lnTo>
                  <a:cubicBezTo>
                    <a:pt x="446" y="6584"/>
                    <a:pt x="892" y="5023"/>
                    <a:pt x="1784" y="3685"/>
                  </a:cubicBezTo>
                  <a:cubicBezTo>
                    <a:pt x="2560" y="2347"/>
                    <a:pt x="3792" y="1009"/>
                    <a:pt x="5237" y="224"/>
                  </a:cubicBezTo>
                  <a:cubicBezTo>
                    <a:pt x="5353" y="224"/>
                    <a:pt x="5237" y="1"/>
                    <a:pt x="5130" y="1"/>
                  </a:cubicBezTo>
                  <a:close/>
                </a:path>
              </a:pathLst>
            </a:custGeom>
            <a:solidFill>
              <a:srgbClr val="0F0B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3" name="Google Shape;1533;p51"/>
            <p:cNvSpPr/>
            <p:nvPr/>
          </p:nvSpPr>
          <p:spPr>
            <a:xfrm>
              <a:off x="6062000" y="1667625"/>
              <a:ext cx="147650" cy="172875"/>
            </a:xfrm>
            <a:custGeom>
              <a:avLst/>
              <a:gdLst/>
              <a:ahLst/>
              <a:cxnLst/>
              <a:rect l="l" t="t" r="r" b="b"/>
              <a:pathLst>
                <a:path w="5906" h="6915" extrusionOk="0">
                  <a:moveTo>
                    <a:pt x="223" y="1"/>
                  </a:moveTo>
                  <a:cubicBezTo>
                    <a:pt x="107" y="1"/>
                    <a:pt x="0" y="224"/>
                    <a:pt x="107" y="224"/>
                  </a:cubicBezTo>
                  <a:cubicBezTo>
                    <a:pt x="1561" y="554"/>
                    <a:pt x="2784" y="1669"/>
                    <a:pt x="3569" y="2677"/>
                  </a:cubicBezTo>
                  <a:cubicBezTo>
                    <a:pt x="4015" y="3346"/>
                    <a:pt x="4345" y="3899"/>
                    <a:pt x="4684" y="4568"/>
                  </a:cubicBezTo>
                  <a:cubicBezTo>
                    <a:pt x="5014" y="5353"/>
                    <a:pt x="5237" y="6022"/>
                    <a:pt x="5576" y="6799"/>
                  </a:cubicBezTo>
                  <a:cubicBezTo>
                    <a:pt x="5576" y="6915"/>
                    <a:pt x="5683" y="6915"/>
                    <a:pt x="5683" y="6915"/>
                  </a:cubicBezTo>
                  <a:cubicBezTo>
                    <a:pt x="5799" y="6915"/>
                    <a:pt x="5906" y="6799"/>
                    <a:pt x="5906" y="6692"/>
                  </a:cubicBezTo>
                  <a:cubicBezTo>
                    <a:pt x="5683" y="5907"/>
                    <a:pt x="5353" y="5130"/>
                    <a:pt x="4907" y="4461"/>
                  </a:cubicBezTo>
                  <a:cubicBezTo>
                    <a:pt x="4568" y="3792"/>
                    <a:pt x="4122" y="3007"/>
                    <a:pt x="3676" y="2454"/>
                  </a:cubicBezTo>
                  <a:cubicBezTo>
                    <a:pt x="2784" y="1339"/>
                    <a:pt x="1561" y="554"/>
                    <a:pt x="223" y="1"/>
                  </a:cubicBezTo>
                  <a:close/>
                </a:path>
              </a:pathLst>
            </a:custGeom>
            <a:solidFill>
              <a:srgbClr val="0F0B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4" name="Google Shape;1534;p51"/>
            <p:cNvSpPr/>
            <p:nvPr/>
          </p:nvSpPr>
          <p:spPr>
            <a:xfrm>
              <a:off x="5537875" y="2013325"/>
              <a:ext cx="16750" cy="211900"/>
            </a:xfrm>
            <a:custGeom>
              <a:avLst/>
              <a:gdLst/>
              <a:ahLst/>
              <a:cxnLst/>
              <a:rect l="l" t="t" r="r" b="b"/>
              <a:pathLst>
                <a:path w="670" h="8476" extrusionOk="0">
                  <a:moveTo>
                    <a:pt x="554" y="0"/>
                  </a:moveTo>
                  <a:cubicBezTo>
                    <a:pt x="447" y="0"/>
                    <a:pt x="447" y="0"/>
                    <a:pt x="447" y="107"/>
                  </a:cubicBezTo>
                  <a:cubicBezTo>
                    <a:pt x="447" y="777"/>
                    <a:pt x="331" y="1562"/>
                    <a:pt x="224" y="2231"/>
                  </a:cubicBezTo>
                  <a:cubicBezTo>
                    <a:pt x="224" y="2900"/>
                    <a:pt x="224" y="3569"/>
                    <a:pt x="108" y="4345"/>
                  </a:cubicBezTo>
                  <a:cubicBezTo>
                    <a:pt x="108" y="5683"/>
                    <a:pt x="1" y="7021"/>
                    <a:pt x="224" y="8359"/>
                  </a:cubicBezTo>
                  <a:cubicBezTo>
                    <a:pt x="224" y="8475"/>
                    <a:pt x="331" y="8475"/>
                    <a:pt x="331" y="8475"/>
                  </a:cubicBezTo>
                  <a:cubicBezTo>
                    <a:pt x="447" y="8475"/>
                    <a:pt x="447" y="8359"/>
                    <a:pt x="447" y="8359"/>
                  </a:cubicBezTo>
                  <a:cubicBezTo>
                    <a:pt x="554" y="7021"/>
                    <a:pt x="447" y="5683"/>
                    <a:pt x="447" y="4345"/>
                  </a:cubicBezTo>
                  <a:lnTo>
                    <a:pt x="447" y="2338"/>
                  </a:lnTo>
                  <a:cubicBezTo>
                    <a:pt x="447" y="1669"/>
                    <a:pt x="447" y="892"/>
                    <a:pt x="670" y="107"/>
                  </a:cubicBezTo>
                  <a:lnTo>
                    <a:pt x="554" y="0"/>
                  </a:lnTo>
                  <a:close/>
                </a:path>
              </a:pathLst>
            </a:custGeom>
            <a:solidFill>
              <a:srgbClr val="0F0B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5" name="Google Shape;1535;p51"/>
            <p:cNvSpPr/>
            <p:nvPr/>
          </p:nvSpPr>
          <p:spPr>
            <a:xfrm>
              <a:off x="5607475" y="2177700"/>
              <a:ext cx="8500" cy="41950"/>
            </a:xfrm>
            <a:custGeom>
              <a:avLst/>
              <a:gdLst/>
              <a:ahLst/>
              <a:cxnLst/>
              <a:rect l="l" t="t" r="r" b="b"/>
              <a:pathLst>
                <a:path w="340" h="1678" extrusionOk="0">
                  <a:moveTo>
                    <a:pt x="116" y="0"/>
                  </a:moveTo>
                  <a:cubicBezTo>
                    <a:pt x="116" y="0"/>
                    <a:pt x="0" y="0"/>
                    <a:pt x="0" y="116"/>
                  </a:cubicBezTo>
                  <a:lnTo>
                    <a:pt x="0" y="892"/>
                  </a:lnTo>
                  <a:cubicBezTo>
                    <a:pt x="0" y="1115"/>
                    <a:pt x="0" y="1338"/>
                    <a:pt x="116" y="1561"/>
                  </a:cubicBezTo>
                  <a:cubicBezTo>
                    <a:pt x="116" y="1677"/>
                    <a:pt x="223" y="1677"/>
                    <a:pt x="223" y="1677"/>
                  </a:cubicBezTo>
                  <a:cubicBezTo>
                    <a:pt x="223" y="1677"/>
                    <a:pt x="339" y="1677"/>
                    <a:pt x="339" y="1561"/>
                  </a:cubicBezTo>
                  <a:lnTo>
                    <a:pt x="339" y="892"/>
                  </a:lnTo>
                  <a:cubicBezTo>
                    <a:pt x="339" y="562"/>
                    <a:pt x="223" y="339"/>
                    <a:pt x="223" y="116"/>
                  </a:cubicBezTo>
                  <a:cubicBezTo>
                    <a:pt x="223" y="0"/>
                    <a:pt x="223" y="0"/>
                    <a:pt x="116" y="0"/>
                  </a:cubicBezTo>
                  <a:close/>
                </a:path>
              </a:pathLst>
            </a:custGeom>
            <a:solidFill>
              <a:srgbClr val="0F0B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6" name="Google Shape;1536;p51"/>
            <p:cNvSpPr/>
            <p:nvPr/>
          </p:nvSpPr>
          <p:spPr>
            <a:xfrm>
              <a:off x="6246000" y="2038300"/>
              <a:ext cx="16750" cy="139425"/>
            </a:xfrm>
            <a:custGeom>
              <a:avLst/>
              <a:gdLst/>
              <a:ahLst/>
              <a:cxnLst/>
              <a:rect l="l" t="t" r="r" b="b"/>
              <a:pathLst>
                <a:path w="670" h="5577" extrusionOk="0">
                  <a:moveTo>
                    <a:pt x="107" y="1"/>
                  </a:moveTo>
                  <a:cubicBezTo>
                    <a:pt x="107" y="1"/>
                    <a:pt x="0" y="117"/>
                    <a:pt x="0" y="224"/>
                  </a:cubicBezTo>
                  <a:cubicBezTo>
                    <a:pt x="223" y="1116"/>
                    <a:pt x="223" y="2008"/>
                    <a:pt x="330" y="2900"/>
                  </a:cubicBezTo>
                  <a:cubicBezTo>
                    <a:pt x="330" y="3792"/>
                    <a:pt x="223" y="4684"/>
                    <a:pt x="330" y="5576"/>
                  </a:cubicBezTo>
                  <a:lnTo>
                    <a:pt x="446" y="5576"/>
                  </a:lnTo>
                  <a:cubicBezTo>
                    <a:pt x="669" y="4684"/>
                    <a:pt x="669" y="3685"/>
                    <a:pt x="553" y="2793"/>
                  </a:cubicBezTo>
                  <a:lnTo>
                    <a:pt x="223" y="117"/>
                  </a:lnTo>
                  <a:cubicBezTo>
                    <a:pt x="223" y="117"/>
                    <a:pt x="223" y="1"/>
                    <a:pt x="107" y="1"/>
                  </a:cubicBezTo>
                  <a:close/>
                </a:path>
              </a:pathLst>
            </a:custGeom>
            <a:solidFill>
              <a:srgbClr val="0F0B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7" name="Google Shape;1537;p51"/>
            <p:cNvSpPr/>
            <p:nvPr/>
          </p:nvSpPr>
          <p:spPr>
            <a:xfrm>
              <a:off x="6198475" y="2138675"/>
              <a:ext cx="8500" cy="22325"/>
            </a:xfrm>
            <a:custGeom>
              <a:avLst/>
              <a:gdLst/>
              <a:ahLst/>
              <a:cxnLst/>
              <a:rect l="l" t="t" r="r" b="b"/>
              <a:pathLst>
                <a:path w="340" h="893" extrusionOk="0">
                  <a:moveTo>
                    <a:pt x="117" y="0"/>
                  </a:moveTo>
                  <a:cubicBezTo>
                    <a:pt x="1" y="0"/>
                    <a:pt x="1" y="116"/>
                    <a:pt x="1" y="116"/>
                  </a:cubicBezTo>
                  <a:cubicBezTo>
                    <a:pt x="1" y="339"/>
                    <a:pt x="117" y="669"/>
                    <a:pt x="117" y="892"/>
                  </a:cubicBezTo>
                  <a:lnTo>
                    <a:pt x="224" y="892"/>
                  </a:lnTo>
                  <a:cubicBezTo>
                    <a:pt x="224" y="892"/>
                    <a:pt x="340" y="892"/>
                    <a:pt x="340" y="785"/>
                  </a:cubicBezTo>
                  <a:cubicBezTo>
                    <a:pt x="224" y="562"/>
                    <a:pt x="224" y="339"/>
                    <a:pt x="224" y="116"/>
                  </a:cubicBezTo>
                  <a:cubicBezTo>
                    <a:pt x="224" y="0"/>
                    <a:pt x="224" y="0"/>
                    <a:pt x="117" y="0"/>
                  </a:cubicBezTo>
                  <a:close/>
                </a:path>
              </a:pathLst>
            </a:custGeom>
            <a:solidFill>
              <a:srgbClr val="0F0B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8" name="Google Shape;1538;p51"/>
            <p:cNvSpPr/>
            <p:nvPr/>
          </p:nvSpPr>
          <p:spPr>
            <a:xfrm>
              <a:off x="238125" y="4388550"/>
              <a:ext cx="2838025" cy="471050"/>
            </a:xfrm>
            <a:custGeom>
              <a:avLst/>
              <a:gdLst/>
              <a:ahLst/>
              <a:cxnLst/>
              <a:rect l="l" t="t" r="r" b="b"/>
              <a:pathLst>
                <a:path w="113521" h="18842" extrusionOk="0">
                  <a:moveTo>
                    <a:pt x="0" y="0"/>
                  </a:moveTo>
                  <a:lnTo>
                    <a:pt x="0" y="18842"/>
                  </a:lnTo>
                  <a:lnTo>
                    <a:pt x="113520" y="18842"/>
                  </a:lnTo>
                  <a:lnTo>
                    <a:pt x="113520" y="0"/>
                  </a:lnTo>
                  <a:close/>
                </a:path>
              </a:pathLst>
            </a:custGeom>
            <a:solidFill>
              <a:srgbClr val="A4AB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9" name="Google Shape;1539;p51"/>
            <p:cNvSpPr/>
            <p:nvPr/>
          </p:nvSpPr>
          <p:spPr>
            <a:xfrm>
              <a:off x="305025" y="4516800"/>
              <a:ext cx="2654025" cy="231300"/>
            </a:xfrm>
            <a:custGeom>
              <a:avLst/>
              <a:gdLst/>
              <a:ahLst/>
              <a:cxnLst/>
              <a:rect l="l" t="t" r="r" b="b"/>
              <a:pathLst>
                <a:path w="106161" h="9252" extrusionOk="0">
                  <a:moveTo>
                    <a:pt x="0" y="0"/>
                  </a:moveTo>
                  <a:lnTo>
                    <a:pt x="0" y="107"/>
                  </a:lnTo>
                  <a:lnTo>
                    <a:pt x="106054" y="107"/>
                  </a:lnTo>
                  <a:lnTo>
                    <a:pt x="106054" y="9251"/>
                  </a:lnTo>
                  <a:lnTo>
                    <a:pt x="106161" y="9251"/>
                  </a:lnTo>
                  <a:lnTo>
                    <a:pt x="106161" y="0"/>
                  </a:lnTo>
                  <a:close/>
                </a:path>
              </a:pathLst>
            </a:custGeom>
            <a:solidFill>
              <a:srgbClr val="3D35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0" name="Google Shape;1540;p51"/>
            <p:cNvSpPr/>
            <p:nvPr/>
          </p:nvSpPr>
          <p:spPr>
            <a:xfrm>
              <a:off x="257750" y="4558500"/>
              <a:ext cx="1739625" cy="239775"/>
            </a:xfrm>
            <a:custGeom>
              <a:avLst/>
              <a:gdLst/>
              <a:ahLst/>
              <a:cxnLst/>
              <a:rect l="l" t="t" r="r" b="b"/>
              <a:pathLst>
                <a:path w="69585" h="9591" extrusionOk="0">
                  <a:moveTo>
                    <a:pt x="39476" y="0"/>
                  </a:moveTo>
                  <a:cubicBezTo>
                    <a:pt x="37129" y="0"/>
                    <a:pt x="33454" y="562"/>
                    <a:pt x="29324" y="1338"/>
                  </a:cubicBezTo>
                  <a:cubicBezTo>
                    <a:pt x="16950" y="3792"/>
                    <a:pt x="0" y="8591"/>
                    <a:pt x="0" y="8591"/>
                  </a:cubicBezTo>
                  <a:lnTo>
                    <a:pt x="0" y="8814"/>
                  </a:lnTo>
                  <a:cubicBezTo>
                    <a:pt x="0" y="8814"/>
                    <a:pt x="107" y="8698"/>
                    <a:pt x="330" y="8698"/>
                  </a:cubicBezTo>
                  <a:cubicBezTo>
                    <a:pt x="2007" y="8145"/>
                    <a:pt x="9590" y="6022"/>
                    <a:pt x="17842" y="4015"/>
                  </a:cubicBezTo>
                  <a:cubicBezTo>
                    <a:pt x="21964" y="3016"/>
                    <a:pt x="26317" y="2123"/>
                    <a:pt x="30109" y="1338"/>
                  </a:cubicBezTo>
                  <a:cubicBezTo>
                    <a:pt x="34007" y="669"/>
                    <a:pt x="37352" y="116"/>
                    <a:pt x="39476" y="116"/>
                  </a:cubicBezTo>
                  <a:cubicBezTo>
                    <a:pt x="40145" y="116"/>
                    <a:pt x="40814" y="223"/>
                    <a:pt x="41144" y="339"/>
                  </a:cubicBezTo>
                  <a:cubicBezTo>
                    <a:pt x="42152" y="446"/>
                    <a:pt x="42705" y="785"/>
                    <a:pt x="43044" y="1231"/>
                  </a:cubicBezTo>
                  <a:cubicBezTo>
                    <a:pt x="43490" y="1677"/>
                    <a:pt x="43597" y="2231"/>
                    <a:pt x="43597" y="2793"/>
                  </a:cubicBezTo>
                  <a:cubicBezTo>
                    <a:pt x="43597" y="3569"/>
                    <a:pt x="43267" y="4461"/>
                    <a:pt x="43044" y="5353"/>
                  </a:cubicBezTo>
                  <a:cubicBezTo>
                    <a:pt x="42821" y="6245"/>
                    <a:pt x="42482" y="7137"/>
                    <a:pt x="42482" y="7806"/>
                  </a:cubicBezTo>
                  <a:cubicBezTo>
                    <a:pt x="42482" y="8029"/>
                    <a:pt x="42598" y="8368"/>
                    <a:pt x="42598" y="8591"/>
                  </a:cubicBezTo>
                  <a:cubicBezTo>
                    <a:pt x="42821" y="8921"/>
                    <a:pt x="43044" y="9144"/>
                    <a:pt x="43374" y="9367"/>
                  </a:cubicBezTo>
                  <a:cubicBezTo>
                    <a:pt x="43820" y="9483"/>
                    <a:pt x="44382" y="9590"/>
                    <a:pt x="45051" y="9590"/>
                  </a:cubicBezTo>
                  <a:lnTo>
                    <a:pt x="46050" y="9590"/>
                  </a:lnTo>
                  <a:cubicBezTo>
                    <a:pt x="49842" y="9260"/>
                    <a:pt x="52964" y="6914"/>
                    <a:pt x="55864" y="4684"/>
                  </a:cubicBezTo>
                  <a:cubicBezTo>
                    <a:pt x="57318" y="3569"/>
                    <a:pt x="58763" y="2454"/>
                    <a:pt x="60101" y="1677"/>
                  </a:cubicBezTo>
                  <a:cubicBezTo>
                    <a:pt x="61555" y="892"/>
                    <a:pt x="62893" y="339"/>
                    <a:pt x="64339" y="339"/>
                  </a:cubicBezTo>
                  <a:cubicBezTo>
                    <a:pt x="65008" y="339"/>
                    <a:pt x="65570" y="446"/>
                    <a:pt x="66239" y="669"/>
                  </a:cubicBezTo>
                  <a:cubicBezTo>
                    <a:pt x="67461" y="1115"/>
                    <a:pt x="68246" y="1784"/>
                    <a:pt x="68799" y="2570"/>
                  </a:cubicBezTo>
                  <a:cubicBezTo>
                    <a:pt x="69245" y="3346"/>
                    <a:pt x="69468" y="4238"/>
                    <a:pt x="69468" y="5246"/>
                  </a:cubicBezTo>
                  <a:cubicBezTo>
                    <a:pt x="69468" y="6584"/>
                    <a:pt x="69138" y="7922"/>
                    <a:pt x="68692" y="9144"/>
                  </a:cubicBezTo>
                  <a:lnTo>
                    <a:pt x="68799" y="9144"/>
                  </a:lnTo>
                  <a:cubicBezTo>
                    <a:pt x="69245" y="8029"/>
                    <a:pt x="69584" y="6584"/>
                    <a:pt x="69584" y="5246"/>
                  </a:cubicBezTo>
                  <a:cubicBezTo>
                    <a:pt x="69584" y="4238"/>
                    <a:pt x="69361" y="3239"/>
                    <a:pt x="68915" y="2454"/>
                  </a:cubicBezTo>
                  <a:cubicBezTo>
                    <a:pt x="68353" y="1677"/>
                    <a:pt x="67577" y="1008"/>
                    <a:pt x="66239" y="562"/>
                  </a:cubicBezTo>
                  <a:cubicBezTo>
                    <a:pt x="65677" y="339"/>
                    <a:pt x="65008" y="223"/>
                    <a:pt x="64339" y="223"/>
                  </a:cubicBezTo>
                  <a:cubicBezTo>
                    <a:pt x="62893" y="223"/>
                    <a:pt x="61439" y="785"/>
                    <a:pt x="60101" y="1561"/>
                  </a:cubicBezTo>
                  <a:cubicBezTo>
                    <a:pt x="57987" y="2793"/>
                    <a:pt x="55864" y="4577"/>
                    <a:pt x="53526" y="6245"/>
                  </a:cubicBezTo>
                  <a:cubicBezTo>
                    <a:pt x="51296" y="7806"/>
                    <a:pt x="48843" y="9144"/>
                    <a:pt x="46050" y="9483"/>
                  </a:cubicBezTo>
                  <a:lnTo>
                    <a:pt x="45051" y="9483"/>
                  </a:lnTo>
                  <a:cubicBezTo>
                    <a:pt x="44159" y="9483"/>
                    <a:pt x="43490" y="9260"/>
                    <a:pt x="43151" y="9037"/>
                  </a:cubicBezTo>
                  <a:cubicBezTo>
                    <a:pt x="43044" y="8921"/>
                    <a:pt x="42821" y="8698"/>
                    <a:pt x="42821" y="8475"/>
                  </a:cubicBezTo>
                  <a:cubicBezTo>
                    <a:pt x="42705" y="8252"/>
                    <a:pt x="42705" y="8029"/>
                    <a:pt x="42705" y="7806"/>
                  </a:cubicBezTo>
                  <a:cubicBezTo>
                    <a:pt x="42705" y="7137"/>
                    <a:pt x="42928" y="6245"/>
                    <a:pt x="43151" y="5353"/>
                  </a:cubicBezTo>
                  <a:cubicBezTo>
                    <a:pt x="43490" y="4461"/>
                    <a:pt x="43713" y="3569"/>
                    <a:pt x="43713" y="2793"/>
                  </a:cubicBezTo>
                  <a:cubicBezTo>
                    <a:pt x="43713" y="2123"/>
                    <a:pt x="43597" y="1561"/>
                    <a:pt x="43151" y="1115"/>
                  </a:cubicBezTo>
                  <a:cubicBezTo>
                    <a:pt x="42821" y="669"/>
                    <a:pt x="42152" y="339"/>
                    <a:pt x="41260" y="116"/>
                  </a:cubicBezTo>
                  <a:cubicBezTo>
                    <a:pt x="40814" y="0"/>
                    <a:pt x="40252" y="0"/>
                    <a:pt x="39476" y="0"/>
                  </a:cubicBezTo>
                  <a:close/>
                </a:path>
              </a:pathLst>
            </a:custGeom>
            <a:solidFill>
              <a:srgbClr val="3D35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1" name="Google Shape;1541;p51"/>
            <p:cNvSpPr/>
            <p:nvPr/>
          </p:nvSpPr>
          <p:spPr>
            <a:xfrm>
              <a:off x="1411900" y="4661750"/>
              <a:ext cx="61350" cy="52875"/>
            </a:xfrm>
            <a:custGeom>
              <a:avLst/>
              <a:gdLst/>
              <a:ahLst/>
              <a:cxnLst/>
              <a:rect l="l" t="t" r="r" b="b"/>
              <a:pathLst>
                <a:path w="2454" h="2115" extrusionOk="0">
                  <a:moveTo>
                    <a:pt x="1223" y="108"/>
                  </a:moveTo>
                  <a:cubicBezTo>
                    <a:pt x="1562" y="108"/>
                    <a:pt x="1785" y="224"/>
                    <a:pt x="2008" y="331"/>
                  </a:cubicBezTo>
                  <a:cubicBezTo>
                    <a:pt x="2231" y="554"/>
                    <a:pt x="2338" y="777"/>
                    <a:pt x="2338" y="1000"/>
                  </a:cubicBezTo>
                  <a:cubicBezTo>
                    <a:pt x="2338" y="1223"/>
                    <a:pt x="2231" y="1446"/>
                    <a:pt x="2008" y="1669"/>
                  </a:cubicBezTo>
                  <a:cubicBezTo>
                    <a:pt x="1785" y="1785"/>
                    <a:pt x="1562" y="1892"/>
                    <a:pt x="1223" y="1892"/>
                  </a:cubicBezTo>
                  <a:cubicBezTo>
                    <a:pt x="893" y="1892"/>
                    <a:pt x="670" y="1785"/>
                    <a:pt x="447" y="1669"/>
                  </a:cubicBezTo>
                  <a:cubicBezTo>
                    <a:pt x="223" y="1446"/>
                    <a:pt x="108" y="1223"/>
                    <a:pt x="108" y="1000"/>
                  </a:cubicBezTo>
                  <a:cubicBezTo>
                    <a:pt x="108" y="777"/>
                    <a:pt x="223" y="554"/>
                    <a:pt x="447" y="331"/>
                  </a:cubicBezTo>
                  <a:cubicBezTo>
                    <a:pt x="670" y="224"/>
                    <a:pt x="893" y="108"/>
                    <a:pt x="1223" y="108"/>
                  </a:cubicBezTo>
                  <a:close/>
                  <a:moveTo>
                    <a:pt x="1223" y="1"/>
                  </a:moveTo>
                  <a:cubicBezTo>
                    <a:pt x="893" y="1"/>
                    <a:pt x="554" y="108"/>
                    <a:pt x="331" y="224"/>
                  </a:cubicBezTo>
                  <a:cubicBezTo>
                    <a:pt x="108" y="447"/>
                    <a:pt x="0" y="670"/>
                    <a:pt x="0" y="1000"/>
                  </a:cubicBezTo>
                  <a:cubicBezTo>
                    <a:pt x="0" y="1339"/>
                    <a:pt x="108" y="1562"/>
                    <a:pt x="331" y="1785"/>
                  </a:cubicBezTo>
                  <a:cubicBezTo>
                    <a:pt x="554" y="2008"/>
                    <a:pt x="893" y="2115"/>
                    <a:pt x="1223" y="2115"/>
                  </a:cubicBezTo>
                  <a:cubicBezTo>
                    <a:pt x="1562" y="2115"/>
                    <a:pt x="1892" y="2008"/>
                    <a:pt x="2115" y="1785"/>
                  </a:cubicBezTo>
                  <a:cubicBezTo>
                    <a:pt x="2338" y="1562"/>
                    <a:pt x="2454" y="1339"/>
                    <a:pt x="2454" y="1000"/>
                  </a:cubicBezTo>
                  <a:cubicBezTo>
                    <a:pt x="2454" y="670"/>
                    <a:pt x="2338" y="447"/>
                    <a:pt x="2115" y="224"/>
                  </a:cubicBezTo>
                  <a:cubicBezTo>
                    <a:pt x="1892" y="108"/>
                    <a:pt x="1562" y="1"/>
                    <a:pt x="1223" y="1"/>
                  </a:cubicBezTo>
                  <a:close/>
                </a:path>
              </a:pathLst>
            </a:custGeom>
            <a:solidFill>
              <a:srgbClr val="3D35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2" name="Google Shape;1542;p51"/>
            <p:cNvSpPr/>
            <p:nvPr/>
          </p:nvSpPr>
          <p:spPr>
            <a:xfrm>
              <a:off x="500175" y="3075375"/>
              <a:ext cx="644125" cy="1251875"/>
            </a:xfrm>
            <a:custGeom>
              <a:avLst/>
              <a:gdLst/>
              <a:ahLst/>
              <a:cxnLst/>
              <a:rect l="l" t="t" r="r" b="b"/>
              <a:pathLst>
                <a:path w="25765" h="50075" extrusionOk="0">
                  <a:moveTo>
                    <a:pt x="22865" y="3016"/>
                  </a:moveTo>
                  <a:lnTo>
                    <a:pt x="22865" y="46506"/>
                  </a:lnTo>
                  <a:cubicBezTo>
                    <a:pt x="11714" y="45498"/>
                    <a:pt x="2900" y="36131"/>
                    <a:pt x="2900" y="24756"/>
                  </a:cubicBezTo>
                  <a:cubicBezTo>
                    <a:pt x="2900" y="13382"/>
                    <a:pt x="11714" y="4015"/>
                    <a:pt x="22865" y="3016"/>
                  </a:cubicBezTo>
                  <a:close/>
                  <a:moveTo>
                    <a:pt x="24756" y="0"/>
                  </a:moveTo>
                  <a:cubicBezTo>
                    <a:pt x="11044" y="0"/>
                    <a:pt x="0" y="11152"/>
                    <a:pt x="0" y="24756"/>
                  </a:cubicBezTo>
                  <a:cubicBezTo>
                    <a:pt x="0" y="37808"/>
                    <a:pt x="10036" y="48513"/>
                    <a:pt x="22865" y="49405"/>
                  </a:cubicBezTo>
                  <a:lnTo>
                    <a:pt x="22865" y="50074"/>
                  </a:lnTo>
                  <a:lnTo>
                    <a:pt x="25764" y="50074"/>
                  </a:lnTo>
                  <a:lnTo>
                    <a:pt x="25764" y="2124"/>
                  </a:lnTo>
                  <a:lnTo>
                    <a:pt x="24756" y="2124"/>
                  </a:lnTo>
                  <a:lnTo>
                    <a:pt x="24756" y="0"/>
                  </a:ln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3" name="Google Shape;1543;p51"/>
            <p:cNvSpPr/>
            <p:nvPr/>
          </p:nvSpPr>
          <p:spPr>
            <a:xfrm>
              <a:off x="918350" y="4257400"/>
              <a:ext cx="379150" cy="131175"/>
            </a:xfrm>
            <a:custGeom>
              <a:avLst/>
              <a:gdLst/>
              <a:ahLst/>
              <a:cxnLst/>
              <a:rect l="l" t="t" r="r" b="b"/>
              <a:pathLst>
                <a:path w="15166" h="5247" extrusionOk="0">
                  <a:moveTo>
                    <a:pt x="7583" y="1"/>
                  </a:moveTo>
                  <a:lnTo>
                    <a:pt x="0" y="5246"/>
                  </a:lnTo>
                  <a:lnTo>
                    <a:pt x="15166" y="5130"/>
                  </a:lnTo>
                  <a:lnTo>
                    <a:pt x="7583" y="1"/>
                  </a:ln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4" name="Google Shape;1544;p51"/>
            <p:cNvSpPr/>
            <p:nvPr/>
          </p:nvSpPr>
          <p:spPr>
            <a:xfrm>
              <a:off x="569975" y="3694275"/>
              <a:ext cx="501825" cy="546425"/>
            </a:xfrm>
            <a:custGeom>
              <a:avLst/>
              <a:gdLst/>
              <a:ahLst/>
              <a:cxnLst/>
              <a:rect l="l" t="t" r="r" b="b"/>
              <a:pathLst>
                <a:path w="20073" h="21857" extrusionOk="0">
                  <a:moveTo>
                    <a:pt x="1" y="0"/>
                  </a:moveTo>
                  <a:cubicBezTo>
                    <a:pt x="1" y="11491"/>
                    <a:pt x="8806" y="20858"/>
                    <a:pt x="20073" y="21857"/>
                  </a:cubicBezTo>
                  <a:lnTo>
                    <a:pt x="20073" y="21634"/>
                  </a:lnTo>
                  <a:cubicBezTo>
                    <a:pt x="8922" y="20742"/>
                    <a:pt x="108" y="11375"/>
                    <a:pt x="108" y="0"/>
                  </a:cubicBezTo>
                  <a:close/>
                </a:path>
              </a:pathLst>
            </a:custGeom>
            <a:solidFill>
              <a:srgbClr val="3D35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5" name="Google Shape;1545;p51"/>
            <p:cNvSpPr/>
            <p:nvPr/>
          </p:nvSpPr>
          <p:spPr>
            <a:xfrm>
              <a:off x="932400" y="4279700"/>
              <a:ext cx="142075" cy="100400"/>
            </a:xfrm>
            <a:custGeom>
              <a:avLst/>
              <a:gdLst/>
              <a:ahLst/>
              <a:cxnLst/>
              <a:rect l="l" t="t" r="r" b="b"/>
              <a:pathLst>
                <a:path w="5683" h="4016" extrusionOk="0">
                  <a:moveTo>
                    <a:pt x="5683" y="1"/>
                  </a:moveTo>
                  <a:lnTo>
                    <a:pt x="0" y="3792"/>
                  </a:lnTo>
                  <a:lnTo>
                    <a:pt x="107" y="4015"/>
                  </a:lnTo>
                  <a:lnTo>
                    <a:pt x="5683" y="117"/>
                  </a:lnTo>
                  <a:lnTo>
                    <a:pt x="5683" y="1"/>
                  </a:lnTo>
                  <a:close/>
                </a:path>
              </a:pathLst>
            </a:custGeom>
            <a:solidFill>
              <a:srgbClr val="3D35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6" name="Google Shape;1546;p51"/>
            <p:cNvSpPr/>
            <p:nvPr/>
          </p:nvSpPr>
          <p:spPr>
            <a:xfrm>
              <a:off x="681500" y="3259375"/>
              <a:ext cx="872500" cy="872725"/>
            </a:xfrm>
            <a:custGeom>
              <a:avLst/>
              <a:gdLst/>
              <a:ahLst/>
              <a:cxnLst/>
              <a:rect l="l" t="t" r="r" b="b"/>
              <a:pathLst>
                <a:path w="34900" h="34909" extrusionOk="0">
                  <a:moveTo>
                    <a:pt x="17503" y="0"/>
                  </a:moveTo>
                  <a:cubicBezTo>
                    <a:pt x="7806" y="0"/>
                    <a:pt x="0" y="7806"/>
                    <a:pt x="0" y="17396"/>
                  </a:cubicBezTo>
                  <a:cubicBezTo>
                    <a:pt x="0" y="27102"/>
                    <a:pt x="7806" y="34908"/>
                    <a:pt x="17503" y="34908"/>
                  </a:cubicBezTo>
                  <a:cubicBezTo>
                    <a:pt x="27093" y="34908"/>
                    <a:pt x="34899" y="27102"/>
                    <a:pt x="34899" y="17396"/>
                  </a:cubicBezTo>
                  <a:cubicBezTo>
                    <a:pt x="34899" y="7806"/>
                    <a:pt x="27093" y="0"/>
                    <a:pt x="17503" y="0"/>
                  </a:cubicBezTo>
                  <a:close/>
                </a:path>
              </a:pathLst>
            </a:custGeom>
            <a:solidFill>
              <a:srgbClr val="ADB5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7" name="Google Shape;1547;p51"/>
            <p:cNvSpPr/>
            <p:nvPr/>
          </p:nvSpPr>
          <p:spPr>
            <a:xfrm>
              <a:off x="890475" y="3259375"/>
              <a:ext cx="563150" cy="730475"/>
            </a:xfrm>
            <a:custGeom>
              <a:avLst/>
              <a:gdLst/>
              <a:ahLst/>
              <a:cxnLst/>
              <a:rect l="l" t="t" r="r" b="b"/>
              <a:pathLst>
                <a:path w="22526" h="29219" extrusionOk="0">
                  <a:moveTo>
                    <a:pt x="9144" y="0"/>
                  </a:moveTo>
                  <a:cubicBezTo>
                    <a:pt x="6245" y="0"/>
                    <a:pt x="3568" y="669"/>
                    <a:pt x="1231" y="1784"/>
                  </a:cubicBezTo>
                  <a:cubicBezTo>
                    <a:pt x="785" y="2792"/>
                    <a:pt x="0" y="4684"/>
                    <a:pt x="1677" y="6022"/>
                  </a:cubicBezTo>
                  <a:cubicBezTo>
                    <a:pt x="3792" y="7806"/>
                    <a:pt x="5130" y="8475"/>
                    <a:pt x="4577" y="10375"/>
                  </a:cubicBezTo>
                  <a:cubicBezTo>
                    <a:pt x="3907" y="12267"/>
                    <a:pt x="3792" y="13721"/>
                    <a:pt x="4907" y="14836"/>
                  </a:cubicBezTo>
                  <a:cubicBezTo>
                    <a:pt x="5915" y="15835"/>
                    <a:pt x="6468" y="17512"/>
                    <a:pt x="5130" y="18734"/>
                  </a:cubicBezTo>
                  <a:cubicBezTo>
                    <a:pt x="3684" y="19850"/>
                    <a:pt x="4461" y="23311"/>
                    <a:pt x="5576" y="24649"/>
                  </a:cubicBezTo>
                  <a:cubicBezTo>
                    <a:pt x="6691" y="25871"/>
                    <a:pt x="6361" y="28324"/>
                    <a:pt x="8145" y="29110"/>
                  </a:cubicBezTo>
                  <a:cubicBezTo>
                    <a:pt x="8284" y="29184"/>
                    <a:pt x="8411" y="29219"/>
                    <a:pt x="8529" y="29219"/>
                  </a:cubicBezTo>
                  <a:cubicBezTo>
                    <a:pt x="9824" y="29219"/>
                    <a:pt x="9943" y="24998"/>
                    <a:pt x="11374" y="22749"/>
                  </a:cubicBezTo>
                  <a:cubicBezTo>
                    <a:pt x="12936" y="20296"/>
                    <a:pt x="13828" y="19965"/>
                    <a:pt x="14836" y="17512"/>
                  </a:cubicBezTo>
                  <a:cubicBezTo>
                    <a:pt x="15951" y="15166"/>
                    <a:pt x="13721" y="15612"/>
                    <a:pt x="12936" y="14497"/>
                  </a:cubicBezTo>
                  <a:cubicBezTo>
                    <a:pt x="12043" y="13498"/>
                    <a:pt x="16058" y="11375"/>
                    <a:pt x="17289" y="11044"/>
                  </a:cubicBezTo>
                  <a:cubicBezTo>
                    <a:pt x="18511" y="10705"/>
                    <a:pt x="22303" y="9590"/>
                    <a:pt x="22526" y="6245"/>
                  </a:cubicBezTo>
                  <a:cubicBezTo>
                    <a:pt x="19296" y="2346"/>
                    <a:pt x="14497" y="0"/>
                    <a:pt x="9144" y="0"/>
                  </a:cubicBezTo>
                  <a:close/>
                </a:path>
              </a:pathLst>
            </a:custGeom>
            <a:solidFill>
              <a:srgbClr val="C762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8" name="Google Shape;1548;p51"/>
            <p:cNvSpPr/>
            <p:nvPr/>
          </p:nvSpPr>
          <p:spPr>
            <a:xfrm>
              <a:off x="681500" y="3448950"/>
              <a:ext cx="206325" cy="507400"/>
            </a:xfrm>
            <a:custGeom>
              <a:avLst/>
              <a:gdLst/>
              <a:ahLst/>
              <a:cxnLst/>
              <a:rect l="l" t="t" r="r" b="b"/>
              <a:pathLst>
                <a:path w="8253" h="20296" extrusionOk="0">
                  <a:moveTo>
                    <a:pt x="3006" y="0"/>
                  </a:moveTo>
                  <a:cubicBezTo>
                    <a:pt x="1115" y="2792"/>
                    <a:pt x="0" y="6138"/>
                    <a:pt x="0" y="9813"/>
                  </a:cubicBezTo>
                  <a:cubicBezTo>
                    <a:pt x="0" y="13721"/>
                    <a:pt x="1338" y="17396"/>
                    <a:pt x="3452" y="20295"/>
                  </a:cubicBezTo>
                  <a:cubicBezTo>
                    <a:pt x="4015" y="19296"/>
                    <a:pt x="4568" y="18181"/>
                    <a:pt x="5130" y="17289"/>
                  </a:cubicBezTo>
                  <a:cubicBezTo>
                    <a:pt x="5906" y="15728"/>
                    <a:pt x="4684" y="14390"/>
                    <a:pt x="3899" y="12829"/>
                  </a:cubicBezTo>
                  <a:cubicBezTo>
                    <a:pt x="3122" y="11374"/>
                    <a:pt x="5014" y="10152"/>
                    <a:pt x="6575" y="8368"/>
                  </a:cubicBezTo>
                  <a:cubicBezTo>
                    <a:pt x="8252" y="6468"/>
                    <a:pt x="6245" y="5469"/>
                    <a:pt x="4791" y="4131"/>
                  </a:cubicBezTo>
                  <a:cubicBezTo>
                    <a:pt x="3791" y="3122"/>
                    <a:pt x="3229" y="892"/>
                    <a:pt x="3006" y="0"/>
                  </a:cubicBezTo>
                  <a:close/>
                </a:path>
              </a:pathLst>
            </a:custGeom>
            <a:solidFill>
              <a:srgbClr val="C762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9" name="Google Shape;1549;p51"/>
            <p:cNvSpPr/>
            <p:nvPr/>
          </p:nvSpPr>
          <p:spPr>
            <a:xfrm>
              <a:off x="1339425" y="3543725"/>
              <a:ext cx="214575" cy="485100"/>
            </a:xfrm>
            <a:custGeom>
              <a:avLst/>
              <a:gdLst/>
              <a:ahLst/>
              <a:cxnLst/>
              <a:rect l="l" t="t" r="r" b="b"/>
              <a:pathLst>
                <a:path w="8583" h="19404" extrusionOk="0">
                  <a:moveTo>
                    <a:pt x="7467" y="1"/>
                  </a:moveTo>
                  <a:cubicBezTo>
                    <a:pt x="3230" y="1232"/>
                    <a:pt x="2337" y="6468"/>
                    <a:pt x="2899" y="8368"/>
                  </a:cubicBezTo>
                  <a:cubicBezTo>
                    <a:pt x="3453" y="10376"/>
                    <a:pt x="2676" y="10376"/>
                    <a:pt x="1115" y="13605"/>
                  </a:cubicBezTo>
                  <a:cubicBezTo>
                    <a:pt x="0" y="15951"/>
                    <a:pt x="1445" y="18405"/>
                    <a:pt x="2337" y="19404"/>
                  </a:cubicBezTo>
                  <a:cubicBezTo>
                    <a:pt x="6129" y="16281"/>
                    <a:pt x="8582" y="11375"/>
                    <a:pt x="8582" y="6022"/>
                  </a:cubicBezTo>
                  <a:cubicBezTo>
                    <a:pt x="8582" y="3908"/>
                    <a:pt x="8252" y="1901"/>
                    <a:pt x="7467" y="1"/>
                  </a:cubicBezTo>
                  <a:close/>
                </a:path>
              </a:pathLst>
            </a:custGeom>
            <a:solidFill>
              <a:srgbClr val="C762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0" name="Google Shape;1550;p51"/>
            <p:cNvSpPr/>
            <p:nvPr/>
          </p:nvSpPr>
          <p:spPr>
            <a:xfrm>
              <a:off x="678600" y="3577175"/>
              <a:ext cx="535275" cy="554925"/>
            </a:xfrm>
            <a:custGeom>
              <a:avLst/>
              <a:gdLst/>
              <a:ahLst/>
              <a:cxnLst/>
              <a:rect l="l" t="t" r="r" b="b"/>
              <a:pathLst>
                <a:path w="21411" h="22197" extrusionOk="0">
                  <a:moveTo>
                    <a:pt x="669" y="1"/>
                  </a:moveTo>
                  <a:cubicBezTo>
                    <a:pt x="223" y="1562"/>
                    <a:pt x="0" y="3123"/>
                    <a:pt x="0" y="4684"/>
                  </a:cubicBezTo>
                  <a:cubicBezTo>
                    <a:pt x="0" y="14390"/>
                    <a:pt x="7922" y="22196"/>
                    <a:pt x="17619" y="22196"/>
                  </a:cubicBezTo>
                  <a:cubicBezTo>
                    <a:pt x="18850" y="22196"/>
                    <a:pt x="20188" y="22080"/>
                    <a:pt x="21411" y="21857"/>
                  </a:cubicBezTo>
                  <a:lnTo>
                    <a:pt x="21304" y="21634"/>
                  </a:lnTo>
                  <a:cubicBezTo>
                    <a:pt x="20188" y="21973"/>
                    <a:pt x="18850" y="22080"/>
                    <a:pt x="17619" y="22080"/>
                  </a:cubicBezTo>
                  <a:cubicBezTo>
                    <a:pt x="12829" y="22080"/>
                    <a:pt x="8475" y="20189"/>
                    <a:pt x="5246" y="16951"/>
                  </a:cubicBezTo>
                  <a:cubicBezTo>
                    <a:pt x="2123" y="13828"/>
                    <a:pt x="223" y="9484"/>
                    <a:pt x="223" y="4684"/>
                  </a:cubicBezTo>
                  <a:cubicBezTo>
                    <a:pt x="223" y="3123"/>
                    <a:pt x="446" y="1562"/>
                    <a:pt x="785" y="117"/>
                  </a:cubicBezTo>
                  <a:lnTo>
                    <a:pt x="669" y="1"/>
                  </a:lnTo>
                  <a:close/>
                </a:path>
              </a:pathLst>
            </a:custGeom>
            <a:solidFill>
              <a:srgbClr val="3D35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51" name="Google Shape;1551;p51"/>
          <p:cNvSpPr txBox="1">
            <a:spLocks noGrp="1"/>
          </p:cNvSpPr>
          <p:nvPr>
            <p:ph type="title"/>
          </p:nvPr>
        </p:nvSpPr>
        <p:spPr>
          <a:xfrm>
            <a:off x="1173379" y="415282"/>
            <a:ext cx="4555041" cy="286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chemeClr val="bg1"/>
                </a:solidFill>
                <a:latin typeface="Times New Roman" panose="02020603050405020304" pitchFamily="18" charset="0"/>
                <a:cs typeface="Times New Roman" panose="02020603050405020304" pitchFamily="18" charset="0"/>
              </a:rPr>
              <a:t> </a:t>
            </a:r>
            <a:r>
              <a:rPr lang="en" sz="7200">
                <a:solidFill>
                  <a:schemeClr val="bg1"/>
                </a:solidFill>
                <a:latin typeface="Times New Roman" panose="02020603050405020304" pitchFamily="18" charset="0"/>
                <a:cs typeface="Times New Roman" panose="02020603050405020304" pitchFamily="18" charset="0"/>
              </a:rPr>
              <a:t>1.</a:t>
            </a:r>
            <a:r>
              <a:rPr lang="en" sz="6600">
                <a:solidFill>
                  <a:schemeClr val="bg1"/>
                </a:solidFill>
                <a:latin typeface="Times New Roman" panose="02020603050405020304" pitchFamily="18" charset="0"/>
                <a:cs typeface="Times New Roman" panose="02020603050405020304" pitchFamily="18" charset="0"/>
              </a:rPr>
              <a:t> </a:t>
            </a:r>
            <a:r>
              <a:rPr lang="en" sz="2800">
                <a:solidFill>
                  <a:schemeClr val="bg1"/>
                </a:solidFill>
                <a:latin typeface="Times New Roman" panose="02020603050405020304" pitchFamily="18" charset="0"/>
                <a:cs typeface="Times New Roman" panose="02020603050405020304" pitchFamily="18" charset="0"/>
              </a:rPr>
              <a:t/>
            </a:r>
            <a:br>
              <a:rPr lang="en" sz="2800">
                <a:solidFill>
                  <a:schemeClr val="bg1"/>
                </a:solidFill>
                <a:latin typeface="Times New Roman" panose="02020603050405020304" pitchFamily="18" charset="0"/>
                <a:cs typeface="Times New Roman" panose="02020603050405020304" pitchFamily="18" charset="0"/>
              </a:rPr>
            </a:br>
            <a:r>
              <a:rPr lang="en-US" sz="8000" i="1">
                <a:solidFill>
                  <a:schemeClr val="bg1"/>
                </a:solidFill>
                <a:latin typeface="Times New Roman" panose="02020603050405020304" pitchFamily="18" charset="0"/>
                <a:cs typeface="Times New Roman" panose="02020603050405020304" pitchFamily="18" charset="0"/>
              </a:rPr>
              <a:t>Bài 1</a:t>
            </a:r>
            <a:endParaRPr sz="2800" i="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3721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69"/>
                                        </p:tgtEl>
                                        <p:attrNameLst>
                                          <p:attrName>style.visibility</p:attrName>
                                        </p:attrNameLst>
                                      </p:cBhvr>
                                      <p:to>
                                        <p:strVal val="visible"/>
                                      </p:to>
                                    </p:set>
                                    <p:anim calcmode="lin" valueType="num">
                                      <p:cBhvr additive="base">
                                        <p:cTn id="7" dur="500" fill="hold"/>
                                        <p:tgtEl>
                                          <p:spTgt spid="1369"/>
                                        </p:tgtEl>
                                        <p:attrNameLst>
                                          <p:attrName>ppt_x</p:attrName>
                                        </p:attrNameLst>
                                      </p:cBhvr>
                                      <p:tavLst>
                                        <p:tav tm="0">
                                          <p:val>
                                            <p:strVal val="#ppt_x"/>
                                          </p:val>
                                        </p:tav>
                                        <p:tav tm="100000">
                                          <p:val>
                                            <p:strVal val="#ppt_x"/>
                                          </p:val>
                                        </p:tav>
                                      </p:tavLst>
                                    </p:anim>
                                    <p:anim calcmode="lin" valueType="num">
                                      <p:cBhvr additive="base">
                                        <p:cTn id="8" dur="500" fill="hold"/>
                                        <p:tgtEl>
                                          <p:spTgt spid="136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51"/>
                                        </p:tgtEl>
                                        <p:attrNameLst>
                                          <p:attrName>style.visibility</p:attrName>
                                        </p:attrNameLst>
                                      </p:cBhvr>
                                      <p:to>
                                        <p:strVal val="visible"/>
                                      </p:to>
                                    </p:set>
                                    <p:anim calcmode="lin" valueType="num">
                                      <p:cBhvr additive="base">
                                        <p:cTn id="11" dur="500" fill="hold"/>
                                        <p:tgtEl>
                                          <p:spTgt spid="1551"/>
                                        </p:tgtEl>
                                        <p:attrNameLst>
                                          <p:attrName>ppt_x</p:attrName>
                                        </p:attrNameLst>
                                      </p:cBhvr>
                                      <p:tavLst>
                                        <p:tav tm="0">
                                          <p:val>
                                            <p:strVal val="#ppt_x"/>
                                          </p:val>
                                        </p:tav>
                                        <p:tav tm="100000">
                                          <p:val>
                                            <p:strVal val="#ppt_x"/>
                                          </p:val>
                                        </p:tav>
                                      </p:tavLst>
                                    </p:anim>
                                    <p:anim calcmode="lin" valueType="num">
                                      <p:cBhvr additive="base">
                                        <p:cTn id="12" dur="500" fill="hold"/>
                                        <p:tgtEl>
                                          <p:spTgt spid="15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224603" y="128053"/>
            <a:ext cx="7320468" cy="624600"/>
          </a:xfrm>
          <a:prstGeom prst="rect">
            <a:avLst/>
          </a:prstGeom>
        </p:spPr>
        <p:txBody>
          <a:bodyPr spcFirstLastPara="1" wrap="square" lIns="91425" tIns="91425" rIns="91425" bIns="91425" anchor="t" anchorCtr="0">
            <a:noAutofit/>
          </a:bodyPr>
          <a:lstStyle/>
          <a:p>
            <a:r>
              <a:rPr lang="en-US" sz="2800">
                <a:latin typeface="Times New Roman" panose="02020603050405020304" pitchFamily="18" charset="0"/>
                <a:cs typeface="Times New Roman" panose="02020603050405020304" pitchFamily="18" charset="0"/>
              </a:rPr>
              <a:t>1. Bài 1</a:t>
            </a:r>
            <a:endParaRPr sz="40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221283" y="284665"/>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40"/>
          <p:cNvSpPr/>
          <p:nvPr/>
        </p:nvSpPr>
        <p:spPr>
          <a:xfrm>
            <a:off x="5768950" y="1196442"/>
            <a:ext cx="245400" cy="2454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3129650" y="3110867"/>
            <a:ext cx="245400" cy="2454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0"/>
          <p:cNvSpPr/>
          <p:nvPr/>
        </p:nvSpPr>
        <p:spPr>
          <a:xfrm>
            <a:off x="5768950" y="3520067"/>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91146" y="207124"/>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Google Shape;1201;p16">
            <a:extLst>
              <a:ext uri="{FF2B5EF4-FFF2-40B4-BE49-F238E27FC236}">
                <a16:creationId xmlns:a16="http://schemas.microsoft.com/office/drawing/2014/main" id="{444B437B-A1D8-ED77-B9F8-EEABC1F47F49}"/>
              </a:ext>
            </a:extLst>
          </p:cNvPr>
          <p:cNvSpPr/>
          <p:nvPr/>
        </p:nvSpPr>
        <p:spPr>
          <a:xfrm rot="10800000" flipH="1">
            <a:off x="3406651" y="2177519"/>
            <a:ext cx="4975968" cy="2118033"/>
          </a:xfrm>
          <a:prstGeom prst="trapezoid">
            <a:avLst>
              <a:gd name="adj" fmla="val 4827"/>
            </a:avLst>
          </a:prstGeom>
          <a:solidFill>
            <a:srgbClr val="86D3B1">
              <a:lumMod val="20000"/>
              <a:lumOff val="8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1202;p16">
            <a:extLst>
              <a:ext uri="{FF2B5EF4-FFF2-40B4-BE49-F238E27FC236}">
                <a16:creationId xmlns:a16="http://schemas.microsoft.com/office/drawing/2014/main" id="{7B35A436-F89A-341A-AD9A-93275CA7D240}"/>
              </a:ext>
            </a:extLst>
          </p:cNvPr>
          <p:cNvSpPr/>
          <p:nvPr/>
        </p:nvSpPr>
        <p:spPr>
          <a:xfrm flipH="1">
            <a:off x="3232800" y="1363963"/>
            <a:ext cx="5191199" cy="656508"/>
          </a:xfrm>
          <a:prstGeom prst="trapezoid">
            <a:avLst>
              <a:gd name="adj" fmla="val 28850"/>
            </a:avLst>
          </a:prstGeom>
          <a:solidFill>
            <a:srgbClr val="86D3B1">
              <a:lumMod val="20000"/>
              <a:lumOff val="8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7" name="Google Shape;3929;p44">
            <a:extLst>
              <a:ext uri="{FF2B5EF4-FFF2-40B4-BE49-F238E27FC236}">
                <a16:creationId xmlns:a16="http://schemas.microsoft.com/office/drawing/2014/main" id="{F0202FBF-631B-E211-D781-221C4D0EF761}"/>
              </a:ext>
            </a:extLst>
          </p:cNvPr>
          <p:cNvGrpSpPr/>
          <p:nvPr/>
        </p:nvGrpSpPr>
        <p:grpSpPr>
          <a:xfrm>
            <a:off x="3006304" y="1250796"/>
            <a:ext cx="628141" cy="629610"/>
            <a:chOff x="2031777" y="3179809"/>
            <a:chExt cx="694515" cy="788035"/>
          </a:xfrm>
        </p:grpSpPr>
        <p:grpSp>
          <p:nvGrpSpPr>
            <p:cNvPr id="8" name="Google Shape;3930;p44">
              <a:extLst>
                <a:ext uri="{FF2B5EF4-FFF2-40B4-BE49-F238E27FC236}">
                  <a16:creationId xmlns:a16="http://schemas.microsoft.com/office/drawing/2014/main" id="{382A3744-3126-46AB-7F28-5998B06167E0}"/>
                </a:ext>
              </a:extLst>
            </p:cNvPr>
            <p:cNvGrpSpPr/>
            <p:nvPr/>
          </p:nvGrpSpPr>
          <p:grpSpPr>
            <a:xfrm rot="-777525">
              <a:off x="2137266" y="3229369"/>
              <a:ext cx="519315" cy="680707"/>
              <a:chOff x="4267456" y="1242010"/>
              <a:chExt cx="425178" cy="557314"/>
            </a:xfrm>
          </p:grpSpPr>
          <p:sp>
            <p:nvSpPr>
              <p:cNvPr id="17" name="Google Shape;3931;p44">
                <a:extLst>
                  <a:ext uri="{FF2B5EF4-FFF2-40B4-BE49-F238E27FC236}">
                    <a16:creationId xmlns:a16="http://schemas.microsoft.com/office/drawing/2014/main" id="{98B6DF9A-50BB-FE02-56C4-4CE2B8381AFF}"/>
                  </a:ext>
                </a:extLst>
              </p:cNvPr>
              <p:cNvSpPr/>
              <p:nvPr/>
            </p:nvSpPr>
            <p:spPr>
              <a:xfrm>
                <a:off x="4267456" y="1242010"/>
                <a:ext cx="390722" cy="447257"/>
              </a:xfrm>
              <a:custGeom>
                <a:avLst/>
                <a:gdLst/>
                <a:ahLst/>
                <a:cxnLst/>
                <a:rect l="l" t="t" r="r" b="b"/>
                <a:pathLst>
                  <a:path w="1168" h="1337" extrusionOk="0">
                    <a:moveTo>
                      <a:pt x="587" y="1"/>
                    </a:moveTo>
                    <a:cubicBezTo>
                      <a:pt x="507" y="1"/>
                      <a:pt x="424" y="19"/>
                      <a:pt x="346" y="58"/>
                    </a:cubicBezTo>
                    <a:cubicBezTo>
                      <a:pt x="120" y="170"/>
                      <a:pt x="1" y="429"/>
                      <a:pt x="63" y="675"/>
                    </a:cubicBezTo>
                    <a:cubicBezTo>
                      <a:pt x="96" y="815"/>
                      <a:pt x="182" y="925"/>
                      <a:pt x="294" y="996"/>
                    </a:cubicBezTo>
                    <a:cubicBezTo>
                      <a:pt x="358" y="1039"/>
                      <a:pt x="411" y="1101"/>
                      <a:pt x="437" y="1175"/>
                    </a:cubicBezTo>
                    <a:lnTo>
                      <a:pt x="499" y="1337"/>
                    </a:lnTo>
                    <a:lnTo>
                      <a:pt x="1168" y="1094"/>
                    </a:lnTo>
                    <a:lnTo>
                      <a:pt x="1096" y="898"/>
                    </a:lnTo>
                    <a:cubicBezTo>
                      <a:pt x="1077" y="844"/>
                      <a:pt x="1075" y="784"/>
                      <a:pt x="1094" y="727"/>
                    </a:cubicBezTo>
                    <a:cubicBezTo>
                      <a:pt x="1137" y="613"/>
                      <a:pt x="1142" y="482"/>
                      <a:pt x="1096" y="355"/>
                    </a:cubicBezTo>
                    <a:cubicBezTo>
                      <a:pt x="1016" y="137"/>
                      <a:pt x="808" y="1"/>
                      <a:pt x="587" y="1"/>
                    </a:cubicBezTo>
                    <a:close/>
                  </a:path>
                </a:pathLst>
              </a:custGeom>
              <a:solidFill>
                <a:srgbClr val="64CB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3932;p44">
                <a:extLst>
                  <a:ext uri="{FF2B5EF4-FFF2-40B4-BE49-F238E27FC236}">
                    <a16:creationId xmlns:a16="http://schemas.microsoft.com/office/drawing/2014/main" id="{404D100D-8453-BFB2-8920-A1EA1D42E801}"/>
                  </a:ext>
                </a:extLst>
              </p:cNvPr>
              <p:cNvSpPr/>
              <p:nvPr/>
            </p:nvSpPr>
            <p:spPr>
              <a:xfrm>
                <a:off x="4374503" y="1390538"/>
                <a:ext cx="239184" cy="307761"/>
              </a:xfrm>
              <a:custGeom>
                <a:avLst/>
                <a:gdLst/>
                <a:ahLst/>
                <a:cxnLst/>
                <a:rect l="l" t="t" r="r" b="b"/>
                <a:pathLst>
                  <a:path w="715" h="920" extrusionOk="0">
                    <a:moveTo>
                      <a:pt x="226" y="22"/>
                    </a:moveTo>
                    <a:cubicBezTo>
                      <a:pt x="237" y="22"/>
                      <a:pt x="248" y="26"/>
                      <a:pt x="257" y="33"/>
                    </a:cubicBezTo>
                    <a:cubicBezTo>
                      <a:pt x="271" y="42"/>
                      <a:pt x="281" y="61"/>
                      <a:pt x="291" y="88"/>
                    </a:cubicBezTo>
                    <a:cubicBezTo>
                      <a:pt x="298" y="116"/>
                      <a:pt x="300" y="145"/>
                      <a:pt x="298" y="176"/>
                    </a:cubicBezTo>
                    <a:cubicBezTo>
                      <a:pt x="262" y="159"/>
                      <a:pt x="231" y="138"/>
                      <a:pt x="212" y="111"/>
                    </a:cubicBezTo>
                    <a:cubicBezTo>
                      <a:pt x="198" y="90"/>
                      <a:pt x="183" y="50"/>
                      <a:pt x="205" y="31"/>
                    </a:cubicBezTo>
                    <a:cubicBezTo>
                      <a:pt x="207" y="28"/>
                      <a:pt x="212" y="26"/>
                      <a:pt x="214" y="23"/>
                    </a:cubicBezTo>
                    <a:cubicBezTo>
                      <a:pt x="218" y="22"/>
                      <a:pt x="222" y="22"/>
                      <a:pt x="226" y="22"/>
                    </a:cubicBezTo>
                    <a:close/>
                    <a:moveTo>
                      <a:pt x="533" y="81"/>
                    </a:moveTo>
                    <a:cubicBezTo>
                      <a:pt x="542" y="81"/>
                      <a:pt x="551" y="83"/>
                      <a:pt x="560" y="90"/>
                    </a:cubicBezTo>
                    <a:cubicBezTo>
                      <a:pt x="572" y="100"/>
                      <a:pt x="576" y="111"/>
                      <a:pt x="579" y="128"/>
                    </a:cubicBezTo>
                    <a:cubicBezTo>
                      <a:pt x="579" y="147"/>
                      <a:pt x="572" y="169"/>
                      <a:pt x="557" y="181"/>
                    </a:cubicBezTo>
                    <a:cubicBezTo>
                      <a:pt x="529" y="209"/>
                      <a:pt x="483" y="212"/>
                      <a:pt x="457" y="212"/>
                    </a:cubicBezTo>
                    <a:cubicBezTo>
                      <a:pt x="452" y="183"/>
                      <a:pt x="452" y="154"/>
                      <a:pt x="464" y="128"/>
                    </a:cubicBezTo>
                    <a:cubicBezTo>
                      <a:pt x="472" y="107"/>
                      <a:pt x="495" y="88"/>
                      <a:pt x="517" y="83"/>
                    </a:cubicBezTo>
                    <a:cubicBezTo>
                      <a:pt x="522" y="82"/>
                      <a:pt x="527" y="81"/>
                      <a:pt x="533" y="81"/>
                    </a:cubicBezTo>
                    <a:close/>
                    <a:moveTo>
                      <a:pt x="84" y="297"/>
                    </a:moveTo>
                    <a:cubicBezTo>
                      <a:pt x="94" y="297"/>
                      <a:pt x="105" y="299"/>
                      <a:pt x="114" y="304"/>
                    </a:cubicBezTo>
                    <a:cubicBezTo>
                      <a:pt x="143" y="316"/>
                      <a:pt x="164" y="345"/>
                      <a:pt x="181" y="373"/>
                    </a:cubicBezTo>
                    <a:cubicBezTo>
                      <a:pt x="176" y="376"/>
                      <a:pt x="169" y="381"/>
                      <a:pt x="162" y="383"/>
                    </a:cubicBezTo>
                    <a:cubicBezTo>
                      <a:pt x="145" y="393"/>
                      <a:pt x="122" y="402"/>
                      <a:pt x="98" y="402"/>
                    </a:cubicBezTo>
                    <a:cubicBezTo>
                      <a:pt x="88" y="402"/>
                      <a:pt x="79" y="401"/>
                      <a:pt x="69" y="397"/>
                    </a:cubicBezTo>
                    <a:cubicBezTo>
                      <a:pt x="52" y="392"/>
                      <a:pt x="38" y="381"/>
                      <a:pt x="31" y="366"/>
                    </a:cubicBezTo>
                    <a:cubicBezTo>
                      <a:pt x="26" y="357"/>
                      <a:pt x="21" y="345"/>
                      <a:pt x="26" y="331"/>
                    </a:cubicBezTo>
                    <a:cubicBezTo>
                      <a:pt x="31" y="314"/>
                      <a:pt x="43" y="307"/>
                      <a:pt x="52" y="302"/>
                    </a:cubicBezTo>
                    <a:lnTo>
                      <a:pt x="57" y="302"/>
                    </a:lnTo>
                    <a:cubicBezTo>
                      <a:pt x="65" y="299"/>
                      <a:pt x="74" y="297"/>
                      <a:pt x="84" y="297"/>
                    </a:cubicBezTo>
                    <a:close/>
                    <a:moveTo>
                      <a:pt x="228" y="0"/>
                    </a:moveTo>
                    <a:cubicBezTo>
                      <a:pt x="214" y="0"/>
                      <a:pt x="201" y="4"/>
                      <a:pt x="191" y="14"/>
                    </a:cubicBezTo>
                    <a:cubicBezTo>
                      <a:pt x="160" y="40"/>
                      <a:pt x="169" y="90"/>
                      <a:pt x="193" y="123"/>
                    </a:cubicBezTo>
                    <a:cubicBezTo>
                      <a:pt x="217" y="157"/>
                      <a:pt x="252" y="181"/>
                      <a:pt x="295" y="197"/>
                    </a:cubicBezTo>
                    <a:cubicBezTo>
                      <a:pt x="283" y="262"/>
                      <a:pt x="250" y="321"/>
                      <a:pt x="200" y="359"/>
                    </a:cubicBezTo>
                    <a:cubicBezTo>
                      <a:pt x="181" y="328"/>
                      <a:pt x="157" y="300"/>
                      <a:pt x="124" y="283"/>
                    </a:cubicBezTo>
                    <a:cubicBezTo>
                      <a:pt x="112" y="277"/>
                      <a:pt x="98" y="274"/>
                      <a:pt x="85" y="274"/>
                    </a:cubicBezTo>
                    <a:cubicBezTo>
                      <a:pt x="71" y="274"/>
                      <a:pt x="57" y="277"/>
                      <a:pt x="45" y="283"/>
                    </a:cubicBezTo>
                    <a:cubicBezTo>
                      <a:pt x="26" y="290"/>
                      <a:pt x="12" y="304"/>
                      <a:pt x="5" y="323"/>
                    </a:cubicBezTo>
                    <a:cubicBezTo>
                      <a:pt x="0" y="340"/>
                      <a:pt x="2" y="359"/>
                      <a:pt x="12" y="376"/>
                    </a:cubicBezTo>
                    <a:cubicBezTo>
                      <a:pt x="21" y="397"/>
                      <a:pt x="41" y="412"/>
                      <a:pt x="62" y="419"/>
                    </a:cubicBezTo>
                    <a:cubicBezTo>
                      <a:pt x="74" y="423"/>
                      <a:pt x="85" y="425"/>
                      <a:pt x="97" y="425"/>
                    </a:cubicBezTo>
                    <a:cubicBezTo>
                      <a:pt x="126" y="425"/>
                      <a:pt x="154" y="414"/>
                      <a:pt x="174" y="402"/>
                    </a:cubicBezTo>
                    <a:cubicBezTo>
                      <a:pt x="181" y="400"/>
                      <a:pt x="186" y="395"/>
                      <a:pt x="193" y="392"/>
                    </a:cubicBezTo>
                    <a:cubicBezTo>
                      <a:pt x="291" y="554"/>
                      <a:pt x="369" y="731"/>
                      <a:pt x="429" y="912"/>
                    </a:cubicBezTo>
                    <a:cubicBezTo>
                      <a:pt x="429" y="917"/>
                      <a:pt x="433" y="920"/>
                      <a:pt x="437" y="920"/>
                    </a:cubicBezTo>
                    <a:cubicBezTo>
                      <a:pt x="438" y="920"/>
                      <a:pt x="439" y="919"/>
                      <a:pt x="441" y="919"/>
                    </a:cubicBezTo>
                    <a:cubicBezTo>
                      <a:pt x="448" y="916"/>
                      <a:pt x="450" y="912"/>
                      <a:pt x="448" y="904"/>
                    </a:cubicBezTo>
                    <a:cubicBezTo>
                      <a:pt x="391" y="721"/>
                      <a:pt x="310" y="545"/>
                      <a:pt x="212" y="378"/>
                    </a:cubicBezTo>
                    <a:cubicBezTo>
                      <a:pt x="267" y="338"/>
                      <a:pt x="302" y="273"/>
                      <a:pt x="317" y="207"/>
                    </a:cubicBezTo>
                    <a:cubicBezTo>
                      <a:pt x="357" y="219"/>
                      <a:pt x="400" y="228"/>
                      <a:pt x="438" y="233"/>
                    </a:cubicBezTo>
                    <a:cubicBezTo>
                      <a:pt x="441" y="242"/>
                      <a:pt x="443" y="254"/>
                      <a:pt x="445" y="264"/>
                    </a:cubicBezTo>
                    <a:cubicBezTo>
                      <a:pt x="500" y="471"/>
                      <a:pt x="583" y="669"/>
                      <a:pt x="693" y="852"/>
                    </a:cubicBezTo>
                    <a:cubicBezTo>
                      <a:pt x="695" y="856"/>
                      <a:pt x="699" y="858"/>
                      <a:pt x="703" y="858"/>
                    </a:cubicBezTo>
                    <a:cubicBezTo>
                      <a:pt x="705" y="858"/>
                      <a:pt x="706" y="857"/>
                      <a:pt x="707" y="857"/>
                    </a:cubicBezTo>
                    <a:cubicBezTo>
                      <a:pt x="714" y="852"/>
                      <a:pt x="714" y="845"/>
                      <a:pt x="712" y="840"/>
                    </a:cubicBezTo>
                    <a:cubicBezTo>
                      <a:pt x="605" y="659"/>
                      <a:pt x="522" y="464"/>
                      <a:pt x="467" y="259"/>
                    </a:cubicBezTo>
                    <a:cubicBezTo>
                      <a:pt x="467" y="252"/>
                      <a:pt x="464" y="242"/>
                      <a:pt x="462" y="233"/>
                    </a:cubicBezTo>
                    <a:lnTo>
                      <a:pt x="462" y="233"/>
                    </a:lnTo>
                    <a:cubicBezTo>
                      <a:pt x="466" y="233"/>
                      <a:pt x="470" y="233"/>
                      <a:pt x="473" y="233"/>
                    </a:cubicBezTo>
                    <a:cubicBezTo>
                      <a:pt x="514" y="233"/>
                      <a:pt x="550" y="221"/>
                      <a:pt x="574" y="197"/>
                    </a:cubicBezTo>
                    <a:cubicBezTo>
                      <a:pt x="591" y="178"/>
                      <a:pt x="600" y="152"/>
                      <a:pt x="600" y="126"/>
                    </a:cubicBezTo>
                    <a:cubicBezTo>
                      <a:pt x="598" y="104"/>
                      <a:pt x="591" y="85"/>
                      <a:pt x="574" y="73"/>
                    </a:cubicBezTo>
                    <a:cubicBezTo>
                      <a:pt x="562" y="64"/>
                      <a:pt x="549" y="58"/>
                      <a:pt x="533" y="58"/>
                    </a:cubicBezTo>
                    <a:cubicBezTo>
                      <a:pt x="527" y="58"/>
                      <a:pt x="519" y="59"/>
                      <a:pt x="512" y="61"/>
                    </a:cubicBezTo>
                    <a:cubicBezTo>
                      <a:pt x="481" y="69"/>
                      <a:pt x="455" y="92"/>
                      <a:pt x="443" y="119"/>
                    </a:cubicBezTo>
                    <a:cubicBezTo>
                      <a:pt x="431" y="147"/>
                      <a:pt x="431" y="178"/>
                      <a:pt x="433" y="209"/>
                    </a:cubicBezTo>
                    <a:cubicBezTo>
                      <a:pt x="395" y="204"/>
                      <a:pt x="355" y="197"/>
                      <a:pt x="319" y="183"/>
                    </a:cubicBezTo>
                    <a:cubicBezTo>
                      <a:pt x="324" y="150"/>
                      <a:pt x="322" y="114"/>
                      <a:pt x="312" y="81"/>
                    </a:cubicBezTo>
                    <a:cubicBezTo>
                      <a:pt x="302" y="50"/>
                      <a:pt x="288" y="28"/>
                      <a:pt x="271" y="14"/>
                    </a:cubicBezTo>
                    <a:cubicBezTo>
                      <a:pt x="260" y="6"/>
                      <a:pt x="244" y="0"/>
                      <a:pt x="228" y="0"/>
                    </a:cubicBezTo>
                    <a:close/>
                  </a:path>
                </a:pathLst>
              </a:custGeom>
              <a:solidFill>
                <a:srgbClr val="64CB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3933;p44">
                <a:extLst>
                  <a:ext uri="{FF2B5EF4-FFF2-40B4-BE49-F238E27FC236}">
                    <a16:creationId xmlns:a16="http://schemas.microsoft.com/office/drawing/2014/main" id="{DA2BC7FF-E5C7-1FB5-0BBB-B8CA4F5622D8}"/>
                  </a:ext>
                </a:extLst>
              </p:cNvPr>
              <p:cNvSpPr/>
              <p:nvPr/>
            </p:nvSpPr>
            <p:spPr>
              <a:xfrm>
                <a:off x="4434048" y="1607643"/>
                <a:ext cx="258586" cy="191681"/>
              </a:xfrm>
              <a:custGeom>
                <a:avLst/>
                <a:gdLst/>
                <a:ahLst/>
                <a:cxnLst/>
                <a:rect l="l" t="t" r="r" b="b"/>
                <a:pathLst>
                  <a:path w="773" h="573" extrusionOk="0">
                    <a:moveTo>
                      <a:pt x="670" y="1"/>
                    </a:moveTo>
                    <a:lnTo>
                      <a:pt x="1" y="244"/>
                    </a:lnTo>
                    <a:lnTo>
                      <a:pt x="29" y="327"/>
                    </a:lnTo>
                    <a:cubicBezTo>
                      <a:pt x="82" y="474"/>
                      <a:pt x="222" y="572"/>
                      <a:pt x="370" y="572"/>
                    </a:cubicBezTo>
                    <a:cubicBezTo>
                      <a:pt x="403" y="572"/>
                      <a:pt x="435" y="568"/>
                      <a:pt x="467" y="558"/>
                    </a:cubicBezTo>
                    <a:cubicBezTo>
                      <a:pt x="667" y="501"/>
                      <a:pt x="772" y="286"/>
                      <a:pt x="703" y="94"/>
                    </a:cubicBezTo>
                    <a:lnTo>
                      <a:pt x="670" y="1"/>
                    </a:lnTo>
                    <a:close/>
                  </a:path>
                </a:pathLst>
              </a:custGeom>
              <a:solidFill>
                <a:srgbClr val="64CB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3934;p44">
                <a:extLst>
                  <a:ext uri="{FF2B5EF4-FFF2-40B4-BE49-F238E27FC236}">
                    <a16:creationId xmlns:a16="http://schemas.microsoft.com/office/drawing/2014/main" id="{59C4F81C-FD36-D0F0-8292-4E6839202FE8}"/>
                  </a:ext>
                </a:extLst>
              </p:cNvPr>
              <p:cNvSpPr/>
              <p:nvPr/>
            </p:nvSpPr>
            <p:spPr>
              <a:xfrm>
                <a:off x="4328004" y="1285498"/>
                <a:ext cx="53858" cy="65232"/>
              </a:xfrm>
              <a:custGeom>
                <a:avLst/>
                <a:gdLst/>
                <a:ahLst/>
                <a:cxnLst/>
                <a:rect l="l" t="t" r="r" b="b"/>
                <a:pathLst>
                  <a:path w="161" h="195" extrusionOk="0">
                    <a:moveTo>
                      <a:pt x="152" y="0"/>
                    </a:moveTo>
                    <a:cubicBezTo>
                      <a:pt x="151" y="0"/>
                      <a:pt x="150" y="1"/>
                      <a:pt x="149" y="2"/>
                    </a:cubicBezTo>
                    <a:cubicBezTo>
                      <a:pt x="118" y="23"/>
                      <a:pt x="89" y="47"/>
                      <a:pt x="65" y="75"/>
                    </a:cubicBezTo>
                    <a:cubicBezTo>
                      <a:pt x="41" y="106"/>
                      <a:pt x="22" y="137"/>
                      <a:pt x="6" y="171"/>
                    </a:cubicBezTo>
                    <a:cubicBezTo>
                      <a:pt x="1" y="180"/>
                      <a:pt x="6" y="190"/>
                      <a:pt x="13" y="192"/>
                    </a:cubicBezTo>
                    <a:cubicBezTo>
                      <a:pt x="15" y="193"/>
                      <a:pt x="17" y="194"/>
                      <a:pt x="19" y="194"/>
                    </a:cubicBezTo>
                    <a:cubicBezTo>
                      <a:pt x="25" y="194"/>
                      <a:pt x="31" y="190"/>
                      <a:pt x="34" y="185"/>
                    </a:cubicBezTo>
                    <a:cubicBezTo>
                      <a:pt x="51" y="154"/>
                      <a:pt x="68" y="123"/>
                      <a:pt x="89" y="95"/>
                    </a:cubicBezTo>
                    <a:cubicBezTo>
                      <a:pt x="108" y="66"/>
                      <a:pt x="132" y="37"/>
                      <a:pt x="158" y="11"/>
                    </a:cubicBezTo>
                    <a:cubicBezTo>
                      <a:pt x="160" y="9"/>
                      <a:pt x="160" y="6"/>
                      <a:pt x="158" y="4"/>
                    </a:cubicBezTo>
                    <a:cubicBezTo>
                      <a:pt x="157" y="1"/>
                      <a:pt x="154" y="0"/>
                      <a:pt x="152" y="0"/>
                    </a:cubicBezTo>
                    <a:close/>
                  </a:path>
                </a:pathLst>
              </a:custGeom>
              <a:solidFill>
                <a:srgbClr val="64CB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3935;p44">
                <a:extLst>
                  <a:ext uri="{FF2B5EF4-FFF2-40B4-BE49-F238E27FC236}">
                    <a16:creationId xmlns:a16="http://schemas.microsoft.com/office/drawing/2014/main" id="{E4FCA6BD-A422-04FF-10DF-46F8015B9988}"/>
                  </a:ext>
                </a:extLst>
              </p:cNvPr>
              <p:cNvSpPr/>
              <p:nvPr/>
            </p:nvSpPr>
            <p:spPr>
              <a:xfrm>
                <a:off x="4310609" y="1356417"/>
                <a:ext cx="27431" cy="147524"/>
              </a:xfrm>
              <a:custGeom>
                <a:avLst/>
                <a:gdLst/>
                <a:ahLst/>
                <a:cxnLst/>
                <a:rect l="l" t="t" r="r" b="b"/>
                <a:pathLst>
                  <a:path w="82" h="441" extrusionOk="0">
                    <a:moveTo>
                      <a:pt x="52" y="1"/>
                    </a:moveTo>
                    <a:cubicBezTo>
                      <a:pt x="42" y="1"/>
                      <a:pt x="33" y="6"/>
                      <a:pt x="29" y="16"/>
                    </a:cubicBezTo>
                    <a:cubicBezTo>
                      <a:pt x="17" y="49"/>
                      <a:pt x="5" y="85"/>
                      <a:pt x="3" y="123"/>
                    </a:cubicBezTo>
                    <a:cubicBezTo>
                      <a:pt x="1" y="140"/>
                      <a:pt x="1" y="159"/>
                      <a:pt x="1" y="178"/>
                    </a:cubicBezTo>
                    <a:cubicBezTo>
                      <a:pt x="1" y="194"/>
                      <a:pt x="1" y="213"/>
                      <a:pt x="3" y="233"/>
                    </a:cubicBezTo>
                    <a:cubicBezTo>
                      <a:pt x="8" y="268"/>
                      <a:pt x="15" y="304"/>
                      <a:pt x="27" y="337"/>
                    </a:cubicBezTo>
                    <a:cubicBezTo>
                      <a:pt x="36" y="373"/>
                      <a:pt x="51" y="406"/>
                      <a:pt x="70" y="437"/>
                    </a:cubicBezTo>
                    <a:cubicBezTo>
                      <a:pt x="70" y="439"/>
                      <a:pt x="72" y="441"/>
                      <a:pt x="74" y="441"/>
                    </a:cubicBezTo>
                    <a:cubicBezTo>
                      <a:pt x="75" y="441"/>
                      <a:pt x="76" y="440"/>
                      <a:pt x="77" y="440"/>
                    </a:cubicBezTo>
                    <a:cubicBezTo>
                      <a:pt x="82" y="440"/>
                      <a:pt x="82" y="435"/>
                      <a:pt x="82" y="433"/>
                    </a:cubicBezTo>
                    <a:lnTo>
                      <a:pt x="82" y="430"/>
                    </a:lnTo>
                    <a:cubicBezTo>
                      <a:pt x="58" y="366"/>
                      <a:pt x="46" y="297"/>
                      <a:pt x="43" y="228"/>
                    </a:cubicBezTo>
                    <a:cubicBezTo>
                      <a:pt x="43" y="194"/>
                      <a:pt x="46" y="161"/>
                      <a:pt x="51" y="128"/>
                    </a:cubicBezTo>
                    <a:cubicBezTo>
                      <a:pt x="53" y="94"/>
                      <a:pt x="62" y="61"/>
                      <a:pt x="70" y="28"/>
                    </a:cubicBezTo>
                    <a:cubicBezTo>
                      <a:pt x="72" y="16"/>
                      <a:pt x="67" y="6"/>
                      <a:pt x="58" y="2"/>
                    </a:cubicBezTo>
                    <a:cubicBezTo>
                      <a:pt x="56" y="1"/>
                      <a:pt x="54" y="1"/>
                      <a:pt x="52" y="1"/>
                    </a:cubicBezTo>
                    <a:close/>
                  </a:path>
                </a:pathLst>
              </a:custGeom>
              <a:solidFill>
                <a:srgbClr val="64CB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3936;p44">
                <a:extLst>
                  <a:ext uri="{FF2B5EF4-FFF2-40B4-BE49-F238E27FC236}">
                    <a16:creationId xmlns:a16="http://schemas.microsoft.com/office/drawing/2014/main" id="{F29976BE-E02F-F306-09DC-5DCE592B4AEE}"/>
                  </a:ext>
                </a:extLst>
              </p:cNvPr>
              <p:cNvSpPr/>
              <p:nvPr/>
            </p:nvSpPr>
            <p:spPr>
              <a:xfrm>
                <a:off x="4436389" y="1626710"/>
                <a:ext cx="234500" cy="85638"/>
              </a:xfrm>
              <a:custGeom>
                <a:avLst/>
                <a:gdLst/>
                <a:ahLst/>
                <a:cxnLst/>
                <a:rect l="l" t="t" r="r" b="b"/>
                <a:pathLst>
                  <a:path w="701" h="256" fill="none" extrusionOk="0">
                    <a:moveTo>
                      <a:pt x="1" y="256"/>
                    </a:moveTo>
                    <a:lnTo>
                      <a:pt x="701" y="1"/>
                    </a:lnTo>
                  </a:path>
                </a:pathLst>
              </a:custGeom>
              <a:solidFill>
                <a:srgbClr val="64CBC3"/>
              </a:solidFill>
              <a:ln w="19050" cap="rnd"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3937;p44">
                <a:extLst>
                  <a:ext uri="{FF2B5EF4-FFF2-40B4-BE49-F238E27FC236}">
                    <a16:creationId xmlns:a16="http://schemas.microsoft.com/office/drawing/2014/main" id="{D670D88D-D415-154C-D0E2-421BCFEA1BF6}"/>
                  </a:ext>
                </a:extLst>
              </p:cNvPr>
              <p:cNvSpPr/>
              <p:nvPr/>
            </p:nvSpPr>
            <p:spPr>
              <a:xfrm>
                <a:off x="4446090" y="1653138"/>
                <a:ext cx="234500" cy="86307"/>
              </a:xfrm>
              <a:custGeom>
                <a:avLst/>
                <a:gdLst/>
                <a:ahLst/>
                <a:cxnLst/>
                <a:rect l="l" t="t" r="r" b="b"/>
                <a:pathLst>
                  <a:path w="701" h="258" fill="none" extrusionOk="0">
                    <a:moveTo>
                      <a:pt x="0" y="258"/>
                    </a:moveTo>
                    <a:lnTo>
                      <a:pt x="700" y="0"/>
                    </a:lnTo>
                  </a:path>
                </a:pathLst>
              </a:custGeom>
              <a:solidFill>
                <a:srgbClr val="64CBC3"/>
              </a:solidFill>
              <a:ln w="19050" cap="rnd"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9" name="Google Shape;3938;p44">
              <a:extLst>
                <a:ext uri="{FF2B5EF4-FFF2-40B4-BE49-F238E27FC236}">
                  <a16:creationId xmlns:a16="http://schemas.microsoft.com/office/drawing/2014/main" id="{348758B7-E79C-8F23-77CE-BDBAC0389CEC}"/>
                </a:ext>
              </a:extLst>
            </p:cNvPr>
            <p:cNvGrpSpPr/>
            <p:nvPr/>
          </p:nvGrpSpPr>
          <p:grpSpPr>
            <a:xfrm rot="-777525">
              <a:off x="2101488" y="3237577"/>
              <a:ext cx="519315" cy="680707"/>
              <a:chOff x="4267456" y="1242010"/>
              <a:chExt cx="425178" cy="557314"/>
            </a:xfrm>
          </p:grpSpPr>
          <p:sp>
            <p:nvSpPr>
              <p:cNvPr id="10" name="Google Shape;3939;p44">
                <a:extLst>
                  <a:ext uri="{FF2B5EF4-FFF2-40B4-BE49-F238E27FC236}">
                    <a16:creationId xmlns:a16="http://schemas.microsoft.com/office/drawing/2014/main" id="{B138805E-C0B3-3245-2C53-0C88C996E581}"/>
                  </a:ext>
                </a:extLst>
              </p:cNvPr>
              <p:cNvSpPr/>
              <p:nvPr/>
            </p:nvSpPr>
            <p:spPr>
              <a:xfrm>
                <a:off x="4267456" y="1242010"/>
                <a:ext cx="390722" cy="447257"/>
              </a:xfrm>
              <a:custGeom>
                <a:avLst/>
                <a:gdLst/>
                <a:ahLst/>
                <a:cxnLst/>
                <a:rect l="l" t="t" r="r" b="b"/>
                <a:pathLst>
                  <a:path w="1168" h="1337" extrusionOk="0">
                    <a:moveTo>
                      <a:pt x="587" y="1"/>
                    </a:moveTo>
                    <a:cubicBezTo>
                      <a:pt x="507" y="1"/>
                      <a:pt x="424" y="19"/>
                      <a:pt x="346" y="58"/>
                    </a:cubicBezTo>
                    <a:cubicBezTo>
                      <a:pt x="120" y="170"/>
                      <a:pt x="1" y="429"/>
                      <a:pt x="63" y="675"/>
                    </a:cubicBezTo>
                    <a:cubicBezTo>
                      <a:pt x="96" y="815"/>
                      <a:pt x="182" y="925"/>
                      <a:pt x="294" y="996"/>
                    </a:cubicBezTo>
                    <a:cubicBezTo>
                      <a:pt x="358" y="1039"/>
                      <a:pt x="411" y="1101"/>
                      <a:pt x="437" y="1175"/>
                    </a:cubicBezTo>
                    <a:lnTo>
                      <a:pt x="499" y="1337"/>
                    </a:lnTo>
                    <a:lnTo>
                      <a:pt x="1168" y="1094"/>
                    </a:lnTo>
                    <a:lnTo>
                      <a:pt x="1096" y="898"/>
                    </a:lnTo>
                    <a:cubicBezTo>
                      <a:pt x="1077" y="844"/>
                      <a:pt x="1075" y="784"/>
                      <a:pt x="1094" y="727"/>
                    </a:cubicBezTo>
                    <a:cubicBezTo>
                      <a:pt x="1137" y="613"/>
                      <a:pt x="1142" y="482"/>
                      <a:pt x="1096" y="355"/>
                    </a:cubicBezTo>
                    <a:cubicBezTo>
                      <a:pt x="1016" y="137"/>
                      <a:pt x="808" y="1"/>
                      <a:pt x="587" y="1"/>
                    </a:cubicBezTo>
                    <a:close/>
                  </a:path>
                </a:pathLst>
              </a:custGeom>
              <a:solidFill>
                <a:srgbClr val="FFF2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3940;p44">
                <a:extLst>
                  <a:ext uri="{FF2B5EF4-FFF2-40B4-BE49-F238E27FC236}">
                    <a16:creationId xmlns:a16="http://schemas.microsoft.com/office/drawing/2014/main" id="{54E30A4F-CCFB-5070-92D1-9E0F934E85EE}"/>
                  </a:ext>
                </a:extLst>
              </p:cNvPr>
              <p:cNvSpPr/>
              <p:nvPr/>
            </p:nvSpPr>
            <p:spPr>
              <a:xfrm>
                <a:off x="4374503" y="1390538"/>
                <a:ext cx="239184" cy="307761"/>
              </a:xfrm>
              <a:custGeom>
                <a:avLst/>
                <a:gdLst/>
                <a:ahLst/>
                <a:cxnLst/>
                <a:rect l="l" t="t" r="r" b="b"/>
                <a:pathLst>
                  <a:path w="715" h="920" extrusionOk="0">
                    <a:moveTo>
                      <a:pt x="226" y="22"/>
                    </a:moveTo>
                    <a:cubicBezTo>
                      <a:pt x="237" y="22"/>
                      <a:pt x="248" y="26"/>
                      <a:pt x="257" y="33"/>
                    </a:cubicBezTo>
                    <a:cubicBezTo>
                      <a:pt x="271" y="42"/>
                      <a:pt x="281" y="61"/>
                      <a:pt x="291" y="88"/>
                    </a:cubicBezTo>
                    <a:cubicBezTo>
                      <a:pt x="298" y="116"/>
                      <a:pt x="300" y="145"/>
                      <a:pt x="298" y="176"/>
                    </a:cubicBezTo>
                    <a:cubicBezTo>
                      <a:pt x="262" y="159"/>
                      <a:pt x="231" y="138"/>
                      <a:pt x="212" y="111"/>
                    </a:cubicBezTo>
                    <a:cubicBezTo>
                      <a:pt x="198" y="90"/>
                      <a:pt x="183" y="50"/>
                      <a:pt x="205" y="31"/>
                    </a:cubicBezTo>
                    <a:cubicBezTo>
                      <a:pt x="207" y="28"/>
                      <a:pt x="212" y="26"/>
                      <a:pt x="214" y="23"/>
                    </a:cubicBezTo>
                    <a:cubicBezTo>
                      <a:pt x="218" y="22"/>
                      <a:pt x="222" y="22"/>
                      <a:pt x="226" y="22"/>
                    </a:cubicBezTo>
                    <a:close/>
                    <a:moveTo>
                      <a:pt x="533" y="81"/>
                    </a:moveTo>
                    <a:cubicBezTo>
                      <a:pt x="542" y="81"/>
                      <a:pt x="551" y="83"/>
                      <a:pt x="560" y="90"/>
                    </a:cubicBezTo>
                    <a:cubicBezTo>
                      <a:pt x="572" y="100"/>
                      <a:pt x="576" y="111"/>
                      <a:pt x="579" y="128"/>
                    </a:cubicBezTo>
                    <a:cubicBezTo>
                      <a:pt x="579" y="147"/>
                      <a:pt x="572" y="169"/>
                      <a:pt x="557" y="181"/>
                    </a:cubicBezTo>
                    <a:cubicBezTo>
                      <a:pt x="529" y="209"/>
                      <a:pt x="483" y="212"/>
                      <a:pt x="457" y="212"/>
                    </a:cubicBezTo>
                    <a:cubicBezTo>
                      <a:pt x="452" y="183"/>
                      <a:pt x="452" y="154"/>
                      <a:pt x="464" y="128"/>
                    </a:cubicBezTo>
                    <a:cubicBezTo>
                      <a:pt x="472" y="107"/>
                      <a:pt x="495" y="88"/>
                      <a:pt x="517" y="83"/>
                    </a:cubicBezTo>
                    <a:cubicBezTo>
                      <a:pt x="522" y="82"/>
                      <a:pt x="527" y="81"/>
                      <a:pt x="533" y="81"/>
                    </a:cubicBezTo>
                    <a:close/>
                    <a:moveTo>
                      <a:pt x="84" y="297"/>
                    </a:moveTo>
                    <a:cubicBezTo>
                      <a:pt x="94" y="297"/>
                      <a:pt x="105" y="299"/>
                      <a:pt x="114" y="304"/>
                    </a:cubicBezTo>
                    <a:cubicBezTo>
                      <a:pt x="143" y="316"/>
                      <a:pt x="164" y="345"/>
                      <a:pt x="181" y="373"/>
                    </a:cubicBezTo>
                    <a:cubicBezTo>
                      <a:pt x="176" y="376"/>
                      <a:pt x="169" y="381"/>
                      <a:pt x="162" y="383"/>
                    </a:cubicBezTo>
                    <a:cubicBezTo>
                      <a:pt x="145" y="393"/>
                      <a:pt x="122" y="402"/>
                      <a:pt x="98" y="402"/>
                    </a:cubicBezTo>
                    <a:cubicBezTo>
                      <a:pt x="88" y="402"/>
                      <a:pt x="79" y="401"/>
                      <a:pt x="69" y="397"/>
                    </a:cubicBezTo>
                    <a:cubicBezTo>
                      <a:pt x="52" y="392"/>
                      <a:pt x="38" y="381"/>
                      <a:pt x="31" y="366"/>
                    </a:cubicBezTo>
                    <a:cubicBezTo>
                      <a:pt x="26" y="357"/>
                      <a:pt x="21" y="345"/>
                      <a:pt x="26" y="331"/>
                    </a:cubicBezTo>
                    <a:cubicBezTo>
                      <a:pt x="31" y="314"/>
                      <a:pt x="43" y="307"/>
                      <a:pt x="52" y="302"/>
                    </a:cubicBezTo>
                    <a:lnTo>
                      <a:pt x="57" y="302"/>
                    </a:lnTo>
                    <a:cubicBezTo>
                      <a:pt x="65" y="299"/>
                      <a:pt x="74" y="297"/>
                      <a:pt x="84" y="297"/>
                    </a:cubicBezTo>
                    <a:close/>
                    <a:moveTo>
                      <a:pt x="228" y="0"/>
                    </a:moveTo>
                    <a:cubicBezTo>
                      <a:pt x="214" y="0"/>
                      <a:pt x="201" y="4"/>
                      <a:pt x="191" y="14"/>
                    </a:cubicBezTo>
                    <a:cubicBezTo>
                      <a:pt x="160" y="40"/>
                      <a:pt x="169" y="90"/>
                      <a:pt x="193" y="123"/>
                    </a:cubicBezTo>
                    <a:cubicBezTo>
                      <a:pt x="217" y="157"/>
                      <a:pt x="252" y="181"/>
                      <a:pt x="295" y="197"/>
                    </a:cubicBezTo>
                    <a:cubicBezTo>
                      <a:pt x="283" y="262"/>
                      <a:pt x="250" y="321"/>
                      <a:pt x="200" y="359"/>
                    </a:cubicBezTo>
                    <a:cubicBezTo>
                      <a:pt x="181" y="328"/>
                      <a:pt x="157" y="300"/>
                      <a:pt x="124" y="283"/>
                    </a:cubicBezTo>
                    <a:cubicBezTo>
                      <a:pt x="112" y="277"/>
                      <a:pt x="98" y="274"/>
                      <a:pt x="85" y="274"/>
                    </a:cubicBezTo>
                    <a:cubicBezTo>
                      <a:pt x="71" y="274"/>
                      <a:pt x="57" y="277"/>
                      <a:pt x="45" y="283"/>
                    </a:cubicBezTo>
                    <a:cubicBezTo>
                      <a:pt x="26" y="290"/>
                      <a:pt x="12" y="304"/>
                      <a:pt x="5" y="323"/>
                    </a:cubicBezTo>
                    <a:cubicBezTo>
                      <a:pt x="0" y="340"/>
                      <a:pt x="2" y="359"/>
                      <a:pt x="12" y="376"/>
                    </a:cubicBezTo>
                    <a:cubicBezTo>
                      <a:pt x="21" y="397"/>
                      <a:pt x="41" y="412"/>
                      <a:pt x="62" y="419"/>
                    </a:cubicBezTo>
                    <a:cubicBezTo>
                      <a:pt x="74" y="423"/>
                      <a:pt x="85" y="425"/>
                      <a:pt x="97" y="425"/>
                    </a:cubicBezTo>
                    <a:cubicBezTo>
                      <a:pt x="126" y="425"/>
                      <a:pt x="154" y="414"/>
                      <a:pt x="174" y="402"/>
                    </a:cubicBezTo>
                    <a:cubicBezTo>
                      <a:pt x="181" y="400"/>
                      <a:pt x="186" y="395"/>
                      <a:pt x="193" y="392"/>
                    </a:cubicBezTo>
                    <a:cubicBezTo>
                      <a:pt x="291" y="554"/>
                      <a:pt x="369" y="731"/>
                      <a:pt x="429" y="912"/>
                    </a:cubicBezTo>
                    <a:cubicBezTo>
                      <a:pt x="429" y="917"/>
                      <a:pt x="433" y="920"/>
                      <a:pt x="437" y="920"/>
                    </a:cubicBezTo>
                    <a:cubicBezTo>
                      <a:pt x="438" y="920"/>
                      <a:pt x="439" y="919"/>
                      <a:pt x="441" y="919"/>
                    </a:cubicBezTo>
                    <a:cubicBezTo>
                      <a:pt x="448" y="916"/>
                      <a:pt x="450" y="912"/>
                      <a:pt x="448" y="904"/>
                    </a:cubicBezTo>
                    <a:cubicBezTo>
                      <a:pt x="391" y="721"/>
                      <a:pt x="310" y="545"/>
                      <a:pt x="212" y="378"/>
                    </a:cubicBezTo>
                    <a:cubicBezTo>
                      <a:pt x="267" y="338"/>
                      <a:pt x="302" y="273"/>
                      <a:pt x="317" y="207"/>
                    </a:cubicBezTo>
                    <a:cubicBezTo>
                      <a:pt x="357" y="219"/>
                      <a:pt x="400" y="228"/>
                      <a:pt x="438" y="233"/>
                    </a:cubicBezTo>
                    <a:cubicBezTo>
                      <a:pt x="441" y="242"/>
                      <a:pt x="443" y="254"/>
                      <a:pt x="445" y="264"/>
                    </a:cubicBezTo>
                    <a:cubicBezTo>
                      <a:pt x="500" y="471"/>
                      <a:pt x="583" y="669"/>
                      <a:pt x="693" y="852"/>
                    </a:cubicBezTo>
                    <a:cubicBezTo>
                      <a:pt x="695" y="856"/>
                      <a:pt x="699" y="858"/>
                      <a:pt x="703" y="858"/>
                    </a:cubicBezTo>
                    <a:cubicBezTo>
                      <a:pt x="705" y="858"/>
                      <a:pt x="706" y="857"/>
                      <a:pt x="707" y="857"/>
                    </a:cubicBezTo>
                    <a:cubicBezTo>
                      <a:pt x="714" y="852"/>
                      <a:pt x="714" y="845"/>
                      <a:pt x="712" y="840"/>
                    </a:cubicBezTo>
                    <a:cubicBezTo>
                      <a:pt x="605" y="659"/>
                      <a:pt x="522" y="464"/>
                      <a:pt x="467" y="259"/>
                    </a:cubicBezTo>
                    <a:cubicBezTo>
                      <a:pt x="467" y="252"/>
                      <a:pt x="464" y="242"/>
                      <a:pt x="462" y="233"/>
                    </a:cubicBezTo>
                    <a:lnTo>
                      <a:pt x="462" y="233"/>
                    </a:lnTo>
                    <a:cubicBezTo>
                      <a:pt x="466" y="233"/>
                      <a:pt x="470" y="233"/>
                      <a:pt x="473" y="233"/>
                    </a:cubicBezTo>
                    <a:cubicBezTo>
                      <a:pt x="514" y="233"/>
                      <a:pt x="550" y="221"/>
                      <a:pt x="574" y="197"/>
                    </a:cubicBezTo>
                    <a:cubicBezTo>
                      <a:pt x="591" y="178"/>
                      <a:pt x="600" y="152"/>
                      <a:pt x="600" y="126"/>
                    </a:cubicBezTo>
                    <a:cubicBezTo>
                      <a:pt x="598" y="104"/>
                      <a:pt x="591" y="85"/>
                      <a:pt x="574" y="73"/>
                    </a:cubicBezTo>
                    <a:cubicBezTo>
                      <a:pt x="562" y="64"/>
                      <a:pt x="549" y="58"/>
                      <a:pt x="533" y="58"/>
                    </a:cubicBezTo>
                    <a:cubicBezTo>
                      <a:pt x="527" y="58"/>
                      <a:pt x="519" y="59"/>
                      <a:pt x="512" y="61"/>
                    </a:cubicBezTo>
                    <a:cubicBezTo>
                      <a:pt x="481" y="69"/>
                      <a:pt x="455" y="92"/>
                      <a:pt x="443" y="119"/>
                    </a:cubicBezTo>
                    <a:cubicBezTo>
                      <a:pt x="431" y="147"/>
                      <a:pt x="431" y="178"/>
                      <a:pt x="433" y="209"/>
                    </a:cubicBezTo>
                    <a:cubicBezTo>
                      <a:pt x="395" y="204"/>
                      <a:pt x="355" y="197"/>
                      <a:pt x="319" y="183"/>
                    </a:cubicBezTo>
                    <a:cubicBezTo>
                      <a:pt x="324" y="150"/>
                      <a:pt x="322" y="114"/>
                      <a:pt x="312" y="81"/>
                    </a:cubicBezTo>
                    <a:cubicBezTo>
                      <a:pt x="302" y="50"/>
                      <a:pt x="288" y="28"/>
                      <a:pt x="271" y="14"/>
                    </a:cubicBezTo>
                    <a:cubicBezTo>
                      <a:pt x="260" y="6"/>
                      <a:pt x="244" y="0"/>
                      <a:pt x="22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3941;p44">
                <a:extLst>
                  <a:ext uri="{FF2B5EF4-FFF2-40B4-BE49-F238E27FC236}">
                    <a16:creationId xmlns:a16="http://schemas.microsoft.com/office/drawing/2014/main" id="{191901F7-8052-3385-43B6-FF771E2A2FC8}"/>
                  </a:ext>
                </a:extLst>
              </p:cNvPr>
              <p:cNvSpPr/>
              <p:nvPr/>
            </p:nvSpPr>
            <p:spPr>
              <a:xfrm>
                <a:off x="4434048" y="1607643"/>
                <a:ext cx="258586" cy="191681"/>
              </a:xfrm>
              <a:custGeom>
                <a:avLst/>
                <a:gdLst/>
                <a:ahLst/>
                <a:cxnLst/>
                <a:rect l="l" t="t" r="r" b="b"/>
                <a:pathLst>
                  <a:path w="773" h="573" extrusionOk="0">
                    <a:moveTo>
                      <a:pt x="670" y="1"/>
                    </a:moveTo>
                    <a:lnTo>
                      <a:pt x="1" y="244"/>
                    </a:lnTo>
                    <a:lnTo>
                      <a:pt x="29" y="327"/>
                    </a:lnTo>
                    <a:cubicBezTo>
                      <a:pt x="82" y="474"/>
                      <a:pt x="222" y="572"/>
                      <a:pt x="370" y="572"/>
                    </a:cubicBezTo>
                    <a:cubicBezTo>
                      <a:pt x="403" y="572"/>
                      <a:pt x="435" y="568"/>
                      <a:pt x="467" y="558"/>
                    </a:cubicBezTo>
                    <a:cubicBezTo>
                      <a:pt x="667" y="501"/>
                      <a:pt x="772" y="286"/>
                      <a:pt x="703" y="94"/>
                    </a:cubicBezTo>
                    <a:lnTo>
                      <a:pt x="670" y="1"/>
                    </a:lnTo>
                    <a:close/>
                  </a:path>
                </a:pathLst>
              </a:custGeom>
              <a:solidFill>
                <a:srgbClr val="635B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3942;p44">
                <a:extLst>
                  <a:ext uri="{FF2B5EF4-FFF2-40B4-BE49-F238E27FC236}">
                    <a16:creationId xmlns:a16="http://schemas.microsoft.com/office/drawing/2014/main" id="{BAF992A1-6AC9-4F24-051E-2FDF1813DE7A}"/>
                  </a:ext>
                </a:extLst>
              </p:cNvPr>
              <p:cNvSpPr/>
              <p:nvPr/>
            </p:nvSpPr>
            <p:spPr>
              <a:xfrm>
                <a:off x="4328004" y="1285498"/>
                <a:ext cx="53858" cy="65232"/>
              </a:xfrm>
              <a:custGeom>
                <a:avLst/>
                <a:gdLst/>
                <a:ahLst/>
                <a:cxnLst/>
                <a:rect l="l" t="t" r="r" b="b"/>
                <a:pathLst>
                  <a:path w="161" h="195" extrusionOk="0">
                    <a:moveTo>
                      <a:pt x="152" y="0"/>
                    </a:moveTo>
                    <a:cubicBezTo>
                      <a:pt x="151" y="0"/>
                      <a:pt x="150" y="1"/>
                      <a:pt x="149" y="2"/>
                    </a:cubicBezTo>
                    <a:cubicBezTo>
                      <a:pt x="118" y="23"/>
                      <a:pt x="89" y="47"/>
                      <a:pt x="65" y="75"/>
                    </a:cubicBezTo>
                    <a:cubicBezTo>
                      <a:pt x="41" y="106"/>
                      <a:pt x="22" y="137"/>
                      <a:pt x="6" y="171"/>
                    </a:cubicBezTo>
                    <a:cubicBezTo>
                      <a:pt x="1" y="180"/>
                      <a:pt x="6" y="190"/>
                      <a:pt x="13" y="192"/>
                    </a:cubicBezTo>
                    <a:cubicBezTo>
                      <a:pt x="15" y="193"/>
                      <a:pt x="17" y="194"/>
                      <a:pt x="19" y="194"/>
                    </a:cubicBezTo>
                    <a:cubicBezTo>
                      <a:pt x="25" y="194"/>
                      <a:pt x="31" y="190"/>
                      <a:pt x="34" y="185"/>
                    </a:cubicBezTo>
                    <a:cubicBezTo>
                      <a:pt x="51" y="154"/>
                      <a:pt x="68" y="123"/>
                      <a:pt x="89" y="95"/>
                    </a:cubicBezTo>
                    <a:cubicBezTo>
                      <a:pt x="108" y="66"/>
                      <a:pt x="132" y="37"/>
                      <a:pt x="158" y="11"/>
                    </a:cubicBezTo>
                    <a:cubicBezTo>
                      <a:pt x="160" y="9"/>
                      <a:pt x="160" y="6"/>
                      <a:pt x="158" y="4"/>
                    </a:cubicBezTo>
                    <a:cubicBezTo>
                      <a:pt x="157" y="1"/>
                      <a:pt x="154" y="0"/>
                      <a:pt x="15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3943;p44">
                <a:extLst>
                  <a:ext uri="{FF2B5EF4-FFF2-40B4-BE49-F238E27FC236}">
                    <a16:creationId xmlns:a16="http://schemas.microsoft.com/office/drawing/2014/main" id="{2F49A168-94DC-5E89-CC3B-B5013DB2AB7C}"/>
                  </a:ext>
                </a:extLst>
              </p:cNvPr>
              <p:cNvSpPr/>
              <p:nvPr/>
            </p:nvSpPr>
            <p:spPr>
              <a:xfrm>
                <a:off x="4310609" y="1356417"/>
                <a:ext cx="27431" cy="147524"/>
              </a:xfrm>
              <a:custGeom>
                <a:avLst/>
                <a:gdLst/>
                <a:ahLst/>
                <a:cxnLst/>
                <a:rect l="l" t="t" r="r" b="b"/>
                <a:pathLst>
                  <a:path w="82" h="441" extrusionOk="0">
                    <a:moveTo>
                      <a:pt x="52" y="1"/>
                    </a:moveTo>
                    <a:cubicBezTo>
                      <a:pt x="42" y="1"/>
                      <a:pt x="33" y="6"/>
                      <a:pt x="29" y="16"/>
                    </a:cubicBezTo>
                    <a:cubicBezTo>
                      <a:pt x="17" y="49"/>
                      <a:pt x="5" y="85"/>
                      <a:pt x="3" y="123"/>
                    </a:cubicBezTo>
                    <a:cubicBezTo>
                      <a:pt x="1" y="140"/>
                      <a:pt x="1" y="159"/>
                      <a:pt x="1" y="178"/>
                    </a:cubicBezTo>
                    <a:cubicBezTo>
                      <a:pt x="1" y="194"/>
                      <a:pt x="1" y="213"/>
                      <a:pt x="3" y="233"/>
                    </a:cubicBezTo>
                    <a:cubicBezTo>
                      <a:pt x="8" y="268"/>
                      <a:pt x="15" y="304"/>
                      <a:pt x="27" y="337"/>
                    </a:cubicBezTo>
                    <a:cubicBezTo>
                      <a:pt x="36" y="373"/>
                      <a:pt x="51" y="406"/>
                      <a:pt x="70" y="437"/>
                    </a:cubicBezTo>
                    <a:cubicBezTo>
                      <a:pt x="70" y="439"/>
                      <a:pt x="72" y="441"/>
                      <a:pt x="74" y="441"/>
                    </a:cubicBezTo>
                    <a:cubicBezTo>
                      <a:pt x="75" y="441"/>
                      <a:pt x="76" y="440"/>
                      <a:pt x="77" y="440"/>
                    </a:cubicBezTo>
                    <a:cubicBezTo>
                      <a:pt x="82" y="440"/>
                      <a:pt x="82" y="435"/>
                      <a:pt x="82" y="433"/>
                    </a:cubicBezTo>
                    <a:lnTo>
                      <a:pt x="82" y="430"/>
                    </a:lnTo>
                    <a:cubicBezTo>
                      <a:pt x="58" y="366"/>
                      <a:pt x="46" y="297"/>
                      <a:pt x="43" y="228"/>
                    </a:cubicBezTo>
                    <a:cubicBezTo>
                      <a:pt x="43" y="194"/>
                      <a:pt x="46" y="161"/>
                      <a:pt x="51" y="128"/>
                    </a:cubicBezTo>
                    <a:cubicBezTo>
                      <a:pt x="53" y="94"/>
                      <a:pt x="62" y="61"/>
                      <a:pt x="70" y="28"/>
                    </a:cubicBezTo>
                    <a:cubicBezTo>
                      <a:pt x="72" y="16"/>
                      <a:pt x="67" y="6"/>
                      <a:pt x="58" y="2"/>
                    </a:cubicBezTo>
                    <a:cubicBezTo>
                      <a:pt x="56" y="1"/>
                      <a:pt x="54" y="1"/>
                      <a:pt x="5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3944;p44">
                <a:extLst>
                  <a:ext uri="{FF2B5EF4-FFF2-40B4-BE49-F238E27FC236}">
                    <a16:creationId xmlns:a16="http://schemas.microsoft.com/office/drawing/2014/main" id="{8338D3AB-30A2-F8D7-5F11-B5F71097C67C}"/>
                  </a:ext>
                </a:extLst>
              </p:cNvPr>
              <p:cNvSpPr/>
              <p:nvPr/>
            </p:nvSpPr>
            <p:spPr>
              <a:xfrm>
                <a:off x="4436389" y="1626710"/>
                <a:ext cx="234500" cy="85638"/>
              </a:xfrm>
              <a:custGeom>
                <a:avLst/>
                <a:gdLst/>
                <a:ahLst/>
                <a:cxnLst/>
                <a:rect l="l" t="t" r="r" b="b"/>
                <a:pathLst>
                  <a:path w="701" h="256" fill="none" extrusionOk="0">
                    <a:moveTo>
                      <a:pt x="1" y="256"/>
                    </a:moveTo>
                    <a:lnTo>
                      <a:pt x="701" y="1"/>
                    </a:lnTo>
                  </a:path>
                </a:pathLst>
              </a:custGeom>
              <a:noFill/>
              <a:ln w="19050" cap="rnd" cmpd="sng">
                <a:solidFill>
                  <a:srgbClr val="CAC8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3945;p44">
                <a:extLst>
                  <a:ext uri="{FF2B5EF4-FFF2-40B4-BE49-F238E27FC236}">
                    <a16:creationId xmlns:a16="http://schemas.microsoft.com/office/drawing/2014/main" id="{5A795D31-5D5F-CD7F-715B-A7A70ED2DAFF}"/>
                  </a:ext>
                </a:extLst>
              </p:cNvPr>
              <p:cNvSpPr/>
              <p:nvPr/>
            </p:nvSpPr>
            <p:spPr>
              <a:xfrm>
                <a:off x="4446090" y="1653138"/>
                <a:ext cx="234500" cy="86307"/>
              </a:xfrm>
              <a:custGeom>
                <a:avLst/>
                <a:gdLst/>
                <a:ahLst/>
                <a:cxnLst/>
                <a:rect l="l" t="t" r="r" b="b"/>
                <a:pathLst>
                  <a:path w="701" h="258" fill="none" extrusionOk="0">
                    <a:moveTo>
                      <a:pt x="0" y="258"/>
                    </a:moveTo>
                    <a:lnTo>
                      <a:pt x="700" y="0"/>
                    </a:lnTo>
                  </a:path>
                </a:pathLst>
              </a:custGeom>
              <a:noFill/>
              <a:ln w="19050" cap="rnd" cmpd="sng">
                <a:solidFill>
                  <a:srgbClr val="CAC8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24" name="TextBox 23">
            <a:extLst>
              <a:ext uri="{FF2B5EF4-FFF2-40B4-BE49-F238E27FC236}">
                <a16:creationId xmlns:a16="http://schemas.microsoft.com/office/drawing/2014/main" id="{7BCAA793-2DD0-46D1-3C21-9D26A4DC3155}"/>
              </a:ext>
            </a:extLst>
          </p:cNvPr>
          <p:cNvSpPr txBox="1"/>
          <p:nvPr/>
        </p:nvSpPr>
        <p:spPr>
          <a:xfrm>
            <a:off x="3583953" y="2251798"/>
            <a:ext cx="4651927" cy="2062103"/>
          </a:xfrm>
          <a:prstGeom prst="rect">
            <a:avLst/>
          </a:prstGeom>
          <a:noFill/>
        </p:spPr>
        <p:txBody>
          <a:bodyPr wrap="square">
            <a:spAutoFit/>
          </a:bodyPr>
          <a:lstStyle/>
          <a:p>
            <a:pPr algn="just"/>
            <a:r>
              <a:rPr lang="en-US" sz="1600">
                <a:latin typeface="Times New Roman" panose="02020603050405020304" pitchFamily="18" charset="0"/>
                <a:cs typeface="Times New Roman" panose="02020603050405020304" pitchFamily="18" charset="0"/>
              </a:rPr>
              <a:t>a. Tất cả những cái đó cám dỗ tôi hơn là quy tắc về phân từ; nhưng tôi cưỡng lại được, và ba chân bốn cẳng chạy đến trường.</a:t>
            </a:r>
          </a:p>
          <a:p>
            <a:pPr algn="just"/>
            <a:r>
              <a:rPr lang="en-US" sz="1600">
                <a:latin typeface="Times New Roman" panose="02020603050405020304" pitchFamily="18" charset="0"/>
                <a:cs typeface="Times New Roman" panose="02020603050405020304" pitchFamily="18" charset="0"/>
              </a:rPr>
              <a:t>(An-phông-xơ Đô-đê (Alphonse Daudet), Buổi học cuối cùng)</a:t>
            </a:r>
          </a:p>
          <a:p>
            <a:pPr algn="just"/>
            <a:r>
              <a:rPr lang="en-US" sz="1600">
                <a:latin typeface="Times New Roman" panose="02020603050405020304" pitchFamily="18" charset="0"/>
                <a:cs typeface="Times New Roman" panose="02020603050405020304" pitchFamily="18" charset="0"/>
              </a:rPr>
              <a:t>b. Lại có khi tôi cảm thấy mình dũng mãnh đến nỗi dù có phải chuyển núi dời sông tôi cũng sẵn sàng.</a:t>
            </a:r>
          </a:p>
          <a:p>
            <a:pPr algn="just"/>
            <a:r>
              <a:rPr lang="en-US" sz="1600">
                <a:latin typeface="Times New Roman" panose="02020603050405020304" pitchFamily="18" charset="0"/>
                <a:cs typeface="Times New Roman" panose="02020603050405020304" pitchFamily="18" charset="0"/>
              </a:rPr>
              <a:t>(Trin-ghi-dơ Ai-tơ-ma-tốp, Người thầy đầu tiên)</a:t>
            </a:r>
          </a:p>
        </p:txBody>
      </p:sp>
      <p:sp>
        <p:nvSpPr>
          <p:cNvPr id="25" name="TextBox 24">
            <a:extLst>
              <a:ext uri="{FF2B5EF4-FFF2-40B4-BE49-F238E27FC236}">
                <a16:creationId xmlns:a16="http://schemas.microsoft.com/office/drawing/2014/main" id="{47D6533F-9E42-8602-4D61-064C9621A634}"/>
              </a:ext>
            </a:extLst>
          </p:cNvPr>
          <p:cNvSpPr txBox="1"/>
          <p:nvPr/>
        </p:nvSpPr>
        <p:spPr>
          <a:xfrm>
            <a:off x="3648245" y="1418709"/>
            <a:ext cx="4587635" cy="646331"/>
          </a:xfrm>
          <a:prstGeom prst="rect">
            <a:avLst/>
          </a:prstGeom>
          <a:noFill/>
        </p:spPr>
        <p:txBody>
          <a:bodyPr wrap="square">
            <a:spAutoFit/>
          </a:bodyPr>
          <a:lstStyle/>
          <a:p>
            <a:pPr algn="just">
              <a:defRPr/>
            </a:pPr>
            <a:r>
              <a:rPr lang="en-US" sz="1800" b="1" i="1">
                <a:latin typeface="Times New Roman" panose="02020603050405020304" pitchFamily="18" charset="0"/>
                <a:cs typeface="Times New Roman" panose="02020603050405020304" pitchFamily="18" charset="0"/>
              </a:rPr>
              <a:t>Chỉ ra và giải nghĩa thành ngữ trong các câu sau:</a:t>
            </a:r>
            <a:endParaRPr lang="en-US" sz="3600" b="1" i="1">
              <a:latin typeface="Times New Roman" panose="02020603050405020304" pitchFamily="18" charset="0"/>
              <a:cs typeface="Times New Roman" panose="02020603050405020304" pitchFamily="18" charset="0"/>
            </a:endParaRPr>
          </a:p>
        </p:txBody>
      </p:sp>
      <p:pic>
        <p:nvPicPr>
          <p:cNvPr id="26" name="Picture 25">
            <a:extLst>
              <a:ext uri="{FF2B5EF4-FFF2-40B4-BE49-F238E27FC236}">
                <a16:creationId xmlns:a16="http://schemas.microsoft.com/office/drawing/2014/main" id="{6AB79A4C-3255-D79E-0CBB-D4CBF27E9DFF}"/>
              </a:ext>
            </a:extLst>
          </p:cNvPr>
          <p:cNvPicPr>
            <a:picLocks noChangeAspect="1"/>
          </p:cNvPicPr>
          <p:nvPr/>
        </p:nvPicPr>
        <p:blipFill>
          <a:blip r:embed="rId3"/>
          <a:stretch>
            <a:fillRect/>
          </a:stretch>
        </p:blipFill>
        <p:spPr>
          <a:xfrm>
            <a:off x="-98573" y="1554740"/>
            <a:ext cx="3840442" cy="3840442"/>
          </a:xfrm>
          <a:prstGeom prst="rect">
            <a:avLst/>
          </a:prstGeom>
        </p:spPr>
      </p:pic>
    </p:spTree>
    <p:extLst>
      <p:ext uri="{BB962C8B-B14F-4D97-AF65-F5344CB8AC3E}">
        <p14:creationId xmlns:p14="http://schemas.microsoft.com/office/powerpoint/2010/main" val="4166475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4"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194753" y="146769"/>
            <a:ext cx="7716000" cy="62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latin typeface="Times New Roman" panose="02020603050405020304" pitchFamily="18" charset="0"/>
                <a:cs typeface="Times New Roman" panose="02020603050405020304" pitchFamily="18" charset="0"/>
              </a:rPr>
              <a:t>Hoạt động khởi động</a:t>
            </a:r>
            <a:endParaRPr sz="32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049900" y="297292"/>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40"/>
          <p:cNvSpPr/>
          <p:nvPr/>
        </p:nvSpPr>
        <p:spPr>
          <a:xfrm>
            <a:off x="5768950" y="1196442"/>
            <a:ext cx="245400" cy="2454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3129650" y="3110867"/>
            <a:ext cx="245400" cy="2454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0"/>
          <p:cNvSpPr/>
          <p:nvPr/>
        </p:nvSpPr>
        <p:spPr>
          <a:xfrm>
            <a:off x="5768950" y="3520067"/>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91146" y="207124"/>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组合 2">
            <a:extLst>
              <a:ext uri="{FF2B5EF4-FFF2-40B4-BE49-F238E27FC236}">
                <a16:creationId xmlns:a16="http://schemas.microsoft.com/office/drawing/2014/main" id="{7988813A-EFF5-4E0C-E9D2-A1AD05346D22}"/>
              </a:ext>
            </a:extLst>
          </p:cNvPr>
          <p:cNvGrpSpPr/>
          <p:nvPr/>
        </p:nvGrpSpPr>
        <p:grpSpPr>
          <a:xfrm flipH="1">
            <a:off x="653901" y="1280404"/>
            <a:ext cx="3707750" cy="2710886"/>
            <a:chOff x="-558688" y="0"/>
            <a:chExt cx="9107943" cy="6858000"/>
          </a:xfrm>
        </p:grpSpPr>
        <p:pic>
          <p:nvPicPr>
            <p:cNvPr id="58" name="图片 3">
              <a:extLst>
                <a:ext uri="{FF2B5EF4-FFF2-40B4-BE49-F238E27FC236}">
                  <a16:creationId xmlns:a16="http://schemas.microsoft.com/office/drawing/2014/main" id="{E10262AA-EDC3-8F0F-48ED-0A4FA44675B9}"/>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59" name="图片 4">
              <a:extLst>
                <a:ext uri="{FF2B5EF4-FFF2-40B4-BE49-F238E27FC236}">
                  <a16:creationId xmlns:a16="http://schemas.microsoft.com/office/drawing/2014/main" id="{7E54C354-3E09-0660-B777-C82606FA31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56" name="TextBox 12">
            <a:extLst>
              <a:ext uri="{FF2B5EF4-FFF2-40B4-BE49-F238E27FC236}">
                <a16:creationId xmlns:a16="http://schemas.microsoft.com/office/drawing/2014/main" id="{F00B07D1-813E-AFA4-B0CA-A4EABC86F106}"/>
              </a:ext>
            </a:extLst>
          </p:cNvPr>
          <p:cNvSpPr txBox="1"/>
          <p:nvPr/>
        </p:nvSpPr>
        <p:spPr>
          <a:xfrm>
            <a:off x="922717" y="2101308"/>
            <a:ext cx="3055131" cy="830997"/>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i="1">
                <a:latin typeface="Times New Roman" panose="02020603050405020304" pitchFamily="18" charset="0"/>
                <a:cs typeface="Times New Roman" panose="02020603050405020304" pitchFamily="18" charset="0"/>
              </a:rPr>
              <a:t>. Hs vừa xem video vừa đoán thành ngữ</a:t>
            </a:r>
            <a:endParaRPr lang="en-US" sz="2400">
              <a:latin typeface="Times New Roman" panose="02020603050405020304" pitchFamily="18" charset="0"/>
              <a:cs typeface="Times New Roman" panose="02020603050405020304" pitchFamily="18" charset="0"/>
            </a:endParaRPr>
          </a:p>
        </p:txBody>
      </p:sp>
      <p:pic>
        <p:nvPicPr>
          <p:cNvPr id="57" name="图片 34">
            <a:extLst>
              <a:ext uri="{FF2B5EF4-FFF2-40B4-BE49-F238E27FC236}">
                <a16:creationId xmlns:a16="http://schemas.microsoft.com/office/drawing/2014/main" id="{3769C468-77D1-6D01-1C57-0952230107F4}"/>
              </a:ext>
            </a:extLst>
          </p:cNvPr>
          <p:cNvPicPr>
            <a:picLocks noChangeAspect="1"/>
          </p:cNvPicPr>
          <p:nvPr/>
        </p:nvPicPr>
        <p:blipFill>
          <a:blip r:embed="rId6"/>
          <a:srcRect/>
          <a:stretch>
            <a:fillRect/>
          </a:stretch>
        </p:blipFill>
        <p:spPr>
          <a:xfrm>
            <a:off x="4492385" y="2896663"/>
            <a:ext cx="4572001" cy="2247124"/>
          </a:xfrm>
          <a:prstGeom prst="rect">
            <a:avLst/>
          </a:prstGeom>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fill="hold"/>
                                        <p:tgtEl>
                                          <p:spTgt spid="57"/>
                                        </p:tgtEl>
                                        <p:attrNameLst>
                                          <p:attrName>ppt_x</p:attrName>
                                        </p:attrNameLst>
                                      </p:cBhvr>
                                      <p:tavLst>
                                        <p:tav tm="0">
                                          <p:val>
                                            <p:strVal val="#ppt_x"/>
                                          </p:val>
                                        </p:tav>
                                        <p:tav tm="100000">
                                          <p:val>
                                            <p:strVal val="#ppt_x"/>
                                          </p:val>
                                        </p:tav>
                                      </p:tavLst>
                                    </p:anim>
                                    <p:anim calcmode="lin" valueType="num">
                                      <p:cBhvr additive="base">
                                        <p:cTn id="8"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p:cTn id="13" dur="500" fill="hold"/>
                                        <p:tgtEl>
                                          <p:spTgt spid="56"/>
                                        </p:tgtEl>
                                        <p:attrNameLst>
                                          <p:attrName>ppt_w</p:attrName>
                                        </p:attrNameLst>
                                      </p:cBhvr>
                                      <p:tavLst>
                                        <p:tav tm="0">
                                          <p:val>
                                            <p:fltVal val="0"/>
                                          </p:val>
                                        </p:tav>
                                        <p:tav tm="100000">
                                          <p:val>
                                            <p:strVal val="#ppt_w"/>
                                          </p:val>
                                        </p:tav>
                                      </p:tavLst>
                                    </p:anim>
                                    <p:anim calcmode="lin" valueType="num">
                                      <p:cBhvr>
                                        <p:cTn id="14" dur="500" fill="hold"/>
                                        <p:tgtEl>
                                          <p:spTgt spid="56"/>
                                        </p:tgtEl>
                                        <p:attrNameLst>
                                          <p:attrName>ppt_h</p:attrName>
                                        </p:attrNameLst>
                                      </p:cBhvr>
                                      <p:tavLst>
                                        <p:tav tm="0">
                                          <p:val>
                                            <p:fltVal val="0"/>
                                          </p:val>
                                        </p:tav>
                                        <p:tav tm="100000">
                                          <p:val>
                                            <p:strVal val="#ppt_h"/>
                                          </p:val>
                                        </p:tav>
                                      </p:tavLst>
                                    </p:anim>
                                    <p:animEffect transition="in" filter="fade">
                                      <p:cBhvr>
                                        <p:cTn id="15" dur="500"/>
                                        <p:tgtEl>
                                          <p:spTgt spid="56"/>
                                        </p:tgtEl>
                                      </p:cBhvr>
                                    </p:animEffect>
                                  </p:childTnLst>
                                </p:cTn>
                              </p:par>
                              <p:par>
                                <p:cTn id="16" presetID="53" presetClass="entr" presetSubtype="16" fill="hold" nodeType="withEffect">
                                  <p:stCondLst>
                                    <p:cond delay="0"/>
                                  </p:stCondLst>
                                  <p:childTnLst>
                                    <p:set>
                                      <p:cBhvr>
                                        <p:cTn id="17" dur="1" fill="hold">
                                          <p:stCondLst>
                                            <p:cond delay="0"/>
                                          </p:stCondLst>
                                        </p:cTn>
                                        <p:tgtEl>
                                          <p:spTgt spid="55"/>
                                        </p:tgtEl>
                                        <p:attrNameLst>
                                          <p:attrName>style.visibility</p:attrName>
                                        </p:attrNameLst>
                                      </p:cBhvr>
                                      <p:to>
                                        <p:strVal val="visible"/>
                                      </p:to>
                                    </p:set>
                                    <p:anim calcmode="lin" valueType="num">
                                      <p:cBhvr>
                                        <p:cTn id="18" dur="500" fill="hold"/>
                                        <p:tgtEl>
                                          <p:spTgt spid="55"/>
                                        </p:tgtEl>
                                        <p:attrNameLst>
                                          <p:attrName>ppt_w</p:attrName>
                                        </p:attrNameLst>
                                      </p:cBhvr>
                                      <p:tavLst>
                                        <p:tav tm="0">
                                          <p:val>
                                            <p:fltVal val="0"/>
                                          </p:val>
                                        </p:tav>
                                        <p:tav tm="100000">
                                          <p:val>
                                            <p:strVal val="#ppt_w"/>
                                          </p:val>
                                        </p:tav>
                                      </p:tavLst>
                                    </p:anim>
                                    <p:anim calcmode="lin" valueType="num">
                                      <p:cBhvr>
                                        <p:cTn id="19" dur="500" fill="hold"/>
                                        <p:tgtEl>
                                          <p:spTgt spid="55"/>
                                        </p:tgtEl>
                                        <p:attrNameLst>
                                          <p:attrName>ppt_h</p:attrName>
                                        </p:attrNameLst>
                                      </p:cBhvr>
                                      <p:tavLst>
                                        <p:tav tm="0">
                                          <p:val>
                                            <p:fltVal val="0"/>
                                          </p:val>
                                        </p:tav>
                                        <p:tav tm="100000">
                                          <p:val>
                                            <p:strVal val="#ppt_h"/>
                                          </p:val>
                                        </p:tav>
                                      </p:tavLst>
                                    </p:anim>
                                    <p:animEffect transition="in" filter="fade">
                                      <p:cBhvr>
                                        <p:cTn id="2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224603" y="128053"/>
            <a:ext cx="7320468" cy="624600"/>
          </a:xfrm>
          <a:prstGeom prst="rect">
            <a:avLst/>
          </a:prstGeom>
        </p:spPr>
        <p:txBody>
          <a:bodyPr spcFirstLastPara="1" wrap="square" lIns="91425" tIns="91425" rIns="91425" bIns="91425" anchor="t" anchorCtr="0">
            <a:noAutofit/>
          </a:bodyPr>
          <a:lstStyle/>
          <a:p>
            <a:r>
              <a:rPr lang="en-US" sz="2800">
                <a:latin typeface="Times New Roman" panose="02020603050405020304" pitchFamily="18" charset="0"/>
                <a:cs typeface="Times New Roman" panose="02020603050405020304" pitchFamily="18" charset="0"/>
              </a:rPr>
              <a:t>1. Bài 1</a:t>
            </a:r>
            <a:endParaRPr sz="40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221283" y="284665"/>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40"/>
          <p:cNvSpPr/>
          <p:nvPr/>
        </p:nvSpPr>
        <p:spPr>
          <a:xfrm>
            <a:off x="5768950" y="1196442"/>
            <a:ext cx="245400" cy="2454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3129650" y="3110867"/>
            <a:ext cx="245400" cy="2454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0"/>
          <p:cNvSpPr/>
          <p:nvPr/>
        </p:nvSpPr>
        <p:spPr>
          <a:xfrm>
            <a:off x="5768950" y="3520067"/>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91146" y="207124"/>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8175;p51">
            <a:extLst>
              <a:ext uri="{FF2B5EF4-FFF2-40B4-BE49-F238E27FC236}">
                <a16:creationId xmlns:a16="http://schemas.microsoft.com/office/drawing/2014/main" id="{B137C6C6-E2B0-F668-F80F-21BEEBA49B75}"/>
              </a:ext>
            </a:extLst>
          </p:cNvPr>
          <p:cNvSpPr/>
          <p:nvPr/>
        </p:nvSpPr>
        <p:spPr>
          <a:xfrm rot="5400000" flipH="1">
            <a:off x="4351211" y="1995473"/>
            <a:ext cx="1062423" cy="3857505"/>
          </a:xfrm>
          <a:custGeom>
            <a:avLst/>
            <a:gdLst/>
            <a:ahLst/>
            <a:cxnLst/>
            <a:rect l="l" t="t" r="r" b="b"/>
            <a:pathLst>
              <a:path w="22401" h="24636" extrusionOk="0">
                <a:moveTo>
                  <a:pt x="21608" y="0"/>
                </a:moveTo>
                <a:cubicBezTo>
                  <a:pt x="21593" y="0"/>
                  <a:pt x="21577" y="0"/>
                  <a:pt x="21561" y="1"/>
                </a:cubicBezTo>
                <a:lnTo>
                  <a:pt x="772" y="1282"/>
                </a:lnTo>
                <a:cubicBezTo>
                  <a:pt x="334" y="1310"/>
                  <a:pt x="1" y="1686"/>
                  <a:pt x="27" y="2124"/>
                </a:cubicBezTo>
                <a:lnTo>
                  <a:pt x="1949" y="23889"/>
                </a:lnTo>
                <a:cubicBezTo>
                  <a:pt x="1974" y="24311"/>
                  <a:pt x="2322" y="24635"/>
                  <a:pt x="2738" y="24635"/>
                </a:cubicBezTo>
                <a:cubicBezTo>
                  <a:pt x="2755" y="24635"/>
                  <a:pt x="2772" y="24634"/>
                  <a:pt x="2789" y="24633"/>
                </a:cubicBezTo>
                <a:lnTo>
                  <a:pt x="21615" y="23483"/>
                </a:lnTo>
                <a:cubicBezTo>
                  <a:pt x="22060" y="23456"/>
                  <a:pt x="22394" y="23067"/>
                  <a:pt x="22357" y="22624"/>
                </a:cubicBezTo>
                <a:lnTo>
                  <a:pt x="22400" y="730"/>
                </a:lnTo>
                <a:cubicBezTo>
                  <a:pt x="22365" y="316"/>
                  <a:pt x="22018" y="0"/>
                  <a:pt x="21608" y="0"/>
                </a:cubicBezTo>
                <a:close/>
              </a:path>
            </a:pathLst>
          </a:custGeom>
          <a:solidFill>
            <a:srgbClr val="FFFFFF"/>
          </a:solidFill>
          <a:ln>
            <a:noFill/>
          </a:ln>
          <a:effectLst>
            <a:outerShdw dist="85725" dir="3480000" algn="bl" rotWithShape="0">
              <a:srgbClr val="FCDB8B"/>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 name="Google Shape;8176;p51">
            <a:extLst>
              <a:ext uri="{FF2B5EF4-FFF2-40B4-BE49-F238E27FC236}">
                <a16:creationId xmlns:a16="http://schemas.microsoft.com/office/drawing/2014/main" id="{C538334D-9CD3-F5C2-D948-3D54DA5C363B}"/>
              </a:ext>
            </a:extLst>
          </p:cNvPr>
          <p:cNvSpPr/>
          <p:nvPr/>
        </p:nvSpPr>
        <p:spPr>
          <a:xfrm flipH="1">
            <a:off x="5633036" y="2972845"/>
            <a:ext cx="1538951" cy="502921"/>
          </a:xfrm>
          <a:custGeom>
            <a:avLst/>
            <a:gdLst/>
            <a:ahLst/>
            <a:cxnLst/>
            <a:rect l="l" t="t" r="r" b="b"/>
            <a:pathLst>
              <a:path w="13902" h="4499" extrusionOk="0">
                <a:moveTo>
                  <a:pt x="1246" y="0"/>
                </a:moveTo>
                <a:cubicBezTo>
                  <a:pt x="1246" y="4"/>
                  <a:pt x="1248" y="8"/>
                  <a:pt x="1248" y="11"/>
                </a:cubicBezTo>
                <a:cubicBezTo>
                  <a:pt x="1245" y="328"/>
                  <a:pt x="975" y="584"/>
                  <a:pt x="641" y="584"/>
                </a:cubicBezTo>
                <a:cubicBezTo>
                  <a:pt x="640" y="584"/>
                  <a:pt x="638" y="584"/>
                  <a:pt x="636" y="584"/>
                </a:cubicBezTo>
                <a:cubicBezTo>
                  <a:pt x="426" y="582"/>
                  <a:pt x="134" y="326"/>
                  <a:pt x="134" y="326"/>
                </a:cubicBezTo>
                <a:lnTo>
                  <a:pt x="31" y="473"/>
                </a:lnTo>
                <a:lnTo>
                  <a:pt x="3" y="3837"/>
                </a:lnTo>
                <a:cubicBezTo>
                  <a:pt x="0" y="4145"/>
                  <a:pt x="265" y="4398"/>
                  <a:pt x="594" y="4399"/>
                </a:cubicBezTo>
                <a:lnTo>
                  <a:pt x="13275" y="4499"/>
                </a:lnTo>
                <a:cubicBezTo>
                  <a:pt x="13278" y="4499"/>
                  <a:pt x="13280" y="4499"/>
                  <a:pt x="13283" y="4499"/>
                </a:cubicBezTo>
                <a:cubicBezTo>
                  <a:pt x="13608" y="4499"/>
                  <a:pt x="13874" y="4252"/>
                  <a:pt x="13875" y="3945"/>
                </a:cubicBezTo>
                <a:lnTo>
                  <a:pt x="13901" y="631"/>
                </a:lnTo>
                <a:cubicBezTo>
                  <a:pt x="13901" y="631"/>
                  <a:pt x="13855" y="507"/>
                  <a:pt x="13820" y="507"/>
                </a:cubicBezTo>
                <a:cubicBezTo>
                  <a:pt x="13817" y="507"/>
                  <a:pt x="13813" y="509"/>
                  <a:pt x="13809" y="512"/>
                </a:cubicBezTo>
                <a:cubicBezTo>
                  <a:pt x="13699" y="618"/>
                  <a:pt x="13551" y="683"/>
                  <a:pt x="13387" y="683"/>
                </a:cubicBezTo>
                <a:cubicBezTo>
                  <a:pt x="13384" y="683"/>
                  <a:pt x="13381" y="683"/>
                  <a:pt x="13378" y="683"/>
                </a:cubicBezTo>
                <a:cubicBezTo>
                  <a:pt x="13043" y="680"/>
                  <a:pt x="12774" y="419"/>
                  <a:pt x="12776" y="101"/>
                </a:cubicBezTo>
                <a:cubicBezTo>
                  <a:pt x="12776" y="97"/>
                  <a:pt x="12777" y="93"/>
                  <a:pt x="12777" y="90"/>
                </a:cubicBezTo>
                <a:lnTo>
                  <a:pt x="12169" y="86"/>
                </a:lnTo>
                <a:lnTo>
                  <a:pt x="12169" y="86"/>
                </a:lnTo>
                <a:cubicBezTo>
                  <a:pt x="12169" y="88"/>
                  <a:pt x="12170" y="93"/>
                  <a:pt x="12170" y="96"/>
                </a:cubicBezTo>
                <a:cubicBezTo>
                  <a:pt x="12166" y="413"/>
                  <a:pt x="11898" y="669"/>
                  <a:pt x="11565" y="669"/>
                </a:cubicBezTo>
                <a:cubicBezTo>
                  <a:pt x="11563" y="669"/>
                  <a:pt x="11560" y="669"/>
                  <a:pt x="11558" y="669"/>
                </a:cubicBezTo>
                <a:cubicBezTo>
                  <a:pt x="11224" y="665"/>
                  <a:pt x="10954" y="405"/>
                  <a:pt x="10955" y="87"/>
                </a:cubicBezTo>
                <a:cubicBezTo>
                  <a:pt x="10955" y="83"/>
                  <a:pt x="10957" y="80"/>
                  <a:pt x="10957" y="76"/>
                </a:cubicBezTo>
                <a:lnTo>
                  <a:pt x="10348" y="71"/>
                </a:lnTo>
                <a:lnTo>
                  <a:pt x="10348" y="71"/>
                </a:lnTo>
                <a:cubicBezTo>
                  <a:pt x="10348" y="75"/>
                  <a:pt x="10349" y="80"/>
                  <a:pt x="10349" y="82"/>
                </a:cubicBezTo>
                <a:cubicBezTo>
                  <a:pt x="10347" y="400"/>
                  <a:pt x="10077" y="655"/>
                  <a:pt x="9742" y="655"/>
                </a:cubicBezTo>
                <a:cubicBezTo>
                  <a:pt x="9740" y="655"/>
                  <a:pt x="9739" y="655"/>
                  <a:pt x="9737" y="655"/>
                </a:cubicBezTo>
                <a:cubicBezTo>
                  <a:pt x="9403" y="651"/>
                  <a:pt x="9133" y="391"/>
                  <a:pt x="9135" y="73"/>
                </a:cubicBezTo>
                <a:cubicBezTo>
                  <a:pt x="9135" y="69"/>
                  <a:pt x="9136" y="64"/>
                  <a:pt x="9136" y="62"/>
                </a:cubicBezTo>
                <a:lnTo>
                  <a:pt x="8528" y="57"/>
                </a:lnTo>
                <a:lnTo>
                  <a:pt x="8528" y="57"/>
                </a:lnTo>
                <a:cubicBezTo>
                  <a:pt x="8528" y="61"/>
                  <a:pt x="8529" y="64"/>
                  <a:pt x="8529" y="68"/>
                </a:cubicBezTo>
                <a:cubicBezTo>
                  <a:pt x="8526" y="385"/>
                  <a:pt x="8256" y="641"/>
                  <a:pt x="7922" y="641"/>
                </a:cubicBezTo>
                <a:cubicBezTo>
                  <a:pt x="7921" y="641"/>
                  <a:pt x="7919" y="641"/>
                  <a:pt x="7917" y="641"/>
                </a:cubicBezTo>
                <a:cubicBezTo>
                  <a:pt x="7583" y="637"/>
                  <a:pt x="7313" y="377"/>
                  <a:pt x="7314" y="58"/>
                </a:cubicBezTo>
                <a:cubicBezTo>
                  <a:pt x="7314" y="56"/>
                  <a:pt x="7316" y="51"/>
                  <a:pt x="7316" y="48"/>
                </a:cubicBezTo>
                <a:lnTo>
                  <a:pt x="6707" y="43"/>
                </a:lnTo>
                <a:lnTo>
                  <a:pt x="6707" y="43"/>
                </a:lnTo>
                <a:cubicBezTo>
                  <a:pt x="6707" y="45"/>
                  <a:pt x="6709" y="51"/>
                  <a:pt x="6709" y="54"/>
                </a:cubicBezTo>
                <a:cubicBezTo>
                  <a:pt x="6706" y="370"/>
                  <a:pt x="6436" y="626"/>
                  <a:pt x="6104" y="626"/>
                </a:cubicBezTo>
                <a:cubicBezTo>
                  <a:pt x="6101" y="626"/>
                  <a:pt x="6099" y="626"/>
                  <a:pt x="6097" y="626"/>
                </a:cubicBezTo>
                <a:cubicBezTo>
                  <a:pt x="5762" y="623"/>
                  <a:pt x="5492" y="363"/>
                  <a:pt x="5495" y="44"/>
                </a:cubicBezTo>
                <a:cubicBezTo>
                  <a:pt x="5495" y="42"/>
                  <a:pt x="5496" y="37"/>
                  <a:pt x="5496" y="33"/>
                </a:cubicBezTo>
                <a:lnTo>
                  <a:pt x="4886" y="29"/>
                </a:lnTo>
                <a:lnTo>
                  <a:pt x="4886" y="29"/>
                </a:lnTo>
                <a:cubicBezTo>
                  <a:pt x="4886" y="32"/>
                  <a:pt x="4889" y="37"/>
                  <a:pt x="4889" y="39"/>
                </a:cubicBezTo>
                <a:cubicBezTo>
                  <a:pt x="4885" y="356"/>
                  <a:pt x="4617" y="612"/>
                  <a:pt x="4284" y="612"/>
                </a:cubicBezTo>
                <a:cubicBezTo>
                  <a:pt x="4282" y="612"/>
                  <a:pt x="4279" y="612"/>
                  <a:pt x="4277" y="612"/>
                </a:cubicBezTo>
                <a:cubicBezTo>
                  <a:pt x="3943" y="610"/>
                  <a:pt x="3672" y="348"/>
                  <a:pt x="3674" y="30"/>
                </a:cubicBezTo>
                <a:cubicBezTo>
                  <a:pt x="3674" y="27"/>
                  <a:pt x="3675" y="23"/>
                  <a:pt x="3675" y="19"/>
                </a:cubicBezTo>
                <a:lnTo>
                  <a:pt x="3067" y="14"/>
                </a:lnTo>
                <a:lnTo>
                  <a:pt x="3067" y="14"/>
                </a:lnTo>
                <a:cubicBezTo>
                  <a:pt x="3067" y="18"/>
                  <a:pt x="3068" y="23"/>
                  <a:pt x="3068" y="25"/>
                </a:cubicBezTo>
                <a:cubicBezTo>
                  <a:pt x="3066" y="343"/>
                  <a:pt x="2794" y="598"/>
                  <a:pt x="2461" y="598"/>
                </a:cubicBezTo>
                <a:cubicBezTo>
                  <a:pt x="2459" y="598"/>
                  <a:pt x="2458" y="598"/>
                  <a:pt x="2456" y="598"/>
                </a:cubicBezTo>
                <a:cubicBezTo>
                  <a:pt x="2122" y="594"/>
                  <a:pt x="1852" y="334"/>
                  <a:pt x="1854" y="16"/>
                </a:cubicBezTo>
                <a:cubicBezTo>
                  <a:pt x="1854" y="13"/>
                  <a:pt x="1855" y="8"/>
                  <a:pt x="1855" y="5"/>
                </a:cubicBezTo>
                <a:lnTo>
                  <a:pt x="1246" y="0"/>
                </a:lnTo>
                <a:close/>
              </a:path>
            </a:pathLst>
          </a:custGeom>
          <a:solidFill>
            <a:srgbClr val="86D3B1"/>
          </a:solidFill>
          <a:ln>
            <a:noFill/>
          </a:ln>
          <a:effectLst>
            <a:outerShdw dist="66675" dir="3060000" algn="bl" rotWithShape="0">
              <a:srgbClr val="191919"/>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Google Shape;8177;p51">
            <a:extLst>
              <a:ext uri="{FF2B5EF4-FFF2-40B4-BE49-F238E27FC236}">
                <a16:creationId xmlns:a16="http://schemas.microsoft.com/office/drawing/2014/main" id="{7F4B31D4-2CDF-1C53-BB44-EB79D88B463A}"/>
              </a:ext>
            </a:extLst>
          </p:cNvPr>
          <p:cNvSpPr/>
          <p:nvPr/>
        </p:nvSpPr>
        <p:spPr>
          <a:xfrm rot="-5400000">
            <a:off x="5483138" y="-23373"/>
            <a:ext cx="1062423" cy="4091547"/>
          </a:xfrm>
          <a:custGeom>
            <a:avLst/>
            <a:gdLst/>
            <a:ahLst/>
            <a:cxnLst/>
            <a:rect l="l" t="t" r="r" b="b"/>
            <a:pathLst>
              <a:path w="22401" h="24636" extrusionOk="0">
                <a:moveTo>
                  <a:pt x="21608" y="0"/>
                </a:moveTo>
                <a:cubicBezTo>
                  <a:pt x="21593" y="0"/>
                  <a:pt x="21577" y="0"/>
                  <a:pt x="21561" y="1"/>
                </a:cubicBezTo>
                <a:lnTo>
                  <a:pt x="772" y="1282"/>
                </a:lnTo>
                <a:cubicBezTo>
                  <a:pt x="334" y="1310"/>
                  <a:pt x="1" y="1686"/>
                  <a:pt x="27" y="2124"/>
                </a:cubicBezTo>
                <a:lnTo>
                  <a:pt x="1949" y="23889"/>
                </a:lnTo>
                <a:cubicBezTo>
                  <a:pt x="1974" y="24311"/>
                  <a:pt x="2322" y="24635"/>
                  <a:pt x="2738" y="24635"/>
                </a:cubicBezTo>
                <a:cubicBezTo>
                  <a:pt x="2755" y="24635"/>
                  <a:pt x="2772" y="24634"/>
                  <a:pt x="2789" y="24633"/>
                </a:cubicBezTo>
                <a:lnTo>
                  <a:pt x="21615" y="23483"/>
                </a:lnTo>
                <a:cubicBezTo>
                  <a:pt x="22060" y="23456"/>
                  <a:pt x="22394" y="23067"/>
                  <a:pt x="22357" y="22624"/>
                </a:cubicBezTo>
                <a:lnTo>
                  <a:pt x="22400" y="730"/>
                </a:lnTo>
                <a:cubicBezTo>
                  <a:pt x="22365" y="316"/>
                  <a:pt x="22018" y="0"/>
                  <a:pt x="21608" y="0"/>
                </a:cubicBezTo>
                <a:close/>
              </a:path>
            </a:pathLst>
          </a:custGeom>
          <a:solidFill>
            <a:srgbClr val="FFFFFF"/>
          </a:solidFill>
          <a:ln>
            <a:noFill/>
          </a:ln>
          <a:effectLst>
            <a:outerShdw dist="85725" dir="3480000" algn="bl" rotWithShape="0">
              <a:srgbClr val="FCDB8B"/>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8178;p51">
            <a:extLst>
              <a:ext uri="{FF2B5EF4-FFF2-40B4-BE49-F238E27FC236}">
                <a16:creationId xmlns:a16="http://schemas.microsoft.com/office/drawing/2014/main" id="{D9F91C48-E572-8AAB-C560-1EE78D2AB671}"/>
              </a:ext>
            </a:extLst>
          </p:cNvPr>
          <p:cNvSpPr/>
          <p:nvPr/>
        </p:nvSpPr>
        <p:spPr>
          <a:xfrm>
            <a:off x="3840052" y="1169789"/>
            <a:ext cx="1538951" cy="502921"/>
          </a:xfrm>
          <a:custGeom>
            <a:avLst/>
            <a:gdLst/>
            <a:ahLst/>
            <a:cxnLst/>
            <a:rect l="l" t="t" r="r" b="b"/>
            <a:pathLst>
              <a:path w="13902" h="4499" extrusionOk="0">
                <a:moveTo>
                  <a:pt x="1246" y="0"/>
                </a:moveTo>
                <a:cubicBezTo>
                  <a:pt x="1246" y="4"/>
                  <a:pt x="1248" y="8"/>
                  <a:pt x="1248" y="11"/>
                </a:cubicBezTo>
                <a:cubicBezTo>
                  <a:pt x="1245" y="328"/>
                  <a:pt x="975" y="584"/>
                  <a:pt x="641" y="584"/>
                </a:cubicBezTo>
                <a:cubicBezTo>
                  <a:pt x="640" y="584"/>
                  <a:pt x="638" y="584"/>
                  <a:pt x="636" y="584"/>
                </a:cubicBezTo>
                <a:cubicBezTo>
                  <a:pt x="426" y="582"/>
                  <a:pt x="134" y="326"/>
                  <a:pt x="134" y="326"/>
                </a:cubicBezTo>
                <a:lnTo>
                  <a:pt x="31" y="473"/>
                </a:lnTo>
                <a:lnTo>
                  <a:pt x="3" y="3837"/>
                </a:lnTo>
                <a:cubicBezTo>
                  <a:pt x="0" y="4145"/>
                  <a:pt x="265" y="4398"/>
                  <a:pt x="594" y="4399"/>
                </a:cubicBezTo>
                <a:lnTo>
                  <a:pt x="13275" y="4499"/>
                </a:lnTo>
                <a:cubicBezTo>
                  <a:pt x="13278" y="4499"/>
                  <a:pt x="13280" y="4499"/>
                  <a:pt x="13283" y="4499"/>
                </a:cubicBezTo>
                <a:cubicBezTo>
                  <a:pt x="13608" y="4499"/>
                  <a:pt x="13874" y="4252"/>
                  <a:pt x="13875" y="3945"/>
                </a:cubicBezTo>
                <a:lnTo>
                  <a:pt x="13901" y="631"/>
                </a:lnTo>
                <a:cubicBezTo>
                  <a:pt x="13901" y="631"/>
                  <a:pt x="13855" y="507"/>
                  <a:pt x="13820" y="507"/>
                </a:cubicBezTo>
                <a:cubicBezTo>
                  <a:pt x="13817" y="507"/>
                  <a:pt x="13813" y="509"/>
                  <a:pt x="13809" y="512"/>
                </a:cubicBezTo>
                <a:cubicBezTo>
                  <a:pt x="13699" y="618"/>
                  <a:pt x="13551" y="683"/>
                  <a:pt x="13387" y="683"/>
                </a:cubicBezTo>
                <a:cubicBezTo>
                  <a:pt x="13384" y="683"/>
                  <a:pt x="13381" y="683"/>
                  <a:pt x="13378" y="683"/>
                </a:cubicBezTo>
                <a:cubicBezTo>
                  <a:pt x="13043" y="680"/>
                  <a:pt x="12774" y="419"/>
                  <a:pt x="12776" y="101"/>
                </a:cubicBezTo>
                <a:cubicBezTo>
                  <a:pt x="12776" y="97"/>
                  <a:pt x="12777" y="93"/>
                  <a:pt x="12777" y="90"/>
                </a:cubicBezTo>
                <a:lnTo>
                  <a:pt x="12169" y="86"/>
                </a:lnTo>
                <a:lnTo>
                  <a:pt x="12169" y="86"/>
                </a:lnTo>
                <a:cubicBezTo>
                  <a:pt x="12169" y="88"/>
                  <a:pt x="12170" y="93"/>
                  <a:pt x="12170" y="96"/>
                </a:cubicBezTo>
                <a:cubicBezTo>
                  <a:pt x="12166" y="413"/>
                  <a:pt x="11898" y="669"/>
                  <a:pt x="11565" y="669"/>
                </a:cubicBezTo>
                <a:cubicBezTo>
                  <a:pt x="11563" y="669"/>
                  <a:pt x="11560" y="669"/>
                  <a:pt x="11558" y="669"/>
                </a:cubicBezTo>
                <a:cubicBezTo>
                  <a:pt x="11224" y="665"/>
                  <a:pt x="10954" y="405"/>
                  <a:pt x="10955" y="87"/>
                </a:cubicBezTo>
                <a:cubicBezTo>
                  <a:pt x="10955" y="83"/>
                  <a:pt x="10957" y="80"/>
                  <a:pt x="10957" y="76"/>
                </a:cubicBezTo>
                <a:lnTo>
                  <a:pt x="10348" y="71"/>
                </a:lnTo>
                <a:lnTo>
                  <a:pt x="10348" y="71"/>
                </a:lnTo>
                <a:cubicBezTo>
                  <a:pt x="10348" y="75"/>
                  <a:pt x="10349" y="80"/>
                  <a:pt x="10349" y="82"/>
                </a:cubicBezTo>
                <a:cubicBezTo>
                  <a:pt x="10347" y="400"/>
                  <a:pt x="10077" y="655"/>
                  <a:pt x="9742" y="655"/>
                </a:cubicBezTo>
                <a:cubicBezTo>
                  <a:pt x="9740" y="655"/>
                  <a:pt x="9739" y="655"/>
                  <a:pt x="9737" y="655"/>
                </a:cubicBezTo>
                <a:cubicBezTo>
                  <a:pt x="9403" y="651"/>
                  <a:pt x="9133" y="391"/>
                  <a:pt x="9135" y="73"/>
                </a:cubicBezTo>
                <a:cubicBezTo>
                  <a:pt x="9135" y="69"/>
                  <a:pt x="9136" y="64"/>
                  <a:pt x="9136" y="62"/>
                </a:cubicBezTo>
                <a:lnTo>
                  <a:pt x="8528" y="57"/>
                </a:lnTo>
                <a:lnTo>
                  <a:pt x="8528" y="57"/>
                </a:lnTo>
                <a:cubicBezTo>
                  <a:pt x="8528" y="61"/>
                  <a:pt x="8529" y="64"/>
                  <a:pt x="8529" y="68"/>
                </a:cubicBezTo>
                <a:cubicBezTo>
                  <a:pt x="8526" y="385"/>
                  <a:pt x="8256" y="641"/>
                  <a:pt x="7922" y="641"/>
                </a:cubicBezTo>
                <a:cubicBezTo>
                  <a:pt x="7921" y="641"/>
                  <a:pt x="7919" y="641"/>
                  <a:pt x="7917" y="641"/>
                </a:cubicBezTo>
                <a:cubicBezTo>
                  <a:pt x="7583" y="637"/>
                  <a:pt x="7313" y="377"/>
                  <a:pt x="7314" y="58"/>
                </a:cubicBezTo>
                <a:cubicBezTo>
                  <a:pt x="7314" y="56"/>
                  <a:pt x="7316" y="51"/>
                  <a:pt x="7316" y="48"/>
                </a:cubicBezTo>
                <a:lnTo>
                  <a:pt x="6707" y="43"/>
                </a:lnTo>
                <a:lnTo>
                  <a:pt x="6707" y="43"/>
                </a:lnTo>
                <a:cubicBezTo>
                  <a:pt x="6707" y="45"/>
                  <a:pt x="6709" y="51"/>
                  <a:pt x="6709" y="54"/>
                </a:cubicBezTo>
                <a:cubicBezTo>
                  <a:pt x="6706" y="370"/>
                  <a:pt x="6436" y="626"/>
                  <a:pt x="6104" y="626"/>
                </a:cubicBezTo>
                <a:cubicBezTo>
                  <a:pt x="6101" y="626"/>
                  <a:pt x="6099" y="626"/>
                  <a:pt x="6097" y="626"/>
                </a:cubicBezTo>
                <a:cubicBezTo>
                  <a:pt x="5762" y="623"/>
                  <a:pt x="5492" y="363"/>
                  <a:pt x="5495" y="44"/>
                </a:cubicBezTo>
                <a:cubicBezTo>
                  <a:pt x="5495" y="42"/>
                  <a:pt x="5496" y="37"/>
                  <a:pt x="5496" y="33"/>
                </a:cubicBezTo>
                <a:lnTo>
                  <a:pt x="4886" y="29"/>
                </a:lnTo>
                <a:lnTo>
                  <a:pt x="4886" y="29"/>
                </a:lnTo>
                <a:cubicBezTo>
                  <a:pt x="4886" y="32"/>
                  <a:pt x="4889" y="37"/>
                  <a:pt x="4889" y="39"/>
                </a:cubicBezTo>
                <a:cubicBezTo>
                  <a:pt x="4885" y="356"/>
                  <a:pt x="4617" y="612"/>
                  <a:pt x="4284" y="612"/>
                </a:cubicBezTo>
                <a:cubicBezTo>
                  <a:pt x="4282" y="612"/>
                  <a:pt x="4279" y="612"/>
                  <a:pt x="4277" y="612"/>
                </a:cubicBezTo>
                <a:cubicBezTo>
                  <a:pt x="3943" y="610"/>
                  <a:pt x="3672" y="348"/>
                  <a:pt x="3674" y="30"/>
                </a:cubicBezTo>
                <a:cubicBezTo>
                  <a:pt x="3674" y="27"/>
                  <a:pt x="3675" y="23"/>
                  <a:pt x="3675" y="19"/>
                </a:cubicBezTo>
                <a:lnTo>
                  <a:pt x="3067" y="14"/>
                </a:lnTo>
                <a:lnTo>
                  <a:pt x="3067" y="14"/>
                </a:lnTo>
                <a:cubicBezTo>
                  <a:pt x="3067" y="18"/>
                  <a:pt x="3068" y="23"/>
                  <a:pt x="3068" y="25"/>
                </a:cubicBezTo>
                <a:cubicBezTo>
                  <a:pt x="3066" y="343"/>
                  <a:pt x="2794" y="598"/>
                  <a:pt x="2461" y="598"/>
                </a:cubicBezTo>
                <a:cubicBezTo>
                  <a:pt x="2459" y="598"/>
                  <a:pt x="2458" y="598"/>
                  <a:pt x="2456" y="598"/>
                </a:cubicBezTo>
                <a:cubicBezTo>
                  <a:pt x="2122" y="594"/>
                  <a:pt x="1852" y="334"/>
                  <a:pt x="1854" y="16"/>
                </a:cubicBezTo>
                <a:cubicBezTo>
                  <a:pt x="1854" y="13"/>
                  <a:pt x="1855" y="8"/>
                  <a:pt x="1855" y="5"/>
                </a:cubicBezTo>
                <a:lnTo>
                  <a:pt x="1246" y="0"/>
                </a:lnTo>
                <a:close/>
              </a:path>
            </a:pathLst>
          </a:custGeom>
          <a:solidFill>
            <a:srgbClr val="0086F7"/>
          </a:solidFill>
          <a:ln>
            <a:noFill/>
          </a:ln>
          <a:effectLst>
            <a:outerShdw dist="66675" dir="3060000" algn="bl" rotWithShape="0">
              <a:srgbClr val="191919"/>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8183;p51">
            <a:extLst>
              <a:ext uri="{FF2B5EF4-FFF2-40B4-BE49-F238E27FC236}">
                <a16:creationId xmlns:a16="http://schemas.microsoft.com/office/drawing/2014/main" id="{71774CDC-B64C-ABC2-DBA5-B484348AEFB6}"/>
              </a:ext>
            </a:extLst>
          </p:cNvPr>
          <p:cNvSpPr txBox="1">
            <a:spLocks/>
          </p:cNvSpPr>
          <p:nvPr/>
        </p:nvSpPr>
        <p:spPr>
          <a:xfrm>
            <a:off x="5770561" y="3026097"/>
            <a:ext cx="1371600" cy="365700"/>
          </a:xfrm>
          <a:prstGeom prst="rect">
            <a:avLst/>
          </a:prstGeom>
          <a:noFill/>
          <a:ln>
            <a:noFill/>
          </a:ln>
          <a:effectLst>
            <a:outerShdw dist="38100" dir="2820000" algn="bl" rotWithShape="0">
              <a:srgbClr val="191919"/>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500"/>
              <a:buFont typeface="Archivo Black"/>
              <a:buNone/>
              <a:defRPr sz="2000" b="0" i="0" u="none" strike="noStrike" cap="none">
                <a:solidFill>
                  <a:srgbClr val="FFFFFF"/>
                </a:solidFill>
                <a:latin typeface="Archivo Black"/>
                <a:ea typeface="Archivo Black"/>
                <a:cs typeface="Archivo Black"/>
                <a:sym typeface="Archivo Black"/>
              </a:defRPr>
            </a:lvl1pPr>
            <a:lvl2pPr marR="0" lvl="1"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2pPr>
            <a:lvl3pPr marR="0" lvl="2"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3pPr>
            <a:lvl4pPr marR="0" lvl="3"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4pPr>
            <a:lvl5pPr marR="0" lvl="4"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5pPr>
            <a:lvl6pPr marR="0" lvl="5"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6pPr>
            <a:lvl7pPr marR="0" lvl="6"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7pPr>
            <a:lvl8pPr marR="0" lvl="7"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8pPr>
            <a:lvl9pPr marR="0" lvl="8"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9pPr>
          </a:lstStyle>
          <a:p>
            <a:pPr marL="0" marR="0" lvl="0" indent="0" algn="ctr" defTabSz="914400" rtl="0" eaLnBrk="1" fontAlgn="auto" latinLnBrk="0" hangingPunct="1">
              <a:lnSpc>
                <a:spcPct val="100000"/>
              </a:lnSpc>
              <a:spcBef>
                <a:spcPts val="0"/>
              </a:spcBef>
              <a:spcAft>
                <a:spcPts val="0"/>
              </a:spcAft>
              <a:buClr>
                <a:srgbClr val="FFFFFF"/>
              </a:buClr>
              <a:buSzPts val="2500"/>
              <a:buFont typeface="Archivo Black"/>
              <a:buNone/>
              <a:tabLst/>
              <a:defRPr/>
            </a:pPr>
            <a:r>
              <a:rPr lang="en-US" sz="2800">
                <a:solidFill>
                  <a:srgbClr val="191919"/>
                </a:solidFill>
                <a:latin typeface="Times New Roman" panose="02020603050405020304" pitchFamily="18" charset="0"/>
                <a:cs typeface="Times New Roman" panose="02020603050405020304" pitchFamily="18" charset="0"/>
              </a:rPr>
              <a:t>b</a:t>
            </a:r>
            <a:endParaRPr kumimoji="0" lang="en-US" sz="2800" b="0" i="0" u="none" strike="noStrike" kern="0" cap="none" spc="0" normalizeH="0" baseline="0" noProof="0">
              <a:ln>
                <a:noFill/>
              </a:ln>
              <a:solidFill>
                <a:srgbClr val="191919"/>
              </a:solidFill>
              <a:effectLst/>
              <a:uLnTx/>
              <a:uFillTx/>
              <a:latin typeface="Times New Roman" panose="02020603050405020304" pitchFamily="18" charset="0"/>
              <a:cs typeface="Times New Roman" panose="02020603050405020304" pitchFamily="18" charset="0"/>
              <a:sym typeface="Archivo Black"/>
            </a:endParaRPr>
          </a:p>
        </p:txBody>
      </p:sp>
      <p:pic>
        <p:nvPicPr>
          <p:cNvPr id="29" name="Google Shape;516;p33">
            <a:extLst>
              <a:ext uri="{FF2B5EF4-FFF2-40B4-BE49-F238E27FC236}">
                <a16:creationId xmlns:a16="http://schemas.microsoft.com/office/drawing/2014/main" id="{E1E085BC-76BA-C385-380C-7F04E46729BB}"/>
              </a:ext>
            </a:extLst>
          </p:cNvPr>
          <p:cNvPicPr preferRelativeResize="0"/>
          <p:nvPr/>
        </p:nvPicPr>
        <p:blipFill>
          <a:blip r:embed="rId3">
            <a:alphaModFix/>
          </a:blip>
          <a:stretch>
            <a:fillRect/>
          </a:stretch>
        </p:blipFill>
        <p:spPr>
          <a:xfrm>
            <a:off x="851390" y="1505365"/>
            <a:ext cx="1751018" cy="3495178"/>
          </a:xfrm>
          <a:prstGeom prst="rect">
            <a:avLst/>
          </a:prstGeom>
          <a:noFill/>
          <a:ln>
            <a:noFill/>
          </a:ln>
        </p:spPr>
      </p:pic>
      <p:sp>
        <p:nvSpPr>
          <p:cNvPr id="30" name="Google Shape;8183;p51">
            <a:extLst>
              <a:ext uri="{FF2B5EF4-FFF2-40B4-BE49-F238E27FC236}">
                <a16:creationId xmlns:a16="http://schemas.microsoft.com/office/drawing/2014/main" id="{E5A63809-BDD1-41F5-9CDB-BAA352E844CA}"/>
              </a:ext>
            </a:extLst>
          </p:cNvPr>
          <p:cNvSpPr txBox="1">
            <a:spLocks/>
          </p:cNvSpPr>
          <p:nvPr/>
        </p:nvSpPr>
        <p:spPr>
          <a:xfrm>
            <a:off x="3829613" y="1275106"/>
            <a:ext cx="1371600" cy="365700"/>
          </a:xfrm>
          <a:prstGeom prst="rect">
            <a:avLst/>
          </a:prstGeom>
          <a:noFill/>
          <a:ln>
            <a:noFill/>
          </a:ln>
          <a:effectLst>
            <a:outerShdw dist="38100" dir="2820000" algn="bl" rotWithShape="0">
              <a:srgbClr val="191919"/>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500"/>
              <a:buFont typeface="Archivo Black"/>
              <a:buNone/>
              <a:defRPr sz="2000" b="0" i="0" u="none" strike="noStrike" cap="none">
                <a:solidFill>
                  <a:srgbClr val="FFFFFF"/>
                </a:solidFill>
                <a:latin typeface="Archivo Black"/>
                <a:ea typeface="Archivo Black"/>
                <a:cs typeface="Archivo Black"/>
                <a:sym typeface="Archivo Black"/>
              </a:defRPr>
            </a:lvl1pPr>
            <a:lvl2pPr marR="0" lvl="1"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2pPr>
            <a:lvl3pPr marR="0" lvl="2"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3pPr>
            <a:lvl4pPr marR="0" lvl="3"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4pPr>
            <a:lvl5pPr marR="0" lvl="4"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5pPr>
            <a:lvl6pPr marR="0" lvl="5"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6pPr>
            <a:lvl7pPr marR="0" lvl="6"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7pPr>
            <a:lvl8pPr marR="0" lvl="7"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8pPr>
            <a:lvl9pPr marR="0" lvl="8" algn="ctr" rtl="0">
              <a:lnSpc>
                <a:spcPct val="100000"/>
              </a:lnSpc>
              <a:spcBef>
                <a:spcPts val="0"/>
              </a:spcBef>
              <a:spcAft>
                <a:spcPts val="0"/>
              </a:spcAft>
              <a:buClr>
                <a:srgbClr val="FFFFFF"/>
              </a:buClr>
              <a:buSzPts val="2500"/>
              <a:buFont typeface="Archivo Black"/>
              <a:buNone/>
              <a:defRPr sz="2500" b="0" i="0" u="none" strike="noStrike" cap="none">
                <a:solidFill>
                  <a:srgbClr val="FFFFFF"/>
                </a:solidFill>
                <a:latin typeface="Archivo Black"/>
                <a:ea typeface="Archivo Black"/>
                <a:cs typeface="Archivo Black"/>
                <a:sym typeface="Archivo Black"/>
              </a:defRPr>
            </a:lvl9pPr>
          </a:lstStyle>
          <a:p>
            <a:pPr marL="0" marR="0" lvl="0" indent="0" algn="ctr" defTabSz="914400" rtl="0" eaLnBrk="1" fontAlgn="auto" latinLnBrk="0" hangingPunct="1">
              <a:lnSpc>
                <a:spcPct val="100000"/>
              </a:lnSpc>
              <a:spcBef>
                <a:spcPts val="0"/>
              </a:spcBef>
              <a:spcAft>
                <a:spcPts val="0"/>
              </a:spcAft>
              <a:buClr>
                <a:srgbClr val="FFFFFF"/>
              </a:buClr>
              <a:buSzPts val="2500"/>
              <a:buFont typeface="Archivo Black"/>
              <a:buNone/>
              <a:tabLst/>
              <a:defRPr/>
            </a:pPr>
            <a:r>
              <a:rPr kumimoji="0" lang="en-US" sz="2800" b="0" i="0" u="none" strike="noStrike" kern="0" cap="none" spc="0" normalizeH="0" baseline="0" noProof="0">
                <a:ln>
                  <a:noFill/>
                </a:ln>
                <a:solidFill>
                  <a:srgbClr val="191919"/>
                </a:solidFill>
                <a:effectLst/>
                <a:uLnTx/>
                <a:uFillTx/>
                <a:latin typeface="Times New Roman" panose="02020603050405020304" pitchFamily="18" charset="0"/>
                <a:cs typeface="Times New Roman" panose="02020603050405020304" pitchFamily="18" charset="0"/>
                <a:sym typeface="Archivo Black"/>
              </a:rPr>
              <a:t>a</a:t>
            </a:r>
          </a:p>
        </p:txBody>
      </p:sp>
      <p:sp>
        <p:nvSpPr>
          <p:cNvPr id="31" name="TextBox 30">
            <a:extLst>
              <a:ext uri="{FF2B5EF4-FFF2-40B4-BE49-F238E27FC236}">
                <a16:creationId xmlns:a16="http://schemas.microsoft.com/office/drawing/2014/main" id="{2014B27F-5339-99D0-DFD8-8570C9FD7E83}"/>
              </a:ext>
            </a:extLst>
          </p:cNvPr>
          <p:cNvSpPr txBox="1"/>
          <p:nvPr/>
        </p:nvSpPr>
        <p:spPr>
          <a:xfrm>
            <a:off x="4288060" y="1820372"/>
            <a:ext cx="3591146" cy="646331"/>
          </a:xfrm>
          <a:prstGeom prst="rect">
            <a:avLst/>
          </a:prstGeom>
          <a:noFill/>
        </p:spPr>
        <p:txBody>
          <a:bodyPr wrap="square">
            <a:spAutoFit/>
          </a:bodyPr>
          <a:lstStyle/>
          <a:p>
            <a:r>
              <a:rPr lang="en-US" sz="1800">
                <a:latin typeface="Times New Roman" panose="02020603050405020304" pitchFamily="18" charset="0"/>
                <a:cs typeface="Times New Roman" panose="02020603050405020304" pitchFamily="18" charset="0"/>
              </a:rPr>
              <a:t>Thành ngữ: </a:t>
            </a:r>
            <a:r>
              <a:rPr lang="en-US" sz="1800" b="1" i="1">
                <a:latin typeface="Times New Roman" panose="02020603050405020304" pitchFamily="18" charset="0"/>
                <a:cs typeface="Times New Roman" panose="02020603050405020304" pitchFamily="18" charset="0"/>
              </a:rPr>
              <a:t>Ba chân bốn cẳng</a:t>
            </a:r>
            <a:r>
              <a:rPr lang="en-US" sz="1800">
                <a:latin typeface="Times New Roman" panose="02020603050405020304" pitchFamily="18" charset="0"/>
                <a:cs typeface="Times New Roman" panose="02020603050405020304" pitchFamily="18" charset="0"/>
              </a:rPr>
              <a:t>: Cuống cuồng, vội vã, nhanh chóng.</a:t>
            </a:r>
            <a:endParaRPr lang="en-US" sz="280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C7C5E347-C923-CFA5-DAFC-E6294E06A9D5}"/>
              </a:ext>
            </a:extLst>
          </p:cNvPr>
          <p:cNvSpPr txBox="1"/>
          <p:nvPr/>
        </p:nvSpPr>
        <p:spPr>
          <a:xfrm>
            <a:off x="3180842" y="3522065"/>
            <a:ext cx="3403159" cy="923330"/>
          </a:xfrm>
          <a:prstGeom prst="rect">
            <a:avLst/>
          </a:prstGeom>
          <a:noFill/>
        </p:spPr>
        <p:txBody>
          <a:bodyPr wrap="square">
            <a:spAutoFit/>
          </a:bodyPr>
          <a:lstStyle/>
          <a:p>
            <a:r>
              <a:rPr lang="en-US" sz="1800">
                <a:latin typeface="Times New Roman" panose="02020603050405020304" pitchFamily="18" charset="0"/>
                <a:cs typeface="Times New Roman" panose="02020603050405020304" pitchFamily="18" charset="0"/>
              </a:rPr>
              <a:t>Thành ngữ: </a:t>
            </a:r>
            <a:r>
              <a:rPr lang="en-US" sz="1800" b="1" i="1">
                <a:latin typeface="Times New Roman" panose="02020603050405020304" pitchFamily="18" charset="0"/>
                <a:cs typeface="Times New Roman" panose="02020603050405020304" pitchFamily="18" charset="0"/>
              </a:rPr>
              <a:t>Chuyển núi dời sôn</a:t>
            </a:r>
            <a:r>
              <a:rPr lang="en-US" sz="1800">
                <a:latin typeface="Times New Roman" panose="02020603050405020304" pitchFamily="18" charset="0"/>
                <a:cs typeface="Times New Roman" panose="02020603050405020304" pitchFamily="18" charset="0"/>
              </a:rPr>
              <a:t>g: Việc cần thực hiện rất khó khăn, gian khổ.</a:t>
            </a:r>
          </a:p>
        </p:txBody>
      </p:sp>
    </p:spTree>
    <p:extLst>
      <p:ext uri="{BB962C8B-B14F-4D97-AF65-F5344CB8AC3E}">
        <p14:creationId xmlns:p14="http://schemas.microsoft.com/office/powerpoint/2010/main" val="4274051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barn(inVertical)">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barn(inVertical)">
                                      <p:cBhvr>
                                        <p:cTn id="3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27" grpId="0" animBg="1"/>
      <p:bldP spid="28" grpId="0"/>
      <p:bldP spid="30" grpId="0"/>
      <p:bldP spid="31" grpId="0"/>
      <p:bldP spid="3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224603" y="128053"/>
            <a:ext cx="7320468" cy="624600"/>
          </a:xfrm>
          <a:prstGeom prst="rect">
            <a:avLst/>
          </a:prstGeom>
        </p:spPr>
        <p:txBody>
          <a:bodyPr spcFirstLastPara="1" wrap="square" lIns="91425" tIns="91425" rIns="91425" bIns="91425" anchor="t" anchorCtr="0">
            <a:noAutofit/>
          </a:bodyPr>
          <a:lstStyle/>
          <a:p>
            <a:r>
              <a:rPr lang="en-US" sz="2800">
                <a:latin typeface="Times New Roman" panose="02020603050405020304" pitchFamily="18" charset="0"/>
                <a:cs typeface="Times New Roman" panose="02020603050405020304" pitchFamily="18" charset="0"/>
              </a:rPr>
              <a:t>2. Bài 2</a:t>
            </a:r>
            <a:endParaRPr sz="40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221283" y="284665"/>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91146" y="207124"/>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oogle Shape;2669;p45">
            <a:extLst>
              <a:ext uri="{FF2B5EF4-FFF2-40B4-BE49-F238E27FC236}">
                <a16:creationId xmlns:a16="http://schemas.microsoft.com/office/drawing/2014/main" id="{336ED1CB-BEC3-6F45-F590-806B8863A48D}"/>
              </a:ext>
            </a:extLst>
          </p:cNvPr>
          <p:cNvGrpSpPr/>
          <p:nvPr/>
        </p:nvGrpSpPr>
        <p:grpSpPr>
          <a:xfrm>
            <a:off x="1041541" y="1593257"/>
            <a:ext cx="2275958" cy="3550243"/>
            <a:chOff x="1501775" y="1578487"/>
            <a:chExt cx="1864133" cy="3074141"/>
          </a:xfrm>
        </p:grpSpPr>
        <p:sp>
          <p:nvSpPr>
            <p:cNvPr id="6" name="Google Shape;2670;p45">
              <a:extLst>
                <a:ext uri="{FF2B5EF4-FFF2-40B4-BE49-F238E27FC236}">
                  <a16:creationId xmlns:a16="http://schemas.microsoft.com/office/drawing/2014/main" id="{C5AF2965-9761-3F9A-DD12-E50E16BB97AC}"/>
                </a:ext>
              </a:extLst>
            </p:cNvPr>
            <p:cNvSpPr/>
            <p:nvPr/>
          </p:nvSpPr>
          <p:spPr>
            <a:xfrm rot="10800000" flipH="1">
              <a:off x="1534599" y="4490575"/>
              <a:ext cx="1821678" cy="14825"/>
            </a:xfrm>
            <a:custGeom>
              <a:avLst/>
              <a:gdLst/>
              <a:ahLst/>
              <a:cxnLst/>
              <a:rect l="l" t="t" r="r" b="b"/>
              <a:pathLst>
                <a:path w="46884" h="59" extrusionOk="0">
                  <a:moveTo>
                    <a:pt x="23454" y="1"/>
                  </a:moveTo>
                  <a:cubicBezTo>
                    <a:pt x="10494" y="1"/>
                    <a:pt x="1" y="13"/>
                    <a:pt x="1" y="36"/>
                  </a:cubicBezTo>
                  <a:cubicBezTo>
                    <a:pt x="1" y="47"/>
                    <a:pt x="10494" y="59"/>
                    <a:pt x="23454" y="59"/>
                  </a:cubicBezTo>
                  <a:cubicBezTo>
                    <a:pt x="36391" y="59"/>
                    <a:pt x="46884" y="47"/>
                    <a:pt x="46884" y="36"/>
                  </a:cubicBezTo>
                  <a:cubicBezTo>
                    <a:pt x="46884" y="13"/>
                    <a:pt x="36391" y="1"/>
                    <a:pt x="23454"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2671;p45">
              <a:extLst>
                <a:ext uri="{FF2B5EF4-FFF2-40B4-BE49-F238E27FC236}">
                  <a16:creationId xmlns:a16="http://schemas.microsoft.com/office/drawing/2014/main" id="{78B6F7A0-A93A-44DB-357E-261650D5CE56}"/>
                </a:ext>
              </a:extLst>
            </p:cNvPr>
            <p:cNvSpPr/>
            <p:nvPr/>
          </p:nvSpPr>
          <p:spPr>
            <a:xfrm>
              <a:off x="1966041" y="3833166"/>
              <a:ext cx="65092" cy="123880"/>
            </a:xfrm>
            <a:custGeom>
              <a:avLst/>
              <a:gdLst/>
              <a:ahLst/>
              <a:cxnLst/>
              <a:rect l="l" t="t" r="r" b="b"/>
              <a:pathLst>
                <a:path w="950" h="1808" extrusionOk="0">
                  <a:moveTo>
                    <a:pt x="730" y="0"/>
                  </a:moveTo>
                  <a:cubicBezTo>
                    <a:pt x="730" y="0"/>
                    <a:pt x="0" y="707"/>
                    <a:pt x="0" y="1807"/>
                  </a:cubicBezTo>
                  <a:cubicBezTo>
                    <a:pt x="0" y="1807"/>
                    <a:pt x="950" y="915"/>
                    <a:pt x="730"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2672;p45">
              <a:extLst>
                <a:ext uri="{FF2B5EF4-FFF2-40B4-BE49-F238E27FC236}">
                  <a16:creationId xmlns:a16="http://schemas.microsoft.com/office/drawing/2014/main" id="{774FED68-8220-E36A-965D-B09D420663F2}"/>
                </a:ext>
              </a:extLst>
            </p:cNvPr>
            <p:cNvSpPr/>
            <p:nvPr/>
          </p:nvSpPr>
          <p:spPr>
            <a:xfrm>
              <a:off x="2037435" y="3907849"/>
              <a:ext cx="133404" cy="28640"/>
            </a:xfrm>
            <a:custGeom>
              <a:avLst/>
              <a:gdLst/>
              <a:ahLst/>
              <a:cxnLst/>
              <a:rect l="l" t="t" r="r" b="b"/>
              <a:pathLst>
                <a:path w="1947" h="418" extrusionOk="0">
                  <a:moveTo>
                    <a:pt x="1042" y="1"/>
                  </a:moveTo>
                  <a:cubicBezTo>
                    <a:pt x="735" y="1"/>
                    <a:pt x="374" y="51"/>
                    <a:pt x="0" y="207"/>
                  </a:cubicBezTo>
                  <a:cubicBezTo>
                    <a:pt x="0" y="207"/>
                    <a:pt x="497" y="418"/>
                    <a:pt x="1049" y="418"/>
                  </a:cubicBezTo>
                  <a:cubicBezTo>
                    <a:pt x="1357" y="418"/>
                    <a:pt x="1681" y="353"/>
                    <a:pt x="1946" y="150"/>
                  </a:cubicBezTo>
                  <a:cubicBezTo>
                    <a:pt x="1946" y="150"/>
                    <a:pt x="1574" y="1"/>
                    <a:pt x="1042"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2673;p45">
              <a:extLst>
                <a:ext uri="{FF2B5EF4-FFF2-40B4-BE49-F238E27FC236}">
                  <a16:creationId xmlns:a16="http://schemas.microsoft.com/office/drawing/2014/main" id="{1E348385-6586-49CB-2D67-D127B15D1B8B}"/>
                </a:ext>
              </a:extLst>
            </p:cNvPr>
            <p:cNvSpPr/>
            <p:nvPr/>
          </p:nvSpPr>
          <p:spPr>
            <a:xfrm>
              <a:off x="2035037" y="3778422"/>
              <a:ext cx="51662" cy="103187"/>
            </a:xfrm>
            <a:custGeom>
              <a:avLst/>
              <a:gdLst/>
              <a:ahLst/>
              <a:cxnLst/>
              <a:rect l="l" t="t" r="r" b="b"/>
              <a:pathLst>
                <a:path w="754" h="1506" extrusionOk="0">
                  <a:moveTo>
                    <a:pt x="429" y="0"/>
                  </a:moveTo>
                  <a:cubicBezTo>
                    <a:pt x="429" y="0"/>
                    <a:pt x="1" y="649"/>
                    <a:pt x="174" y="1506"/>
                  </a:cubicBezTo>
                  <a:cubicBezTo>
                    <a:pt x="174" y="1506"/>
                    <a:pt x="754" y="672"/>
                    <a:pt x="429"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2674;p45">
              <a:extLst>
                <a:ext uri="{FF2B5EF4-FFF2-40B4-BE49-F238E27FC236}">
                  <a16:creationId xmlns:a16="http://schemas.microsoft.com/office/drawing/2014/main" id="{B0D95B45-B9EF-1B34-A317-B1B7AA80B256}"/>
                </a:ext>
              </a:extLst>
            </p:cNvPr>
            <p:cNvSpPr/>
            <p:nvPr/>
          </p:nvSpPr>
          <p:spPr>
            <a:xfrm>
              <a:off x="1766864" y="3737106"/>
              <a:ext cx="161907" cy="119906"/>
            </a:xfrm>
            <a:custGeom>
              <a:avLst/>
              <a:gdLst/>
              <a:ahLst/>
              <a:cxnLst/>
              <a:rect l="l" t="t" r="r" b="b"/>
              <a:pathLst>
                <a:path w="2363" h="1750" extrusionOk="0">
                  <a:moveTo>
                    <a:pt x="0" y="1"/>
                  </a:moveTo>
                  <a:cubicBezTo>
                    <a:pt x="0" y="1"/>
                    <a:pt x="1054" y="1750"/>
                    <a:pt x="2363" y="1750"/>
                  </a:cubicBezTo>
                  <a:cubicBezTo>
                    <a:pt x="2363" y="1750"/>
                    <a:pt x="1540" y="406"/>
                    <a:pt x="0"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2675;p45">
              <a:extLst>
                <a:ext uri="{FF2B5EF4-FFF2-40B4-BE49-F238E27FC236}">
                  <a16:creationId xmlns:a16="http://schemas.microsoft.com/office/drawing/2014/main" id="{CE2D14A9-07F4-B38B-E802-770539FA3108}"/>
                </a:ext>
              </a:extLst>
            </p:cNvPr>
            <p:cNvSpPr/>
            <p:nvPr/>
          </p:nvSpPr>
          <p:spPr>
            <a:xfrm>
              <a:off x="1929522" y="3538751"/>
              <a:ext cx="111958" cy="242072"/>
            </a:xfrm>
            <a:custGeom>
              <a:avLst/>
              <a:gdLst/>
              <a:ahLst/>
              <a:cxnLst/>
              <a:rect l="l" t="t" r="r" b="b"/>
              <a:pathLst>
                <a:path w="1634" h="3533" extrusionOk="0">
                  <a:moveTo>
                    <a:pt x="1633" y="0"/>
                  </a:moveTo>
                  <a:lnTo>
                    <a:pt x="1633" y="0"/>
                  </a:lnTo>
                  <a:cubicBezTo>
                    <a:pt x="1633" y="1"/>
                    <a:pt x="0" y="1865"/>
                    <a:pt x="93" y="3533"/>
                  </a:cubicBezTo>
                  <a:cubicBezTo>
                    <a:pt x="93" y="3533"/>
                    <a:pt x="1390" y="2050"/>
                    <a:pt x="1633"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676;p45">
              <a:extLst>
                <a:ext uri="{FF2B5EF4-FFF2-40B4-BE49-F238E27FC236}">
                  <a16:creationId xmlns:a16="http://schemas.microsoft.com/office/drawing/2014/main" id="{81FB8C82-AC78-C489-027C-A7FF2F9FAB51}"/>
                </a:ext>
              </a:extLst>
            </p:cNvPr>
            <p:cNvSpPr/>
            <p:nvPr/>
          </p:nvSpPr>
          <p:spPr>
            <a:xfrm>
              <a:off x="1880327" y="3456188"/>
              <a:ext cx="60364" cy="162798"/>
            </a:xfrm>
            <a:custGeom>
              <a:avLst/>
              <a:gdLst/>
              <a:ahLst/>
              <a:cxnLst/>
              <a:rect l="l" t="t" r="r" b="b"/>
              <a:pathLst>
                <a:path w="881" h="2376" extrusionOk="0">
                  <a:moveTo>
                    <a:pt x="811" y="1"/>
                  </a:moveTo>
                  <a:cubicBezTo>
                    <a:pt x="811" y="1"/>
                    <a:pt x="0" y="1321"/>
                    <a:pt x="232" y="2375"/>
                  </a:cubicBezTo>
                  <a:cubicBezTo>
                    <a:pt x="232" y="2375"/>
                    <a:pt x="881" y="1344"/>
                    <a:pt x="811"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677;p45">
              <a:extLst>
                <a:ext uri="{FF2B5EF4-FFF2-40B4-BE49-F238E27FC236}">
                  <a16:creationId xmlns:a16="http://schemas.microsoft.com/office/drawing/2014/main" id="{BCF439A1-6FC6-1499-E86E-3FCD08AA22C1}"/>
                </a:ext>
              </a:extLst>
            </p:cNvPr>
            <p:cNvSpPr/>
            <p:nvPr/>
          </p:nvSpPr>
          <p:spPr>
            <a:xfrm>
              <a:off x="1763644" y="3595893"/>
              <a:ext cx="128676" cy="91334"/>
            </a:xfrm>
            <a:custGeom>
              <a:avLst/>
              <a:gdLst/>
              <a:ahLst/>
              <a:cxnLst/>
              <a:rect l="l" t="t" r="r" b="b"/>
              <a:pathLst>
                <a:path w="1878" h="1333" extrusionOk="0">
                  <a:moveTo>
                    <a:pt x="1" y="0"/>
                  </a:moveTo>
                  <a:lnTo>
                    <a:pt x="1" y="0"/>
                  </a:lnTo>
                  <a:cubicBezTo>
                    <a:pt x="1" y="0"/>
                    <a:pt x="661" y="1205"/>
                    <a:pt x="1877" y="1332"/>
                  </a:cubicBezTo>
                  <a:cubicBezTo>
                    <a:pt x="1877" y="1332"/>
                    <a:pt x="1472" y="406"/>
                    <a:pt x="1"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678;p45">
              <a:extLst>
                <a:ext uri="{FF2B5EF4-FFF2-40B4-BE49-F238E27FC236}">
                  <a16:creationId xmlns:a16="http://schemas.microsoft.com/office/drawing/2014/main" id="{7232FE8F-FF4E-FD40-DE61-54FE2993CD6E}"/>
                </a:ext>
              </a:extLst>
            </p:cNvPr>
            <p:cNvSpPr/>
            <p:nvPr/>
          </p:nvSpPr>
          <p:spPr>
            <a:xfrm>
              <a:off x="1713696" y="4007815"/>
              <a:ext cx="131005" cy="32477"/>
            </a:xfrm>
            <a:custGeom>
              <a:avLst/>
              <a:gdLst/>
              <a:ahLst/>
              <a:cxnLst/>
              <a:rect l="l" t="t" r="r" b="b"/>
              <a:pathLst>
                <a:path w="1912" h="474" extrusionOk="0">
                  <a:moveTo>
                    <a:pt x="1429" y="1"/>
                  </a:moveTo>
                  <a:cubicBezTo>
                    <a:pt x="1057" y="1"/>
                    <a:pt x="519" y="74"/>
                    <a:pt x="0" y="405"/>
                  </a:cubicBezTo>
                  <a:cubicBezTo>
                    <a:pt x="0" y="405"/>
                    <a:pt x="285" y="473"/>
                    <a:pt x="654" y="473"/>
                  </a:cubicBezTo>
                  <a:cubicBezTo>
                    <a:pt x="1059" y="473"/>
                    <a:pt x="1566" y="391"/>
                    <a:pt x="1911" y="46"/>
                  </a:cubicBezTo>
                  <a:cubicBezTo>
                    <a:pt x="1911" y="46"/>
                    <a:pt x="1721" y="1"/>
                    <a:pt x="1429"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679;p45">
              <a:extLst>
                <a:ext uri="{FF2B5EF4-FFF2-40B4-BE49-F238E27FC236}">
                  <a16:creationId xmlns:a16="http://schemas.microsoft.com/office/drawing/2014/main" id="{39FAD217-931B-5D39-56CE-78D27E73505F}"/>
                </a:ext>
              </a:extLst>
            </p:cNvPr>
            <p:cNvSpPr/>
            <p:nvPr/>
          </p:nvSpPr>
          <p:spPr>
            <a:xfrm>
              <a:off x="1873202" y="4072015"/>
              <a:ext cx="55568" cy="62762"/>
            </a:xfrm>
            <a:custGeom>
              <a:avLst/>
              <a:gdLst/>
              <a:ahLst/>
              <a:cxnLst/>
              <a:rect l="l" t="t" r="r" b="b"/>
              <a:pathLst>
                <a:path w="811" h="916" extrusionOk="0">
                  <a:moveTo>
                    <a:pt x="811" y="0"/>
                  </a:moveTo>
                  <a:cubicBezTo>
                    <a:pt x="811" y="1"/>
                    <a:pt x="46" y="360"/>
                    <a:pt x="0" y="915"/>
                  </a:cubicBezTo>
                  <a:cubicBezTo>
                    <a:pt x="0" y="915"/>
                    <a:pt x="579" y="637"/>
                    <a:pt x="811"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680;p45">
              <a:extLst>
                <a:ext uri="{FF2B5EF4-FFF2-40B4-BE49-F238E27FC236}">
                  <a16:creationId xmlns:a16="http://schemas.microsoft.com/office/drawing/2014/main" id="{C6742EA9-1E8D-314A-3460-DE9A68FFE27F}"/>
                </a:ext>
              </a:extLst>
            </p:cNvPr>
            <p:cNvSpPr/>
            <p:nvPr/>
          </p:nvSpPr>
          <p:spPr>
            <a:xfrm>
              <a:off x="1818389" y="4056325"/>
              <a:ext cx="99282" cy="23433"/>
            </a:xfrm>
            <a:custGeom>
              <a:avLst/>
              <a:gdLst/>
              <a:ahLst/>
              <a:cxnLst/>
              <a:rect l="l" t="t" r="r" b="b"/>
              <a:pathLst>
                <a:path w="1449" h="342" extrusionOk="0">
                  <a:moveTo>
                    <a:pt x="921" y="1"/>
                  </a:moveTo>
                  <a:cubicBezTo>
                    <a:pt x="612" y="1"/>
                    <a:pt x="238" y="61"/>
                    <a:pt x="1" y="311"/>
                  </a:cubicBezTo>
                  <a:cubicBezTo>
                    <a:pt x="1" y="311"/>
                    <a:pt x="145" y="342"/>
                    <a:pt x="365" y="342"/>
                  </a:cubicBezTo>
                  <a:cubicBezTo>
                    <a:pt x="649" y="342"/>
                    <a:pt x="1058" y="290"/>
                    <a:pt x="1449" y="56"/>
                  </a:cubicBezTo>
                  <a:cubicBezTo>
                    <a:pt x="1449" y="56"/>
                    <a:pt x="1214" y="1"/>
                    <a:pt x="921"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681;p45">
              <a:extLst>
                <a:ext uri="{FF2B5EF4-FFF2-40B4-BE49-F238E27FC236}">
                  <a16:creationId xmlns:a16="http://schemas.microsoft.com/office/drawing/2014/main" id="{5CC3AA9F-DE9C-5A39-38D9-2B639B4E0465}"/>
                </a:ext>
              </a:extLst>
            </p:cNvPr>
            <p:cNvSpPr/>
            <p:nvPr/>
          </p:nvSpPr>
          <p:spPr>
            <a:xfrm>
              <a:off x="1869228" y="3568898"/>
              <a:ext cx="92910" cy="645229"/>
            </a:xfrm>
            <a:custGeom>
              <a:avLst/>
              <a:gdLst/>
              <a:ahLst/>
              <a:cxnLst/>
              <a:rect l="l" t="t" r="r" b="b"/>
              <a:pathLst>
                <a:path w="1356" h="9417" extrusionOk="0">
                  <a:moveTo>
                    <a:pt x="0" y="1"/>
                  </a:moveTo>
                  <a:lnTo>
                    <a:pt x="0" y="35"/>
                  </a:lnTo>
                  <a:cubicBezTo>
                    <a:pt x="0" y="47"/>
                    <a:pt x="12" y="82"/>
                    <a:pt x="12" y="105"/>
                  </a:cubicBezTo>
                  <a:cubicBezTo>
                    <a:pt x="23" y="174"/>
                    <a:pt x="58" y="267"/>
                    <a:pt x="81" y="383"/>
                  </a:cubicBezTo>
                  <a:cubicBezTo>
                    <a:pt x="139" y="614"/>
                    <a:pt x="243" y="950"/>
                    <a:pt x="348" y="1367"/>
                  </a:cubicBezTo>
                  <a:cubicBezTo>
                    <a:pt x="568" y="2190"/>
                    <a:pt x="822" y="3359"/>
                    <a:pt x="1008" y="4668"/>
                  </a:cubicBezTo>
                  <a:cubicBezTo>
                    <a:pt x="1112" y="5317"/>
                    <a:pt x="1181" y="5942"/>
                    <a:pt x="1228" y="6510"/>
                  </a:cubicBezTo>
                  <a:cubicBezTo>
                    <a:pt x="1274" y="7089"/>
                    <a:pt x="1297" y="7587"/>
                    <a:pt x="1320" y="8027"/>
                  </a:cubicBezTo>
                  <a:cubicBezTo>
                    <a:pt x="1332" y="8247"/>
                    <a:pt x="1332" y="8432"/>
                    <a:pt x="1332" y="8606"/>
                  </a:cubicBezTo>
                  <a:lnTo>
                    <a:pt x="1332" y="9034"/>
                  </a:lnTo>
                  <a:lnTo>
                    <a:pt x="1332" y="9312"/>
                  </a:lnTo>
                  <a:lnTo>
                    <a:pt x="1332" y="9382"/>
                  </a:lnTo>
                  <a:lnTo>
                    <a:pt x="1332" y="9417"/>
                  </a:lnTo>
                  <a:cubicBezTo>
                    <a:pt x="1332" y="9417"/>
                    <a:pt x="1332" y="9405"/>
                    <a:pt x="1344" y="9393"/>
                  </a:cubicBezTo>
                  <a:lnTo>
                    <a:pt x="1344" y="9324"/>
                  </a:lnTo>
                  <a:cubicBezTo>
                    <a:pt x="1344" y="9266"/>
                    <a:pt x="1355" y="9162"/>
                    <a:pt x="1355" y="9046"/>
                  </a:cubicBezTo>
                  <a:lnTo>
                    <a:pt x="1355" y="8617"/>
                  </a:lnTo>
                  <a:lnTo>
                    <a:pt x="1355" y="8038"/>
                  </a:lnTo>
                  <a:cubicBezTo>
                    <a:pt x="1355" y="7598"/>
                    <a:pt x="1332" y="7077"/>
                    <a:pt x="1286" y="6521"/>
                  </a:cubicBezTo>
                  <a:cubicBezTo>
                    <a:pt x="1239" y="5942"/>
                    <a:pt x="1181" y="5317"/>
                    <a:pt x="1089" y="4668"/>
                  </a:cubicBezTo>
                  <a:cubicBezTo>
                    <a:pt x="892" y="3348"/>
                    <a:pt x="626" y="2190"/>
                    <a:pt x="406" y="1344"/>
                  </a:cubicBezTo>
                  <a:cubicBezTo>
                    <a:pt x="301" y="927"/>
                    <a:pt x="197" y="603"/>
                    <a:pt x="128" y="371"/>
                  </a:cubicBezTo>
                  <a:cubicBezTo>
                    <a:pt x="81" y="267"/>
                    <a:pt x="58" y="174"/>
                    <a:pt x="46" y="105"/>
                  </a:cubicBezTo>
                  <a:cubicBezTo>
                    <a:pt x="23" y="82"/>
                    <a:pt x="12" y="47"/>
                    <a:pt x="12" y="35"/>
                  </a:cubicBezTo>
                  <a:cubicBezTo>
                    <a:pt x="0" y="24"/>
                    <a:pt x="0" y="1"/>
                    <a:pt x="0"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682;p45">
              <a:extLst>
                <a:ext uri="{FF2B5EF4-FFF2-40B4-BE49-F238E27FC236}">
                  <a16:creationId xmlns:a16="http://schemas.microsoft.com/office/drawing/2014/main" id="{892BA27B-BE37-E3A0-6EB3-2EB5F7805230}"/>
                </a:ext>
              </a:extLst>
            </p:cNvPr>
            <p:cNvSpPr/>
            <p:nvPr/>
          </p:nvSpPr>
          <p:spPr>
            <a:xfrm>
              <a:off x="1807289" y="3972803"/>
              <a:ext cx="149300" cy="102502"/>
            </a:xfrm>
            <a:custGeom>
              <a:avLst/>
              <a:gdLst/>
              <a:ahLst/>
              <a:cxnLst/>
              <a:rect l="l" t="t" r="r" b="b"/>
              <a:pathLst>
                <a:path w="2179" h="1496" extrusionOk="0">
                  <a:moveTo>
                    <a:pt x="2" y="0"/>
                  </a:moveTo>
                  <a:cubicBezTo>
                    <a:pt x="2" y="0"/>
                    <a:pt x="1" y="1"/>
                    <a:pt x="1" y="1"/>
                  </a:cubicBezTo>
                  <a:cubicBezTo>
                    <a:pt x="1" y="12"/>
                    <a:pt x="464" y="348"/>
                    <a:pt x="1078" y="765"/>
                  </a:cubicBezTo>
                  <a:cubicBezTo>
                    <a:pt x="1669" y="1186"/>
                    <a:pt x="2149" y="1495"/>
                    <a:pt x="2177" y="1495"/>
                  </a:cubicBezTo>
                  <a:cubicBezTo>
                    <a:pt x="2178" y="1495"/>
                    <a:pt x="2178" y="1495"/>
                    <a:pt x="2178" y="1495"/>
                  </a:cubicBezTo>
                  <a:cubicBezTo>
                    <a:pt x="2178" y="1483"/>
                    <a:pt x="1692" y="1136"/>
                    <a:pt x="1101" y="730"/>
                  </a:cubicBezTo>
                  <a:cubicBezTo>
                    <a:pt x="510" y="310"/>
                    <a:pt x="41" y="0"/>
                    <a:pt x="2"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683;p45">
              <a:extLst>
                <a:ext uri="{FF2B5EF4-FFF2-40B4-BE49-F238E27FC236}">
                  <a16:creationId xmlns:a16="http://schemas.microsoft.com/office/drawing/2014/main" id="{D7D7C29D-609A-5F7D-BA9D-197D0C8F83A4}"/>
                </a:ext>
              </a:extLst>
            </p:cNvPr>
            <p:cNvSpPr/>
            <p:nvPr/>
          </p:nvSpPr>
          <p:spPr>
            <a:xfrm>
              <a:off x="1955695" y="3852214"/>
              <a:ext cx="139707" cy="132581"/>
            </a:xfrm>
            <a:custGeom>
              <a:avLst/>
              <a:gdLst/>
              <a:ahLst/>
              <a:cxnLst/>
              <a:rect l="l" t="t" r="r" b="b"/>
              <a:pathLst>
                <a:path w="2039" h="1935" extrusionOk="0">
                  <a:moveTo>
                    <a:pt x="2039" y="0"/>
                  </a:moveTo>
                  <a:cubicBezTo>
                    <a:pt x="2039" y="1"/>
                    <a:pt x="2004" y="24"/>
                    <a:pt x="1946" y="70"/>
                  </a:cubicBezTo>
                  <a:cubicBezTo>
                    <a:pt x="1888" y="128"/>
                    <a:pt x="1819" y="186"/>
                    <a:pt x="1726" y="267"/>
                  </a:cubicBezTo>
                  <a:cubicBezTo>
                    <a:pt x="1541" y="440"/>
                    <a:pt x="1286" y="695"/>
                    <a:pt x="1008" y="950"/>
                  </a:cubicBezTo>
                  <a:cubicBezTo>
                    <a:pt x="730" y="1216"/>
                    <a:pt x="487" y="1448"/>
                    <a:pt x="290" y="1633"/>
                  </a:cubicBezTo>
                  <a:lnTo>
                    <a:pt x="70" y="1853"/>
                  </a:lnTo>
                  <a:cubicBezTo>
                    <a:pt x="24" y="1911"/>
                    <a:pt x="1" y="1934"/>
                    <a:pt x="1" y="1934"/>
                  </a:cubicBezTo>
                  <a:cubicBezTo>
                    <a:pt x="12" y="1934"/>
                    <a:pt x="35" y="1923"/>
                    <a:pt x="70" y="1865"/>
                  </a:cubicBezTo>
                  <a:cubicBezTo>
                    <a:pt x="128" y="1819"/>
                    <a:pt x="197" y="1749"/>
                    <a:pt x="302" y="1656"/>
                  </a:cubicBezTo>
                  <a:cubicBezTo>
                    <a:pt x="487" y="1506"/>
                    <a:pt x="742" y="1251"/>
                    <a:pt x="1031" y="996"/>
                  </a:cubicBezTo>
                  <a:cubicBezTo>
                    <a:pt x="1321" y="730"/>
                    <a:pt x="1587" y="487"/>
                    <a:pt x="1761" y="301"/>
                  </a:cubicBezTo>
                  <a:cubicBezTo>
                    <a:pt x="1842" y="209"/>
                    <a:pt x="1923" y="139"/>
                    <a:pt x="1958" y="81"/>
                  </a:cubicBezTo>
                  <a:cubicBezTo>
                    <a:pt x="2004" y="24"/>
                    <a:pt x="2039" y="1"/>
                    <a:pt x="2039"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684;p45">
              <a:extLst>
                <a:ext uri="{FF2B5EF4-FFF2-40B4-BE49-F238E27FC236}">
                  <a16:creationId xmlns:a16="http://schemas.microsoft.com/office/drawing/2014/main" id="{1556410F-AD74-512A-3C11-2B73A8233E34}"/>
                </a:ext>
              </a:extLst>
            </p:cNvPr>
            <p:cNvSpPr/>
            <p:nvPr/>
          </p:nvSpPr>
          <p:spPr>
            <a:xfrm>
              <a:off x="1700198" y="3918058"/>
              <a:ext cx="122304" cy="66736"/>
            </a:xfrm>
            <a:custGeom>
              <a:avLst/>
              <a:gdLst/>
              <a:ahLst/>
              <a:cxnLst/>
              <a:rect l="l" t="t" r="r" b="b"/>
              <a:pathLst>
                <a:path w="1785" h="974" extrusionOk="0">
                  <a:moveTo>
                    <a:pt x="8" y="1"/>
                  </a:moveTo>
                  <a:cubicBezTo>
                    <a:pt x="3" y="1"/>
                    <a:pt x="0" y="1"/>
                    <a:pt x="0" y="1"/>
                  </a:cubicBezTo>
                  <a:cubicBezTo>
                    <a:pt x="683" y="943"/>
                    <a:pt x="1659" y="974"/>
                    <a:pt x="1773" y="974"/>
                  </a:cubicBezTo>
                  <a:cubicBezTo>
                    <a:pt x="1781" y="974"/>
                    <a:pt x="1785" y="973"/>
                    <a:pt x="1784" y="973"/>
                  </a:cubicBezTo>
                  <a:cubicBezTo>
                    <a:pt x="1286" y="22"/>
                    <a:pt x="111" y="1"/>
                    <a:pt x="8"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685;p45">
              <a:extLst>
                <a:ext uri="{FF2B5EF4-FFF2-40B4-BE49-F238E27FC236}">
                  <a16:creationId xmlns:a16="http://schemas.microsoft.com/office/drawing/2014/main" id="{DF0CD7A6-0B99-8887-684D-E17821CE21A8}"/>
                </a:ext>
              </a:extLst>
            </p:cNvPr>
            <p:cNvSpPr/>
            <p:nvPr/>
          </p:nvSpPr>
          <p:spPr>
            <a:xfrm>
              <a:off x="1816813" y="3884759"/>
              <a:ext cx="72286" cy="126209"/>
            </a:xfrm>
            <a:custGeom>
              <a:avLst/>
              <a:gdLst/>
              <a:ahLst/>
              <a:cxnLst/>
              <a:rect l="l" t="t" r="r" b="b"/>
              <a:pathLst>
                <a:path w="1055" h="1842" extrusionOk="0">
                  <a:moveTo>
                    <a:pt x="24" y="0"/>
                  </a:moveTo>
                  <a:lnTo>
                    <a:pt x="24" y="0"/>
                  </a:lnTo>
                  <a:cubicBezTo>
                    <a:pt x="1" y="1216"/>
                    <a:pt x="881" y="1842"/>
                    <a:pt x="881" y="1842"/>
                  </a:cubicBezTo>
                  <a:cubicBezTo>
                    <a:pt x="1055" y="718"/>
                    <a:pt x="24" y="0"/>
                    <a:pt x="24"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686;p45">
              <a:extLst>
                <a:ext uri="{FF2B5EF4-FFF2-40B4-BE49-F238E27FC236}">
                  <a16:creationId xmlns:a16="http://schemas.microsoft.com/office/drawing/2014/main" id="{409C1E7F-B77C-D052-25C4-9BC087B59CB6}"/>
                </a:ext>
              </a:extLst>
            </p:cNvPr>
            <p:cNvSpPr/>
            <p:nvPr/>
          </p:nvSpPr>
          <p:spPr>
            <a:xfrm>
              <a:off x="2071556" y="3761703"/>
              <a:ext cx="115109" cy="112780"/>
            </a:xfrm>
            <a:custGeom>
              <a:avLst/>
              <a:gdLst/>
              <a:ahLst/>
              <a:cxnLst/>
              <a:rect l="l" t="t" r="r" b="b"/>
              <a:pathLst>
                <a:path w="1680" h="1646" extrusionOk="0">
                  <a:moveTo>
                    <a:pt x="1680" y="1"/>
                  </a:moveTo>
                  <a:lnTo>
                    <a:pt x="1680" y="1"/>
                  </a:lnTo>
                  <a:cubicBezTo>
                    <a:pt x="325" y="453"/>
                    <a:pt x="1" y="1646"/>
                    <a:pt x="1" y="1646"/>
                  </a:cubicBezTo>
                  <a:cubicBezTo>
                    <a:pt x="1274" y="1402"/>
                    <a:pt x="1680" y="1"/>
                    <a:pt x="1680"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687;p45">
              <a:extLst>
                <a:ext uri="{FF2B5EF4-FFF2-40B4-BE49-F238E27FC236}">
                  <a16:creationId xmlns:a16="http://schemas.microsoft.com/office/drawing/2014/main" id="{0D975F62-DC20-EED6-6D18-A85639B9BCAB}"/>
                </a:ext>
              </a:extLst>
            </p:cNvPr>
            <p:cNvSpPr/>
            <p:nvPr/>
          </p:nvSpPr>
          <p:spPr>
            <a:xfrm>
              <a:off x="1779540" y="3403841"/>
              <a:ext cx="110382" cy="187327"/>
            </a:xfrm>
            <a:custGeom>
              <a:avLst/>
              <a:gdLst/>
              <a:ahLst/>
              <a:cxnLst/>
              <a:rect l="l" t="t" r="r" b="b"/>
              <a:pathLst>
                <a:path w="1611" h="2734" extrusionOk="0">
                  <a:moveTo>
                    <a:pt x="0" y="1"/>
                  </a:moveTo>
                  <a:lnTo>
                    <a:pt x="0" y="1"/>
                  </a:lnTo>
                  <a:cubicBezTo>
                    <a:pt x="46" y="1851"/>
                    <a:pt x="1415" y="2720"/>
                    <a:pt x="1425" y="2734"/>
                  </a:cubicBezTo>
                  <a:lnTo>
                    <a:pt x="1425" y="2734"/>
                  </a:lnTo>
                  <a:cubicBezTo>
                    <a:pt x="1610" y="1043"/>
                    <a:pt x="1" y="1"/>
                    <a:pt x="0" y="1"/>
                  </a:cubicBezTo>
                  <a:close/>
                  <a:moveTo>
                    <a:pt x="1425" y="2734"/>
                  </a:moveTo>
                  <a:cubicBezTo>
                    <a:pt x="1425" y="2734"/>
                    <a:pt x="1425" y="2734"/>
                    <a:pt x="1425" y="2734"/>
                  </a:cubicBezTo>
                  <a:cubicBezTo>
                    <a:pt x="1425" y="2734"/>
                    <a:pt x="1425" y="2734"/>
                    <a:pt x="1425" y="2734"/>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688;p45">
              <a:extLst>
                <a:ext uri="{FF2B5EF4-FFF2-40B4-BE49-F238E27FC236}">
                  <a16:creationId xmlns:a16="http://schemas.microsoft.com/office/drawing/2014/main" id="{CA907FF0-56C1-90A4-D92B-857C22E5D498}"/>
                </a:ext>
              </a:extLst>
            </p:cNvPr>
            <p:cNvSpPr/>
            <p:nvPr/>
          </p:nvSpPr>
          <p:spPr>
            <a:xfrm>
              <a:off x="1991392" y="4039470"/>
              <a:ext cx="153274" cy="170677"/>
            </a:xfrm>
            <a:custGeom>
              <a:avLst/>
              <a:gdLst/>
              <a:ahLst/>
              <a:cxnLst/>
              <a:rect l="l" t="t" r="r" b="b"/>
              <a:pathLst>
                <a:path w="2237" h="2491" extrusionOk="0">
                  <a:moveTo>
                    <a:pt x="2236" y="1"/>
                  </a:moveTo>
                  <a:cubicBezTo>
                    <a:pt x="2236" y="1"/>
                    <a:pt x="2201" y="24"/>
                    <a:pt x="2120" y="70"/>
                  </a:cubicBezTo>
                  <a:cubicBezTo>
                    <a:pt x="2051" y="116"/>
                    <a:pt x="1946" y="186"/>
                    <a:pt x="1819" y="279"/>
                  </a:cubicBezTo>
                  <a:cubicBezTo>
                    <a:pt x="1576" y="464"/>
                    <a:pt x="1252" y="742"/>
                    <a:pt x="939" y="1089"/>
                  </a:cubicBezTo>
                  <a:cubicBezTo>
                    <a:pt x="615" y="1437"/>
                    <a:pt x="383" y="1796"/>
                    <a:pt x="232" y="2051"/>
                  </a:cubicBezTo>
                  <a:cubicBezTo>
                    <a:pt x="151" y="2190"/>
                    <a:pt x="93" y="2305"/>
                    <a:pt x="59" y="2375"/>
                  </a:cubicBezTo>
                  <a:cubicBezTo>
                    <a:pt x="12" y="2444"/>
                    <a:pt x="1" y="2491"/>
                    <a:pt x="1" y="2491"/>
                  </a:cubicBezTo>
                  <a:cubicBezTo>
                    <a:pt x="1" y="2491"/>
                    <a:pt x="24" y="2444"/>
                    <a:pt x="70" y="2375"/>
                  </a:cubicBezTo>
                  <a:cubicBezTo>
                    <a:pt x="117" y="2305"/>
                    <a:pt x="174" y="2201"/>
                    <a:pt x="256" y="2074"/>
                  </a:cubicBezTo>
                  <a:cubicBezTo>
                    <a:pt x="429" y="1807"/>
                    <a:pt x="672" y="1460"/>
                    <a:pt x="985" y="1112"/>
                  </a:cubicBezTo>
                  <a:cubicBezTo>
                    <a:pt x="1298" y="765"/>
                    <a:pt x="1599" y="487"/>
                    <a:pt x="1854" y="302"/>
                  </a:cubicBezTo>
                  <a:cubicBezTo>
                    <a:pt x="1970" y="221"/>
                    <a:pt x="2062" y="128"/>
                    <a:pt x="2143" y="82"/>
                  </a:cubicBezTo>
                  <a:cubicBezTo>
                    <a:pt x="2213" y="24"/>
                    <a:pt x="2236" y="1"/>
                    <a:pt x="2236"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689;p45">
              <a:extLst>
                <a:ext uri="{FF2B5EF4-FFF2-40B4-BE49-F238E27FC236}">
                  <a16:creationId xmlns:a16="http://schemas.microsoft.com/office/drawing/2014/main" id="{471BC81F-33BA-D5EF-C43F-422535F1C641}"/>
                </a:ext>
              </a:extLst>
            </p:cNvPr>
            <p:cNvSpPr/>
            <p:nvPr/>
          </p:nvSpPr>
          <p:spPr>
            <a:xfrm>
              <a:off x="2035859" y="3979929"/>
              <a:ext cx="50840" cy="131005"/>
            </a:xfrm>
            <a:custGeom>
              <a:avLst/>
              <a:gdLst/>
              <a:ahLst/>
              <a:cxnLst/>
              <a:rect l="l" t="t" r="r" b="b"/>
              <a:pathLst>
                <a:path w="742" h="1912" extrusionOk="0">
                  <a:moveTo>
                    <a:pt x="556" y="1"/>
                  </a:moveTo>
                  <a:cubicBezTo>
                    <a:pt x="556" y="1"/>
                    <a:pt x="0" y="823"/>
                    <a:pt x="197" y="1912"/>
                  </a:cubicBezTo>
                  <a:cubicBezTo>
                    <a:pt x="197" y="1912"/>
                    <a:pt x="742" y="1205"/>
                    <a:pt x="556"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90;p45">
              <a:extLst>
                <a:ext uri="{FF2B5EF4-FFF2-40B4-BE49-F238E27FC236}">
                  <a16:creationId xmlns:a16="http://schemas.microsoft.com/office/drawing/2014/main" id="{95BFAD16-4087-7E07-49D9-7655674C11F8}"/>
                </a:ext>
              </a:extLst>
            </p:cNvPr>
            <p:cNvSpPr/>
            <p:nvPr/>
          </p:nvSpPr>
          <p:spPr>
            <a:xfrm>
              <a:off x="2123149" y="4053242"/>
              <a:ext cx="96062" cy="20966"/>
            </a:xfrm>
            <a:custGeom>
              <a:avLst/>
              <a:gdLst/>
              <a:ahLst/>
              <a:cxnLst/>
              <a:rect l="l" t="t" r="r" b="b"/>
              <a:pathLst>
                <a:path w="1402" h="306" extrusionOk="0">
                  <a:moveTo>
                    <a:pt x="996" y="1"/>
                  </a:moveTo>
                  <a:cubicBezTo>
                    <a:pt x="730" y="1"/>
                    <a:pt x="363" y="51"/>
                    <a:pt x="0" y="263"/>
                  </a:cubicBezTo>
                  <a:cubicBezTo>
                    <a:pt x="0" y="263"/>
                    <a:pt x="146" y="305"/>
                    <a:pt x="381" y="305"/>
                  </a:cubicBezTo>
                  <a:cubicBezTo>
                    <a:pt x="638" y="305"/>
                    <a:pt x="1002" y="255"/>
                    <a:pt x="1402" y="43"/>
                  </a:cubicBezTo>
                  <a:cubicBezTo>
                    <a:pt x="1402" y="43"/>
                    <a:pt x="1241" y="1"/>
                    <a:pt x="996"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691;p45">
              <a:extLst>
                <a:ext uri="{FF2B5EF4-FFF2-40B4-BE49-F238E27FC236}">
                  <a16:creationId xmlns:a16="http://schemas.microsoft.com/office/drawing/2014/main" id="{4C2AE8EB-13AA-118C-29B2-DDC4DCAE3B01}"/>
                </a:ext>
              </a:extLst>
            </p:cNvPr>
            <p:cNvSpPr/>
            <p:nvPr/>
          </p:nvSpPr>
          <p:spPr>
            <a:xfrm>
              <a:off x="1800986" y="4222820"/>
              <a:ext cx="334914" cy="269822"/>
            </a:xfrm>
            <a:custGeom>
              <a:avLst/>
              <a:gdLst/>
              <a:ahLst/>
              <a:cxnLst/>
              <a:rect l="l" t="t" r="r" b="b"/>
              <a:pathLst>
                <a:path w="4888" h="3938" extrusionOk="0">
                  <a:moveTo>
                    <a:pt x="0" y="0"/>
                  </a:moveTo>
                  <a:lnTo>
                    <a:pt x="591" y="3938"/>
                  </a:lnTo>
                  <a:lnTo>
                    <a:pt x="4077" y="3938"/>
                  </a:lnTo>
                  <a:lnTo>
                    <a:pt x="4888" y="46"/>
                  </a:lnTo>
                  <a:lnTo>
                    <a:pt x="0" y="0"/>
                  </a:ln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692;p45">
              <a:extLst>
                <a:ext uri="{FF2B5EF4-FFF2-40B4-BE49-F238E27FC236}">
                  <a16:creationId xmlns:a16="http://schemas.microsoft.com/office/drawing/2014/main" id="{1A917B34-EF40-533D-4A94-789BDB8A6572}"/>
                </a:ext>
              </a:extLst>
            </p:cNvPr>
            <p:cNvSpPr/>
            <p:nvPr/>
          </p:nvSpPr>
          <p:spPr>
            <a:xfrm>
              <a:off x="1828735" y="4394180"/>
              <a:ext cx="273864" cy="2467"/>
            </a:xfrm>
            <a:custGeom>
              <a:avLst/>
              <a:gdLst/>
              <a:ahLst/>
              <a:cxnLst/>
              <a:rect l="l" t="t" r="r" b="b"/>
              <a:pathLst>
                <a:path w="3997" h="36" extrusionOk="0">
                  <a:moveTo>
                    <a:pt x="1993" y="1"/>
                  </a:moveTo>
                  <a:cubicBezTo>
                    <a:pt x="892" y="1"/>
                    <a:pt x="0" y="24"/>
                    <a:pt x="0" y="24"/>
                  </a:cubicBezTo>
                  <a:cubicBezTo>
                    <a:pt x="0" y="24"/>
                    <a:pt x="892" y="35"/>
                    <a:pt x="1993" y="35"/>
                  </a:cubicBezTo>
                  <a:cubicBezTo>
                    <a:pt x="3093" y="35"/>
                    <a:pt x="3996" y="35"/>
                    <a:pt x="3996" y="24"/>
                  </a:cubicBezTo>
                  <a:cubicBezTo>
                    <a:pt x="3996" y="1"/>
                    <a:pt x="3104" y="1"/>
                    <a:pt x="1993" y="1"/>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693;p45">
              <a:extLst>
                <a:ext uri="{FF2B5EF4-FFF2-40B4-BE49-F238E27FC236}">
                  <a16:creationId xmlns:a16="http://schemas.microsoft.com/office/drawing/2014/main" id="{05E2592C-E591-1DC6-CC9E-16A803B313AB}"/>
                </a:ext>
              </a:extLst>
            </p:cNvPr>
            <p:cNvSpPr/>
            <p:nvPr/>
          </p:nvSpPr>
          <p:spPr>
            <a:xfrm>
              <a:off x="1827159" y="4381162"/>
              <a:ext cx="276194" cy="2809"/>
            </a:xfrm>
            <a:custGeom>
              <a:avLst/>
              <a:gdLst/>
              <a:ahLst/>
              <a:cxnLst/>
              <a:rect l="l" t="t" r="r" b="b"/>
              <a:pathLst>
                <a:path w="4031" h="41" extrusionOk="0">
                  <a:moveTo>
                    <a:pt x="2921" y="1"/>
                  </a:moveTo>
                  <a:cubicBezTo>
                    <a:pt x="2649" y="1"/>
                    <a:pt x="2341" y="2"/>
                    <a:pt x="2016" y="5"/>
                  </a:cubicBezTo>
                  <a:cubicBezTo>
                    <a:pt x="904" y="5"/>
                    <a:pt x="0" y="5"/>
                    <a:pt x="0" y="17"/>
                  </a:cubicBezTo>
                  <a:cubicBezTo>
                    <a:pt x="0" y="17"/>
                    <a:pt x="904" y="40"/>
                    <a:pt x="2016" y="40"/>
                  </a:cubicBezTo>
                  <a:cubicBezTo>
                    <a:pt x="3127" y="40"/>
                    <a:pt x="4031" y="40"/>
                    <a:pt x="4031" y="17"/>
                  </a:cubicBezTo>
                  <a:cubicBezTo>
                    <a:pt x="4031" y="9"/>
                    <a:pt x="3579" y="1"/>
                    <a:pt x="2921" y="1"/>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694;p45">
              <a:extLst>
                <a:ext uri="{FF2B5EF4-FFF2-40B4-BE49-F238E27FC236}">
                  <a16:creationId xmlns:a16="http://schemas.microsoft.com/office/drawing/2014/main" id="{0DA4C866-367B-F2A6-E187-9AECB7B708E5}"/>
                </a:ext>
              </a:extLst>
            </p:cNvPr>
            <p:cNvSpPr/>
            <p:nvPr/>
          </p:nvSpPr>
          <p:spPr>
            <a:xfrm>
              <a:off x="1827159" y="4366088"/>
              <a:ext cx="276194" cy="2809"/>
            </a:xfrm>
            <a:custGeom>
              <a:avLst/>
              <a:gdLst/>
              <a:ahLst/>
              <a:cxnLst/>
              <a:rect l="l" t="t" r="r" b="b"/>
              <a:pathLst>
                <a:path w="4031" h="41" extrusionOk="0">
                  <a:moveTo>
                    <a:pt x="2851" y="1"/>
                  </a:moveTo>
                  <a:cubicBezTo>
                    <a:pt x="2596" y="1"/>
                    <a:pt x="2313" y="2"/>
                    <a:pt x="2016" y="5"/>
                  </a:cubicBezTo>
                  <a:cubicBezTo>
                    <a:pt x="904" y="5"/>
                    <a:pt x="0" y="5"/>
                    <a:pt x="0" y="28"/>
                  </a:cubicBezTo>
                  <a:cubicBezTo>
                    <a:pt x="0" y="28"/>
                    <a:pt x="904" y="40"/>
                    <a:pt x="2016" y="40"/>
                  </a:cubicBezTo>
                  <a:cubicBezTo>
                    <a:pt x="3127" y="40"/>
                    <a:pt x="4031" y="40"/>
                    <a:pt x="4031" y="28"/>
                  </a:cubicBezTo>
                  <a:cubicBezTo>
                    <a:pt x="4031" y="12"/>
                    <a:pt x="3547" y="1"/>
                    <a:pt x="2851" y="1"/>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695;p45">
              <a:extLst>
                <a:ext uri="{FF2B5EF4-FFF2-40B4-BE49-F238E27FC236}">
                  <a16:creationId xmlns:a16="http://schemas.microsoft.com/office/drawing/2014/main" id="{5F6B61E6-5CF6-7F96-8100-E4BC7D26160A}"/>
                </a:ext>
              </a:extLst>
            </p:cNvPr>
            <p:cNvSpPr/>
            <p:nvPr/>
          </p:nvSpPr>
          <p:spPr>
            <a:xfrm>
              <a:off x="1857306" y="4409254"/>
              <a:ext cx="12744" cy="68312"/>
            </a:xfrm>
            <a:custGeom>
              <a:avLst/>
              <a:gdLst/>
              <a:ahLst/>
              <a:cxnLst/>
              <a:rect l="l" t="t" r="r" b="b"/>
              <a:pathLst>
                <a:path w="186" h="997" extrusionOk="0">
                  <a:moveTo>
                    <a:pt x="0" y="1"/>
                  </a:moveTo>
                  <a:cubicBezTo>
                    <a:pt x="0" y="1"/>
                    <a:pt x="24" y="232"/>
                    <a:pt x="70" y="510"/>
                  </a:cubicBezTo>
                  <a:cubicBezTo>
                    <a:pt x="116" y="788"/>
                    <a:pt x="163" y="997"/>
                    <a:pt x="174" y="997"/>
                  </a:cubicBezTo>
                  <a:cubicBezTo>
                    <a:pt x="186" y="985"/>
                    <a:pt x="163" y="765"/>
                    <a:pt x="105" y="499"/>
                  </a:cubicBezTo>
                  <a:cubicBezTo>
                    <a:pt x="58" y="221"/>
                    <a:pt x="12" y="1"/>
                    <a:pt x="0" y="1"/>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696;p45">
              <a:extLst>
                <a:ext uri="{FF2B5EF4-FFF2-40B4-BE49-F238E27FC236}">
                  <a16:creationId xmlns:a16="http://schemas.microsoft.com/office/drawing/2014/main" id="{4FB7801F-2942-70BA-D2B4-380A86430D6B}"/>
                </a:ext>
              </a:extLst>
            </p:cNvPr>
            <p:cNvSpPr/>
            <p:nvPr/>
          </p:nvSpPr>
          <p:spPr>
            <a:xfrm>
              <a:off x="1880327" y="4408500"/>
              <a:ext cx="5618" cy="66736"/>
            </a:xfrm>
            <a:custGeom>
              <a:avLst/>
              <a:gdLst/>
              <a:ahLst/>
              <a:cxnLst/>
              <a:rect l="l" t="t" r="r" b="b"/>
              <a:pathLst>
                <a:path w="82" h="974" extrusionOk="0">
                  <a:moveTo>
                    <a:pt x="0" y="0"/>
                  </a:moveTo>
                  <a:cubicBezTo>
                    <a:pt x="0" y="12"/>
                    <a:pt x="12" y="232"/>
                    <a:pt x="23" y="487"/>
                  </a:cubicBezTo>
                  <a:cubicBezTo>
                    <a:pt x="35" y="753"/>
                    <a:pt x="58" y="973"/>
                    <a:pt x="70" y="973"/>
                  </a:cubicBezTo>
                  <a:cubicBezTo>
                    <a:pt x="81" y="973"/>
                    <a:pt x="81" y="753"/>
                    <a:pt x="58" y="475"/>
                  </a:cubicBezTo>
                  <a:cubicBezTo>
                    <a:pt x="35" y="220"/>
                    <a:pt x="12" y="0"/>
                    <a:pt x="0" y="0"/>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697;p45">
              <a:extLst>
                <a:ext uri="{FF2B5EF4-FFF2-40B4-BE49-F238E27FC236}">
                  <a16:creationId xmlns:a16="http://schemas.microsoft.com/office/drawing/2014/main" id="{C8EF9261-0BFB-4159-75DB-CAA558826FBE}"/>
                </a:ext>
              </a:extLst>
            </p:cNvPr>
            <p:cNvSpPr/>
            <p:nvPr/>
          </p:nvSpPr>
          <p:spPr>
            <a:xfrm>
              <a:off x="1905678" y="4406102"/>
              <a:ext cx="10415" cy="69134"/>
            </a:xfrm>
            <a:custGeom>
              <a:avLst/>
              <a:gdLst/>
              <a:ahLst/>
              <a:cxnLst/>
              <a:rect l="l" t="t" r="r" b="b"/>
              <a:pathLst>
                <a:path w="152" h="1009" extrusionOk="0">
                  <a:moveTo>
                    <a:pt x="12" y="0"/>
                  </a:moveTo>
                  <a:cubicBezTo>
                    <a:pt x="1" y="0"/>
                    <a:pt x="12" y="232"/>
                    <a:pt x="47" y="510"/>
                  </a:cubicBezTo>
                  <a:cubicBezTo>
                    <a:pt x="70" y="788"/>
                    <a:pt x="117" y="1008"/>
                    <a:pt x="128" y="1008"/>
                  </a:cubicBezTo>
                  <a:cubicBezTo>
                    <a:pt x="151" y="1008"/>
                    <a:pt x="117" y="776"/>
                    <a:pt x="94" y="510"/>
                  </a:cubicBezTo>
                  <a:cubicBezTo>
                    <a:pt x="47" y="220"/>
                    <a:pt x="36" y="0"/>
                    <a:pt x="12" y="0"/>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698;p45">
              <a:extLst>
                <a:ext uri="{FF2B5EF4-FFF2-40B4-BE49-F238E27FC236}">
                  <a16:creationId xmlns:a16="http://schemas.microsoft.com/office/drawing/2014/main" id="{5CAB2910-FAE1-50AE-7D6C-4CCDBDD7AAF8}"/>
                </a:ext>
              </a:extLst>
            </p:cNvPr>
            <p:cNvSpPr/>
            <p:nvPr/>
          </p:nvSpPr>
          <p:spPr>
            <a:xfrm>
              <a:off x="1931920" y="4406102"/>
              <a:ext cx="4796" cy="69888"/>
            </a:xfrm>
            <a:custGeom>
              <a:avLst/>
              <a:gdLst/>
              <a:ahLst/>
              <a:cxnLst/>
              <a:rect l="l" t="t" r="r" b="b"/>
              <a:pathLst>
                <a:path w="70" h="1020" extrusionOk="0">
                  <a:moveTo>
                    <a:pt x="23" y="0"/>
                  </a:moveTo>
                  <a:cubicBezTo>
                    <a:pt x="12" y="0"/>
                    <a:pt x="0" y="232"/>
                    <a:pt x="12" y="510"/>
                  </a:cubicBezTo>
                  <a:cubicBezTo>
                    <a:pt x="12" y="788"/>
                    <a:pt x="35" y="1020"/>
                    <a:pt x="58" y="1020"/>
                  </a:cubicBezTo>
                  <a:cubicBezTo>
                    <a:pt x="70" y="1020"/>
                    <a:pt x="58" y="788"/>
                    <a:pt x="58" y="510"/>
                  </a:cubicBezTo>
                  <a:cubicBezTo>
                    <a:pt x="35" y="232"/>
                    <a:pt x="35" y="0"/>
                    <a:pt x="23" y="0"/>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699;p45">
              <a:extLst>
                <a:ext uri="{FF2B5EF4-FFF2-40B4-BE49-F238E27FC236}">
                  <a16:creationId xmlns:a16="http://schemas.microsoft.com/office/drawing/2014/main" id="{76118074-5DB7-39F4-24B1-8CC28EF92E7E}"/>
                </a:ext>
              </a:extLst>
            </p:cNvPr>
            <p:cNvSpPr/>
            <p:nvPr/>
          </p:nvSpPr>
          <p:spPr>
            <a:xfrm>
              <a:off x="1968371" y="4409254"/>
              <a:ext cx="4865" cy="65982"/>
            </a:xfrm>
            <a:custGeom>
              <a:avLst/>
              <a:gdLst/>
              <a:ahLst/>
              <a:cxnLst/>
              <a:rect l="l" t="t" r="r" b="b"/>
              <a:pathLst>
                <a:path w="71" h="963" extrusionOk="0">
                  <a:moveTo>
                    <a:pt x="12" y="1"/>
                  </a:moveTo>
                  <a:cubicBezTo>
                    <a:pt x="12" y="1"/>
                    <a:pt x="1" y="221"/>
                    <a:pt x="12" y="476"/>
                  </a:cubicBezTo>
                  <a:cubicBezTo>
                    <a:pt x="24" y="742"/>
                    <a:pt x="47" y="962"/>
                    <a:pt x="59" y="962"/>
                  </a:cubicBezTo>
                  <a:cubicBezTo>
                    <a:pt x="70" y="962"/>
                    <a:pt x="70" y="742"/>
                    <a:pt x="59" y="476"/>
                  </a:cubicBezTo>
                  <a:cubicBezTo>
                    <a:pt x="47" y="221"/>
                    <a:pt x="24" y="1"/>
                    <a:pt x="12" y="1"/>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700;p45">
              <a:extLst>
                <a:ext uri="{FF2B5EF4-FFF2-40B4-BE49-F238E27FC236}">
                  <a16:creationId xmlns:a16="http://schemas.microsoft.com/office/drawing/2014/main" id="{547744BB-2A8A-0C14-8B3E-6B03939B4506}"/>
                </a:ext>
              </a:extLst>
            </p:cNvPr>
            <p:cNvSpPr/>
            <p:nvPr/>
          </p:nvSpPr>
          <p:spPr>
            <a:xfrm>
              <a:off x="1997764" y="4408500"/>
              <a:ext cx="3220" cy="67490"/>
            </a:xfrm>
            <a:custGeom>
              <a:avLst/>
              <a:gdLst/>
              <a:ahLst/>
              <a:cxnLst/>
              <a:rect l="l" t="t" r="r" b="b"/>
              <a:pathLst>
                <a:path w="47" h="985" extrusionOk="0">
                  <a:moveTo>
                    <a:pt x="35" y="0"/>
                  </a:moveTo>
                  <a:cubicBezTo>
                    <a:pt x="24" y="0"/>
                    <a:pt x="0" y="220"/>
                    <a:pt x="0" y="487"/>
                  </a:cubicBezTo>
                  <a:cubicBezTo>
                    <a:pt x="0" y="765"/>
                    <a:pt x="0" y="985"/>
                    <a:pt x="24" y="985"/>
                  </a:cubicBezTo>
                  <a:cubicBezTo>
                    <a:pt x="35" y="985"/>
                    <a:pt x="47" y="765"/>
                    <a:pt x="47" y="487"/>
                  </a:cubicBezTo>
                  <a:cubicBezTo>
                    <a:pt x="47" y="220"/>
                    <a:pt x="47" y="0"/>
                    <a:pt x="35" y="0"/>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2701;p45">
              <a:extLst>
                <a:ext uri="{FF2B5EF4-FFF2-40B4-BE49-F238E27FC236}">
                  <a16:creationId xmlns:a16="http://schemas.microsoft.com/office/drawing/2014/main" id="{927F552B-F39E-EF3E-CC25-9DF13A8EF700}"/>
                </a:ext>
              </a:extLst>
            </p:cNvPr>
            <p:cNvSpPr/>
            <p:nvPr/>
          </p:nvSpPr>
          <p:spPr>
            <a:xfrm>
              <a:off x="2023938" y="4400552"/>
              <a:ext cx="8770" cy="71532"/>
            </a:xfrm>
            <a:custGeom>
              <a:avLst/>
              <a:gdLst/>
              <a:ahLst/>
              <a:cxnLst/>
              <a:rect l="l" t="t" r="r" b="b"/>
              <a:pathLst>
                <a:path w="128" h="1044" extrusionOk="0">
                  <a:moveTo>
                    <a:pt x="116" y="0"/>
                  </a:moveTo>
                  <a:cubicBezTo>
                    <a:pt x="93" y="0"/>
                    <a:pt x="70" y="232"/>
                    <a:pt x="35" y="522"/>
                  </a:cubicBezTo>
                  <a:cubicBezTo>
                    <a:pt x="12" y="811"/>
                    <a:pt x="1" y="1043"/>
                    <a:pt x="12" y="1043"/>
                  </a:cubicBezTo>
                  <a:cubicBezTo>
                    <a:pt x="12" y="1043"/>
                    <a:pt x="13" y="1043"/>
                    <a:pt x="13" y="1043"/>
                  </a:cubicBezTo>
                  <a:cubicBezTo>
                    <a:pt x="25" y="1043"/>
                    <a:pt x="59" y="815"/>
                    <a:pt x="82" y="522"/>
                  </a:cubicBezTo>
                  <a:cubicBezTo>
                    <a:pt x="116" y="232"/>
                    <a:pt x="128" y="0"/>
                    <a:pt x="116" y="0"/>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702;p45">
              <a:extLst>
                <a:ext uri="{FF2B5EF4-FFF2-40B4-BE49-F238E27FC236}">
                  <a16:creationId xmlns:a16="http://schemas.microsoft.com/office/drawing/2014/main" id="{7958BE2B-E761-8175-65CE-BE9EFF01FB6A}"/>
                </a:ext>
              </a:extLst>
            </p:cNvPr>
            <p:cNvSpPr/>
            <p:nvPr/>
          </p:nvSpPr>
          <p:spPr>
            <a:xfrm>
              <a:off x="2056483" y="4410007"/>
              <a:ext cx="15142" cy="58857"/>
            </a:xfrm>
            <a:custGeom>
              <a:avLst/>
              <a:gdLst/>
              <a:ahLst/>
              <a:cxnLst/>
              <a:rect l="l" t="t" r="r" b="b"/>
              <a:pathLst>
                <a:path w="221" h="859" extrusionOk="0">
                  <a:moveTo>
                    <a:pt x="207" y="1"/>
                  </a:moveTo>
                  <a:cubicBezTo>
                    <a:pt x="182" y="1"/>
                    <a:pt x="126" y="183"/>
                    <a:pt x="70" y="430"/>
                  </a:cubicBezTo>
                  <a:cubicBezTo>
                    <a:pt x="12" y="661"/>
                    <a:pt x="0" y="858"/>
                    <a:pt x="12" y="858"/>
                  </a:cubicBezTo>
                  <a:cubicBezTo>
                    <a:pt x="12" y="858"/>
                    <a:pt x="58" y="673"/>
                    <a:pt x="116" y="441"/>
                  </a:cubicBezTo>
                  <a:cubicBezTo>
                    <a:pt x="163" y="198"/>
                    <a:pt x="221" y="1"/>
                    <a:pt x="209" y="1"/>
                  </a:cubicBezTo>
                  <a:cubicBezTo>
                    <a:pt x="208" y="1"/>
                    <a:pt x="208" y="1"/>
                    <a:pt x="207" y="1"/>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703;p45">
              <a:extLst>
                <a:ext uri="{FF2B5EF4-FFF2-40B4-BE49-F238E27FC236}">
                  <a16:creationId xmlns:a16="http://schemas.microsoft.com/office/drawing/2014/main" id="{4EA63E82-881C-3B35-DA4E-D25CDD002B3D}"/>
                </a:ext>
              </a:extLst>
            </p:cNvPr>
            <p:cNvSpPr/>
            <p:nvPr/>
          </p:nvSpPr>
          <p:spPr>
            <a:xfrm>
              <a:off x="1773168" y="4169651"/>
              <a:ext cx="385754" cy="69888"/>
            </a:xfrm>
            <a:custGeom>
              <a:avLst/>
              <a:gdLst/>
              <a:ahLst/>
              <a:cxnLst/>
              <a:rect l="l" t="t" r="r" b="b"/>
              <a:pathLst>
                <a:path w="5630" h="1020" extrusionOk="0">
                  <a:moveTo>
                    <a:pt x="1" y="0"/>
                  </a:moveTo>
                  <a:lnTo>
                    <a:pt x="1" y="730"/>
                  </a:lnTo>
                  <a:cubicBezTo>
                    <a:pt x="1" y="892"/>
                    <a:pt x="128" y="1019"/>
                    <a:pt x="290" y="1019"/>
                  </a:cubicBezTo>
                  <a:lnTo>
                    <a:pt x="5340" y="1019"/>
                  </a:lnTo>
                  <a:cubicBezTo>
                    <a:pt x="5491" y="1019"/>
                    <a:pt x="5630" y="892"/>
                    <a:pt x="5630" y="730"/>
                  </a:cubicBezTo>
                  <a:lnTo>
                    <a:pt x="5630" y="0"/>
                  </a:ln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704;p45">
              <a:extLst>
                <a:ext uri="{FF2B5EF4-FFF2-40B4-BE49-F238E27FC236}">
                  <a16:creationId xmlns:a16="http://schemas.microsoft.com/office/drawing/2014/main" id="{7265326E-C1D1-574A-B033-1A15FFCB467F}"/>
                </a:ext>
              </a:extLst>
            </p:cNvPr>
            <p:cNvSpPr/>
            <p:nvPr/>
          </p:nvSpPr>
          <p:spPr>
            <a:xfrm>
              <a:off x="1802561" y="4239470"/>
              <a:ext cx="330186" cy="38918"/>
            </a:xfrm>
            <a:custGeom>
              <a:avLst/>
              <a:gdLst/>
              <a:ahLst/>
              <a:cxnLst/>
              <a:rect l="l" t="t" r="r" b="b"/>
              <a:pathLst>
                <a:path w="4819" h="568" extrusionOk="0">
                  <a:moveTo>
                    <a:pt x="0" y="0"/>
                  </a:moveTo>
                  <a:lnTo>
                    <a:pt x="47" y="232"/>
                  </a:lnTo>
                  <a:lnTo>
                    <a:pt x="4702" y="568"/>
                  </a:lnTo>
                  <a:lnTo>
                    <a:pt x="4818" y="0"/>
                  </a:ln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2705;p45">
              <a:extLst>
                <a:ext uri="{FF2B5EF4-FFF2-40B4-BE49-F238E27FC236}">
                  <a16:creationId xmlns:a16="http://schemas.microsoft.com/office/drawing/2014/main" id="{B2A8DC6E-56D3-44BA-3046-DEC256C73132}"/>
                </a:ext>
              </a:extLst>
            </p:cNvPr>
            <p:cNvSpPr/>
            <p:nvPr/>
          </p:nvSpPr>
          <p:spPr>
            <a:xfrm>
              <a:off x="2746099" y="3415763"/>
              <a:ext cx="619809" cy="631731"/>
            </a:xfrm>
            <a:custGeom>
              <a:avLst/>
              <a:gdLst/>
              <a:ahLst/>
              <a:cxnLst/>
              <a:rect l="l" t="t" r="r" b="b"/>
              <a:pathLst>
                <a:path w="9046" h="9220" extrusionOk="0">
                  <a:moveTo>
                    <a:pt x="1784" y="0"/>
                  </a:moveTo>
                  <a:lnTo>
                    <a:pt x="0" y="6463"/>
                  </a:lnTo>
                  <a:lnTo>
                    <a:pt x="2189" y="8015"/>
                  </a:lnTo>
                  <a:lnTo>
                    <a:pt x="7088" y="9219"/>
                  </a:lnTo>
                  <a:lnTo>
                    <a:pt x="9045" y="1923"/>
                  </a:lnTo>
                  <a:lnTo>
                    <a:pt x="1784" y="0"/>
                  </a:ln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2706;p45">
              <a:extLst>
                <a:ext uri="{FF2B5EF4-FFF2-40B4-BE49-F238E27FC236}">
                  <a16:creationId xmlns:a16="http://schemas.microsoft.com/office/drawing/2014/main" id="{508D747F-82EC-A8D2-4CE7-F86F3ACBB377}"/>
                </a:ext>
              </a:extLst>
            </p:cNvPr>
            <p:cNvSpPr/>
            <p:nvPr/>
          </p:nvSpPr>
          <p:spPr>
            <a:xfrm>
              <a:off x="2745277" y="3838716"/>
              <a:ext cx="150807" cy="127031"/>
            </a:xfrm>
            <a:custGeom>
              <a:avLst/>
              <a:gdLst/>
              <a:ahLst/>
              <a:cxnLst/>
              <a:rect l="l" t="t" r="r" b="b"/>
              <a:pathLst>
                <a:path w="2201" h="1854" extrusionOk="0">
                  <a:moveTo>
                    <a:pt x="950" y="0"/>
                  </a:moveTo>
                  <a:lnTo>
                    <a:pt x="0" y="290"/>
                  </a:lnTo>
                  <a:cubicBezTo>
                    <a:pt x="0" y="290"/>
                    <a:pt x="302" y="857"/>
                    <a:pt x="765" y="1193"/>
                  </a:cubicBezTo>
                  <a:cubicBezTo>
                    <a:pt x="1228" y="1529"/>
                    <a:pt x="1691" y="1738"/>
                    <a:pt x="2178" y="1853"/>
                  </a:cubicBezTo>
                  <a:cubicBezTo>
                    <a:pt x="2201" y="1842"/>
                    <a:pt x="1135" y="1240"/>
                    <a:pt x="950" y="0"/>
                  </a:cubicBezTo>
                  <a:close/>
                </a:path>
              </a:pathLst>
            </a:custGeom>
            <a:solidFill>
              <a:srgbClr val="E0E0E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2707;p45">
              <a:extLst>
                <a:ext uri="{FF2B5EF4-FFF2-40B4-BE49-F238E27FC236}">
                  <a16:creationId xmlns:a16="http://schemas.microsoft.com/office/drawing/2014/main" id="{0180A166-E9AB-9ABB-4992-F85101659B8D}"/>
                </a:ext>
              </a:extLst>
            </p:cNvPr>
            <p:cNvSpPr/>
            <p:nvPr/>
          </p:nvSpPr>
          <p:spPr>
            <a:xfrm>
              <a:off x="2889709" y="3591097"/>
              <a:ext cx="379381" cy="100104"/>
            </a:xfrm>
            <a:custGeom>
              <a:avLst/>
              <a:gdLst/>
              <a:ahLst/>
              <a:cxnLst/>
              <a:rect l="l" t="t" r="r" b="b"/>
              <a:pathLst>
                <a:path w="5537" h="1461" extrusionOk="0">
                  <a:moveTo>
                    <a:pt x="2" y="1"/>
                  </a:moveTo>
                  <a:cubicBezTo>
                    <a:pt x="1" y="1"/>
                    <a:pt x="0" y="1"/>
                    <a:pt x="0" y="1"/>
                  </a:cubicBezTo>
                  <a:cubicBezTo>
                    <a:pt x="0" y="12"/>
                    <a:pt x="1251" y="348"/>
                    <a:pt x="2768" y="754"/>
                  </a:cubicBezTo>
                  <a:cubicBezTo>
                    <a:pt x="4258" y="1152"/>
                    <a:pt x="5491" y="1460"/>
                    <a:pt x="5535" y="1460"/>
                  </a:cubicBezTo>
                  <a:cubicBezTo>
                    <a:pt x="5536" y="1460"/>
                    <a:pt x="5536" y="1460"/>
                    <a:pt x="5536" y="1460"/>
                  </a:cubicBezTo>
                  <a:cubicBezTo>
                    <a:pt x="5536" y="1449"/>
                    <a:pt x="4297" y="1101"/>
                    <a:pt x="2768" y="707"/>
                  </a:cubicBezTo>
                  <a:cubicBezTo>
                    <a:pt x="1278" y="309"/>
                    <a:pt x="45" y="1"/>
                    <a:pt x="2" y="1"/>
                  </a:cubicBez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2708;p45">
              <a:extLst>
                <a:ext uri="{FF2B5EF4-FFF2-40B4-BE49-F238E27FC236}">
                  <a16:creationId xmlns:a16="http://schemas.microsoft.com/office/drawing/2014/main" id="{264BE2CB-65FA-A487-B733-04318929A6EC}"/>
                </a:ext>
              </a:extLst>
            </p:cNvPr>
            <p:cNvSpPr/>
            <p:nvPr/>
          </p:nvSpPr>
          <p:spPr>
            <a:xfrm>
              <a:off x="2869840" y="3658586"/>
              <a:ext cx="379381" cy="100036"/>
            </a:xfrm>
            <a:custGeom>
              <a:avLst/>
              <a:gdLst/>
              <a:ahLst/>
              <a:cxnLst/>
              <a:rect l="l" t="t" r="r" b="b"/>
              <a:pathLst>
                <a:path w="5537" h="1460" extrusionOk="0">
                  <a:moveTo>
                    <a:pt x="2" y="0"/>
                  </a:moveTo>
                  <a:cubicBezTo>
                    <a:pt x="1" y="0"/>
                    <a:pt x="1" y="0"/>
                    <a:pt x="1" y="0"/>
                  </a:cubicBezTo>
                  <a:cubicBezTo>
                    <a:pt x="1" y="12"/>
                    <a:pt x="1252" y="348"/>
                    <a:pt x="2769" y="753"/>
                  </a:cubicBezTo>
                  <a:cubicBezTo>
                    <a:pt x="4259" y="1151"/>
                    <a:pt x="5492" y="1460"/>
                    <a:pt x="5536" y="1460"/>
                  </a:cubicBezTo>
                  <a:cubicBezTo>
                    <a:pt x="5537" y="1460"/>
                    <a:pt x="5537" y="1460"/>
                    <a:pt x="5537" y="1460"/>
                  </a:cubicBezTo>
                  <a:cubicBezTo>
                    <a:pt x="5537" y="1448"/>
                    <a:pt x="4298" y="1112"/>
                    <a:pt x="2769" y="707"/>
                  </a:cubicBezTo>
                  <a:cubicBezTo>
                    <a:pt x="1279" y="309"/>
                    <a:pt x="46" y="0"/>
                    <a:pt x="2" y="0"/>
                  </a:cubicBez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2709;p45">
              <a:extLst>
                <a:ext uri="{FF2B5EF4-FFF2-40B4-BE49-F238E27FC236}">
                  <a16:creationId xmlns:a16="http://schemas.microsoft.com/office/drawing/2014/main" id="{EFE37E9A-6575-9422-556E-4455AD45C92B}"/>
                </a:ext>
              </a:extLst>
            </p:cNvPr>
            <p:cNvSpPr/>
            <p:nvPr/>
          </p:nvSpPr>
          <p:spPr>
            <a:xfrm>
              <a:off x="2856342" y="3719634"/>
              <a:ext cx="378628" cy="100926"/>
            </a:xfrm>
            <a:custGeom>
              <a:avLst/>
              <a:gdLst/>
              <a:ahLst/>
              <a:cxnLst/>
              <a:rect l="l" t="t" r="r" b="b"/>
              <a:pathLst>
                <a:path w="5526" h="1473" extrusionOk="0">
                  <a:moveTo>
                    <a:pt x="2" y="1"/>
                  </a:moveTo>
                  <a:cubicBezTo>
                    <a:pt x="1" y="1"/>
                    <a:pt x="1" y="1"/>
                    <a:pt x="1" y="1"/>
                  </a:cubicBezTo>
                  <a:cubicBezTo>
                    <a:pt x="1" y="24"/>
                    <a:pt x="1240" y="349"/>
                    <a:pt x="2757" y="754"/>
                  </a:cubicBezTo>
                  <a:cubicBezTo>
                    <a:pt x="4260" y="1152"/>
                    <a:pt x="5482" y="1472"/>
                    <a:pt x="5524" y="1472"/>
                  </a:cubicBezTo>
                  <a:cubicBezTo>
                    <a:pt x="5525" y="1472"/>
                    <a:pt x="5525" y="1472"/>
                    <a:pt x="5525" y="1472"/>
                  </a:cubicBezTo>
                  <a:cubicBezTo>
                    <a:pt x="5525" y="1449"/>
                    <a:pt x="4298" y="1101"/>
                    <a:pt x="2757" y="719"/>
                  </a:cubicBezTo>
                  <a:cubicBezTo>
                    <a:pt x="1267" y="321"/>
                    <a:pt x="44" y="1"/>
                    <a:pt x="2" y="1"/>
                  </a:cubicBez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2710;p45">
              <a:extLst>
                <a:ext uri="{FF2B5EF4-FFF2-40B4-BE49-F238E27FC236}">
                  <a16:creationId xmlns:a16="http://schemas.microsoft.com/office/drawing/2014/main" id="{BB55845C-8846-7196-A177-B8DF33911EF5}"/>
                </a:ext>
              </a:extLst>
            </p:cNvPr>
            <p:cNvSpPr/>
            <p:nvPr/>
          </p:nvSpPr>
          <p:spPr>
            <a:xfrm>
              <a:off x="2840515" y="3777599"/>
              <a:ext cx="378559" cy="100104"/>
            </a:xfrm>
            <a:custGeom>
              <a:avLst/>
              <a:gdLst/>
              <a:ahLst/>
              <a:cxnLst/>
              <a:rect l="l" t="t" r="r" b="b"/>
              <a:pathLst>
                <a:path w="5525" h="1461" extrusionOk="0">
                  <a:moveTo>
                    <a:pt x="1" y="0"/>
                  </a:moveTo>
                  <a:cubicBezTo>
                    <a:pt x="1" y="0"/>
                    <a:pt x="0" y="0"/>
                    <a:pt x="0" y="1"/>
                  </a:cubicBezTo>
                  <a:cubicBezTo>
                    <a:pt x="0" y="12"/>
                    <a:pt x="1240" y="348"/>
                    <a:pt x="2757" y="753"/>
                  </a:cubicBezTo>
                  <a:cubicBezTo>
                    <a:pt x="4258" y="1151"/>
                    <a:pt x="5480" y="1460"/>
                    <a:pt x="5524" y="1460"/>
                  </a:cubicBezTo>
                  <a:cubicBezTo>
                    <a:pt x="5524" y="1460"/>
                    <a:pt x="5525" y="1460"/>
                    <a:pt x="5525" y="1460"/>
                  </a:cubicBezTo>
                  <a:cubicBezTo>
                    <a:pt x="5525" y="1448"/>
                    <a:pt x="4297" y="1112"/>
                    <a:pt x="2757" y="707"/>
                  </a:cubicBezTo>
                  <a:cubicBezTo>
                    <a:pt x="1267" y="309"/>
                    <a:pt x="45" y="0"/>
                    <a:pt x="1" y="0"/>
                  </a:cubicBez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2711;p45">
              <a:extLst>
                <a:ext uri="{FF2B5EF4-FFF2-40B4-BE49-F238E27FC236}">
                  <a16:creationId xmlns:a16="http://schemas.microsoft.com/office/drawing/2014/main" id="{B8F8FA24-3694-AB49-79E5-0C0609DD1DE2}"/>
                </a:ext>
              </a:extLst>
            </p:cNvPr>
            <p:cNvSpPr/>
            <p:nvPr/>
          </p:nvSpPr>
          <p:spPr>
            <a:xfrm>
              <a:off x="2541296" y="1578487"/>
              <a:ext cx="353208" cy="320730"/>
            </a:xfrm>
            <a:custGeom>
              <a:avLst/>
              <a:gdLst/>
              <a:ahLst/>
              <a:cxnLst/>
              <a:rect l="l" t="t" r="r" b="b"/>
              <a:pathLst>
                <a:path w="5155" h="4681" extrusionOk="0">
                  <a:moveTo>
                    <a:pt x="1129" y="0"/>
                  </a:moveTo>
                  <a:cubicBezTo>
                    <a:pt x="568" y="0"/>
                    <a:pt x="105" y="455"/>
                    <a:pt x="93" y="1020"/>
                  </a:cubicBezTo>
                  <a:lnTo>
                    <a:pt x="12" y="3499"/>
                  </a:lnTo>
                  <a:cubicBezTo>
                    <a:pt x="1" y="4078"/>
                    <a:pt x="464" y="4576"/>
                    <a:pt x="1043" y="4587"/>
                  </a:cubicBezTo>
                  <a:lnTo>
                    <a:pt x="3985" y="4680"/>
                  </a:lnTo>
                  <a:cubicBezTo>
                    <a:pt x="3992" y="4680"/>
                    <a:pt x="3999" y="4680"/>
                    <a:pt x="4007" y="4680"/>
                  </a:cubicBezTo>
                  <a:cubicBezTo>
                    <a:pt x="4576" y="4680"/>
                    <a:pt x="5051" y="4232"/>
                    <a:pt x="5073" y="3649"/>
                  </a:cubicBezTo>
                  <a:lnTo>
                    <a:pt x="5143" y="1171"/>
                  </a:lnTo>
                  <a:cubicBezTo>
                    <a:pt x="5155" y="592"/>
                    <a:pt x="4691" y="105"/>
                    <a:pt x="4112" y="82"/>
                  </a:cubicBezTo>
                  <a:lnTo>
                    <a:pt x="1170" y="1"/>
                  </a:lnTo>
                  <a:cubicBezTo>
                    <a:pt x="1156" y="0"/>
                    <a:pt x="1143" y="0"/>
                    <a:pt x="1129"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2712;p45">
              <a:extLst>
                <a:ext uri="{FF2B5EF4-FFF2-40B4-BE49-F238E27FC236}">
                  <a16:creationId xmlns:a16="http://schemas.microsoft.com/office/drawing/2014/main" id="{382003E8-D06D-2242-95D8-C6AEE131C69A}"/>
                </a:ext>
              </a:extLst>
            </p:cNvPr>
            <p:cNvSpPr/>
            <p:nvPr/>
          </p:nvSpPr>
          <p:spPr>
            <a:xfrm>
              <a:off x="2540542" y="1679618"/>
              <a:ext cx="350810" cy="218845"/>
            </a:xfrm>
            <a:custGeom>
              <a:avLst/>
              <a:gdLst/>
              <a:ahLst/>
              <a:cxnLst/>
              <a:rect l="l" t="t" r="r" b="b"/>
              <a:pathLst>
                <a:path w="5120" h="3194" extrusionOk="0">
                  <a:moveTo>
                    <a:pt x="4467" y="1"/>
                  </a:moveTo>
                  <a:cubicBezTo>
                    <a:pt x="4379" y="1"/>
                    <a:pt x="4291" y="30"/>
                    <a:pt x="4227" y="88"/>
                  </a:cubicBezTo>
                  <a:lnTo>
                    <a:pt x="3023" y="1258"/>
                  </a:lnTo>
                  <a:lnTo>
                    <a:pt x="2189" y="830"/>
                  </a:lnTo>
                  <a:cubicBezTo>
                    <a:pt x="2116" y="763"/>
                    <a:pt x="2030" y="731"/>
                    <a:pt x="1947" y="731"/>
                  </a:cubicBezTo>
                  <a:cubicBezTo>
                    <a:pt x="1871" y="731"/>
                    <a:pt x="1798" y="757"/>
                    <a:pt x="1737" y="807"/>
                  </a:cubicBezTo>
                  <a:lnTo>
                    <a:pt x="23" y="1953"/>
                  </a:lnTo>
                  <a:lnTo>
                    <a:pt x="23" y="2034"/>
                  </a:lnTo>
                  <a:cubicBezTo>
                    <a:pt x="0" y="2602"/>
                    <a:pt x="440" y="3077"/>
                    <a:pt x="1008" y="3100"/>
                  </a:cubicBezTo>
                  <a:lnTo>
                    <a:pt x="4054" y="3192"/>
                  </a:lnTo>
                  <a:cubicBezTo>
                    <a:pt x="4068" y="3193"/>
                    <a:pt x="4082" y="3193"/>
                    <a:pt x="4096" y="3193"/>
                  </a:cubicBezTo>
                  <a:cubicBezTo>
                    <a:pt x="4656" y="3193"/>
                    <a:pt x="5108" y="2750"/>
                    <a:pt x="5108" y="2185"/>
                  </a:cubicBezTo>
                  <a:lnTo>
                    <a:pt x="5119" y="621"/>
                  </a:lnTo>
                  <a:lnTo>
                    <a:pt x="4737" y="123"/>
                  </a:lnTo>
                  <a:cubicBezTo>
                    <a:pt x="4674" y="42"/>
                    <a:pt x="4571" y="1"/>
                    <a:pt x="4467" y="1"/>
                  </a:cubicBez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2713;p45">
              <a:extLst>
                <a:ext uri="{FF2B5EF4-FFF2-40B4-BE49-F238E27FC236}">
                  <a16:creationId xmlns:a16="http://schemas.microsoft.com/office/drawing/2014/main" id="{01827FD8-2086-D7B5-9527-0C608B4C5F47}"/>
                </a:ext>
              </a:extLst>
            </p:cNvPr>
            <p:cNvSpPr/>
            <p:nvPr/>
          </p:nvSpPr>
          <p:spPr>
            <a:xfrm>
              <a:off x="2641261" y="1629875"/>
              <a:ext cx="69956" cy="68518"/>
            </a:xfrm>
            <a:custGeom>
              <a:avLst/>
              <a:gdLst/>
              <a:ahLst/>
              <a:cxnLst/>
              <a:rect l="l" t="t" r="r" b="b"/>
              <a:pathLst>
                <a:path w="1021" h="1000" extrusionOk="0">
                  <a:moveTo>
                    <a:pt x="543" y="0"/>
                  </a:moveTo>
                  <a:cubicBezTo>
                    <a:pt x="524" y="0"/>
                    <a:pt x="506" y="1"/>
                    <a:pt x="487" y="4"/>
                  </a:cubicBezTo>
                  <a:cubicBezTo>
                    <a:pt x="209" y="4"/>
                    <a:pt x="1" y="247"/>
                    <a:pt x="1" y="525"/>
                  </a:cubicBezTo>
                  <a:cubicBezTo>
                    <a:pt x="1" y="803"/>
                    <a:pt x="256" y="1000"/>
                    <a:pt x="522" y="1000"/>
                  </a:cubicBezTo>
                  <a:cubicBezTo>
                    <a:pt x="800" y="1000"/>
                    <a:pt x="1020" y="757"/>
                    <a:pt x="1009" y="479"/>
                  </a:cubicBezTo>
                  <a:cubicBezTo>
                    <a:pt x="987" y="209"/>
                    <a:pt x="785" y="0"/>
                    <a:pt x="543" y="0"/>
                  </a:cubicBez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2714;p45">
              <a:extLst>
                <a:ext uri="{FF2B5EF4-FFF2-40B4-BE49-F238E27FC236}">
                  <a16:creationId xmlns:a16="http://schemas.microsoft.com/office/drawing/2014/main" id="{EEB3CE81-A7DE-C92C-54FF-C88912A7AA8D}"/>
                </a:ext>
              </a:extLst>
            </p:cNvPr>
            <p:cNvSpPr/>
            <p:nvPr/>
          </p:nvSpPr>
          <p:spPr>
            <a:xfrm>
              <a:off x="1501775" y="2283390"/>
              <a:ext cx="490517" cy="433236"/>
            </a:xfrm>
            <a:custGeom>
              <a:avLst/>
              <a:gdLst/>
              <a:ahLst/>
              <a:cxnLst/>
              <a:rect l="l" t="t" r="r" b="b"/>
              <a:pathLst>
                <a:path w="7159" h="6323" extrusionOk="0">
                  <a:moveTo>
                    <a:pt x="3575" y="1"/>
                  </a:moveTo>
                  <a:cubicBezTo>
                    <a:pt x="3190" y="1"/>
                    <a:pt x="2800" y="71"/>
                    <a:pt x="2421" y="220"/>
                  </a:cubicBezTo>
                  <a:cubicBezTo>
                    <a:pt x="800" y="857"/>
                    <a:pt x="1" y="2699"/>
                    <a:pt x="638" y="4320"/>
                  </a:cubicBezTo>
                  <a:cubicBezTo>
                    <a:pt x="1126" y="5563"/>
                    <a:pt x="2322" y="6323"/>
                    <a:pt x="3584" y="6323"/>
                  </a:cubicBezTo>
                  <a:cubicBezTo>
                    <a:pt x="3969" y="6323"/>
                    <a:pt x="4359" y="6252"/>
                    <a:pt x="4738" y="6104"/>
                  </a:cubicBezTo>
                  <a:cubicBezTo>
                    <a:pt x="6359" y="5467"/>
                    <a:pt x="7158" y="3625"/>
                    <a:pt x="6521" y="2004"/>
                  </a:cubicBezTo>
                  <a:cubicBezTo>
                    <a:pt x="6033" y="761"/>
                    <a:pt x="4837" y="1"/>
                    <a:pt x="3575"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2715;p45">
              <a:extLst>
                <a:ext uri="{FF2B5EF4-FFF2-40B4-BE49-F238E27FC236}">
                  <a16:creationId xmlns:a16="http://schemas.microsoft.com/office/drawing/2014/main" id="{8B40A304-65B3-B1DA-9E60-528FA63D6442}"/>
                </a:ext>
              </a:extLst>
            </p:cNvPr>
            <p:cNvSpPr/>
            <p:nvPr/>
          </p:nvSpPr>
          <p:spPr>
            <a:xfrm>
              <a:off x="1559740" y="2335325"/>
              <a:ext cx="374585" cy="328953"/>
            </a:xfrm>
            <a:custGeom>
              <a:avLst/>
              <a:gdLst/>
              <a:ahLst/>
              <a:cxnLst/>
              <a:rect l="l" t="t" r="r" b="b"/>
              <a:pathLst>
                <a:path w="5467" h="4801" extrusionOk="0">
                  <a:moveTo>
                    <a:pt x="2733" y="0"/>
                  </a:moveTo>
                  <a:cubicBezTo>
                    <a:pt x="2440" y="0"/>
                    <a:pt x="2142" y="54"/>
                    <a:pt x="1853" y="169"/>
                  </a:cubicBezTo>
                  <a:cubicBezTo>
                    <a:pt x="602" y="655"/>
                    <a:pt x="0" y="2056"/>
                    <a:pt x="487" y="3284"/>
                  </a:cubicBezTo>
                  <a:cubicBezTo>
                    <a:pt x="867" y="4221"/>
                    <a:pt x="1774" y="4801"/>
                    <a:pt x="2728" y="4801"/>
                  </a:cubicBezTo>
                  <a:cubicBezTo>
                    <a:pt x="3023" y="4801"/>
                    <a:pt x="3323" y="4745"/>
                    <a:pt x="3614" y="4628"/>
                  </a:cubicBezTo>
                  <a:cubicBezTo>
                    <a:pt x="4865" y="4153"/>
                    <a:pt x="5467" y="2751"/>
                    <a:pt x="4980" y="1524"/>
                  </a:cubicBezTo>
                  <a:cubicBezTo>
                    <a:pt x="4599" y="575"/>
                    <a:pt x="3689" y="0"/>
                    <a:pt x="2733"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2716;p45">
              <a:extLst>
                <a:ext uri="{FF2B5EF4-FFF2-40B4-BE49-F238E27FC236}">
                  <a16:creationId xmlns:a16="http://schemas.microsoft.com/office/drawing/2014/main" id="{C9759E9C-062C-0367-6C84-9D42E669C679}"/>
                </a:ext>
              </a:extLst>
            </p:cNvPr>
            <p:cNvSpPr/>
            <p:nvPr/>
          </p:nvSpPr>
          <p:spPr>
            <a:xfrm>
              <a:off x="1576389" y="2330392"/>
              <a:ext cx="322238" cy="236317"/>
            </a:xfrm>
            <a:custGeom>
              <a:avLst/>
              <a:gdLst/>
              <a:ahLst/>
              <a:cxnLst/>
              <a:rect l="l" t="t" r="r" b="b"/>
              <a:pathLst>
                <a:path w="4703" h="3449" extrusionOk="0">
                  <a:moveTo>
                    <a:pt x="2420" y="0"/>
                  </a:moveTo>
                  <a:cubicBezTo>
                    <a:pt x="2357" y="0"/>
                    <a:pt x="2294" y="3"/>
                    <a:pt x="2224" y="9"/>
                  </a:cubicBezTo>
                  <a:cubicBezTo>
                    <a:pt x="2097" y="9"/>
                    <a:pt x="1969" y="44"/>
                    <a:pt x="1842" y="67"/>
                  </a:cubicBezTo>
                  <a:cubicBezTo>
                    <a:pt x="1703" y="102"/>
                    <a:pt x="1587" y="148"/>
                    <a:pt x="1460" y="206"/>
                  </a:cubicBezTo>
                  <a:cubicBezTo>
                    <a:pt x="1344" y="264"/>
                    <a:pt x="1228" y="322"/>
                    <a:pt x="1112" y="391"/>
                  </a:cubicBezTo>
                  <a:cubicBezTo>
                    <a:pt x="1008" y="461"/>
                    <a:pt x="915" y="530"/>
                    <a:pt x="811" y="623"/>
                  </a:cubicBezTo>
                  <a:cubicBezTo>
                    <a:pt x="707" y="704"/>
                    <a:pt x="626" y="796"/>
                    <a:pt x="545" y="901"/>
                  </a:cubicBezTo>
                  <a:cubicBezTo>
                    <a:pt x="475" y="982"/>
                    <a:pt x="406" y="1086"/>
                    <a:pt x="348" y="1190"/>
                  </a:cubicBezTo>
                  <a:cubicBezTo>
                    <a:pt x="232" y="1387"/>
                    <a:pt x="139" y="1596"/>
                    <a:pt x="82" y="1793"/>
                  </a:cubicBezTo>
                  <a:cubicBezTo>
                    <a:pt x="24" y="2001"/>
                    <a:pt x="0" y="2186"/>
                    <a:pt x="0" y="2360"/>
                  </a:cubicBezTo>
                  <a:cubicBezTo>
                    <a:pt x="0" y="2707"/>
                    <a:pt x="70" y="2985"/>
                    <a:pt x="128" y="3171"/>
                  </a:cubicBezTo>
                  <a:cubicBezTo>
                    <a:pt x="186" y="3356"/>
                    <a:pt x="244" y="3449"/>
                    <a:pt x="267" y="3449"/>
                  </a:cubicBezTo>
                  <a:cubicBezTo>
                    <a:pt x="267" y="3449"/>
                    <a:pt x="232" y="3344"/>
                    <a:pt x="186" y="3159"/>
                  </a:cubicBezTo>
                  <a:cubicBezTo>
                    <a:pt x="139" y="2985"/>
                    <a:pt x="105" y="2707"/>
                    <a:pt x="128" y="2372"/>
                  </a:cubicBezTo>
                  <a:cubicBezTo>
                    <a:pt x="151" y="2198"/>
                    <a:pt x="174" y="2024"/>
                    <a:pt x="232" y="1839"/>
                  </a:cubicBezTo>
                  <a:cubicBezTo>
                    <a:pt x="290" y="1654"/>
                    <a:pt x="383" y="1457"/>
                    <a:pt x="498" y="1271"/>
                  </a:cubicBezTo>
                  <a:cubicBezTo>
                    <a:pt x="556" y="1167"/>
                    <a:pt x="626" y="1086"/>
                    <a:pt x="695" y="993"/>
                  </a:cubicBezTo>
                  <a:cubicBezTo>
                    <a:pt x="765" y="912"/>
                    <a:pt x="858" y="820"/>
                    <a:pt x="939" y="750"/>
                  </a:cubicBezTo>
                  <a:cubicBezTo>
                    <a:pt x="1031" y="681"/>
                    <a:pt x="1135" y="588"/>
                    <a:pt x="1228" y="530"/>
                  </a:cubicBezTo>
                  <a:cubicBezTo>
                    <a:pt x="1332" y="472"/>
                    <a:pt x="1448" y="403"/>
                    <a:pt x="1564" y="356"/>
                  </a:cubicBezTo>
                  <a:cubicBezTo>
                    <a:pt x="1680" y="322"/>
                    <a:pt x="1796" y="275"/>
                    <a:pt x="1911" y="241"/>
                  </a:cubicBezTo>
                  <a:cubicBezTo>
                    <a:pt x="2039" y="217"/>
                    <a:pt x="2155" y="206"/>
                    <a:pt x="2270" y="183"/>
                  </a:cubicBezTo>
                  <a:cubicBezTo>
                    <a:pt x="2386" y="171"/>
                    <a:pt x="2502" y="171"/>
                    <a:pt x="2618" y="171"/>
                  </a:cubicBezTo>
                  <a:cubicBezTo>
                    <a:pt x="2734" y="183"/>
                    <a:pt x="2850" y="194"/>
                    <a:pt x="2954" y="217"/>
                  </a:cubicBezTo>
                  <a:cubicBezTo>
                    <a:pt x="3174" y="252"/>
                    <a:pt x="3371" y="333"/>
                    <a:pt x="3544" y="414"/>
                  </a:cubicBezTo>
                  <a:cubicBezTo>
                    <a:pt x="3741" y="507"/>
                    <a:pt x="3880" y="600"/>
                    <a:pt x="4008" y="704"/>
                  </a:cubicBezTo>
                  <a:cubicBezTo>
                    <a:pt x="4274" y="912"/>
                    <a:pt x="4448" y="1121"/>
                    <a:pt x="4552" y="1283"/>
                  </a:cubicBezTo>
                  <a:cubicBezTo>
                    <a:pt x="4645" y="1445"/>
                    <a:pt x="4691" y="1538"/>
                    <a:pt x="4703" y="1538"/>
                  </a:cubicBezTo>
                  <a:cubicBezTo>
                    <a:pt x="4703" y="1515"/>
                    <a:pt x="4680" y="1422"/>
                    <a:pt x="4575" y="1271"/>
                  </a:cubicBezTo>
                  <a:cubicBezTo>
                    <a:pt x="4483" y="1098"/>
                    <a:pt x="4332" y="854"/>
                    <a:pt x="4066" y="623"/>
                  </a:cubicBezTo>
                  <a:cubicBezTo>
                    <a:pt x="3938" y="507"/>
                    <a:pt x="3776" y="391"/>
                    <a:pt x="3591" y="287"/>
                  </a:cubicBezTo>
                  <a:cubicBezTo>
                    <a:pt x="3406" y="183"/>
                    <a:pt x="3197" y="102"/>
                    <a:pt x="2965" y="55"/>
                  </a:cubicBezTo>
                  <a:cubicBezTo>
                    <a:pt x="2850" y="44"/>
                    <a:pt x="2722" y="32"/>
                    <a:pt x="2606" y="9"/>
                  </a:cubicBezTo>
                  <a:cubicBezTo>
                    <a:pt x="2543" y="3"/>
                    <a:pt x="2482" y="0"/>
                    <a:pt x="2420" y="0"/>
                  </a:cubicBez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2717;p45">
              <a:extLst>
                <a:ext uri="{FF2B5EF4-FFF2-40B4-BE49-F238E27FC236}">
                  <a16:creationId xmlns:a16="http://schemas.microsoft.com/office/drawing/2014/main" id="{EA49BFFE-E0DE-DA40-5B5A-2CF7EE6EF734}"/>
                </a:ext>
              </a:extLst>
            </p:cNvPr>
            <p:cNvSpPr/>
            <p:nvPr/>
          </p:nvSpPr>
          <p:spPr>
            <a:xfrm>
              <a:off x="1661281" y="2387329"/>
              <a:ext cx="184175" cy="234947"/>
            </a:xfrm>
            <a:custGeom>
              <a:avLst/>
              <a:gdLst/>
              <a:ahLst/>
              <a:cxnLst/>
              <a:rect l="l" t="t" r="r" b="b"/>
              <a:pathLst>
                <a:path w="2688" h="3429" extrusionOk="0">
                  <a:moveTo>
                    <a:pt x="846" y="1008"/>
                  </a:moveTo>
                  <a:lnTo>
                    <a:pt x="1055" y="1494"/>
                  </a:lnTo>
                  <a:cubicBezTo>
                    <a:pt x="1021" y="1499"/>
                    <a:pt x="989" y="1501"/>
                    <a:pt x="959" y="1501"/>
                  </a:cubicBezTo>
                  <a:cubicBezTo>
                    <a:pt x="831" y="1501"/>
                    <a:pt x="735" y="1460"/>
                    <a:pt x="707" y="1367"/>
                  </a:cubicBezTo>
                  <a:cubicBezTo>
                    <a:pt x="638" y="1251"/>
                    <a:pt x="672" y="1124"/>
                    <a:pt x="846" y="1008"/>
                  </a:cubicBezTo>
                  <a:close/>
                  <a:moveTo>
                    <a:pt x="1706" y="1955"/>
                  </a:moveTo>
                  <a:cubicBezTo>
                    <a:pt x="1848" y="1955"/>
                    <a:pt x="1952" y="1995"/>
                    <a:pt x="1993" y="2097"/>
                  </a:cubicBezTo>
                  <a:cubicBezTo>
                    <a:pt x="2039" y="2189"/>
                    <a:pt x="1993" y="2328"/>
                    <a:pt x="1842" y="2444"/>
                  </a:cubicBezTo>
                  <a:lnTo>
                    <a:pt x="1645" y="1958"/>
                  </a:lnTo>
                  <a:cubicBezTo>
                    <a:pt x="1666" y="1956"/>
                    <a:pt x="1686" y="1955"/>
                    <a:pt x="1706" y="1955"/>
                  </a:cubicBezTo>
                  <a:close/>
                  <a:moveTo>
                    <a:pt x="846" y="0"/>
                  </a:moveTo>
                  <a:lnTo>
                    <a:pt x="499" y="151"/>
                  </a:lnTo>
                  <a:lnTo>
                    <a:pt x="661" y="545"/>
                  </a:lnTo>
                  <a:cubicBezTo>
                    <a:pt x="140" y="834"/>
                    <a:pt x="1" y="1263"/>
                    <a:pt x="151" y="1633"/>
                  </a:cubicBezTo>
                  <a:cubicBezTo>
                    <a:pt x="284" y="1961"/>
                    <a:pt x="553" y="2042"/>
                    <a:pt x="843" y="2042"/>
                  </a:cubicBezTo>
                  <a:cubicBezTo>
                    <a:pt x="983" y="2042"/>
                    <a:pt x="1127" y="2023"/>
                    <a:pt x="1263" y="2004"/>
                  </a:cubicBezTo>
                  <a:lnTo>
                    <a:pt x="1495" y="2583"/>
                  </a:lnTo>
                  <a:cubicBezTo>
                    <a:pt x="1339" y="2625"/>
                    <a:pt x="1175" y="2651"/>
                    <a:pt x="1018" y="2651"/>
                  </a:cubicBezTo>
                  <a:cubicBezTo>
                    <a:pt x="918" y="2651"/>
                    <a:pt x="821" y="2640"/>
                    <a:pt x="730" y="2618"/>
                  </a:cubicBezTo>
                  <a:lnTo>
                    <a:pt x="719" y="3116"/>
                  </a:lnTo>
                  <a:cubicBezTo>
                    <a:pt x="809" y="3146"/>
                    <a:pt x="917" y="3160"/>
                    <a:pt x="1034" y="3160"/>
                  </a:cubicBezTo>
                  <a:cubicBezTo>
                    <a:pt x="1234" y="3160"/>
                    <a:pt x="1461" y="3119"/>
                    <a:pt x="1680" y="3046"/>
                  </a:cubicBezTo>
                  <a:lnTo>
                    <a:pt x="1842" y="3428"/>
                  </a:lnTo>
                  <a:lnTo>
                    <a:pt x="2190" y="3278"/>
                  </a:lnTo>
                  <a:lnTo>
                    <a:pt x="2039" y="2884"/>
                  </a:lnTo>
                  <a:cubicBezTo>
                    <a:pt x="2537" y="2595"/>
                    <a:pt x="2688" y="2178"/>
                    <a:pt x="2537" y="1819"/>
                  </a:cubicBezTo>
                  <a:cubicBezTo>
                    <a:pt x="2404" y="1482"/>
                    <a:pt x="2143" y="1394"/>
                    <a:pt x="1856" y="1394"/>
                  </a:cubicBezTo>
                  <a:cubicBezTo>
                    <a:pt x="1719" y="1394"/>
                    <a:pt x="1575" y="1414"/>
                    <a:pt x="1437" y="1436"/>
                  </a:cubicBezTo>
                  <a:lnTo>
                    <a:pt x="1194" y="846"/>
                  </a:lnTo>
                  <a:cubicBezTo>
                    <a:pt x="1320" y="806"/>
                    <a:pt x="1458" y="788"/>
                    <a:pt x="1599" y="788"/>
                  </a:cubicBezTo>
                  <a:cubicBezTo>
                    <a:pt x="1664" y="788"/>
                    <a:pt x="1730" y="792"/>
                    <a:pt x="1796" y="799"/>
                  </a:cubicBezTo>
                  <a:lnTo>
                    <a:pt x="1796" y="313"/>
                  </a:lnTo>
                  <a:cubicBezTo>
                    <a:pt x="1715" y="298"/>
                    <a:pt x="1631" y="290"/>
                    <a:pt x="1545" y="290"/>
                  </a:cubicBezTo>
                  <a:cubicBezTo>
                    <a:pt x="1374" y="290"/>
                    <a:pt x="1194" y="321"/>
                    <a:pt x="1008" y="382"/>
                  </a:cubicBezTo>
                  <a:lnTo>
                    <a:pt x="846" y="0"/>
                  </a:ln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2718;p45">
              <a:extLst>
                <a:ext uri="{FF2B5EF4-FFF2-40B4-BE49-F238E27FC236}">
                  <a16:creationId xmlns:a16="http://schemas.microsoft.com/office/drawing/2014/main" id="{85E7D4A9-460B-97E5-C337-20BA992B88FF}"/>
                </a:ext>
              </a:extLst>
            </p:cNvPr>
            <p:cNvSpPr/>
            <p:nvPr/>
          </p:nvSpPr>
          <p:spPr>
            <a:xfrm>
              <a:off x="2365971" y="1679485"/>
              <a:ext cx="69" cy="2398"/>
            </a:xfrm>
            <a:custGeom>
              <a:avLst/>
              <a:gdLst/>
              <a:ahLst/>
              <a:cxnLst/>
              <a:rect l="l" t="t" r="r" b="b"/>
              <a:pathLst>
                <a:path w="1" h="35" extrusionOk="0">
                  <a:moveTo>
                    <a:pt x="0" y="0"/>
                  </a:moveTo>
                  <a:lnTo>
                    <a:pt x="0" y="35"/>
                  </a:lnTo>
                  <a:lnTo>
                    <a:pt x="0" y="35"/>
                  </a:lnTo>
                  <a:close/>
                </a:path>
              </a:pathLst>
            </a:custGeom>
            <a:solidFill>
              <a:srgbClr val="26323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2719;p45">
              <a:extLst>
                <a:ext uri="{FF2B5EF4-FFF2-40B4-BE49-F238E27FC236}">
                  <a16:creationId xmlns:a16="http://schemas.microsoft.com/office/drawing/2014/main" id="{71B958DB-EDDD-FA51-B53C-9DBA0FA62029}"/>
                </a:ext>
              </a:extLst>
            </p:cNvPr>
            <p:cNvSpPr/>
            <p:nvPr/>
          </p:nvSpPr>
          <p:spPr>
            <a:xfrm>
              <a:off x="1555355" y="1668591"/>
              <a:ext cx="398018" cy="388152"/>
            </a:xfrm>
            <a:custGeom>
              <a:avLst/>
              <a:gdLst/>
              <a:ahLst/>
              <a:cxnLst/>
              <a:rect l="l" t="t" r="r" b="b"/>
              <a:pathLst>
                <a:path w="5809" h="5665" extrusionOk="0">
                  <a:moveTo>
                    <a:pt x="2947" y="1"/>
                  </a:moveTo>
                  <a:cubicBezTo>
                    <a:pt x="1306" y="1"/>
                    <a:pt x="0" y="1423"/>
                    <a:pt x="134" y="3089"/>
                  </a:cubicBezTo>
                  <a:cubicBezTo>
                    <a:pt x="250" y="4479"/>
                    <a:pt x="1408" y="5591"/>
                    <a:pt x="2809" y="5661"/>
                  </a:cubicBezTo>
                  <a:cubicBezTo>
                    <a:pt x="2856" y="5663"/>
                    <a:pt x="2903" y="5664"/>
                    <a:pt x="2950" y="5664"/>
                  </a:cubicBezTo>
                  <a:cubicBezTo>
                    <a:pt x="3614" y="5664"/>
                    <a:pt x="4221" y="5436"/>
                    <a:pt x="4697" y="5047"/>
                  </a:cubicBezTo>
                  <a:lnTo>
                    <a:pt x="5589" y="5151"/>
                  </a:lnTo>
                  <a:lnTo>
                    <a:pt x="5357" y="4306"/>
                  </a:lnTo>
                  <a:cubicBezTo>
                    <a:pt x="5647" y="3819"/>
                    <a:pt x="5809" y="3240"/>
                    <a:pt x="5762" y="2615"/>
                  </a:cubicBezTo>
                  <a:cubicBezTo>
                    <a:pt x="5670" y="1225"/>
                    <a:pt x="4535" y="113"/>
                    <a:pt x="3157" y="9"/>
                  </a:cubicBezTo>
                  <a:cubicBezTo>
                    <a:pt x="3086" y="4"/>
                    <a:pt x="3016" y="1"/>
                    <a:pt x="2947"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2720;p45">
              <a:extLst>
                <a:ext uri="{FF2B5EF4-FFF2-40B4-BE49-F238E27FC236}">
                  <a16:creationId xmlns:a16="http://schemas.microsoft.com/office/drawing/2014/main" id="{4042B34A-5C76-E12A-565D-35AA61DBE115}"/>
                </a:ext>
              </a:extLst>
            </p:cNvPr>
            <p:cNvSpPr/>
            <p:nvPr/>
          </p:nvSpPr>
          <p:spPr>
            <a:xfrm>
              <a:off x="1553368" y="1666535"/>
              <a:ext cx="400827" cy="389865"/>
            </a:xfrm>
            <a:custGeom>
              <a:avLst/>
              <a:gdLst/>
              <a:ahLst/>
              <a:cxnLst/>
              <a:rect l="l" t="t" r="r" b="b"/>
              <a:pathLst>
                <a:path w="5850" h="5690" extrusionOk="0">
                  <a:moveTo>
                    <a:pt x="4714" y="5054"/>
                  </a:moveTo>
                  <a:lnTo>
                    <a:pt x="4714" y="5065"/>
                  </a:lnTo>
                  <a:cubicBezTo>
                    <a:pt x="4718" y="5066"/>
                    <a:pt x="4721" y="5066"/>
                    <a:pt x="4724" y="5066"/>
                  </a:cubicBezTo>
                  <a:lnTo>
                    <a:pt x="4724" y="5066"/>
                  </a:lnTo>
                  <a:cubicBezTo>
                    <a:pt x="4725" y="5066"/>
                    <a:pt x="4725" y="5066"/>
                    <a:pt x="4726" y="5065"/>
                  </a:cubicBezTo>
                  <a:lnTo>
                    <a:pt x="4714" y="5054"/>
                  </a:lnTo>
                  <a:close/>
                  <a:moveTo>
                    <a:pt x="4726" y="5077"/>
                  </a:moveTo>
                  <a:lnTo>
                    <a:pt x="4738" y="5100"/>
                  </a:lnTo>
                  <a:lnTo>
                    <a:pt x="4738" y="5078"/>
                  </a:lnTo>
                  <a:lnTo>
                    <a:pt x="4738" y="5078"/>
                  </a:lnTo>
                  <a:cubicBezTo>
                    <a:pt x="4734" y="5078"/>
                    <a:pt x="4730" y="5077"/>
                    <a:pt x="4726" y="5077"/>
                  </a:cubicBezTo>
                  <a:close/>
                  <a:moveTo>
                    <a:pt x="5469" y="4576"/>
                  </a:moveTo>
                  <a:cubicBezTo>
                    <a:pt x="5507" y="4735"/>
                    <a:pt x="5536" y="4867"/>
                    <a:pt x="5560" y="4961"/>
                  </a:cubicBezTo>
                  <a:cubicBezTo>
                    <a:pt x="5583" y="5042"/>
                    <a:pt x="5595" y="5088"/>
                    <a:pt x="5606" y="5123"/>
                  </a:cubicBezTo>
                  <a:cubicBezTo>
                    <a:pt x="5618" y="5169"/>
                    <a:pt x="5618" y="5181"/>
                    <a:pt x="5618" y="5181"/>
                  </a:cubicBezTo>
                  <a:lnTo>
                    <a:pt x="5618" y="5112"/>
                  </a:lnTo>
                  <a:cubicBezTo>
                    <a:pt x="5606" y="5077"/>
                    <a:pt x="5595" y="5019"/>
                    <a:pt x="5571" y="4949"/>
                  </a:cubicBezTo>
                  <a:cubicBezTo>
                    <a:pt x="5548" y="4856"/>
                    <a:pt x="5514" y="4730"/>
                    <a:pt x="5469" y="4576"/>
                  </a:cubicBezTo>
                  <a:close/>
                  <a:moveTo>
                    <a:pt x="4724" y="5066"/>
                  </a:moveTo>
                  <a:lnTo>
                    <a:pt x="4724" y="5066"/>
                  </a:lnTo>
                  <a:cubicBezTo>
                    <a:pt x="4566" y="5193"/>
                    <a:pt x="4369" y="5323"/>
                    <a:pt x="4130" y="5432"/>
                  </a:cubicBezTo>
                  <a:lnTo>
                    <a:pt x="4130" y="5432"/>
                  </a:lnTo>
                  <a:cubicBezTo>
                    <a:pt x="4369" y="5326"/>
                    <a:pt x="4567" y="5198"/>
                    <a:pt x="4726" y="5077"/>
                  </a:cubicBezTo>
                  <a:lnTo>
                    <a:pt x="4738" y="5077"/>
                  </a:lnTo>
                  <a:lnTo>
                    <a:pt x="4738" y="5078"/>
                  </a:lnTo>
                  <a:lnTo>
                    <a:pt x="4738" y="5078"/>
                  </a:lnTo>
                  <a:cubicBezTo>
                    <a:pt x="5021" y="5112"/>
                    <a:pt x="5238" y="5135"/>
                    <a:pt x="5386" y="5158"/>
                  </a:cubicBezTo>
                  <a:cubicBezTo>
                    <a:pt x="5467" y="5158"/>
                    <a:pt x="5525" y="5169"/>
                    <a:pt x="5560" y="5169"/>
                  </a:cubicBezTo>
                  <a:cubicBezTo>
                    <a:pt x="5606" y="5181"/>
                    <a:pt x="5618" y="5181"/>
                    <a:pt x="5618" y="5181"/>
                  </a:cubicBezTo>
                  <a:cubicBezTo>
                    <a:pt x="5618" y="5181"/>
                    <a:pt x="5606" y="5181"/>
                    <a:pt x="5560" y="5135"/>
                  </a:cubicBezTo>
                  <a:cubicBezTo>
                    <a:pt x="5525" y="5135"/>
                    <a:pt x="5467" y="5123"/>
                    <a:pt x="5386" y="5123"/>
                  </a:cubicBezTo>
                  <a:cubicBezTo>
                    <a:pt x="5237" y="5112"/>
                    <a:pt x="5009" y="5100"/>
                    <a:pt x="4724" y="5066"/>
                  </a:cubicBezTo>
                  <a:close/>
                  <a:moveTo>
                    <a:pt x="2979" y="0"/>
                  </a:moveTo>
                  <a:cubicBezTo>
                    <a:pt x="2643" y="0"/>
                    <a:pt x="2300" y="63"/>
                    <a:pt x="1958" y="189"/>
                  </a:cubicBezTo>
                  <a:cubicBezTo>
                    <a:pt x="1738" y="259"/>
                    <a:pt x="1541" y="375"/>
                    <a:pt x="1356" y="514"/>
                  </a:cubicBezTo>
                  <a:cubicBezTo>
                    <a:pt x="1263" y="583"/>
                    <a:pt x="1159" y="641"/>
                    <a:pt x="1078" y="722"/>
                  </a:cubicBezTo>
                  <a:lnTo>
                    <a:pt x="950" y="838"/>
                  </a:lnTo>
                  <a:lnTo>
                    <a:pt x="834" y="965"/>
                  </a:lnTo>
                  <a:cubicBezTo>
                    <a:pt x="209" y="1683"/>
                    <a:pt x="1" y="2645"/>
                    <a:pt x="197" y="3478"/>
                  </a:cubicBezTo>
                  <a:cubicBezTo>
                    <a:pt x="290" y="3895"/>
                    <a:pt x="464" y="4266"/>
                    <a:pt x="719" y="4590"/>
                  </a:cubicBezTo>
                  <a:cubicBezTo>
                    <a:pt x="962" y="4915"/>
                    <a:pt x="1251" y="5158"/>
                    <a:pt x="1564" y="5332"/>
                  </a:cubicBezTo>
                  <a:cubicBezTo>
                    <a:pt x="1888" y="5505"/>
                    <a:pt x="2224" y="5621"/>
                    <a:pt x="2537" y="5656"/>
                  </a:cubicBezTo>
                  <a:cubicBezTo>
                    <a:pt x="2690" y="5678"/>
                    <a:pt x="2841" y="5689"/>
                    <a:pt x="2986" y="5689"/>
                  </a:cubicBezTo>
                  <a:cubicBezTo>
                    <a:pt x="3149" y="5689"/>
                    <a:pt x="3305" y="5675"/>
                    <a:pt x="3452" y="5644"/>
                  </a:cubicBezTo>
                  <a:cubicBezTo>
                    <a:pt x="3708" y="5597"/>
                    <a:pt x="3933" y="5522"/>
                    <a:pt x="4130" y="5432"/>
                  </a:cubicBezTo>
                  <a:lnTo>
                    <a:pt x="4130" y="5432"/>
                  </a:lnTo>
                  <a:cubicBezTo>
                    <a:pt x="3935" y="5519"/>
                    <a:pt x="3713" y="5591"/>
                    <a:pt x="3464" y="5633"/>
                  </a:cubicBezTo>
                  <a:cubicBezTo>
                    <a:pt x="3317" y="5657"/>
                    <a:pt x="3164" y="5672"/>
                    <a:pt x="3006" y="5672"/>
                  </a:cubicBezTo>
                  <a:cubicBezTo>
                    <a:pt x="2865" y="5672"/>
                    <a:pt x="2719" y="5660"/>
                    <a:pt x="2572" y="5633"/>
                  </a:cubicBezTo>
                  <a:cubicBezTo>
                    <a:pt x="2247" y="5586"/>
                    <a:pt x="1912" y="5471"/>
                    <a:pt x="1610" y="5297"/>
                  </a:cubicBezTo>
                  <a:cubicBezTo>
                    <a:pt x="1309" y="5123"/>
                    <a:pt x="1008" y="4880"/>
                    <a:pt x="777" y="4556"/>
                  </a:cubicBezTo>
                  <a:cubicBezTo>
                    <a:pt x="545" y="4254"/>
                    <a:pt x="348" y="3884"/>
                    <a:pt x="267" y="3478"/>
                  </a:cubicBezTo>
                  <a:cubicBezTo>
                    <a:pt x="82" y="2668"/>
                    <a:pt x="279" y="1706"/>
                    <a:pt x="892" y="1012"/>
                  </a:cubicBezTo>
                  <a:lnTo>
                    <a:pt x="1008" y="884"/>
                  </a:lnTo>
                  <a:lnTo>
                    <a:pt x="1136" y="768"/>
                  </a:lnTo>
                  <a:cubicBezTo>
                    <a:pt x="1217" y="676"/>
                    <a:pt x="1309" y="618"/>
                    <a:pt x="1390" y="548"/>
                  </a:cubicBezTo>
                  <a:cubicBezTo>
                    <a:pt x="1587" y="421"/>
                    <a:pt x="1784" y="317"/>
                    <a:pt x="1993" y="236"/>
                  </a:cubicBezTo>
                  <a:cubicBezTo>
                    <a:pt x="2317" y="109"/>
                    <a:pt x="2648" y="46"/>
                    <a:pt x="2976" y="46"/>
                  </a:cubicBezTo>
                  <a:cubicBezTo>
                    <a:pt x="3069" y="46"/>
                    <a:pt x="3162" y="52"/>
                    <a:pt x="3255" y="62"/>
                  </a:cubicBezTo>
                  <a:cubicBezTo>
                    <a:pt x="3684" y="97"/>
                    <a:pt x="4066" y="236"/>
                    <a:pt x="4402" y="432"/>
                  </a:cubicBezTo>
                  <a:cubicBezTo>
                    <a:pt x="4738" y="641"/>
                    <a:pt x="5027" y="896"/>
                    <a:pt x="5247" y="1185"/>
                  </a:cubicBezTo>
                  <a:cubicBezTo>
                    <a:pt x="5676" y="1764"/>
                    <a:pt x="5826" y="2436"/>
                    <a:pt x="5791" y="2992"/>
                  </a:cubicBezTo>
                  <a:cubicBezTo>
                    <a:pt x="5768" y="3560"/>
                    <a:pt x="5571" y="4011"/>
                    <a:pt x="5398" y="4312"/>
                  </a:cubicBezTo>
                  <a:lnTo>
                    <a:pt x="5398" y="4336"/>
                  </a:lnTo>
                  <a:cubicBezTo>
                    <a:pt x="5424" y="4422"/>
                    <a:pt x="5448" y="4503"/>
                    <a:pt x="5469" y="4576"/>
                  </a:cubicBezTo>
                  <a:lnTo>
                    <a:pt x="5469" y="4576"/>
                  </a:lnTo>
                  <a:cubicBezTo>
                    <a:pt x="5452" y="4504"/>
                    <a:pt x="5433" y="4426"/>
                    <a:pt x="5411" y="4344"/>
                  </a:cubicBezTo>
                  <a:lnTo>
                    <a:pt x="5411" y="4344"/>
                  </a:lnTo>
                  <a:cubicBezTo>
                    <a:pt x="5596" y="4042"/>
                    <a:pt x="5780" y="3581"/>
                    <a:pt x="5826" y="3015"/>
                  </a:cubicBezTo>
                  <a:cubicBezTo>
                    <a:pt x="5849" y="2448"/>
                    <a:pt x="5710" y="1764"/>
                    <a:pt x="5270" y="1174"/>
                  </a:cubicBezTo>
                  <a:cubicBezTo>
                    <a:pt x="5062" y="884"/>
                    <a:pt x="4772" y="606"/>
                    <a:pt x="4436" y="409"/>
                  </a:cubicBezTo>
                  <a:cubicBezTo>
                    <a:pt x="4089" y="201"/>
                    <a:pt x="3695" y="62"/>
                    <a:pt x="3267" y="16"/>
                  </a:cubicBezTo>
                  <a:cubicBezTo>
                    <a:pt x="3171" y="5"/>
                    <a:pt x="3076" y="0"/>
                    <a:pt x="2979"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2721;p45">
              <a:extLst>
                <a:ext uri="{FF2B5EF4-FFF2-40B4-BE49-F238E27FC236}">
                  <a16:creationId xmlns:a16="http://schemas.microsoft.com/office/drawing/2014/main" id="{8FD4F25D-DCD9-7965-4A43-2F6305406671}"/>
                </a:ext>
              </a:extLst>
            </p:cNvPr>
            <p:cNvSpPr/>
            <p:nvPr/>
          </p:nvSpPr>
          <p:spPr>
            <a:xfrm>
              <a:off x="1651757" y="1785822"/>
              <a:ext cx="211171" cy="170677"/>
            </a:xfrm>
            <a:custGeom>
              <a:avLst/>
              <a:gdLst/>
              <a:ahLst/>
              <a:cxnLst/>
              <a:rect l="l" t="t" r="r" b="b"/>
              <a:pathLst>
                <a:path w="3082" h="2491" extrusionOk="0">
                  <a:moveTo>
                    <a:pt x="2583" y="0"/>
                  </a:moveTo>
                  <a:lnTo>
                    <a:pt x="1344" y="1645"/>
                  </a:lnTo>
                  <a:lnTo>
                    <a:pt x="348" y="985"/>
                  </a:lnTo>
                  <a:lnTo>
                    <a:pt x="1" y="1506"/>
                  </a:lnTo>
                  <a:lnTo>
                    <a:pt x="1483" y="2490"/>
                  </a:lnTo>
                  <a:lnTo>
                    <a:pt x="3081" y="371"/>
                  </a:lnTo>
                  <a:lnTo>
                    <a:pt x="2583" y="0"/>
                  </a:lnTo>
                  <a:close/>
                </a:path>
              </a:pathLst>
            </a:custGeom>
            <a:solidFill>
              <a:srgbClr val="FC53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2722;p45">
              <a:extLst>
                <a:ext uri="{FF2B5EF4-FFF2-40B4-BE49-F238E27FC236}">
                  <a16:creationId xmlns:a16="http://schemas.microsoft.com/office/drawing/2014/main" id="{2E9C4F59-74AC-205D-8FFD-016F8EF04BC8}"/>
                </a:ext>
              </a:extLst>
            </p:cNvPr>
            <p:cNvSpPr/>
            <p:nvPr/>
          </p:nvSpPr>
          <p:spPr>
            <a:xfrm>
              <a:off x="2028734" y="1633168"/>
              <a:ext cx="187327" cy="175610"/>
            </a:xfrm>
            <a:custGeom>
              <a:avLst/>
              <a:gdLst/>
              <a:ahLst/>
              <a:cxnLst/>
              <a:rect l="l" t="t" r="r" b="b"/>
              <a:pathLst>
                <a:path w="2734" h="2563" extrusionOk="0">
                  <a:moveTo>
                    <a:pt x="1597" y="0"/>
                  </a:moveTo>
                  <a:cubicBezTo>
                    <a:pt x="1261" y="0"/>
                    <a:pt x="925" y="135"/>
                    <a:pt x="649" y="329"/>
                  </a:cubicBezTo>
                  <a:cubicBezTo>
                    <a:pt x="405" y="503"/>
                    <a:pt x="209" y="734"/>
                    <a:pt x="104" y="1012"/>
                  </a:cubicBezTo>
                  <a:cubicBezTo>
                    <a:pt x="0" y="1290"/>
                    <a:pt x="0" y="1614"/>
                    <a:pt x="151" y="1881"/>
                  </a:cubicBezTo>
                  <a:cubicBezTo>
                    <a:pt x="290" y="2159"/>
                    <a:pt x="568" y="2332"/>
                    <a:pt x="857" y="2448"/>
                  </a:cubicBezTo>
                  <a:cubicBezTo>
                    <a:pt x="1051" y="2513"/>
                    <a:pt x="1260" y="2563"/>
                    <a:pt x="1459" y="2563"/>
                  </a:cubicBezTo>
                  <a:cubicBezTo>
                    <a:pt x="1510" y="2563"/>
                    <a:pt x="1561" y="2560"/>
                    <a:pt x="1610" y="2553"/>
                  </a:cubicBezTo>
                  <a:cubicBezTo>
                    <a:pt x="1865" y="2529"/>
                    <a:pt x="2108" y="2379"/>
                    <a:pt x="2247" y="2170"/>
                  </a:cubicBezTo>
                  <a:lnTo>
                    <a:pt x="2733" y="1128"/>
                  </a:lnTo>
                  <a:cubicBezTo>
                    <a:pt x="2733" y="456"/>
                    <a:pt x="2270" y="109"/>
                    <a:pt x="1853" y="28"/>
                  </a:cubicBezTo>
                  <a:cubicBezTo>
                    <a:pt x="1768" y="9"/>
                    <a:pt x="1683" y="0"/>
                    <a:pt x="1597"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2723;p45">
              <a:extLst>
                <a:ext uri="{FF2B5EF4-FFF2-40B4-BE49-F238E27FC236}">
                  <a16:creationId xmlns:a16="http://schemas.microsoft.com/office/drawing/2014/main" id="{4A2018E3-4B3A-5129-980C-D6263CF81ADF}"/>
                </a:ext>
              </a:extLst>
            </p:cNvPr>
            <p:cNvSpPr/>
            <p:nvPr/>
          </p:nvSpPr>
          <p:spPr>
            <a:xfrm>
              <a:off x="2121573" y="1650160"/>
              <a:ext cx="383355" cy="378559"/>
            </a:xfrm>
            <a:custGeom>
              <a:avLst/>
              <a:gdLst/>
              <a:ahLst/>
              <a:cxnLst/>
              <a:rect l="l" t="t" r="r" b="b"/>
              <a:pathLst>
                <a:path w="5595" h="5525" extrusionOk="0">
                  <a:moveTo>
                    <a:pt x="2934" y="1"/>
                  </a:moveTo>
                  <a:cubicBezTo>
                    <a:pt x="2462" y="1"/>
                    <a:pt x="1985" y="120"/>
                    <a:pt x="1552" y="370"/>
                  </a:cubicBezTo>
                  <a:cubicBezTo>
                    <a:pt x="1436" y="440"/>
                    <a:pt x="1320" y="521"/>
                    <a:pt x="1205" y="602"/>
                  </a:cubicBezTo>
                  <a:cubicBezTo>
                    <a:pt x="440" y="1169"/>
                    <a:pt x="0" y="2154"/>
                    <a:pt x="58" y="3104"/>
                  </a:cubicBezTo>
                  <a:cubicBezTo>
                    <a:pt x="116" y="4065"/>
                    <a:pt x="637" y="4957"/>
                    <a:pt x="1425" y="5524"/>
                  </a:cubicBezTo>
                  <a:lnTo>
                    <a:pt x="5177" y="4609"/>
                  </a:lnTo>
                  <a:cubicBezTo>
                    <a:pt x="5409" y="3972"/>
                    <a:pt x="5513" y="3370"/>
                    <a:pt x="5583" y="2606"/>
                  </a:cubicBezTo>
                  <a:cubicBezTo>
                    <a:pt x="5594" y="2513"/>
                    <a:pt x="5594" y="2409"/>
                    <a:pt x="5594" y="2316"/>
                  </a:cubicBezTo>
                  <a:cubicBezTo>
                    <a:pt x="5583" y="1864"/>
                    <a:pt x="5432" y="1424"/>
                    <a:pt x="5142" y="1077"/>
                  </a:cubicBezTo>
                  <a:cubicBezTo>
                    <a:pt x="4601" y="380"/>
                    <a:pt x="3775" y="1"/>
                    <a:pt x="2934"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2724;p45">
              <a:extLst>
                <a:ext uri="{FF2B5EF4-FFF2-40B4-BE49-F238E27FC236}">
                  <a16:creationId xmlns:a16="http://schemas.microsoft.com/office/drawing/2014/main" id="{F38C2713-BD4B-C402-5442-60A8764481CF}"/>
                </a:ext>
              </a:extLst>
            </p:cNvPr>
            <p:cNvSpPr/>
            <p:nvPr/>
          </p:nvSpPr>
          <p:spPr>
            <a:xfrm>
              <a:off x="2187417" y="1707714"/>
              <a:ext cx="303190" cy="586852"/>
            </a:xfrm>
            <a:custGeom>
              <a:avLst/>
              <a:gdLst/>
              <a:ahLst/>
              <a:cxnLst/>
              <a:rect l="l" t="t" r="r" b="b"/>
              <a:pathLst>
                <a:path w="4425" h="8565" extrusionOk="0">
                  <a:moveTo>
                    <a:pt x="3022" y="1"/>
                  </a:moveTo>
                  <a:cubicBezTo>
                    <a:pt x="2992" y="1"/>
                    <a:pt x="2961" y="2"/>
                    <a:pt x="2931" y="5"/>
                  </a:cubicBezTo>
                  <a:lnTo>
                    <a:pt x="1054" y="492"/>
                  </a:lnTo>
                  <a:cubicBezTo>
                    <a:pt x="464" y="631"/>
                    <a:pt x="58" y="1140"/>
                    <a:pt x="12" y="1754"/>
                  </a:cubicBezTo>
                  <a:cubicBezTo>
                    <a:pt x="12" y="1789"/>
                    <a:pt x="12" y="1754"/>
                    <a:pt x="0" y="1800"/>
                  </a:cubicBezTo>
                  <a:lnTo>
                    <a:pt x="417" y="6653"/>
                  </a:lnTo>
                  <a:lnTo>
                    <a:pt x="3081" y="8564"/>
                  </a:lnTo>
                  <a:lnTo>
                    <a:pt x="3070" y="6838"/>
                  </a:lnTo>
                  <a:lnTo>
                    <a:pt x="3070" y="5796"/>
                  </a:lnTo>
                  <a:cubicBezTo>
                    <a:pt x="3070" y="5796"/>
                    <a:pt x="4100" y="5622"/>
                    <a:pt x="4309" y="4267"/>
                  </a:cubicBezTo>
                  <a:cubicBezTo>
                    <a:pt x="4425" y="3584"/>
                    <a:pt x="4390" y="2634"/>
                    <a:pt x="4332" y="1731"/>
                  </a:cubicBezTo>
                  <a:cubicBezTo>
                    <a:pt x="4276" y="951"/>
                    <a:pt x="3771" y="1"/>
                    <a:pt x="3022" y="1"/>
                  </a:cubicBezTo>
                  <a:close/>
                </a:path>
              </a:pathLst>
            </a:custGeom>
            <a:solidFill>
              <a:srgbClr val="FFBF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2725;p45">
              <a:extLst>
                <a:ext uri="{FF2B5EF4-FFF2-40B4-BE49-F238E27FC236}">
                  <a16:creationId xmlns:a16="http://schemas.microsoft.com/office/drawing/2014/main" id="{A5F79902-AE6B-0C18-179F-CAEE28F998F7}"/>
                </a:ext>
              </a:extLst>
            </p:cNvPr>
            <p:cNvSpPr/>
            <p:nvPr/>
          </p:nvSpPr>
          <p:spPr>
            <a:xfrm>
              <a:off x="2443737" y="1889762"/>
              <a:ext cx="23844" cy="23090"/>
            </a:xfrm>
            <a:custGeom>
              <a:avLst/>
              <a:gdLst/>
              <a:ahLst/>
              <a:cxnLst/>
              <a:rect l="l" t="t" r="r" b="b"/>
              <a:pathLst>
                <a:path w="348" h="337" extrusionOk="0">
                  <a:moveTo>
                    <a:pt x="174" y="0"/>
                  </a:moveTo>
                  <a:cubicBezTo>
                    <a:pt x="70" y="0"/>
                    <a:pt x="0" y="93"/>
                    <a:pt x="0" y="174"/>
                  </a:cubicBezTo>
                  <a:cubicBezTo>
                    <a:pt x="0" y="278"/>
                    <a:pt x="70" y="336"/>
                    <a:pt x="174" y="336"/>
                  </a:cubicBezTo>
                  <a:cubicBezTo>
                    <a:pt x="267" y="336"/>
                    <a:pt x="348" y="244"/>
                    <a:pt x="348" y="163"/>
                  </a:cubicBezTo>
                  <a:cubicBezTo>
                    <a:pt x="348" y="58"/>
                    <a:pt x="255" y="0"/>
                    <a:pt x="174"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2726;p45">
              <a:extLst>
                <a:ext uri="{FF2B5EF4-FFF2-40B4-BE49-F238E27FC236}">
                  <a16:creationId xmlns:a16="http://schemas.microsoft.com/office/drawing/2014/main" id="{85608C66-6F72-27D3-9424-FA234CD12EC4}"/>
                </a:ext>
              </a:extLst>
            </p:cNvPr>
            <p:cNvSpPr/>
            <p:nvPr/>
          </p:nvSpPr>
          <p:spPr>
            <a:xfrm>
              <a:off x="2421538" y="1850845"/>
              <a:ext cx="47620" cy="13841"/>
            </a:xfrm>
            <a:custGeom>
              <a:avLst/>
              <a:gdLst/>
              <a:ahLst/>
              <a:cxnLst/>
              <a:rect l="l" t="t" r="r" b="b"/>
              <a:pathLst>
                <a:path w="695" h="202" extrusionOk="0">
                  <a:moveTo>
                    <a:pt x="359" y="1"/>
                  </a:moveTo>
                  <a:cubicBezTo>
                    <a:pt x="243" y="1"/>
                    <a:pt x="151" y="47"/>
                    <a:pt x="93" y="94"/>
                  </a:cubicBezTo>
                  <a:cubicBezTo>
                    <a:pt x="23" y="140"/>
                    <a:pt x="0" y="175"/>
                    <a:pt x="12" y="198"/>
                  </a:cubicBezTo>
                  <a:cubicBezTo>
                    <a:pt x="15" y="200"/>
                    <a:pt x="20" y="201"/>
                    <a:pt x="25" y="201"/>
                  </a:cubicBezTo>
                  <a:cubicBezTo>
                    <a:pt x="72" y="201"/>
                    <a:pt x="192" y="117"/>
                    <a:pt x="359" y="117"/>
                  </a:cubicBezTo>
                  <a:cubicBezTo>
                    <a:pt x="515" y="117"/>
                    <a:pt x="653" y="201"/>
                    <a:pt x="687" y="201"/>
                  </a:cubicBezTo>
                  <a:cubicBezTo>
                    <a:pt x="691" y="201"/>
                    <a:pt x="694" y="200"/>
                    <a:pt x="695" y="198"/>
                  </a:cubicBezTo>
                  <a:cubicBezTo>
                    <a:pt x="695" y="175"/>
                    <a:pt x="683" y="151"/>
                    <a:pt x="637" y="94"/>
                  </a:cubicBezTo>
                  <a:cubicBezTo>
                    <a:pt x="579" y="47"/>
                    <a:pt x="475" y="1"/>
                    <a:pt x="359"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2727;p45">
              <a:extLst>
                <a:ext uri="{FF2B5EF4-FFF2-40B4-BE49-F238E27FC236}">
                  <a16:creationId xmlns:a16="http://schemas.microsoft.com/office/drawing/2014/main" id="{3D797FC1-A46B-1CB8-F85F-6A76F6ED36B1}"/>
                </a:ext>
              </a:extLst>
            </p:cNvPr>
            <p:cNvSpPr/>
            <p:nvPr/>
          </p:nvSpPr>
          <p:spPr>
            <a:xfrm>
              <a:off x="2333426" y="1889762"/>
              <a:ext cx="23844" cy="23090"/>
            </a:xfrm>
            <a:custGeom>
              <a:avLst/>
              <a:gdLst/>
              <a:ahLst/>
              <a:cxnLst/>
              <a:rect l="l" t="t" r="r" b="b"/>
              <a:pathLst>
                <a:path w="348" h="337" extrusionOk="0">
                  <a:moveTo>
                    <a:pt x="174" y="0"/>
                  </a:moveTo>
                  <a:cubicBezTo>
                    <a:pt x="70" y="0"/>
                    <a:pt x="1" y="93"/>
                    <a:pt x="1" y="174"/>
                  </a:cubicBezTo>
                  <a:cubicBezTo>
                    <a:pt x="1" y="278"/>
                    <a:pt x="70" y="336"/>
                    <a:pt x="174" y="336"/>
                  </a:cubicBezTo>
                  <a:cubicBezTo>
                    <a:pt x="278" y="336"/>
                    <a:pt x="348" y="244"/>
                    <a:pt x="348" y="163"/>
                  </a:cubicBezTo>
                  <a:cubicBezTo>
                    <a:pt x="348" y="58"/>
                    <a:pt x="255" y="0"/>
                    <a:pt x="174"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2728;p45">
              <a:extLst>
                <a:ext uri="{FF2B5EF4-FFF2-40B4-BE49-F238E27FC236}">
                  <a16:creationId xmlns:a16="http://schemas.microsoft.com/office/drawing/2014/main" id="{F70048F6-A474-7480-BFFD-7EADEE2398B8}"/>
                </a:ext>
              </a:extLst>
            </p:cNvPr>
            <p:cNvSpPr/>
            <p:nvPr/>
          </p:nvSpPr>
          <p:spPr>
            <a:xfrm>
              <a:off x="2300880" y="1853243"/>
              <a:ext cx="49264" cy="13292"/>
            </a:xfrm>
            <a:custGeom>
              <a:avLst/>
              <a:gdLst/>
              <a:ahLst/>
              <a:cxnLst/>
              <a:rect l="l" t="t" r="r" b="b"/>
              <a:pathLst>
                <a:path w="719" h="194" extrusionOk="0">
                  <a:moveTo>
                    <a:pt x="360" y="1"/>
                  </a:moveTo>
                  <a:cubicBezTo>
                    <a:pt x="244" y="1"/>
                    <a:pt x="140" y="47"/>
                    <a:pt x="82" y="82"/>
                  </a:cubicBezTo>
                  <a:cubicBezTo>
                    <a:pt x="24" y="128"/>
                    <a:pt x="1" y="174"/>
                    <a:pt x="12" y="186"/>
                  </a:cubicBezTo>
                  <a:cubicBezTo>
                    <a:pt x="16" y="191"/>
                    <a:pt x="21" y="193"/>
                    <a:pt x="28" y="193"/>
                  </a:cubicBezTo>
                  <a:cubicBezTo>
                    <a:pt x="73" y="193"/>
                    <a:pt x="191" y="116"/>
                    <a:pt x="360" y="116"/>
                  </a:cubicBezTo>
                  <a:cubicBezTo>
                    <a:pt x="519" y="116"/>
                    <a:pt x="652" y="193"/>
                    <a:pt x="694" y="193"/>
                  </a:cubicBezTo>
                  <a:cubicBezTo>
                    <a:pt x="701" y="193"/>
                    <a:pt x="705" y="191"/>
                    <a:pt x="707" y="186"/>
                  </a:cubicBezTo>
                  <a:cubicBezTo>
                    <a:pt x="719" y="186"/>
                    <a:pt x="707" y="140"/>
                    <a:pt x="638" y="82"/>
                  </a:cubicBezTo>
                  <a:cubicBezTo>
                    <a:pt x="580" y="35"/>
                    <a:pt x="476" y="1"/>
                    <a:pt x="360"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2729;p45">
              <a:extLst>
                <a:ext uri="{FF2B5EF4-FFF2-40B4-BE49-F238E27FC236}">
                  <a16:creationId xmlns:a16="http://schemas.microsoft.com/office/drawing/2014/main" id="{D46CB981-0E85-1DB5-A902-E54541D7CE25}"/>
                </a:ext>
              </a:extLst>
            </p:cNvPr>
            <p:cNvSpPr/>
            <p:nvPr/>
          </p:nvSpPr>
          <p:spPr>
            <a:xfrm>
              <a:off x="2381798" y="1856395"/>
              <a:ext cx="39809" cy="107230"/>
            </a:xfrm>
            <a:custGeom>
              <a:avLst/>
              <a:gdLst/>
              <a:ahLst/>
              <a:cxnLst/>
              <a:rect l="l" t="t" r="r" b="b"/>
              <a:pathLst>
                <a:path w="581" h="1565" extrusionOk="0">
                  <a:moveTo>
                    <a:pt x="15" y="0"/>
                  </a:moveTo>
                  <a:cubicBezTo>
                    <a:pt x="14" y="0"/>
                    <a:pt x="13" y="0"/>
                    <a:pt x="13" y="1"/>
                  </a:cubicBezTo>
                  <a:cubicBezTo>
                    <a:pt x="1" y="13"/>
                    <a:pt x="128" y="430"/>
                    <a:pt x="337" y="951"/>
                  </a:cubicBezTo>
                  <a:cubicBezTo>
                    <a:pt x="395" y="1078"/>
                    <a:pt x="441" y="1194"/>
                    <a:pt x="476" y="1310"/>
                  </a:cubicBezTo>
                  <a:cubicBezTo>
                    <a:pt x="499" y="1368"/>
                    <a:pt x="522" y="1426"/>
                    <a:pt x="511" y="1460"/>
                  </a:cubicBezTo>
                  <a:cubicBezTo>
                    <a:pt x="499" y="1483"/>
                    <a:pt x="453" y="1507"/>
                    <a:pt x="406" y="1507"/>
                  </a:cubicBezTo>
                  <a:cubicBezTo>
                    <a:pt x="221" y="1530"/>
                    <a:pt x="105" y="1541"/>
                    <a:pt x="105" y="1565"/>
                  </a:cubicBezTo>
                  <a:lnTo>
                    <a:pt x="406" y="1565"/>
                  </a:lnTo>
                  <a:cubicBezTo>
                    <a:pt x="441" y="1565"/>
                    <a:pt x="464" y="1565"/>
                    <a:pt x="499" y="1541"/>
                  </a:cubicBezTo>
                  <a:cubicBezTo>
                    <a:pt x="522" y="1530"/>
                    <a:pt x="557" y="1507"/>
                    <a:pt x="569" y="1472"/>
                  </a:cubicBezTo>
                  <a:cubicBezTo>
                    <a:pt x="580" y="1402"/>
                    <a:pt x="557" y="1344"/>
                    <a:pt x="534" y="1287"/>
                  </a:cubicBezTo>
                  <a:cubicBezTo>
                    <a:pt x="499" y="1171"/>
                    <a:pt x="453" y="1055"/>
                    <a:pt x="406" y="928"/>
                  </a:cubicBezTo>
                  <a:cubicBezTo>
                    <a:pt x="226" y="420"/>
                    <a:pt x="45" y="0"/>
                    <a:pt x="15"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2730;p45">
              <a:extLst>
                <a:ext uri="{FF2B5EF4-FFF2-40B4-BE49-F238E27FC236}">
                  <a16:creationId xmlns:a16="http://schemas.microsoft.com/office/drawing/2014/main" id="{70D873DB-2C80-81F3-9CFA-0A155C51A61D}"/>
                </a:ext>
              </a:extLst>
            </p:cNvPr>
            <p:cNvSpPr/>
            <p:nvPr/>
          </p:nvSpPr>
          <p:spPr>
            <a:xfrm>
              <a:off x="2274707" y="2071468"/>
              <a:ext cx="123057" cy="55020"/>
            </a:xfrm>
            <a:custGeom>
              <a:avLst/>
              <a:gdLst/>
              <a:ahLst/>
              <a:cxnLst/>
              <a:rect l="l" t="t" r="r" b="b"/>
              <a:pathLst>
                <a:path w="1796" h="803" extrusionOk="0">
                  <a:moveTo>
                    <a:pt x="1796" y="476"/>
                  </a:moveTo>
                  <a:lnTo>
                    <a:pt x="1796" y="476"/>
                  </a:lnTo>
                  <a:lnTo>
                    <a:pt x="1796" y="476"/>
                  </a:lnTo>
                  <a:cubicBezTo>
                    <a:pt x="1796" y="476"/>
                    <a:pt x="1796" y="476"/>
                    <a:pt x="1796" y="476"/>
                  </a:cubicBezTo>
                  <a:close/>
                  <a:moveTo>
                    <a:pt x="0" y="1"/>
                  </a:moveTo>
                  <a:lnTo>
                    <a:pt x="0" y="1"/>
                  </a:lnTo>
                  <a:cubicBezTo>
                    <a:pt x="0" y="1"/>
                    <a:pt x="381" y="802"/>
                    <a:pt x="1525" y="802"/>
                  </a:cubicBezTo>
                  <a:cubicBezTo>
                    <a:pt x="1611" y="802"/>
                    <a:pt x="1701" y="798"/>
                    <a:pt x="1796" y="788"/>
                  </a:cubicBezTo>
                  <a:lnTo>
                    <a:pt x="1796" y="476"/>
                  </a:lnTo>
                  <a:lnTo>
                    <a:pt x="1796" y="476"/>
                  </a:lnTo>
                  <a:cubicBezTo>
                    <a:pt x="1794" y="476"/>
                    <a:pt x="1767" y="477"/>
                    <a:pt x="1720" y="477"/>
                  </a:cubicBezTo>
                  <a:cubicBezTo>
                    <a:pt x="1488" y="477"/>
                    <a:pt x="752" y="438"/>
                    <a:pt x="0" y="1"/>
                  </a:cubicBezTo>
                  <a:close/>
                </a:path>
              </a:pathLst>
            </a:custGeom>
            <a:solidFill>
              <a:srgbClr val="FF9A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2731;p45">
              <a:extLst>
                <a:ext uri="{FF2B5EF4-FFF2-40B4-BE49-F238E27FC236}">
                  <a16:creationId xmlns:a16="http://schemas.microsoft.com/office/drawing/2014/main" id="{C8D7F20F-8AC8-E3F3-9746-D12D9C1C9234}"/>
                </a:ext>
              </a:extLst>
            </p:cNvPr>
            <p:cNvSpPr/>
            <p:nvPr/>
          </p:nvSpPr>
          <p:spPr>
            <a:xfrm>
              <a:off x="2286629" y="1806926"/>
              <a:ext cx="58788" cy="17472"/>
            </a:xfrm>
            <a:custGeom>
              <a:avLst/>
              <a:gdLst/>
              <a:ahLst/>
              <a:cxnLst/>
              <a:rect l="l" t="t" r="r" b="b"/>
              <a:pathLst>
                <a:path w="858" h="255" extrusionOk="0">
                  <a:moveTo>
                    <a:pt x="505" y="1"/>
                  </a:moveTo>
                  <a:cubicBezTo>
                    <a:pt x="477" y="1"/>
                    <a:pt x="447" y="2"/>
                    <a:pt x="417" y="5"/>
                  </a:cubicBezTo>
                  <a:cubicBezTo>
                    <a:pt x="290" y="17"/>
                    <a:pt x="174" y="86"/>
                    <a:pt x="104" y="121"/>
                  </a:cubicBezTo>
                  <a:cubicBezTo>
                    <a:pt x="23" y="167"/>
                    <a:pt x="0" y="213"/>
                    <a:pt x="12" y="237"/>
                  </a:cubicBezTo>
                  <a:cubicBezTo>
                    <a:pt x="21" y="249"/>
                    <a:pt x="41" y="254"/>
                    <a:pt x="69" y="254"/>
                  </a:cubicBezTo>
                  <a:cubicBezTo>
                    <a:pt x="144" y="254"/>
                    <a:pt x="280" y="219"/>
                    <a:pt x="440" y="202"/>
                  </a:cubicBezTo>
                  <a:cubicBezTo>
                    <a:pt x="649" y="167"/>
                    <a:pt x="846" y="202"/>
                    <a:pt x="857" y="144"/>
                  </a:cubicBezTo>
                  <a:cubicBezTo>
                    <a:pt x="857" y="109"/>
                    <a:pt x="822" y="63"/>
                    <a:pt x="753" y="51"/>
                  </a:cubicBezTo>
                  <a:cubicBezTo>
                    <a:pt x="682" y="16"/>
                    <a:pt x="598" y="1"/>
                    <a:pt x="505"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2732;p45">
              <a:extLst>
                <a:ext uri="{FF2B5EF4-FFF2-40B4-BE49-F238E27FC236}">
                  <a16:creationId xmlns:a16="http://schemas.microsoft.com/office/drawing/2014/main" id="{E83AF921-D0C9-2CF9-1D44-A9B509B317A6}"/>
                </a:ext>
              </a:extLst>
            </p:cNvPr>
            <p:cNvSpPr/>
            <p:nvPr/>
          </p:nvSpPr>
          <p:spPr>
            <a:xfrm>
              <a:off x="2410369" y="1804870"/>
              <a:ext cx="46112" cy="14183"/>
            </a:xfrm>
            <a:custGeom>
              <a:avLst/>
              <a:gdLst/>
              <a:ahLst/>
              <a:cxnLst/>
              <a:rect l="l" t="t" r="r" b="b"/>
              <a:pathLst>
                <a:path w="673" h="207" extrusionOk="0">
                  <a:moveTo>
                    <a:pt x="337" y="0"/>
                  </a:moveTo>
                  <a:cubicBezTo>
                    <a:pt x="221" y="0"/>
                    <a:pt x="140" y="23"/>
                    <a:pt x="82" y="70"/>
                  </a:cubicBezTo>
                  <a:cubicBezTo>
                    <a:pt x="36" y="116"/>
                    <a:pt x="1" y="151"/>
                    <a:pt x="24" y="174"/>
                  </a:cubicBezTo>
                  <a:cubicBezTo>
                    <a:pt x="34" y="189"/>
                    <a:pt x="63" y="193"/>
                    <a:pt x="106" y="193"/>
                  </a:cubicBezTo>
                  <a:cubicBezTo>
                    <a:pt x="163" y="193"/>
                    <a:pt x="244" y="185"/>
                    <a:pt x="337" y="185"/>
                  </a:cubicBezTo>
                  <a:cubicBezTo>
                    <a:pt x="445" y="185"/>
                    <a:pt x="538" y="206"/>
                    <a:pt x="598" y="206"/>
                  </a:cubicBezTo>
                  <a:cubicBezTo>
                    <a:pt x="628" y="206"/>
                    <a:pt x="650" y="201"/>
                    <a:pt x="661" y="185"/>
                  </a:cubicBezTo>
                  <a:cubicBezTo>
                    <a:pt x="673" y="174"/>
                    <a:pt x="661" y="128"/>
                    <a:pt x="580" y="81"/>
                  </a:cubicBezTo>
                  <a:cubicBezTo>
                    <a:pt x="545" y="35"/>
                    <a:pt x="441" y="0"/>
                    <a:pt x="337"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2733;p45">
              <a:extLst>
                <a:ext uri="{FF2B5EF4-FFF2-40B4-BE49-F238E27FC236}">
                  <a16:creationId xmlns:a16="http://schemas.microsoft.com/office/drawing/2014/main" id="{9958BCB3-47F2-7819-323A-2D3E456CDC2B}"/>
                </a:ext>
              </a:extLst>
            </p:cNvPr>
            <p:cNvSpPr/>
            <p:nvPr/>
          </p:nvSpPr>
          <p:spPr>
            <a:xfrm>
              <a:off x="2151172" y="1890995"/>
              <a:ext cx="50566" cy="76808"/>
            </a:xfrm>
            <a:custGeom>
              <a:avLst/>
              <a:gdLst/>
              <a:ahLst/>
              <a:cxnLst/>
              <a:rect l="l" t="t" r="r" b="b"/>
              <a:pathLst>
                <a:path w="738" h="1121" extrusionOk="0">
                  <a:moveTo>
                    <a:pt x="448" y="1"/>
                  </a:moveTo>
                  <a:cubicBezTo>
                    <a:pt x="244" y="1"/>
                    <a:pt x="8" y="103"/>
                    <a:pt x="8" y="538"/>
                  </a:cubicBezTo>
                  <a:cubicBezTo>
                    <a:pt x="0" y="1031"/>
                    <a:pt x="347" y="1120"/>
                    <a:pt x="565" y="1120"/>
                  </a:cubicBezTo>
                  <a:cubicBezTo>
                    <a:pt x="665" y="1120"/>
                    <a:pt x="738" y="1102"/>
                    <a:pt x="738" y="1094"/>
                  </a:cubicBezTo>
                  <a:lnTo>
                    <a:pt x="738" y="75"/>
                  </a:lnTo>
                  <a:cubicBezTo>
                    <a:pt x="728" y="56"/>
                    <a:pt x="597" y="1"/>
                    <a:pt x="448" y="1"/>
                  </a:cubicBezTo>
                  <a:close/>
                </a:path>
              </a:pathLst>
            </a:custGeom>
            <a:solidFill>
              <a:srgbClr val="FFBF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2734;p45">
              <a:extLst>
                <a:ext uri="{FF2B5EF4-FFF2-40B4-BE49-F238E27FC236}">
                  <a16:creationId xmlns:a16="http://schemas.microsoft.com/office/drawing/2014/main" id="{EAD0AC47-70D7-647A-1FB9-1047BBA298E6}"/>
                </a:ext>
              </a:extLst>
            </p:cNvPr>
            <p:cNvSpPr/>
            <p:nvPr/>
          </p:nvSpPr>
          <p:spPr>
            <a:xfrm>
              <a:off x="2164396" y="1905315"/>
              <a:ext cx="22268" cy="44331"/>
            </a:xfrm>
            <a:custGeom>
              <a:avLst/>
              <a:gdLst/>
              <a:ahLst/>
              <a:cxnLst/>
              <a:rect l="l" t="t" r="r" b="b"/>
              <a:pathLst>
                <a:path w="325" h="647" extrusionOk="0">
                  <a:moveTo>
                    <a:pt x="202" y="0"/>
                  </a:moveTo>
                  <a:cubicBezTo>
                    <a:pt x="194" y="0"/>
                    <a:pt x="184" y="2"/>
                    <a:pt x="174" y="5"/>
                  </a:cubicBezTo>
                  <a:cubicBezTo>
                    <a:pt x="116" y="5"/>
                    <a:pt x="82" y="63"/>
                    <a:pt x="47" y="121"/>
                  </a:cubicBezTo>
                  <a:cubicBezTo>
                    <a:pt x="24" y="179"/>
                    <a:pt x="1" y="248"/>
                    <a:pt x="1" y="329"/>
                  </a:cubicBezTo>
                  <a:cubicBezTo>
                    <a:pt x="1" y="468"/>
                    <a:pt x="82" y="619"/>
                    <a:pt x="197" y="642"/>
                  </a:cubicBezTo>
                  <a:cubicBezTo>
                    <a:pt x="214" y="645"/>
                    <a:pt x="229" y="647"/>
                    <a:pt x="243" y="647"/>
                  </a:cubicBezTo>
                  <a:cubicBezTo>
                    <a:pt x="275" y="647"/>
                    <a:pt x="297" y="639"/>
                    <a:pt x="313" y="630"/>
                  </a:cubicBezTo>
                  <a:cubicBezTo>
                    <a:pt x="313" y="607"/>
                    <a:pt x="325" y="596"/>
                    <a:pt x="313" y="596"/>
                  </a:cubicBezTo>
                  <a:cubicBezTo>
                    <a:pt x="313" y="596"/>
                    <a:pt x="290" y="619"/>
                    <a:pt x="279" y="619"/>
                  </a:cubicBezTo>
                  <a:cubicBezTo>
                    <a:pt x="273" y="625"/>
                    <a:pt x="258" y="628"/>
                    <a:pt x="239" y="628"/>
                  </a:cubicBezTo>
                  <a:cubicBezTo>
                    <a:pt x="221" y="628"/>
                    <a:pt x="197" y="625"/>
                    <a:pt x="174" y="619"/>
                  </a:cubicBezTo>
                  <a:cubicBezTo>
                    <a:pt x="105" y="584"/>
                    <a:pt x="35" y="468"/>
                    <a:pt x="35" y="329"/>
                  </a:cubicBezTo>
                  <a:cubicBezTo>
                    <a:pt x="35" y="248"/>
                    <a:pt x="47" y="190"/>
                    <a:pt x="82" y="132"/>
                  </a:cubicBezTo>
                  <a:cubicBezTo>
                    <a:pt x="105" y="75"/>
                    <a:pt x="140" y="51"/>
                    <a:pt x="174" y="40"/>
                  </a:cubicBezTo>
                  <a:cubicBezTo>
                    <a:pt x="185" y="34"/>
                    <a:pt x="196" y="32"/>
                    <a:pt x="205" y="32"/>
                  </a:cubicBezTo>
                  <a:cubicBezTo>
                    <a:pt x="235" y="32"/>
                    <a:pt x="255" y="54"/>
                    <a:pt x="255" y="63"/>
                  </a:cubicBezTo>
                  <a:cubicBezTo>
                    <a:pt x="267" y="75"/>
                    <a:pt x="255" y="98"/>
                    <a:pt x="267" y="109"/>
                  </a:cubicBezTo>
                  <a:cubicBezTo>
                    <a:pt x="267" y="109"/>
                    <a:pt x="279" y="98"/>
                    <a:pt x="279" y="63"/>
                  </a:cubicBezTo>
                  <a:cubicBezTo>
                    <a:pt x="279" y="51"/>
                    <a:pt x="267" y="40"/>
                    <a:pt x="255" y="17"/>
                  </a:cubicBezTo>
                  <a:cubicBezTo>
                    <a:pt x="239" y="8"/>
                    <a:pt x="223" y="0"/>
                    <a:pt x="202" y="0"/>
                  </a:cubicBezTo>
                  <a:close/>
                </a:path>
              </a:pathLst>
            </a:custGeom>
            <a:solidFill>
              <a:srgbClr val="FF9A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2735;p45">
              <a:extLst>
                <a:ext uri="{FF2B5EF4-FFF2-40B4-BE49-F238E27FC236}">
                  <a16:creationId xmlns:a16="http://schemas.microsoft.com/office/drawing/2014/main" id="{F1A16BB5-C686-D580-CE3C-43089B320071}"/>
                </a:ext>
              </a:extLst>
            </p:cNvPr>
            <p:cNvSpPr/>
            <p:nvPr/>
          </p:nvSpPr>
          <p:spPr>
            <a:xfrm>
              <a:off x="2168370" y="1955264"/>
              <a:ext cx="22268" cy="19459"/>
            </a:xfrm>
            <a:custGeom>
              <a:avLst/>
              <a:gdLst/>
              <a:ahLst/>
              <a:cxnLst/>
              <a:rect l="l" t="t" r="r" b="b"/>
              <a:pathLst>
                <a:path w="325" h="284" extrusionOk="0">
                  <a:moveTo>
                    <a:pt x="142" y="0"/>
                  </a:moveTo>
                  <a:cubicBezTo>
                    <a:pt x="85" y="0"/>
                    <a:pt x="33" y="49"/>
                    <a:pt x="24" y="98"/>
                  </a:cubicBezTo>
                  <a:cubicBezTo>
                    <a:pt x="0" y="179"/>
                    <a:pt x="47" y="249"/>
                    <a:pt x="116" y="272"/>
                  </a:cubicBezTo>
                  <a:cubicBezTo>
                    <a:pt x="135" y="280"/>
                    <a:pt x="154" y="284"/>
                    <a:pt x="171" y="284"/>
                  </a:cubicBezTo>
                  <a:cubicBezTo>
                    <a:pt x="227" y="284"/>
                    <a:pt x="272" y="244"/>
                    <a:pt x="290" y="191"/>
                  </a:cubicBezTo>
                  <a:cubicBezTo>
                    <a:pt x="325" y="122"/>
                    <a:pt x="278" y="29"/>
                    <a:pt x="221" y="6"/>
                  </a:cubicBezTo>
                  <a:lnTo>
                    <a:pt x="174" y="6"/>
                  </a:lnTo>
                  <a:cubicBezTo>
                    <a:pt x="163" y="2"/>
                    <a:pt x="153" y="0"/>
                    <a:pt x="142"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2736;p45">
              <a:extLst>
                <a:ext uri="{FF2B5EF4-FFF2-40B4-BE49-F238E27FC236}">
                  <a16:creationId xmlns:a16="http://schemas.microsoft.com/office/drawing/2014/main" id="{175233F6-1496-A6E9-F007-C43AE7B94AFD}"/>
                </a:ext>
              </a:extLst>
            </p:cNvPr>
            <p:cNvSpPr/>
            <p:nvPr/>
          </p:nvSpPr>
          <p:spPr>
            <a:xfrm>
              <a:off x="2168370" y="1954031"/>
              <a:ext cx="23844" cy="21652"/>
            </a:xfrm>
            <a:custGeom>
              <a:avLst/>
              <a:gdLst/>
              <a:ahLst/>
              <a:cxnLst/>
              <a:rect l="l" t="t" r="r" b="b"/>
              <a:pathLst>
                <a:path w="348" h="316" extrusionOk="0">
                  <a:moveTo>
                    <a:pt x="163" y="1"/>
                  </a:moveTo>
                  <a:cubicBezTo>
                    <a:pt x="139" y="1"/>
                    <a:pt x="105" y="1"/>
                    <a:pt x="82" y="35"/>
                  </a:cubicBezTo>
                  <a:cubicBezTo>
                    <a:pt x="47" y="58"/>
                    <a:pt x="0" y="105"/>
                    <a:pt x="24" y="163"/>
                  </a:cubicBezTo>
                  <a:cubicBezTo>
                    <a:pt x="24" y="221"/>
                    <a:pt x="58" y="279"/>
                    <a:pt x="139" y="313"/>
                  </a:cubicBezTo>
                  <a:cubicBezTo>
                    <a:pt x="149" y="315"/>
                    <a:pt x="158" y="316"/>
                    <a:pt x="167" y="316"/>
                  </a:cubicBezTo>
                  <a:cubicBezTo>
                    <a:pt x="225" y="316"/>
                    <a:pt x="273" y="287"/>
                    <a:pt x="313" y="267"/>
                  </a:cubicBezTo>
                  <a:cubicBezTo>
                    <a:pt x="348" y="221"/>
                    <a:pt x="348" y="163"/>
                    <a:pt x="336" y="116"/>
                  </a:cubicBezTo>
                  <a:cubicBezTo>
                    <a:pt x="325" y="82"/>
                    <a:pt x="290" y="47"/>
                    <a:pt x="278" y="47"/>
                  </a:cubicBezTo>
                  <a:cubicBezTo>
                    <a:pt x="221" y="35"/>
                    <a:pt x="209" y="35"/>
                    <a:pt x="209" y="35"/>
                  </a:cubicBezTo>
                  <a:lnTo>
                    <a:pt x="209" y="35"/>
                  </a:lnTo>
                  <a:cubicBezTo>
                    <a:pt x="209" y="35"/>
                    <a:pt x="255" y="58"/>
                    <a:pt x="278" y="140"/>
                  </a:cubicBezTo>
                  <a:cubicBezTo>
                    <a:pt x="290" y="163"/>
                    <a:pt x="278" y="221"/>
                    <a:pt x="255" y="255"/>
                  </a:cubicBezTo>
                  <a:cubicBezTo>
                    <a:pt x="229" y="273"/>
                    <a:pt x="188" y="298"/>
                    <a:pt x="150" y="298"/>
                  </a:cubicBezTo>
                  <a:cubicBezTo>
                    <a:pt x="138" y="298"/>
                    <a:pt x="127" y="295"/>
                    <a:pt x="116" y="290"/>
                  </a:cubicBezTo>
                  <a:cubicBezTo>
                    <a:pt x="70" y="279"/>
                    <a:pt x="35" y="221"/>
                    <a:pt x="35" y="174"/>
                  </a:cubicBezTo>
                  <a:cubicBezTo>
                    <a:pt x="35" y="140"/>
                    <a:pt x="47" y="93"/>
                    <a:pt x="82" y="58"/>
                  </a:cubicBezTo>
                  <a:cubicBezTo>
                    <a:pt x="139" y="24"/>
                    <a:pt x="197" y="35"/>
                    <a:pt x="197" y="24"/>
                  </a:cubicBezTo>
                  <a:cubicBezTo>
                    <a:pt x="197" y="24"/>
                    <a:pt x="174" y="1"/>
                    <a:pt x="163" y="1"/>
                  </a:cubicBezTo>
                  <a:close/>
                </a:path>
              </a:pathLst>
            </a:custGeom>
            <a:solidFill>
              <a:srgbClr val="26323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2737;p45">
              <a:extLst>
                <a:ext uri="{FF2B5EF4-FFF2-40B4-BE49-F238E27FC236}">
                  <a16:creationId xmlns:a16="http://schemas.microsoft.com/office/drawing/2014/main" id="{211D693F-9D45-6016-AA6A-87313A1DB449}"/>
                </a:ext>
              </a:extLst>
            </p:cNvPr>
            <p:cNvSpPr/>
            <p:nvPr/>
          </p:nvSpPr>
          <p:spPr>
            <a:xfrm>
              <a:off x="2337400" y="1976093"/>
              <a:ext cx="41316" cy="34464"/>
            </a:xfrm>
            <a:custGeom>
              <a:avLst/>
              <a:gdLst/>
              <a:ahLst/>
              <a:cxnLst/>
              <a:rect l="l" t="t" r="r" b="b"/>
              <a:pathLst>
                <a:path w="603" h="503" extrusionOk="0">
                  <a:moveTo>
                    <a:pt x="303" y="1"/>
                  </a:moveTo>
                  <a:cubicBezTo>
                    <a:pt x="288" y="1"/>
                    <a:pt x="272" y="1"/>
                    <a:pt x="255" y="3"/>
                  </a:cubicBezTo>
                  <a:cubicBezTo>
                    <a:pt x="174" y="3"/>
                    <a:pt x="81" y="49"/>
                    <a:pt x="47" y="130"/>
                  </a:cubicBezTo>
                  <a:cubicBezTo>
                    <a:pt x="0" y="200"/>
                    <a:pt x="0" y="316"/>
                    <a:pt x="47" y="408"/>
                  </a:cubicBezTo>
                  <a:cubicBezTo>
                    <a:pt x="90" y="468"/>
                    <a:pt x="164" y="503"/>
                    <a:pt x="237" y="503"/>
                  </a:cubicBezTo>
                  <a:cubicBezTo>
                    <a:pt x="263" y="503"/>
                    <a:pt x="289" y="498"/>
                    <a:pt x="313" y="489"/>
                  </a:cubicBezTo>
                  <a:cubicBezTo>
                    <a:pt x="417" y="478"/>
                    <a:pt x="487" y="408"/>
                    <a:pt x="568" y="339"/>
                  </a:cubicBezTo>
                  <a:cubicBezTo>
                    <a:pt x="591" y="316"/>
                    <a:pt x="580" y="339"/>
                    <a:pt x="591" y="304"/>
                  </a:cubicBezTo>
                  <a:cubicBezTo>
                    <a:pt x="603" y="281"/>
                    <a:pt x="603" y="177"/>
                    <a:pt x="580" y="142"/>
                  </a:cubicBezTo>
                  <a:cubicBezTo>
                    <a:pt x="498" y="40"/>
                    <a:pt x="416" y="1"/>
                    <a:pt x="303" y="1"/>
                  </a:cubicBezTo>
                  <a:close/>
                </a:path>
              </a:pathLst>
            </a:custGeom>
            <a:solidFill>
              <a:srgbClr val="FF9A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2738;p45">
              <a:extLst>
                <a:ext uri="{FF2B5EF4-FFF2-40B4-BE49-F238E27FC236}">
                  <a16:creationId xmlns:a16="http://schemas.microsoft.com/office/drawing/2014/main" id="{40F445EB-4EBD-0326-F948-24B47570AB62}"/>
                </a:ext>
              </a:extLst>
            </p:cNvPr>
            <p:cNvSpPr/>
            <p:nvPr/>
          </p:nvSpPr>
          <p:spPr>
            <a:xfrm>
              <a:off x="2339798" y="1966706"/>
              <a:ext cx="43714" cy="35012"/>
            </a:xfrm>
            <a:custGeom>
              <a:avLst/>
              <a:gdLst/>
              <a:ahLst/>
              <a:cxnLst/>
              <a:rect l="l" t="t" r="r" b="b"/>
              <a:pathLst>
                <a:path w="638" h="511" extrusionOk="0">
                  <a:moveTo>
                    <a:pt x="35" y="1"/>
                  </a:moveTo>
                  <a:cubicBezTo>
                    <a:pt x="23" y="1"/>
                    <a:pt x="12" y="70"/>
                    <a:pt x="0" y="140"/>
                  </a:cubicBezTo>
                  <a:cubicBezTo>
                    <a:pt x="23" y="209"/>
                    <a:pt x="58" y="325"/>
                    <a:pt x="174" y="406"/>
                  </a:cubicBezTo>
                  <a:cubicBezTo>
                    <a:pt x="290" y="499"/>
                    <a:pt x="429" y="510"/>
                    <a:pt x="510" y="510"/>
                  </a:cubicBezTo>
                  <a:cubicBezTo>
                    <a:pt x="602" y="510"/>
                    <a:pt x="637" y="487"/>
                    <a:pt x="637" y="464"/>
                  </a:cubicBezTo>
                  <a:cubicBezTo>
                    <a:pt x="637" y="441"/>
                    <a:pt x="429" y="464"/>
                    <a:pt x="255" y="337"/>
                  </a:cubicBezTo>
                  <a:cubicBezTo>
                    <a:pt x="81" y="209"/>
                    <a:pt x="58" y="1"/>
                    <a:pt x="35"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2739;p45">
              <a:extLst>
                <a:ext uri="{FF2B5EF4-FFF2-40B4-BE49-F238E27FC236}">
                  <a16:creationId xmlns:a16="http://schemas.microsoft.com/office/drawing/2014/main" id="{9AD45F2D-51BE-130C-80AB-D86C652A7B93}"/>
                </a:ext>
              </a:extLst>
            </p:cNvPr>
            <p:cNvSpPr/>
            <p:nvPr/>
          </p:nvSpPr>
          <p:spPr>
            <a:xfrm>
              <a:off x="2160422" y="1692160"/>
              <a:ext cx="255639" cy="220695"/>
            </a:xfrm>
            <a:custGeom>
              <a:avLst/>
              <a:gdLst/>
              <a:ahLst/>
              <a:cxnLst/>
              <a:rect l="l" t="t" r="r" b="b"/>
              <a:pathLst>
                <a:path w="3731" h="3221" extrusionOk="0">
                  <a:moveTo>
                    <a:pt x="3036" y="0"/>
                  </a:moveTo>
                  <a:cubicBezTo>
                    <a:pt x="1868" y="0"/>
                    <a:pt x="707" y="571"/>
                    <a:pt x="1" y="1495"/>
                  </a:cubicBezTo>
                  <a:lnTo>
                    <a:pt x="209" y="2757"/>
                  </a:lnTo>
                  <a:cubicBezTo>
                    <a:pt x="118" y="2916"/>
                    <a:pt x="530" y="3221"/>
                    <a:pt x="709" y="3221"/>
                  </a:cubicBezTo>
                  <a:cubicBezTo>
                    <a:pt x="712" y="3221"/>
                    <a:pt x="716" y="3221"/>
                    <a:pt x="719" y="3220"/>
                  </a:cubicBezTo>
                  <a:cubicBezTo>
                    <a:pt x="892" y="3209"/>
                    <a:pt x="1031" y="3047"/>
                    <a:pt x="1101" y="2884"/>
                  </a:cubicBezTo>
                  <a:cubicBezTo>
                    <a:pt x="1240" y="2549"/>
                    <a:pt x="1159" y="2132"/>
                    <a:pt x="1414" y="1900"/>
                  </a:cubicBezTo>
                  <a:cubicBezTo>
                    <a:pt x="1553" y="1773"/>
                    <a:pt x="1761" y="1726"/>
                    <a:pt x="1958" y="1680"/>
                  </a:cubicBezTo>
                  <a:cubicBezTo>
                    <a:pt x="2340" y="1599"/>
                    <a:pt x="2688" y="1471"/>
                    <a:pt x="3000" y="1251"/>
                  </a:cubicBezTo>
                  <a:cubicBezTo>
                    <a:pt x="3325" y="1031"/>
                    <a:pt x="3568" y="730"/>
                    <a:pt x="3684" y="371"/>
                  </a:cubicBezTo>
                  <a:cubicBezTo>
                    <a:pt x="3695" y="279"/>
                    <a:pt x="3730" y="197"/>
                    <a:pt x="3684" y="140"/>
                  </a:cubicBezTo>
                  <a:cubicBezTo>
                    <a:pt x="3637" y="47"/>
                    <a:pt x="3533" y="35"/>
                    <a:pt x="3440" y="24"/>
                  </a:cubicBezTo>
                  <a:cubicBezTo>
                    <a:pt x="3306" y="8"/>
                    <a:pt x="3171" y="0"/>
                    <a:pt x="3036"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2740;p45">
              <a:extLst>
                <a:ext uri="{FF2B5EF4-FFF2-40B4-BE49-F238E27FC236}">
                  <a16:creationId xmlns:a16="http://schemas.microsoft.com/office/drawing/2014/main" id="{032452B2-4D16-6694-0D81-3CB8B6C39EA9}"/>
                </a:ext>
              </a:extLst>
            </p:cNvPr>
            <p:cNvSpPr/>
            <p:nvPr/>
          </p:nvSpPr>
          <p:spPr>
            <a:xfrm>
              <a:off x="2120751" y="1701684"/>
              <a:ext cx="77082" cy="235769"/>
            </a:xfrm>
            <a:custGeom>
              <a:avLst/>
              <a:gdLst/>
              <a:ahLst/>
              <a:cxnLst/>
              <a:rect l="l" t="t" r="r" b="b"/>
              <a:pathLst>
                <a:path w="1125" h="3441" extrusionOk="0">
                  <a:moveTo>
                    <a:pt x="1101" y="1"/>
                  </a:moveTo>
                  <a:lnTo>
                    <a:pt x="1101" y="1"/>
                  </a:lnTo>
                  <a:cubicBezTo>
                    <a:pt x="1101" y="1"/>
                    <a:pt x="1055" y="24"/>
                    <a:pt x="985" y="82"/>
                  </a:cubicBezTo>
                  <a:cubicBezTo>
                    <a:pt x="916" y="140"/>
                    <a:pt x="811" y="244"/>
                    <a:pt x="695" y="371"/>
                  </a:cubicBezTo>
                  <a:cubicBezTo>
                    <a:pt x="464" y="638"/>
                    <a:pt x="221" y="1054"/>
                    <a:pt x="105" y="1576"/>
                  </a:cubicBezTo>
                  <a:cubicBezTo>
                    <a:pt x="1" y="2097"/>
                    <a:pt x="58" y="2583"/>
                    <a:pt x="151" y="2919"/>
                  </a:cubicBezTo>
                  <a:cubicBezTo>
                    <a:pt x="209" y="3093"/>
                    <a:pt x="255" y="3220"/>
                    <a:pt x="290" y="3313"/>
                  </a:cubicBezTo>
                  <a:cubicBezTo>
                    <a:pt x="336" y="3394"/>
                    <a:pt x="371" y="3440"/>
                    <a:pt x="371" y="3440"/>
                  </a:cubicBezTo>
                  <a:cubicBezTo>
                    <a:pt x="371" y="3440"/>
                    <a:pt x="279" y="3243"/>
                    <a:pt x="174" y="2919"/>
                  </a:cubicBezTo>
                  <a:cubicBezTo>
                    <a:pt x="105" y="2583"/>
                    <a:pt x="47" y="2108"/>
                    <a:pt x="163" y="1599"/>
                  </a:cubicBezTo>
                  <a:cubicBezTo>
                    <a:pt x="279" y="1078"/>
                    <a:pt x="510" y="661"/>
                    <a:pt x="730" y="394"/>
                  </a:cubicBezTo>
                  <a:cubicBezTo>
                    <a:pt x="950" y="140"/>
                    <a:pt x="1124" y="12"/>
                    <a:pt x="1101" y="1"/>
                  </a:cubicBezTo>
                  <a:close/>
                </a:path>
              </a:pathLst>
            </a:custGeom>
            <a:solidFill>
              <a:srgbClr val="EB5A9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2741;p45">
              <a:extLst>
                <a:ext uri="{FF2B5EF4-FFF2-40B4-BE49-F238E27FC236}">
                  <a16:creationId xmlns:a16="http://schemas.microsoft.com/office/drawing/2014/main" id="{0A200AFF-AA3B-5F02-B97A-F790171A2343}"/>
                </a:ext>
              </a:extLst>
            </p:cNvPr>
            <p:cNvSpPr/>
            <p:nvPr/>
          </p:nvSpPr>
          <p:spPr>
            <a:xfrm>
              <a:off x="2208041" y="4209322"/>
              <a:ext cx="148477" cy="266670"/>
            </a:xfrm>
            <a:custGeom>
              <a:avLst/>
              <a:gdLst/>
              <a:ahLst/>
              <a:cxnLst/>
              <a:rect l="l" t="t" r="r" b="b"/>
              <a:pathLst>
                <a:path w="2167" h="3892" extrusionOk="0">
                  <a:moveTo>
                    <a:pt x="2166" y="0"/>
                  </a:moveTo>
                  <a:lnTo>
                    <a:pt x="1" y="197"/>
                  </a:lnTo>
                  <a:lnTo>
                    <a:pt x="429" y="3892"/>
                  </a:lnTo>
                  <a:lnTo>
                    <a:pt x="2051" y="3648"/>
                  </a:lnTo>
                  <a:lnTo>
                    <a:pt x="2166" y="0"/>
                  </a:ln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2742;p45">
              <a:extLst>
                <a:ext uri="{FF2B5EF4-FFF2-40B4-BE49-F238E27FC236}">
                  <a16:creationId xmlns:a16="http://schemas.microsoft.com/office/drawing/2014/main" id="{CE6B0329-33C2-33F6-CFDB-96404888B369}"/>
                </a:ext>
              </a:extLst>
            </p:cNvPr>
            <p:cNvSpPr/>
            <p:nvPr/>
          </p:nvSpPr>
          <p:spPr>
            <a:xfrm>
              <a:off x="2190569" y="4409254"/>
              <a:ext cx="180201" cy="243374"/>
            </a:xfrm>
            <a:custGeom>
              <a:avLst/>
              <a:gdLst/>
              <a:ahLst/>
              <a:cxnLst/>
              <a:rect l="l" t="t" r="r" b="b"/>
              <a:pathLst>
                <a:path w="2630" h="3552" extrusionOk="0">
                  <a:moveTo>
                    <a:pt x="2317" y="1"/>
                  </a:moveTo>
                  <a:cubicBezTo>
                    <a:pt x="2317" y="1"/>
                    <a:pt x="1736" y="495"/>
                    <a:pt x="1188" y="495"/>
                  </a:cubicBezTo>
                  <a:cubicBezTo>
                    <a:pt x="986" y="495"/>
                    <a:pt x="788" y="428"/>
                    <a:pt x="626" y="244"/>
                  </a:cubicBezTo>
                  <a:lnTo>
                    <a:pt x="591" y="128"/>
                  </a:lnTo>
                  <a:lnTo>
                    <a:pt x="24" y="3139"/>
                  </a:lnTo>
                  <a:cubicBezTo>
                    <a:pt x="1" y="3302"/>
                    <a:pt x="82" y="3475"/>
                    <a:pt x="244" y="3533"/>
                  </a:cubicBezTo>
                  <a:cubicBezTo>
                    <a:pt x="276" y="3546"/>
                    <a:pt x="308" y="3552"/>
                    <a:pt x="341" y="3552"/>
                  </a:cubicBezTo>
                  <a:cubicBezTo>
                    <a:pt x="427" y="3552"/>
                    <a:pt x="513" y="3511"/>
                    <a:pt x="580" y="3452"/>
                  </a:cubicBezTo>
                  <a:cubicBezTo>
                    <a:pt x="1008" y="2954"/>
                    <a:pt x="2630" y="1032"/>
                    <a:pt x="2630" y="1032"/>
                  </a:cubicBezTo>
                  <a:lnTo>
                    <a:pt x="2572" y="557"/>
                  </a:lnTo>
                  <a:cubicBezTo>
                    <a:pt x="2537" y="418"/>
                    <a:pt x="2421" y="151"/>
                    <a:pt x="2317" y="1"/>
                  </a:cubicBezTo>
                  <a:close/>
                </a:path>
              </a:pathLst>
            </a:custGeom>
            <a:solidFill>
              <a:srgbClr val="F7BF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2743;p45">
              <a:extLst>
                <a:ext uri="{FF2B5EF4-FFF2-40B4-BE49-F238E27FC236}">
                  <a16:creationId xmlns:a16="http://schemas.microsoft.com/office/drawing/2014/main" id="{183304F3-21C4-341A-46AF-3A639506AABB}"/>
                </a:ext>
              </a:extLst>
            </p:cNvPr>
            <p:cNvSpPr/>
            <p:nvPr/>
          </p:nvSpPr>
          <p:spPr>
            <a:xfrm>
              <a:off x="2210439" y="4455297"/>
              <a:ext cx="158755" cy="197262"/>
            </a:xfrm>
            <a:custGeom>
              <a:avLst/>
              <a:gdLst/>
              <a:ahLst/>
              <a:cxnLst/>
              <a:rect l="l" t="t" r="r" b="b"/>
              <a:pathLst>
                <a:path w="2317" h="2879" extrusionOk="0">
                  <a:moveTo>
                    <a:pt x="2270" y="0"/>
                  </a:moveTo>
                  <a:lnTo>
                    <a:pt x="0" y="2873"/>
                  </a:lnTo>
                  <a:cubicBezTo>
                    <a:pt x="19" y="2877"/>
                    <a:pt x="38" y="2879"/>
                    <a:pt x="56" y="2879"/>
                  </a:cubicBezTo>
                  <a:cubicBezTo>
                    <a:pt x="144" y="2879"/>
                    <a:pt x="231" y="2837"/>
                    <a:pt x="278" y="2780"/>
                  </a:cubicBezTo>
                  <a:cubicBezTo>
                    <a:pt x="1494" y="1390"/>
                    <a:pt x="2317" y="360"/>
                    <a:pt x="2317" y="360"/>
                  </a:cubicBezTo>
                  <a:lnTo>
                    <a:pt x="2270" y="0"/>
                  </a:ln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2744;p45">
              <a:extLst>
                <a:ext uri="{FF2B5EF4-FFF2-40B4-BE49-F238E27FC236}">
                  <a16:creationId xmlns:a16="http://schemas.microsoft.com/office/drawing/2014/main" id="{7CBAC056-D8C2-ED71-63DB-3AEFB167875A}"/>
                </a:ext>
              </a:extLst>
            </p:cNvPr>
            <p:cNvSpPr/>
            <p:nvPr/>
          </p:nvSpPr>
          <p:spPr>
            <a:xfrm>
              <a:off x="2207219" y="4531008"/>
              <a:ext cx="45359" cy="23570"/>
            </a:xfrm>
            <a:custGeom>
              <a:avLst/>
              <a:gdLst/>
              <a:ahLst/>
              <a:cxnLst/>
              <a:rect l="l" t="t" r="r" b="b"/>
              <a:pathLst>
                <a:path w="662" h="344" extrusionOk="0">
                  <a:moveTo>
                    <a:pt x="193" y="0"/>
                  </a:moveTo>
                  <a:cubicBezTo>
                    <a:pt x="161" y="0"/>
                    <a:pt x="131" y="3"/>
                    <a:pt x="105" y="7"/>
                  </a:cubicBezTo>
                  <a:cubicBezTo>
                    <a:pt x="24" y="31"/>
                    <a:pt x="1" y="54"/>
                    <a:pt x="1" y="65"/>
                  </a:cubicBezTo>
                  <a:cubicBezTo>
                    <a:pt x="2" y="66"/>
                    <a:pt x="5" y="67"/>
                    <a:pt x="9" y="67"/>
                  </a:cubicBezTo>
                  <a:cubicBezTo>
                    <a:pt x="26" y="67"/>
                    <a:pt x="69" y="58"/>
                    <a:pt x="128" y="58"/>
                  </a:cubicBezTo>
                  <a:cubicBezTo>
                    <a:pt x="192" y="58"/>
                    <a:pt x="273" y="68"/>
                    <a:pt x="360" y="112"/>
                  </a:cubicBezTo>
                  <a:cubicBezTo>
                    <a:pt x="550" y="190"/>
                    <a:pt x="632" y="344"/>
                    <a:pt x="648" y="344"/>
                  </a:cubicBezTo>
                  <a:cubicBezTo>
                    <a:pt x="649" y="344"/>
                    <a:pt x="649" y="344"/>
                    <a:pt x="650" y="343"/>
                  </a:cubicBezTo>
                  <a:cubicBezTo>
                    <a:pt x="661" y="343"/>
                    <a:pt x="650" y="297"/>
                    <a:pt x="592" y="204"/>
                  </a:cubicBezTo>
                  <a:cubicBezTo>
                    <a:pt x="545" y="146"/>
                    <a:pt x="476" y="77"/>
                    <a:pt x="372" y="31"/>
                  </a:cubicBezTo>
                  <a:cubicBezTo>
                    <a:pt x="313" y="8"/>
                    <a:pt x="249" y="0"/>
                    <a:pt x="193"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2745;p45">
              <a:extLst>
                <a:ext uri="{FF2B5EF4-FFF2-40B4-BE49-F238E27FC236}">
                  <a16:creationId xmlns:a16="http://schemas.microsoft.com/office/drawing/2014/main" id="{9F7BFD85-2CDB-B40A-DFC5-BD07E56C2301}"/>
                </a:ext>
              </a:extLst>
            </p:cNvPr>
            <p:cNvSpPr/>
            <p:nvPr/>
          </p:nvSpPr>
          <p:spPr>
            <a:xfrm>
              <a:off x="2198723" y="4570953"/>
              <a:ext cx="41110" cy="13018"/>
            </a:xfrm>
            <a:custGeom>
              <a:avLst/>
              <a:gdLst/>
              <a:ahLst/>
              <a:cxnLst/>
              <a:rect l="l" t="t" r="r" b="b"/>
              <a:pathLst>
                <a:path w="600" h="190" extrusionOk="0">
                  <a:moveTo>
                    <a:pt x="214" y="1"/>
                  </a:moveTo>
                  <a:cubicBezTo>
                    <a:pt x="83" y="1"/>
                    <a:pt x="0" y="52"/>
                    <a:pt x="9" y="61"/>
                  </a:cubicBezTo>
                  <a:cubicBezTo>
                    <a:pt x="9" y="63"/>
                    <a:pt x="11" y="63"/>
                    <a:pt x="15" y="63"/>
                  </a:cubicBezTo>
                  <a:cubicBezTo>
                    <a:pt x="33" y="63"/>
                    <a:pt x="89" y="52"/>
                    <a:pt x="159" y="52"/>
                  </a:cubicBezTo>
                  <a:cubicBezTo>
                    <a:pt x="205" y="52"/>
                    <a:pt x="258" y="57"/>
                    <a:pt x="310" y="73"/>
                  </a:cubicBezTo>
                  <a:cubicBezTo>
                    <a:pt x="463" y="106"/>
                    <a:pt x="564" y="190"/>
                    <a:pt x="585" y="190"/>
                  </a:cubicBezTo>
                  <a:cubicBezTo>
                    <a:pt x="587" y="190"/>
                    <a:pt x="588" y="189"/>
                    <a:pt x="588" y="189"/>
                  </a:cubicBezTo>
                  <a:cubicBezTo>
                    <a:pt x="600" y="189"/>
                    <a:pt x="519" y="50"/>
                    <a:pt x="333" y="15"/>
                  </a:cubicBezTo>
                  <a:cubicBezTo>
                    <a:pt x="290" y="5"/>
                    <a:pt x="250" y="1"/>
                    <a:pt x="214"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2746;p45">
              <a:extLst>
                <a:ext uri="{FF2B5EF4-FFF2-40B4-BE49-F238E27FC236}">
                  <a16:creationId xmlns:a16="http://schemas.microsoft.com/office/drawing/2014/main" id="{FA009E7F-CE15-00FC-7B1D-C31978C51E93}"/>
                </a:ext>
              </a:extLst>
            </p:cNvPr>
            <p:cNvSpPr/>
            <p:nvPr/>
          </p:nvSpPr>
          <p:spPr>
            <a:xfrm>
              <a:off x="2217565" y="4493666"/>
              <a:ext cx="61186" cy="21240"/>
            </a:xfrm>
            <a:custGeom>
              <a:avLst/>
              <a:gdLst/>
              <a:ahLst/>
              <a:cxnLst/>
              <a:rect l="l" t="t" r="r" b="b"/>
              <a:pathLst>
                <a:path w="893" h="310" extrusionOk="0">
                  <a:moveTo>
                    <a:pt x="198" y="0"/>
                  </a:moveTo>
                  <a:cubicBezTo>
                    <a:pt x="76" y="0"/>
                    <a:pt x="1" y="24"/>
                    <a:pt x="1" y="31"/>
                  </a:cubicBezTo>
                  <a:cubicBezTo>
                    <a:pt x="1" y="43"/>
                    <a:pt x="209" y="20"/>
                    <a:pt x="452" y="101"/>
                  </a:cubicBezTo>
                  <a:cubicBezTo>
                    <a:pt x="698" y="168"/>
                    <a:pt x="857" y="310"/>
                    <a:pt x="879" y="310"/>
                  </a:cubicBezTo>
                  <a:cubicBezTo>
                    <a:pt x="880" y="310"/>
                    <a:pt x="880" y="310"/>
                    <a:pt x="881" y="309"/>
                  </a:cubicBezTo>
                  <a:cubicBezTo>
                    <a:pt x="892" y="309"/>
                    <a:pt x="753" y="112"/>
                    <a:pt x="487" y="43"/>
                  </a:cubicBezTo>
                  <a:cubicBezTo>
                    <a:pt x="377" y="11"/>
                    <a:pt x="278" y="0"/>
                    <a:pt x="198"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2747;p45">
              <a:extLst>
                <a:ext uri="{FF2B5EF4-FFF2-40B4-BE49-F238E27FC236}">
                  <a16:creationId xmlns:a16="http://schemas.microsoft.com/office/drawing/2014/main" id="{ED1FF078-FE2B-58D6-AC77-D8A3A1F9435E}"/>
                </a:ext>
              </a:extLst>
            </p:cNvPr>
            <p:cNvSpPr/>
            <p:nvPr/>
          </p:nvSpPr>
          <p:spPr>
            <a:xfrm>
              <a:off x="2220716" y="4456050"/>
              <a:ext cx="57966" cy="8907"/>
            </a:xfrm>
            <a:custGeom>
              <a:avLst/>
              <a:gdLst/>
              <a:ahLst/>
              <a:cxnLst/>
              <a:rect l="l" t="t" r="r" b="b"/>
              <a:pathLst>
                <a:path w="846" h="130" extrusionOk="0">
                  <a:moveTo>
                    <a:pt x="471" y="0"/>
                  </a:moveTo>
                  <a:cubicBezTo>
                    <a:pt x="458" y="0"/>
                    <a:pt x="444" y="0"/>
                    <a:pt x="429" y="1"/>
                  </a:cubicBezTo>
                  <a:cubicBezTo>
                    <a:pt x="175" y="13"/>
                    <a:pt x="1" y="117"/>
                    <a:pt x="24" y="128"/>
                  </a:cubicBezTo>
                  <a:cubicBezTo>
                    <a:pt x="25" y="129"/>
                    <a:pt x="27" y="130"/>
                    <a:pt x="30" y="130"/>
                  </a:cubicBezTo>
                  <a:cubicBezTo>
                    <a:pt x="63" y="130"/>
                    <a:pt x="226" y="71"/>
                    <a:pt x="429" y="71"/>
                  </a:cubicBezTo>
                  <a:cubicBezTo>
                    <a:pt x="449" y="69"/>
                    <a:pt x="468" y="69"/>
                    <a:pt x="486" y="69"/>
                  </a:cubicBezTo>
                  <a:cubicBezTo>
                    <a:pt x="654" y="69"/>
                    <a:pt x="802" y="107"/>
                    <a:pt x="830" y="107"/>
                  </a:cubicBezTo>
                  <a:cubicBezTo>
                    <a:pt x="833" y="107"/>
                    <a:pt x="835" y="106"/>
                    <a:pt x="835" y="105"/>
                  </a:cubicBezTo>
                  <a:cubicBezTo>
                    <a:pt x="846" y="83"/>
                    <a:pt x="692" y="0"/>
                    <a:pt x="471"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2748;p45">
              <a:extLst>
                <a:ext uri="{FF2B5EF4-FFF2-40B4-BE49-F238E27FC236}">
                  <a16:creationId xmlns:a16="http://schemas.microsoft.com/office/drawing/2014/main" id="{D2E3A753-2174-4704-840B-F1E1972714EE}"/>
                </a:ext>
              </a:extLst>
            </p:cNvPr>
            <p:cNvSpPr/>
            <p:nvPr/>
          </p:nvSpPr>
          <p:spPr>
            <a:xfrm>
              <a:off x="2623044" y="4294214"/>
              <a:ext cx="164373" cy="127854"/>
            </a:xfrm>
            <a:custGeom>
              <a:avLst/>
              <a:gdLst/>
              <a:ahLst/>
              <a:cxnLst/>
              <a:rect l="l" t="t" r="r" b="b"/>
              <a:pathLst>
                <a:path w="2399" h="1866" extrusionOk="0">
                  <a:moveTo>
                    <a:pt x="2097" y="0"/>
                  </a:moveTo>
                  <a:lnTo>
                    <a:pt x="1" y="568"/>
                  </a:lnTo>
                  <a:cubicBezTo>
                    <a:pt x="1" y="568"/>
                    <a:pt x="337" y="1807"/>
                    <a:pt x="371" y="1865"/>
                  </a:cubicBezTo>
                  <a:lnTo>
                    <a:pt x="2398" y="1784"/>
                  </a:lnTo>
                  <a:lnTo>
                    <a:pt x="2097" y="0"/>
                  </a:ln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2749;p45">
              <a:extLst>
                <a:ext uri="{FF2B5EF4-FFF2-40B4-BE49-F238E27FC236}">
                  <a16:creationId xmlns:a16="http://schemas.microsoft.com/office/drawing/2014/main" id="{8FDA08AE-CB6F-5C1A-92EA-36B56E27045D}"/>
                </a:ext>
              </a:extLst>
            </p:cNvPr>
            <p:cNvSpPr/>
            <p:nvPr/>
          </p:nvSpPr>
          <p:spPr>
            <a:xfrm>
              <a:off x="2632568" y="4380682"/>
              <a:ext cx="313536" cy="119906"/>
            </a:xfrm>
            <a:custGeom>
              <a:avLst/>
              <a:gdLst/>
              <a:ahLst/>
              <a:cxnLst/>
              <a:rect l="l" t="t" r="r" b="b"/>
              <a:pathLst>
                <a:path w="4576" h="1750" extrusionOk="0">
                  <a:moveTo>
                    <a:pt x="2167" y="1"/>
                  </a:moveTo>
                  <a:cubicBezTo>
                    <a:pt x="1739" y="189"/>
                    <a:pt x="1356" y="289"/>
                    <a:pt x="986" y="289"/>
                  </a:cubicBezTo>
                  <a:cubicBezTo>
                    <a:pt x="674" y="289"/>
                    <a:pt x="371" y="219"/>
                    <a:pt x="59" y="70"/>
                  </a:cubicBezTo>
                  <a:lnTo>
                    <a:pt x="1" y="1750"/>
                  </a:lnTo>
                  <a:lnTo>
                    <a:pt x="1" y="1750"/>
                  </a:lnTo>
                  <a:lnTo>
                    <a:pt x="4576" y="1726"/>
                  </a:lnTo>
                  <a:cubicBezTo>
                    <a:pt x="4552" y="1263"/>
                    <a:pt x="2236" y="314"/>
                    <a:pt x="2236" y="314"/>
                  </a:cubicBezTo>
                  <a:lnTo>
                    <a:pt x="2167" y="1"/>
                  </a:lnTo>
                  <a:close/>
                </a:path>
              </a:pathLst>
            </a:custGeom>
            <a:solidFill>
              <a:srgbClr val="F7BF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2750;p45">
              <a:extLst>
                <a:ext uri="{FF2B5EF4-FFF2-40B4-BE49-F238E27FC236}">
                  <a16:creationId xmlns:a16="http://schemas.microsoft.com/office/drawing/2014/main" id="{3EADD70A-61D0-8E17-65CF-F26B19A1F6FD}"/>
                </a:ext>
              </a:extLst>
            </p:cNvPr>
            <p:cNvSpPr/>
            <p:nvPr/>
          </p:nvSpPr>
          <p:spPr>
            <a:xfrm>
              <a:off x="2632568" y="4473522"/>
              <a:ext cx="315112" cy="27064"/>
            </a:xfrm>
            <a:custGeom>
              <a:avLst/>
              <a:gdLst/>
              <a:ahLst/>
              <a:cxnLst/>
              <a:rect l="l" t="t" r="r" b="b"/>
              <a:pathLst>
                <a:path w="4599" h="395" extrusionOk="0">
                  <a:moveTo>
                    <a:pt x="24" y="1"/>
                  </a:moveTo>
                  <a:lnTo>
                    <a:pt x="1" y="395"/>
                  </a:lnTo>
                  <a:lnTo>
                    <a:pt x="4576" y="371"/>
                  </a:lnTo>
                  <a:cubicBezTo>
                    <a:pt x="4599" y="209"/>
                    <a:pt x="4390" y="117"/>
                    <a:pt x="4390" y="117"/>
                  </a:cubicBezTo>
                  <a:lnTo>
                    <a:pt x="24" y="1"/>
                  </a:ln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2751;p45">
              <a:extLst>
                <a:ext uri="{FF2B5EF4-FFF2-40B4-BE49-F238E27FC236}">
                  <a16:creationId xmlns:a16="http://schemas.microsoft.com/office/drawing/2014/main" id="{F372A6E8-1E23-1991-BA10-E2E107098C17}"/>
                </a:ext>
              </a:extLst>
            </p:cNvPr>
            <p:cNvSpPr/>
            <p:nvPr/>
          </p:nvSpPr>
          <p:spPr>
            <a:xfrm>
              <a:off x="2757953" y="4402196"/>
              <a:ext cx="29051" cy="20076"/>
            </a:xfrm>
            <a:custGeom>
              <a:avLst/>
              <a:gdLst/>
              <a:ahLst/>
              <a:cxnLst/>
              <a:rect l="l" t="t" r="r" b="b"/>
              <a:pathLst>
                <a:path w="424" h="293" extrusionOk="0">
                  <a:moveTo>
                    <a:pt x="351" y="1"/>
                  </a:moveTo>
                  <a:cubicBezTo>
                    <a:pt x="301" y="1"/>
                    <a:pt x="230" y="15"/>
                    <a:pt x="163" y="57"/>
                  </a:cubicBezTo>
                  <a:cubicBezTo>
                    <a:pt x="24" y="150"/>
                    <a:pt x="1" y="289"/>
                    <a:pt x="12" y="289"/>
                  </a:cubicBezTo>
                  <a:cubicBezTo>
                    <a:pt x="13" y="291"/>
                    <a:pt x="15" y="292"/>
                    <a:pt x="17" y="292"/>
                  </a:cubicBezTo>
                  <a:cubicBezTo>
                    <a:pt x="36" y="292"/>
                    <a:pt x="93" y="201"/>
                    <a:pt x="198" y="138"/>
                  </a:cubicBezTo>
                  <a:cubicBezTo>
                    <a:pt x="302" y="46"/>
                    <a:pt x="418" y="46"/>
                    <a:pt x="418" y="23"/>
                  </a:cubicBezTo>
                  <a:cubicBezTo>
                    <a:pt x="423" y="12"/>
                    <a:pt x="395" y="1"/>
                    <a:pt x="351"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2752;p45">
              <a:extLst>
                <a:ext uri="{FF2B5EF4-FFF2-40B4-BE49-F238E27FC236}">
                  <a16:creationId xmlns:a16="http://schemas.microsoft.com/office/drawing/2014/main" id="{43B19359-FB39-EEE2-7CE7-BC4EE78492D4}"/>
                </a:ext>
              </a:extLst>
            </p:cNvPr>
            <p:cNvSpPr/>
            <p:nvPr/>
          </p:nvSpPr>
          <p:spPr>
            <a:xfrm>
              <a:off x="2798446" y="4416859"/>
              <a:ext cx="22268" cy="25009"/>
            </a:xfrm>
            <a:custGeom>
              <a:avLst/>
              <a:gdLst/>
              <a:ahLst/>
              <a:cxnLst/>
              <a:rect l="l" t="t" r="r" b="b"/>
              <a:pathLst>
                <a:path w="325" h="365" extrusionOk="0">
                  <a:moveTo>
                    <a:pt x="303" y="1"/>
                  </a:moveTo>
                  <a:cubicBezTo>
                    <a:pt x="261" y="1"/>
                    <a:pt x="166" y="22"/>
                    <a:pt x="105" y="110"/>
                  </a:cubicBezTo>
                  <a:cubicBezTo>
                    <a:pt x="0" y="237"/>
                    <a:pt x="35" y="365"/>
                    <a:pt x="47" y="365"/>
                  </a:cubicBezTo>
                  <a:cubicBezTo>
                    <a:pt x="58" y="365"/>
                    <a:pt x="93" y="272"/>
                    <a:pt x="163" y="168"/>
                  </a:cubicBezTo>
                  <a:cubicBezTo>
                    <a:pt x="232" y="63"/>
                    <a:pt x="325" y="40"/>
                    <a:pt x="325" y="6"/>
                  </a:cubicBezTo>
                  <a:cubicBezTo>
                    <a:pt x="325" y="3"/>
                    <a:pt x="317" y="1"/>
                    <a:pt x="303"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2753;p45">
              <a:extLst>
                <a:ext uri="{FF2B5EF4-FFF2-40B4-BE49-F238E27FC236}">
                  <a16:creationId xmlns:a16="http://schemas.microsoft.com/office/drawing/2014/main" id="{DFA5394B-8ECA-42C2-9973-B6E8F1452927}"/>
                </a:ext>
              </a:extLst>
            </p:cNvPr>
            <p:cNvSpPr/>
            <p:nvPr/>
          </p:nvSpPr>
          <p:spPr>
            <a:xfrm>
              <a:off x="2834965" y="4431110"/>
              <a:ext cx="17472" cy="28229"/>
            </a:xfrm>
            <a:custGeom>
              <a:avLst/>
              <a:gdLst/>
              <a:ahLst/>
              <a:cxnLst/>
              <a:rect l="l" t="t" r="r" b="b"/>
              <a:pathLst>
                <a:path w="255" h="412" extrusionOk="0">
                  <a:moveTo>
                    <a:pt x="219" y="0"/>
                  </a:moveTo>
                  <a:cubicBezTo>
                    <a:pt x="187" y="0"/>
                    <a:pt x="107" y="50"/>
                    <a:pt x="58" y="157"/>
                  </a:cubicBezTo>
                  <a:cubicBezTo>
                    <a:pt x="0" y="296"/>
                    <a:pt x="47" y="411"/>
                    <a:pt x="58" y="411"/>
                  </a:cubicBezTo>
                  <a:cubicBezTo>
                    <a:pt x="81" y="411"/>
                    <a:pt x="93" y="307"/>
                    <a:pt x="139" y="191"/>
                  </a:cubicBezTo>
                  <a:cubicBezTo>
                    <a:pt x="174" y="87"/>
                    <a:pt x="255" y="18"/>
                    <a:pt x="232" y="6"/>
                  </a:cubicBezTo>
                  <a:cubicBezTo>
                    <a:pt x="230" y="2"/>
                    <a:pt x="226" y="0"/>
                    <a:pt x="219"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2754;p45">
              <a:extLst>
                <a:ext uri="{FF2B5EF4-FFF2-40B4-BE49-F238E27FC236}">
                  <a16:creationId xmlns:a16="http://schemas.microsoft.com/office/drawing/2014/main" id="{AAA14A72-3F5B-AC59-DF6C-85C030D6DD75}"/>
                </a:ext>
              </a:extLst>
            </p:cNvPr>
            <p:cNvSpPr/>
            <p:nvPr/>
          </p:nvSpPr>
          <p:spPr>
            <a:xfrm>
              <a:off x="2277105" y="2857901"/>
              <a:ext cx="500794" cy="1510194"/>
            </a:xfrm>
            <a:custGeom>
              <a:avLst/>
              <a:gdLst/>
              <a:ahLst/>
              <a:cxnLst/>
              <a:rect l="l" t="t" r="r" b="b"/>
              <a:pathLst>
                <a:path w="7309" h="22041" extrusionOk="0">
                  <a:moveTo>
                    <a:pt x="0" y="0"/>
                  </a:moveTo>
                  <a:lnTo>
                    <a:pt x="475" y="5339"/>
                  </a:lnTo>
                  <a:cubicBezTo>
                    <a:pt x="475" y="5339"/>
                    <a:pt x="1309" y="7471"/>
                    <a:pt x="2351" y="11524"/>
                  </a:cubicBezTo>
                  <a:cubicBezTo>
                    <a:pt x="3486" y="15925"/>
                    <a:pt x="4934" y="22040"/>
                    <a:pt x="4934" y="22040"/>
                  </a:cubicBezTo>
                  <a:lnTo>
                    <a:pt x="7308" y="21890"/>
                  </a:lnTo>
                  <a:cubicBezTo>
                    <a:pt x="7308" y="21890"/>
                    <a:pt x="6961" y="16562"/>
                    <a:pt x="6150" y="11628"/>
                  </a:cubicBezTo>
                  <a:cubicBezTo>
                    <a:pt x="5166" y="5629"/>
                    <a:pt x="4008" y="440"/>
                    <a:pt x="4008" y="440"/>
                  </a:cubicBezTo>
                  <a:lnTo>
                    <a:pt x="0" y="0"/>
                  </a:lnTo>
                  <a:close/>
                </a:path>
              </a:pathLst>
            </a:custGeom>
            <a:solidFill>
              <a:srgbClr val="14497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2755;p45">
              <a:extLst>
                <a:ext uri="{FF2B5EF4-FFF2-40B4-BE49-F238E27FC236}">
                  <a16:creationId xmlns:a16="http://schemas.microsoft.com/office/drawing/2014/main" id="{6E8C479C-9CC9-71A8-53CE-DEEF808C363C}"/>
                </a:ext>
              </a:extLst>
            </p:cNvPr>
            <p:cNvSpPr/>
            <p:nvPr/>
          </p:nvSpPr>
          <p:spPr>
            <a:xfrm>
              <a:off x="1959669" y="2817408"/>
              <a:ext cx="409529" cy="1583988"/>
            </a:xfrm>
            <a:custGeom>
              <a:avLst/>
              <a:gdLst/>
              <a:ahLst/>
              <a:cxnLst/>
              <a:rect l="l" t="t" r="r" b="b"/>
              <a:pathLst>
                <a:path w="5977" h="23118" extrusionOk="0">
                  <a:moveTo>
                    <a:pt x="2085" y="1"/>
                  </a:moveTo>
                  <a:cubicBezTo>
                    <a:pt x="2085" y="1"/>
                    <a:pt x="0" y="2803"/>
                    <a:pt x="174" y="5745"/>
                  </a:cubicBezTo>
                  <a:cubicBezTo>
                    <a:pt x="267" y="7494"/>
                    <a:pt x="3834" y="23118"/>
                    <a:pt x="3834" y="23118"/>
                  </a:cubicBezTo>
                  <a:lnTo>
                    <a:pt x="5942" y="23048"/>
                  </a:lnTo>
                  <a:lnTo>
                    <a:pt x="5270" y="6452"/>
                  </a:lnTo>
                  <a:lnTo>
                    <a:pt x="5977" y="1031"/>
                  </a:lnTo>
                  <a:lnTo>
                    <a:pt x="2085" y="1"/>
                  </a:lnTo>
                  <a:close/>
                </a:path>
              </a:pathLst>
            </a:custGeom>
            <a:solidFill>
              <a:srgbClr val="14497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2756;p45">
              <a:extLst>
                <a:ext uri="{FF2B5EF4-FFF2-40B4-BE49-F238E27FC236}">
                  <a16:creationId xmlns:a16="http://schemas.microsoft.com/office/drawing/2014/main" id="{0A704F5B-4628-9F15-30E0-95A84445AE6E}"/>
                </a:ext>
              </a:extLst>
            </p:cNvPr>
            <p:cNvSpPr/>
            <p:nvPr/>
          </p:nvSpPr>
          <p:spPr>
            <a:xfrm>
              <a:off x="2523079" y="2298463"/>
              <a:ext cx="22268" cy="590415"/>
            </a:xfrm>
            <a:custGeom>
              <a:avLst/>
              <a:gdLst/>
              <a:ahLst/>
              <a:cxnLst/>
              <a:rect l="l" t="t" r="r" b="b"/>
              <a:pathLst>
                <a:path w="325" h="8617" extrusionOk="0">
                  <a:moveTo>
                    <a:pt x="255" y="0"/>
                  </a:moveTo>
                  <a:cubicBezTo>
                    <a:pt x="244" y="0"/>
                    <a:pt x="244" y="35"/>
                    <a:pt x="244" y="93"/>
                  </a:cubicBezTo>
                  <a:lnTo>
                    <a:pt x="244" y="336"/>
                  </a:lnTo>
                  <a:cubicBezTo>
                    <a:pt x="255" y="556"/>
                    <a:pt x="255" y="869"/>
                    <a:pt x="255" y="1262"/>
                  </a:cubicBezTo>
                  <a:cubicBezTo>
                    <a:pt x="255" y="2027"/>
                    <a:pt x="209" y="3116"/>
                    <a:pt x="140" y="4297"/>
                  </a:cubicBezTo>
                  <a:cubicBezTo>
                    <a:pt x="58" y="5490"/>
                    <a:pt x="1" y="6579"/>
                    <a:pt x="1" y="7355"/>
                  </a:cubicBezTo>
                  <a:cubicBezTo>
                    <a:pt x="1" y="7748"/>
                    <a:pt x="1" y="8061"/>
                    <a:pt x="12" y="8281"/>
                  </a:cubicBezTo>
                  <a:cubicBezTo>
                    <a:pt x="12" y="8385"/>
                    <a:pt x="24" y="8466"/>
                    <a:pt x="24" y="8524"/>
                  </a:cubicBezTo>
                  <a:cubicBezTo>
                    <a:pt x="35" y="8582"/>
                    <a:pt x="35" y="8617"/>
                    <a:pt x="35" y="8617"/>
                  </a:cubicBezTo>
                  <a:lnTo>
                    <a:pt x="35" y="8524"/>
                  </a:lnTo>
                  <a:lnTo>
                    <a:pt x="35" y="8281"/>
                  </a:lnTo>
                  <a:cubicBezTo>
                    <a:pt x="35" y="8061"/>
                    <a:pt x="35" y="7748"/>
                    <a:pt x="58" y="7355"/>
                  </a:cubicBezTo>
                  <a:cubicBezTo>
                    <a:pt x="70" y="6590"/>
                    <a:pt x="140" y="5501"/>
                    <a:pt x="209" y="4320"/>
                  </a:cubicBezTo>
                  <a:cubicBezTo>
                    <a:pt x="279" y="3127"/>
                    <a:pt x="325" y="2038"/>
                    <a:pt x="313" y="1262"/>
                  </a:cubicBezTo>
                  <a:cubicBezTo>
                    <a:pt x="313" y="869"/>
                    <a:pt x="302" y="556"/>
                    <a:pt x="279" y="336"/>
                  </a:cubicBezTo>
                  <a:cubicBezTo>
                    <a:pt x="279" y="232"/>
                    <a:pt x="267" y="151"/>
                    <a:pt x="267" y="93"/>
                  </a:cubicBezTo>
                  <a:cubicBezTo>
                    <a:pt x="255" y="35"/>
                    <a:pt x="255" y="0"/>
                    <a:pt x="255" y="0"/>
                  </a:cubicBezTo>
                  <a:close/>
                </a:path>
              </a:pathLst>
            </a:custGeom>
            <a:solidFill>
              <a:srgbClr val="26323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2757;p45">
              <a:extLst>
                <a:ext uri="{FF2B5EF4-FFF2-40B4-BE49-F238E27FC236}">
                  <a16:creationId xmlns:a16="http://schemas.microsoft.com/office/drawing/2014/main" id="{7AF9F718-C9E2-2700-0049-E2283F90E337}"/>
                </a:ext>
              </a:extLst>
            </p:cNvPr>
            <p:cNvSpPr/>
            <p:nvPr/>
          </p:nvSpPr>
          <p:spPr>
            <a:xfrm>
              <a:off x="2834965" y="2307850"/>
              <a:ext cx="202401" cy="205690"/>
            </a:xfrm>
            <a:custGeom>
              <a:avLst/>
              <a:gdLst/>
              <a:ahLst/>
              <a:cxnLst/>
              <a:rect l="l" t="t" r="r" b="b"/>
              <a:pathLst>
                <a:path w="2954" h="3002" extrusionOk="0">
                  <a:moveTo>
                    <a:pt x="2745" y="0"/>
                  </a:moveTo>
                  <a:cubicBezTo>
                    <a:pt x="2719" y="0"/>
                    <a:pt x="2691" y="5"/>
                    <a:pt x="2664" y="14"/>
                  </a:cubicBezTo>
                  <a:lnTo>
                    <a:pt x="1390" y="477"/>
                  </a:lnTo>
                  <a:lnTo>
                    <a:pt x="0" y="2353"/>
                  </a:lnTo>
                  <a:lnTo>
                    <a:pt x="382" y="3002"/>
                  </a:lnTo>
                  <a:lnTo>
                    <a:pt x="753" y="2654"/>
                  </a:lnTo>
                  <a:cubicBezTo>
                    <a:pt x="753" y="2654"/>
                    <a:pt x="2189" y="2399"/>
                    <a:pt x="2293" y="2191"/>
                  </a:cubicBezTo>
                  <a:cubicBezTo>
                    <a:pt x="2386" y="1994"/>
                    <a:pt x="2282" y="1820"/>
                    <a:pt x="2282" y="1820"/>
                  </a:cubicBezTo>
                  <a:cubicBezTo>
                    <a:pt x="2282" y="1820"/>
                    <a:pt x="2340" y="1600"/>
                    <a:pt x="2293" y="1427"/>
                  </a:cubicBezTo>
                  <a:cubicBezTo>
                    <a:pt x="2247" y="1253"/>
                    <a:pt x="2120" y="1230"/>
                    <a:pt x="2120" y="1230"/>
                  </a:cubicBezTo>
                  <a:cubicBezTo>
                    <a:pt x="2120" y="1230"/>
                    <a:pt x="2282" y="1172"/>
                    <a:pt x="2201" y="963"/>
                  </a:cubicBezTo>
                  <a:cubicBezTo>
                    <a:pt x="2131" y="766"/>
                    <a:pt x="2004" y="732"/>
                    <a:pt x="2004" y="732"/>
                  </a:cubicBezTo>
                  <a:cubicBezTo>
                    <a:pt x="2004" y="732"/>
                    <a:pt x="2861" y="326"/>
                    <a:pt x="2930" y="211"/>
                  </a:cubicBezTo>
                  <a:cubicBezTo>
                    <a:pt x="2954" y="164"/>
                    <a:pt x="2942" y="129"/>
                    <a:pt x="2919" y="95"/>
                  </a:cubicBezTo>
                  <a:cubicBezTo>
                    <a:pt x="2885" y="35"/>
                    <a:pt x="2819" y="0"/>
                    <a:pt x="2745" y="0"/>
                  </a:cubicBezTo>
                  <a:close/>
                </a:path>
              </a:pathLst>
            </a:custGeom>
            <a:solidFill>
              <a:srgbClr val="FFBF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2758;p45">
              <a:extLst>
                <a:ext uri="{FF2B5EF4-FFF2-40B4-BE49-F238E27FC236}">
                  <a16:creationId xmlns:a16="http://schemas.microsoft.com/office/drawing/2014/main" id="{8AFB59B3-386E-D545-5CB0-57C931F8EDDC}"/>
                </a:ext>
              </a:extLst>
            </p:cNvPr>
            <p:cNvSpPr/>
            <p:nvPr/>
          </p:nvSpPr>
          <p:spPr>
            <a:xfrm>
              <a:off x="2821467" y="2326213"/>
              <a:ext cx="154027" cy="158001"/>
            </a:xfrm>
            <a:custGeom>
              <a:avLst/>
              <a:gdLst/>
              <a:ahLst/>
              <a:cxnLst/>
              <a:rect l="l" t="t" r="r" b="b"/>
              <a:pathLst>
                <a:path w="2248" h="2306" extrusionOk="0">
                  <a:moveTo>
                    <a:pt x="2039" y="0"/>
                  </a:moveTo>
                  <a:lnTo>
                    <a:pt x="811" y="336"/>
                  </a:lnTo>
                  <a:lnTo>
                    <a:pt x="255" y="1332"/>
                  </a:lnTo>
                  <a:lnTo>
                    <a:pt x="0" y="1691"/>
                  </a:lnTo>
                  <a:lnTo>
                    <a:pt x="336" y="2305"/>
                  </a:lnTo>
                  <a:cubicBezTo>
                    <a:pt x="336" y="2305"/>
                    <a:pt x="927" y="2270"/>
                    <a:pt x="1147" y="1911"/>
                  </a:cubicBezTo>
                  <a:cubicBezTo>
                    <a:pt x="1355" y="1552"/>
                    <a:pt x="1274" y="753"/>
                    <a:pt x="1274" y="753"/>
                  </a:cubicBezTo>
                  <a:lnTo>
                    <a:pt x="1274" y="753"/>
                  </a:lnTo>
                  <a:cubicBezTo>
                    <a:pt x="1274" y="753"/>
                    <a:pt x="1306" y="759"/>
                    <a:pt x="1358" y="759"/>
                  </a:cubicBezTo>
                  <a:cubicBezTo>
                    <a:pt x="1492" y="759"/>
                    <a:pt x="1760" y="723"/>
                    <a:pt x="1969" y="464"/>
                  </a:cubicBezTo>
                  <a:cubicBezTo>
                    <a:pt x="2247" y="105"/>
                    <a:pt x="2039" y="0"/>
                    <a:pt x="2039" y="0"/>
                  </a:cubicBezTo>
                  <a:close/>
                </a:path>
              </a:pathLst>
            </a:custGeom>
            <a:solidFill>
              <a:srgbClr val="FFBF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2759;p45">
              <a:extLst>
                <a:ext uri="{FF2B5EF4-FFF2-40B4-BE49-F238E27FC236}">
                  <a16:creationId xmlns:a16="http://schemas.microsoft.com/office/drawing/2014/main" id="{A8108A6F-A90C-278B-5A6C-EB8FEFC06474}"/>
                </a:ext>
              </a:extLst>
            </p:cNvPr>
            <p:cNvSpPr/>
            <p:nvPr/>
          </p:nvSpPr>
          <p:spPr>
            <a:xfrm>
              <a:off x="2899987" y="2326213"/>
              <a:ext cx="65982" cy="134979"/>
            </a:xfrm>
            <a:custGeom>
              <a:avLst/>
              <a:gdLst/>
              <a:ahLst/>
              <a:cxnLst/>
              <a:rect l="l" t="t" r="r" b="b"/>
              <a:pathLst>
                <a:path w="963" h="1970" extrusionOk="0">
                  <a:moveTo>
                    <a:pt x="904" y="0"/>
                  </a:moveTo>
                  <a:cubicBezTo>
                    <a:pt x="904" y="0"/>
                    <a:pt x="927" y="35"/>
                    <a:pt x="927" y="105"/>
                  </a:cubicBezTo>
                  <a:cubicBezTo>
                    <a:pt x="927" y="163"/>
                    <a:pt x="927" y="267"/>
                    <a:pt x="870" y="359"/>
                  </a:cubicBezTo>
                  <a:cubicBezTo>
                    <a:pt x="823" y="464"/>
                    <a:pt x="719" y="568"/>
                    <a:pt x="592" y="626"/>
                  </a:cubicBezTo>
                  <a:cubicBezTo>
                    <a:pt x="464" y="695"/>
                    <a:pt x="302" y="730"/>
                    <a:pt x="140" y="753"/>
                  </a:cubicBezTo>
                  <a:cubicBezTo>
                    <a:pt x="128" y="753"/>
                    <a:pt x="117" y="753"/>
                    <a:pt x="94" y="765"/>
                  </a:cubicBezTo>
                  <a:lnTo>
                    <a:pt x="70" y="765"/>
                  </a:lnTo>
                  <a:lnTo>
                    <a:pt x="82" y="800"/>
                  </a:lnTo>
                  <a:cubicBezTo>
                    <a:pt x="198" y="1112"/>
                    <a:pt x="186" y="1437"/>
                    <a:pt x="128" y="1633"/>
                  </a:cubicBezTo>
                  <a:cubicBezTo>
                    <a:pt x="82" y="1854"/>
                    <a:pt x="1" y="1969"/>
                    <a:pt x="12" y="1969"/>
                  </a:cubicBezTo>
                  <a:cubicBezTo>
                    <a:pt x="12" y="1969"/>
                    <a:pt x="36" y="1946"/>
                    <a:pt x="70" y="1900"/>
                  </a:cubicBezTo>
                  <a:cubicBezTo>
                    <a:pt x="94" y="1842"/>
                    <a:pt x="140" y="1772"/>
                    <a:pt x="175" y="1657"/>
                  </a:cubicBezTo>
                  <a:cubicBezTo>
                    <a:pt x="243" y="1442"/>
                    <a:pt x="255" y="1116"/>
                    <a:pt x="148" y="810"/>
                  </a:cubicBezTo>
                  <a:lnTo>
                    <a:pt x="148" y="810"/>
                  </a:lnTo>
                  <a:cubicBezTo>
                    <a:pt x="155" y="808"/>
                    <a:pt x="163" y="805"/>
                    <a:pt x="175" y="800"/>
                  </a:cubicBezTo>
                  <a:cubicBezTo>
                    <a:pt x="348" y="765"/>
                    <a:pt x="499" y="742"/>
                    <a:pt x="638" y="672"/>
                  </a:cubicBezTo>
                  <a:cubicBezTo>
                    <a:pt x="765" y="591"/>
                    <a:pt x="870" y="475"/>
                    <a:pt x="904" y="383"/>
                  </a:cubicBezTo>
                  <a:cubicBezTo>
                    <a:pt x="951" y="267"/>
                    <a:pt x="962" y="163"/>
                    <a:pt x="951" y="105"/>
                  </a:cubicBezTo>
                  <a:cubicBezTo>
                    <a:pt x="939" y="35"/>
                    <a:pt x="927" y="0"/>
                    <a:pt x="904" y="0"/>
                  </a:cubicBezTo>
                  <a:close/>
                </a:path>
              </a:pathLst>
            </a:custGeom>
            <a:solidFill>
              <a:srgbClr val="FF9A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2760;p45">
              <a:extLst>
                <a:ext uri="{FF2B5EF4-FFF2-40B4-BE49-F238E27FC236}">
                  <a16:creationId xmlns:a16="http://schemas.microsoft.com/office/drawing/2014/main" id="{5710C2A2-6146-1FB0-73C0-DAE8A784C81C}"/>
                </a:ext>
              </a:extLst>
            </p:cNvPr>
            <p:cNvSpPr/>
            <p:nvPr/>
          </p:nvSpPr>
          <p:spPr>
            <a:xfrm>
              <a:off x="2921432" y="2394455"/>
              <a:ext cx="66736" cy="78658"/>
            </a:xfrm>
            <a:custGeom>
              <a:avLst/>
              <a:gdLst/>
              <a:ahLst/>
              <a:cxnLst/>
              <a:rect l="l" t="t" r="r" b="b"/>
              <a:pathLst>
                <a:path w="974" h="1148" extrusionOk="0">
                  <a:moveTo>
                    <a:pt x="823" y="0"/>
                  </a:moveTo>
                  <a:lnTo>
                    <a:pt x="696" y="47"/>
                  </a:lnTo>
                  <a:cubicBezTo>
                    <a:pt x="614" y="82"/>
                    <a:pt x="499" y="116"/>
                    <a:pt x="348" y="174"/>
                  </a:cubicBezTo>
                  <a:cubicBezTo>
                    <a:pt x="279" y="209"/>
                    <a:pt x="209" y="232"/>
                    <a:pt x="116" y="290"/>
                  </a:cubicBezTo>
                  <a:cubicBezTo>
                    <a:pt x="70" y="325"/>
                    <a:pt x="35" y="348"/>
                    <a:pt x="12" y="406"/>
                  </a:cubicBezTo>
                  <a:cubicBezTo>
                    <a:pt x="1" y="464"/>
                    <a:pt x="1" y="522"/>
                    <a:pt x="47" y="580"/>
                  </a:cubicBezTo>
                  <a:cubicBezTo>
                    <a:pt x="70" y="626"/>
                    <a:pt x="116" y="672"/>
                    <a:pt x="174" y="695"/>
                  </a:cubicBezTo>
                  <a:cubicBezTo>
                    <a:pt x="199" y="710"/>
                    <a:pt x="224" y="715"/>
                    <a:pt x="249" y="715"/>
                  </a:cubicBezTo>
                  <a:cubicBezTo>
                    <a:pt x="282" y="715"/>
                    <a:pt x="315" y="707"/>
                    <a:pt x="348" y="707"/>
                  </a:cubicBezTo>
                  <a:cubicBezTo>
                    <a:pt x="383" y="707"/>
                    <a:pt x="406" y="695"/>
                    <a:pt x="441" y="695"/>
                  </a:cubicBezTo>
                  <a:cubicBezTo>
                    <a:pt x="464" y="695"/>
                    <a:pt x="499" y="684"/>
                    <a:pt x="522" y="684"/>
                  </a:cubicBezTo>
                  <a:cubicBezTo>
                    <a:pt x="528" y="683"/>
                    <a:pt x="533" y="681"/>
                    <a:pt x="539" y="680"/>
                  </a:cubicBezTo>
                  <a:lnTo>
                    <a:pt x="539" y="680"/>
                  </a:lnTo>
                  <a:cubicBezTo>
                    <a:pt x="537" y="681"/>
                    <a:pt x="535" y="682"/>
                    <a:pt x="533" y="684"/>
                  </a:cubicBezTo>
                  <a:lnTo>
                    <a:pt x="406" y="765"/>
                  </a:lnTo>
                  <a:cubicBezTo>
                    <a:pt x="360" y="800"/>
                    <a:pt x="325" y="811"/>
                    <a:pt x="290" y="858"/>
                  </a:cubicBezTo>
                  <a:cubicBezTo>
                    <a:pt x="244" y="892"/>
                    <a:pt x="221" y="950"/>
                    <a:pt x="221" y="997"/>
                  </a:cubicBezTo>
                  <a:cubicBezTo>
                    <a:pt x="221" y="1031"/>
                    <a:pt x="232" y="1054"/>
                    <a:pt x="244" y="1078"/>
                  </a:cubicBezTo>
                  <a:cubicBezTo>
                    <a:pt x="255" y="1089"/>
                    <a:pt x="290" y="1101"/>
                    <a:pt x="302" y="1112"/>
                  </a:cubicBezTo>
                  <a:cubicBezTo>
                    <a:pt x="394" y="1147"/>
                    <a:pt x="464" y="1147"/>
                    <a:pt x="533" y="1147"/>
                  </a:cubicBezTo>
                  <a:cubicBezTo>
                    <a:pt x="684" y="1135"/>
                    <a:pt x="777" y="1089"/>
                    <a:pt x="858" y="1054"/>
                  </a:cubicBezTo>
                  <a:cubicBezTo>
                    <a:pt x="927" y="1031"/>
                    <a:pt x="973" y="1020"/>
                    <a:pt x="950" y="997"/>
                  </a:cubicBezTo>
                  <a:lnTo>
                    <a:pt x="950" y="997"/>
                  </a:lnTo>
                  <a:cubicBezTo>
                    <a:pt x="950" y="997"/>
                    <a:pt x="916" y="1020"/>
                    <a:pt x="835" y="1031"/>
                  </a:cubicBezTo>
                  <a:cubicBezTo>
                    <a:pt x="765" y="1066"/>
                    <a:pt x="661" y="1089"/>
                    <a:pt x="522" y="1101"/>
                  </a:cubicBezTo>
                  <a:cubicBezTo>
                    <a:pt x="452" y="1101"/>
                    <a:pt x="371" y="1101"/>
                    <a:pt x="302" y="1078"/>
                  </a:cubicBezTo>
                  <a:cubicBezTo>
                    <a:pt x="279" y="1054"/>
                    <a:pt x="244" y="1031"/>
                    <a:pt x="244" y="985"/>
                  </a:cubicBezTo>
                  <a:cubicBezTo>
                    <a:pt x="244" y="950"/>
                    <a:pt x="279" y="915"/>
                    <a:pt x="302" y="881"/>
                  </a:cubicBezTo>
                  <a:cubicBezTo>
                    <a:pt x="336" y="858"/>
                    <a:pt x="371" y="846"/>
                    <a:pt x="418" y="811"/>
                  </a:cubicBezTo>
                  <a:lnTo>
                    <a:pt x="545" y="730"/>
                  </a:lnTo>
                  <a:cubicBezTo>
                    <a:pt x="638" y="672"/>
                    <a:pt x="719" y="614"/>
                    <a:pt x="823" y="568"/>
                  </a:cubicBezTo>
                  <a:lnTo>
                    <a:pt x="811" y="522"/>
                  </a:lnTo>
                  <a:cubicBezTo>
                    <a:pt x="811" y="522"/>
                    <a:pt x="811" y="522"/>
                    <a:pt x="811" y="522"/>
                  </a:cubicBezTo>
                  <a:lnTo>
                    <a:pt x="811" y="522"/>
                  </a:lnTo>
                  <a:cubicBezTo>
                    <a:pt x="765" y="533"/>
                    <a:pt x="707" y="568"/>
                    <a:pt x="661" y="580"/>
                  </a:cubicBezTo>
                  <a:cubicBezTo>
                    <a:pt x="603" y="591"/>
                    <a:pt x="545" y="626"/>
                    <a:pt x="510" y="637"/>
                  </a:cubicBezTo>
                  <a:cubicBezTo>
                    <a:pt x="475" y="649"/>
                    <a:pt x="452" y="649"/>
                    <a:pt x="429" y="649"/>
                  </a:cubicBezTo>
                  <a:cubicBezTo>
                    <a:pt x="406" y="649"/>
                    <a:pt x="371" y="672"/>
                    <a:pt x="348" y="672"/>
                  </a:cubicBezTo>
                  <a:cubicBezTo>
                    <a:pt x="319" y="678"/>
                    <a:pt x="293" y="681"/>
                    <a:pt x="268" y="681"/>
                  </a:cubicBezTo>
                  <a:cubicBezTo>
                    <a:pt x="244" y="681"/>
                    <a:pt x="221" y="678"/>
                    <a:pt x="198" y="672"/>
                  </a:cubicBezTo>
                  <a:cubicBezTo>
                    <a:pt x="163" y="649"/>
                    <a:pt x="116" y="614"/>
                    <a:pt x="82" y="580"/>
                  </a:cubicBezTo>
                  <a:cubicBezTo>
                    <a:pt x="59" y="533"/>
                    <a:pt x="59" y="498"/>
                    <a:pt x="70" y="452"/>
                  </a:cubicBezTo>
                  <a:cubicBezTo>
                    <a:pt x="82" y="406"/>
                    <a:pt x="116" y="383"/>
                    <a:pt x="163" y="348"/>
                  </a:cubicBezTo>
                  <a:cubicBezTo>
                    <a:pt x="232" y="290"/>
                    <a:pt x="302" y="267"/>
                    <a:pt x="371" y="232"/>
                  </a:cubicBezTo>
                  <a:cubicBezTo>
                    <a:pt x="522" y="174"/>
                    <a:pt x="638" y="128"/>
                    <a:pt x="707" y="93"/>
                  </a:cubicBezTo>
                  <a:cubicBezTo>
                    <a:pt x="788" y="35"/>
                    <a:pt x="823" y="0"/>
                    <a:pt x="823" y="0"/>
                  </a:cubicBezTo>
                  <a:close/>
                </a:path>
              </a:pathLst>
            </a:custGeom>
            <a:solidFill>
              <a:srgbClr val="FF9A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2761;p45">
              <a:extLst>
                <a:ext uri="{FF2B5EF4-FFF2-40B4-BE49-F238E27FC236}">
                  <a16:creationId xmlns:a16="http://schemas.microsoft.com/office/drawing/2014/main" id="{571EFB9A-1929-C433-307E-D2BD47DF4BFA}"/>
                </a:ext>
              </a:extLst>
            </p:cNvPr>
            <p:cNvSpPr/>
            <p:nvPr/>
          </p:nvSpPr>
          <p:spPr>
            <a:xfrm>
              <a:off x="2917458" y="2357936"/>
              <a:ext cx="60364" cy="46455"/>
            </a:xfrm>
            <a:custGeom>
              <a:avLst/>
              <a:gdLst/>
              <a:ahLst/>
              <a:cxnLst/>
              <a:rect l="l" t="t" r="r" b="b"/>
              <a:pathLst>
                <a:path w="881" h="678" extrusionOk="0">
                  <a:moveTo>
                    <a:pt x="788" y="1"/>
                  </a:moveTo>
                  <a:cubicBezTo>
                    <a:pt x="788" y="1"/>
                    <a:pt x="684" y="12"/>
                    <a:pt x="522" y="93"/>
                  </a:cubicBezTo>
                  <a:cubicBezTo>
                    <a:pt x="452" y="128"/>
                    <a:pt x="348" y="174"/>
                    <a:pt x="256" y="232"/>
                  </a:cubicBezTo>
                  <a:cubicBezTo>
                    <a:pt x="221" y="267"/>
                    <a:pt x="163" y="302"/>
                    <a:pt x="117" y="337"/>
                  </a:cubicBezTo>
                  <a:cubicBezTo>
                    <a:pt x="70" y="383"/>
                    <a:pt x="12" y="418"/>
                    <a:pt x="1" y="510"/>
                  </a:cubicBezTo>
                  <a:cubicBezTo>
                    <a:pt x="1" y="557"/>
                    <a:pt x="12" y="591"/>
                    <a:pt x="47" y="626"/>
                  </a:cubicBezTo>
                  <a:cubicBezTo>
                    <a:pt x="70" y="649"/>
                    <a:pt x="105" y="672"/>
                    <a:pt x="140" y="672"/>
                  </a:cubicBezTo>
                  <a:cubicBezTo>
                    <a:pt x="167" y="676"/>
                    <a:pt x="191" y="678"/>
                    <a:pt x="214" y="678"/>
                  </a:cubicBezTo>
                  <a:cubicBezTo>
                    <a:pt x="259" y="678"/>
                    <a:pt x="298" y="672"/>
                    <a:pt x="337" y="672"/>
                  </a:cubicBezTo>
                  <a:cubicBezTo>
                    <a:pt x="452" y="649"/>
                    <a:pt x="545" y="626"/>
                    <a:pt x="626" y="615"/>
                  </a:cubicBezTo>
                  <a:cubicBezTo>
                    <a:pt x="777" y="568"/>
                    <a:pt x="881" y="510"/>
                    <a:pt x="881" y="510"/>
                  </a:cubicBezTo>
                  <a:lnTo>
                    <a:pt x="881" y="510"/>
                  </a:lnTo>
                  <a:cubicBezTo>
                    <a:pt x="881" y="510"/>
                    <a:pt x="788" y="533"/>
                    <a:pt x="626" y="580"/>
                  </a:cubicBezTo>
                  <a:cubicBezTo>
                    <a:pt x="533" y="591"/>
                    <a:pt x="429" y="626"/>
                    <a:pt x="337" y="638"/>
                  </a:cubicBezTo>
                  <a:cubicBezTo>
                    <a:pt x="298" y="638"/>
                    <a:pt x="259" y="643"/>
                    <a:pt x="221" y="643"/>
                  </a:cubicBezTo>
                  <a:cubicBezTo>
                    <a:pt x="201" y="643"/>
                    <a:pt x="182" y="642"/>
                    <a:pt x="163" y="638"/>
                  </a:cubicBezTo>
                  <a:cubicBezTo>
                    <a:pt x="105" y="626"/>
                    <a:pt x="59" y="580"/>
                    <a:pt x="59" y="533"/>
                  </a:cubicBezTo>
                  <a:cubicBezTo>
                    <a:pt x="59" y="476"/>
                    <a:pt x="117" y="429"/>
                    <a:pt x="163" y="406"/>
                  </a:cubicBezTo>
                  <a:cubicBezTo>
                    <a:pt x="209" y="360"/>
                    <a:pt x="256" y="337"/>
                    <a:pt x="302" y="302"/>
                  </a:cubicBezTo>
                  <a:cubicBezTo>
                    <a:pt x="394" y="232"/>
                    <a:pt x="476" y="186"/>
                    <a:pt x="568" y="140"/>
                  </a:cubicBezTo>
                  <a:cubicBezTo>
                    <a:pt x="684" y="47"/>
                    <a:pt x="788" y="1"/>
                    <a:pt x="788" y="1"/>
                  </a:cubicBezTo>
                  <a:close/>
                </a:path>
              </a:pathLst>
            </a:custGeom>
            <a:solidFill>
              <a:srgbClr val="FF9A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2762;p45">
              <a:extLst>
                <a:ext uri="{FF2B5EF4-FFF2-40B4-BE49-F238E27FC236}">
                  <a16:creationId xmlns:a16="http://schemas.microsoft.com/office/drawing/2014/main" id="{7330D33C-974B-3411-6727-D2E2500DC75B}"/>
                </a:ext>
              </a:extLst>
            </p:cNvPr>
            <p:cNvSpPr/>
            <p:nvPr/>
          </p:nvSpPr>
          <p:spPr>
            <a:xfrm>
              <a:off x="2467512" y="2168282"/>
              <a:ext cx="411927" cy="539644"/>
            </a:xfrm>
            <a:custGeom>
              <a:avLst/>
              <a:gdLst/>
              <a:ahLst/>
              <a:cxnLst/>
              <a:rect l="l" t="t" r="r" b="b"/>
              <a:pathLst>
                <a:path w="6012" h="7876" extrusionOk="0">
                  <a:moveTo>
                    <a:pt x="1" y="1"/>
                  </a:moveTo>
                  <a:lnTo>
                    <a:pt x="846" y="6637"/>
                  </a:lnTo>
                  <a:lnTo>
                    <a:pt x="1043" y="7123"/>
                  </a:lnTo>
                  <a:cubicBezTo>
                    <a:pt x="1280" y="7672"/>
                    <a:pt x="1681" y="7875"/>
                    <a:pt x="2139" y="7875"/>
                  </a:cubicBezTo>
                  <a:cubicBezTo>
                    <a:pt x="2531" y="7875"/>
                    <a:pt x="2965" y="7726"/>
                    <a:pt x="3371" y="7517"/>
                  </a:cubicBezTo>
                  <a:lnTo>
                    <a:pt x="3452" y="7471"/>
                  </a:lnTo>
                  <a:lnTo>
                    <a:pt x="6012" y="5409"/>
                  </a:lnTo>
                  <a:lnTo>
                    <a:pt x="5166" y="3869"/>
                  </a:lnTo>
                  <a:lnTo>
                    <a:pt x="2815" y="5039"/>
                  </a:lnTo>
                  <a:lnTo>
                    <a:pt x="1541" y="962"/>
                  </a:lnTo>
                  <a:cubicBezTo>
                    <a:pt x="1425" y="580"/>
                    <a:pt x="1136" y="290"/>
                    <a:pt x="777" y="174"/>
                  </a:cubicBezTo>
                  <a:lnTo>
                    <a:pt x="1" y="1"/>
                  </a:lnTo>
                  <a:close/>
                </a:path>
              </a:pathLst>
            </a:custGeom>
            <a:solidFill>
              <a:srgbClr val="FC53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2763;p45">
              <a:extLst>
                <a:ext uri="{FF2B5EF4-FFF2-40B4-BE49-F238E27FC236}">
                  <a16:creationId xmlns:a16="http://schemas.microsoft.com/office/drawing/2014/main" id="{42738670-329F-780B-944A-372289F834A0}"/>
                </a:ext>
              </a:extLst>
            </p:cNvPr>
            <p:cNvSpPr/>
            <p:nvPr/>
          </p:nvSpPr>
          <p:spPr>
            <a:xfrm>
              <a:off x="2638940" y="2514976"/>
              <a:ext cx="23844" cy="79549"/>
            </a:xfrm>
            <a:custGeom>
              <a:avLst/>
              <a:gdLst/>
              <a:ahLst/>
              <a:cxnLst/>
              <a:rect l="l" t="t" r="r" b="b"/>
              <a:pathLst>
                <a:path w="348" h="1161" extrusionOk="0">
                  <a:moveTo>
                    <a:pt x="332" y="0"/>
                  </a:moveTo>
                  <a:cubicBezTo>
                    <a:pt x="300" y="0"/>
                    <a:pt x="170" y="226"/>
                    <a:pt x="82" y="546"/>
                  </a:cubicBezTo>
                  <a:cubicBezTo>
                    <a:pt x="0" y="882"/>
                    <a:pt x="12" y="1160"/>
                    <a:pt x="24" y="1160"/>
                  </a:cubicBezTo>
                  <a:cubicBezTo>
                    <a:pt x="47" y="1160"/>
                    <a:pt x="47" y="882"/>
                    <a:pt x="128" y="558"/>
                  </a:cubicBezTo>
                  <a:cubicBezTo>
                    <a:pt x="221" y="245"/>
                    <a:pt x="348" y="13"/>
                    <a:pt x="336" y="2"/>
                  </a:cubicBezTo>
                  <a:cubicBezTo>
                    <a:pt x="335" y="1"/>
                    <a:pt x="334" y="0"/>
                    <a:pt x="332"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2764;p45">
              <a:extLst>
                <a:ext uri="{FF2B5EF4-FFF2-40B4-BE49-F238E27FC236}">
                  <a16:creationId xmlns:a16="http://schemas.microsoft.com/office/drawing/2014/main" id="{B74699B1-9201-EC2B-2CC4-05F124DA60BE}"/>
                </a:ext>
              </a:extLst>
            </p:cNvPr>
            <p:cNvSpPr/>
            <p:nvPr/>
          </p:nvSpPr>
          <p:spPr>
            <a:xfrm>
              <a:off x="2112803" y="2127035"/>
              <a:ext cx="411174" cy="761846"/>
            </a:xfrm>
            <a:custGeom>
              <a:avLst/>
              <a:gdLst/>
              <a:ahLst/>
              <a:cxnLst/>
              <a:rect l="l" t="t" r="r" b="b"/>
              <a:pathLst>
                <a:path w="6001" h="11119" extrusionOk="0">
                  <a:moveTo>
                    <a:pt x="1425" y="0"/>
                  </a:moveTo>
                  <a:lnTo>
                    <a:pt x="1" y="2734"/>
                  </a:lnTo>
                  <a:lnTo>
                    <a:pt x="858" y="10771"/>
                  </a:lnTo>
                  <a:lnTo>
                    <a:pt x="5618" y="11119"/>
                  </a:lnTo>
                  <a:lnTo>
                    <a:pt x="6000" y="10795"/>
                  </a:lnTo>
                  <a:lnTo>
                    <a:pt x="5873" y="4726"/>
                  </a:lnTo>
                  <a:lnTo>
                    <a:pt x="4159" y="417"/>
                  </a:lnTo>
                  <a:cubicBezTo>
                    <a:pt x="3977" y="760"/>
                    <a:pt x="3664" y="901"/>
                    <a:pt x="3264" y="901"/>
                  </a:cubicBezTo>
                  <a:cubicBezTo>
                    <a:pt x="3205" y="901"/>
                    <a:pt x="3144" y="898"/>
                    <a:pt x="3082" y="892"/>
                  </a:cubicBezTo>
                  <a:cubicBezTo>
                    <a:pt x="2769" y="869"/>
                    <a:pt x="2468" y="753"/>
                    <a:pt x="2201" y="556"/>
                  </a:cubicBezTo>
                  <a:lnTo>
                    <a:pt x="1425"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2765;p45">
              <a:extLst>
                <a:ext uri="{FF2B5EF4-FFF2-40B4-BE49-F238E27FC236}">
                  <a16:creationId xmlns:a16="http://schemas.microsoft.com/office/drawing/2014/main" id="{A5F7CECD-6A88-CD1A-240F-7D28BA67CF4D}"/>
                </a:ext>
              </a:extLst>
            </p:cNvPr>
            <p:cNvSpPr/>
            <p:nvPr/>
          </p:nvSpPr>
          <p:spPr>
            <a:xfrm>
              <a:off x="1936648" y="2125459"/>
              <a:ext cx="381780" cy="1118069"/>
            </a:xfrm>
            <a:custGeom>
              <a:avLst/>
              <a:gdLst/>
              <a:ahLst/>
              <a:cxnLst/>
              <a:rect l="l" t="t" r="r" b="b"/>
              <a:pathLst>
                <a:path w="5572" h="16318" extrusionOk="0">
                  <a:moveTo>
                    <a:pt x="3996" y="0"/>
                  </a:moveTo>
                  <a:lnTo>
                    <a:pt x="3417" y="637"/>
                  </a:lnTo>
                  <a:lnTo>
                    <a:pt x="696" y="1297"/>
                  </a:lnTo>
                  <a:lnTo>
                    <a:pt x="2282" y="9011"/>
                  </a:lnTo>
                  <a:lnTo>
                    <a:pt x="1066" y="11987"/>
                  </a:lnTo>
                  <a:cubicBezTo>
                    <a:pt x="939" y="12312"/>
                    <a:pt x="834" y="12624"/>
                    <a:pt x="753" y="12960"/>
                  </a:cubicBezTo>
                  <a:lnTo>
                    <a:pt x="1" y="15891"/>
                  </a:lnTo>
                  <a:cubicBezTo>
                    <a:pt x="1" y="15891"/>
                    <a:pt x="1582" y="16318"/>
                    <a:pt x="2589" y="16318"/>
                  </a:cubicBezTo>
                  <a:cubicBezTo>
                    <a:pt x="2865" y="16318"/>
                    <a:pt x="3099" y="16286"/>
                    <a:pt x="3244" y="16203"/>
                  </a:cubicBezTo>
                  <a:cubicBezTo>
                    <a:pt x="3904" y="15833"/>
                    <a:pt x="4714" y="12092"/>
                    <a:pt x="4969" y="11211"/>
                  </a:cubicBezTo>
                  <a:cubicBezTo>
                    <a:pt x="5212" y="10331"/>
                    <a:pt x="5571" y="7691"/>
                    <a:pt x="5409" y="6289"/>
                  </a:cubicBezTo>
                  <a:cubicBezTo>
                    <a:pt x="5236" y="4888"/>
                    <a:pt x="4807" y="3324"/>
                    <a:pt x="4656" y="2618"/>
                  </a:cubicBezTo>
                  <a:cubicBezTo>
                    <a:pt x="4506" y="1900"/>
                    <a:pt x="3996" y="0"/>
                    <a:pt x="3996" y="0"/>
                  </a:cubicBezTo>
                  <a:close/>
                </a:path>
              </a:pathLst>
            </a:custGeom>
            <a:solidFill>
              <a:srgbClr val="FC53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2766;p45">
              <a:extLst>
                <a:ext uri="{FF2B5EF4-FFF2-40B4-BE49-F238E27FC236}">
                  <a16:creationId xmlns:a16="http://schemas.microsoft.com/office/drawing/2014/main" id="{20FC2C81-F6B0-7026-6224-1FF08786AAB0}"/>
                </a:ext>
              </a:extLst>
            </p:cNvPr>
            <p:cNvSpPr/>
            <p:nvPr/>
          </p:nvSpPr>
          <p:spPr>
            <a:xfrm>
              <a:off x="1818389" y="2213503"/>
              <a:ext cx="353208" cy="719023"/>
            </a:xfrm>
            <a:custGeom>
              <a:avLst/>
              <a:gdLst/>
              <a:ahLst/>
              <a:cxnLst/>
              <a:rect l="l" t="t" r="r" b="b"/>
              <a:pathLst>
                <a:path w="5155" h="10494" extrusionOk="0">
                  <a:moveTo>
                    <a:pt x="2422" y="1"/>
                  </a:moveTo>
                  <a:cubicBezTo>
                    <a:pt x="2422" y="1"/>
                    <a:pt x="1900" y="360"/>
                    <a:pt x="1564" y="1715"/>
                  </a:cubicBezTo>
                  <a:cubicBezTo>
                    <a:pt x="1205" y="3139"/>
                    <a:pt x="1" y="7019"/>
                    <a:pt x="70" y="7934"/>
                  </a:cubicBezTo>
                  <a:cubicBezTo>
                    <a:pt x="151" y="8838"/>
                    <a:pt x="4958" y="10494"/>
                    <a:pt x="4958" y="10494"/>
                  </a:cubicBezTo>
                  <a:lnTo>
                    <a:pt x="5155" y="7958"/>
                  </a:lnTo>
                  <a:lnTo>
                    <a:pt x="2908" y="6788"/>
                  </a:lnTo>
                  <a:lnTo>
                    <a:pt x="3522" y="4402"/>
                  </a:lnTo>
                  <a:lnTo>
                    <a:pt x="2422" y="1"/>
                  </a:lnTo>
                  <a:close/>
                </a:path>
              </a:pathLst>
            </a:custGeom>
            <a:solidFill>
              <a:srgbClr val="FC53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2767;p45">
              <a:extLst>
                <a:ext uri="{FF2B5EF4-FFF2-40B4-BE49-F238E27FC236}">
                  <a16:creationId xmlns:a16="http://schemas.microsoft.com/office/drawing/2014/main" id="{A02FCBBD-50A3-7204-508F-8E9A67EA1F8F}"/>
                </a:ext>
              </a:extLst>
            </p:cNvPr>
            <p:cNvSpPr/>
            <p:nvPr/>
          </p:nvSpPr>
          <p:spPr>
            <a:xfrm>
              <a:off x="2398516" y="2115935"/>
              <a:ext cx="222271" cy="1075314"/>
            </a:xfrm>
            <a:custGeom>
              <a:avLst/>
              <a:gdLst/>
              <a:ahLst/>
              <a:cxnLst/>
              <a:rect l="l" t="t" r="r" b="b"/>
              <a:pathLst>
                <a:path w="3244" h="15694" extrusionOk="0">
                  <a:moveTo>
                    <a:pt x="0" y="0"/>
                  </a:moveTo>
                  <a:lnTo>
                    <a:pt x="0" y="579"/>
                  </a:lnTo>
                  <a:cubicBezTo>
                    <a:pt x="0" y="579"/>
                    <a:pt x="892" y="4123"/>
                    <a:pt x="1135" y="5548"/>
                  </a:cubicBezTo>
                  <a:cubicBezTo>
                    <a:pt x="1378" y="6961"/>
                    <a:pt x="1425" y="9880"/>
                    <a:pt x="1425" y="11049"/>
                  </a:cubicBezTo>
                  <a:cubicBezTo>
                    <a:pt x="1425" y="12231"/>
                    <a:pt x="1876" y="15694"/>
                    <a:pt x="1876" y="15694"/>
                  </a:cubicBezTo>
                  <a:cubicBezTo>
                    <a:pt x="1876" y="15694"/>
                    <a:pt x="3046" y="15520"/>
                    <a:pt x="3150" y="15277"/>
                  </a:cubicBezTo>
                  <a:cubicBezTo>
                    <a:pt x="3243" y="15033"/>
                    <a:pt x="2120" y="11015"/>
                    <a:pt x="2120" y="10725"/>
                  </a:cubicBezTo>
                  <a:cubicBezTo>
                    <a:pt x="2120" y="10435"/>
                    <a:pt x="2351" y="4170"/>
                    <a:pt x="2351" y="3602"/>
                  </a:cubicBezTo>
                  <a:cubicBezTo>
                    <a:pt x="2351" y="3023"/>
                    <a:pt x="1946" y="973"/>
                    <a:pt x="1946" y="973"/>
                  </a:cubicBezTo>
                  <a:lnTo>
                    <a:pt x="382" y="579"/>
                  </a:lnTo>
                  <a:lnTo>
                    <a:pt x="0" y="0"/>
                  </a:lnTo>
                  <a:close/>
                </a:path>
              </a:pathLst>
            </a:custGeom>
            <a:solidFill>
              <a:srgbClr val="FC53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2768;p45">
              <a:extLst>
                <a:ext uri="{FF2B5EF4-FFF2-40B4-BE49-F238E27FC236}">
                  <a16:creationId xmlns:a16="http://schemas.microsoft.com/office/drawing/2014/main" id="{1E76660B-2C04-B695-90A8-12224E02CC45}"/>
                </a:ext>
              </a:extLst>
            </p:cNvPr>
            <p:cNvSpPr/>
            <p:nvPr/>
          </p:nvSpPr>
          <p:spPr>
            <a:xfrm>
              <a:off x="2426265" y="2163554"/>
              <a:ext cx="83386" cy="748348"/>
            </a:xfrm>
            <a:custGeom>
              <a:avLst/>
              <a:gdLst/>
              <a:ahLst/>
              <a:cxnLst/>
              <a:rect l="l" t="t" r="r" b="b"/>
              <a:pathLst>
                <a:path w="1217" h="10922" extrusionOk="0">
                  <a:moveTo>
                    <a:pt x="1" y="0"/>
                  </a:moveTo>
                  <a:lnTo>
                    <a:pt x="1" y="0"/>
                  </a:lnTo>
                  <a:cubicBezTo>
                    <a:pt x="47" y="70"/>
                    <a:pt x="93" y="174"/>
                    <a:pt x="163" y="290"/>
                  </a:cubicBezTo>
                  <a:cubicBezTo>
                    <a:pt x="313" y="556"/>
                    <a:pt x="499" y="915"/>
                    <a:pt x="684" y="1390"/>
                  </a:cubicBezTo>
                  <a:cubicBezTo>
                    <a:pt x="788" y="1622"/>
                    <a:pt x="869" y="1900"/>
                    <a:pt x="916" y="2189"/>
                  </a:cubicBezTo>
                  <a:cubicBezTo>
                    <a:pt x="973" y="2490"/>
                    <a:pt x="1020" y="2815"/>
                    <a:pt x="1043" y="3139"/>
                  </a:cubicBezTo>
                  <a:cubicBezTo>
                    <a:pt x="1078" y="3475"/>
                    <a:pt x="1101" y="3834"/>
                    <a:pt x="1136" y="4204"/>
                  </a:cubicBezTo>
                  <a:cubicBezTo>
                    <a:pt x="1147" y="4390"/>
                    <a:pt x="1159" y="4575"/>
                    <a:pt x="1159" y="4760"/>
                  </a:cubicBezTo>
                  <a:lnTo>
                    <a:pt x="1159" y="5339"/>
                  </a:lnTo>
                  <a:cubicBezTo>
                    <a:pt x="1147" y="6903"/>
                    <a:pt x="1101" y="8327"/>
                    <a:pt x="1078" y="9358"/>
                  </a:cubicBezTo>
                  <a:cubicBezTo>
                    <a:pt x="1066" y="9856"/>
                    <a:pt x="1043" y="10285"/>
                    <a:pt x="1043" y="10574"/>
                  </a:cubicBezTo>
                  <a:lnTo>
                    <a:pt x="1043" y="10899"/>
                  </a:lnTo>
                  <a:lnTo>
                    <a:pt x="1043" y="10922"/>
                  </a:lnTo>
                  <a:cubicBezTo>
                    <a:pt x="1043" y="10829"/>
                    <a:pt x="1055" y="10725"/>
                    <a:pt x="1055" y="10586"/>
                  </a:cubicBezTo>
                  <a:cubicBezTo>
                    <a:pt x="1078" y="10296"/>
                    <a:pt x="1089" y="9879"/>
                    <a:pt x="1101" y="9370"/>
                  </a:cubicBezTo>
                  <a:cubicBezTo>
                    <a:pt x="1147" y="8339"/>
                    <a:pt x="1194" y="6926"/>
                    <a:pt x="1217" y="5363"/>
                  </a:cubicBezTo>
                  <a:lnTo>
                    <a:pt x="1217" y="4783"/>
                  </a:lnTo>
                  <a:cubicBezTo>
                    <a:pt x="1217" y="4587"/>
                    <a:pt x="1205" y="4401"/>
                    <a:pt x="1194" y="4216"/>
                  </a:cubicBezTo>
                  <a:cubicBezTo>
                    <a:pt x="1159" y="3857"/>
                    <a:pt x="1112" y="3486"/>
                    <a:pt x="1089" y="3162"/>
                  </a:cubicBezTo>
                  <a:cubicBezTo>
                    <a:pt x="1043" y="2826"/>
                    <a:pt x="1020" y="2502"/>
                    <a:pt x="962" y="2201"/>
                  </a:cubicBezTo>
                  <a:cubicBezTo>
                    <a:pt x="904" y="1900"/>
                    <a:pt x="811" y="1622"/>
                    <a:pt x="719" y="1390"/>
                  </a:cubicBezTo>
                  <a:cubicBezTo>
                    <a:pt x="522" y="915"/>
                    <a:pt x="325" y="533"/>
                    <a:pt x="174" y="290"/>
                  </a:cubicBezTo>
                  <a:cubicBezTo>
                    <a:pt x="105" y="162"/>
                    <a:pt x="47" y="58"/>
                    <a:pt x="1"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2769;p45">
              <a:extLst>
                <a:ext uri="{FF2B5EF4-FFF2-40B4-BE49-F238E27FC236}">
                  <a16:creationId xmlns:a16="http://schemas.microsoft.com/office/drawing/2014/main" id="{4BAFFDE1-FED5-BB2C-02E5-D5B0EEF362B9}"/>
                </a:ext>
              </a:extLst>
            </p:cNvPr>
            <p:cNvSpPr/>
            <p:nvPr/>
          </p:nvSpPr>
          <p:spPr>
            <a:xfrm>
              <a:off x="2160422" y="2178628"/>
              <a:ext cx="142105" cy="578562"/>
            </a:xfrm>
            <a:custGeom>
              <a:avLst/>
              <a:gdLst/>
              <a:ahLst/>
              <a:cxnLst/>
              <a:rect l="l" t="t" r="r" b="b"/>
              <a:pathLst>
                <a:path w="2074" h="8444" extrusionOk="0">
                  <a:moveTo>
                    <a:pt x="1" y="0"/>
                  </a:moveTo>
                  <a:lnTo>
                    <a:pt x="1" y="81"/>
                  </a:lnTo>
                  <a:cubicBezTo>
                    <a:pt x="1" y="139"/>
                    <a:pt x="24" y="232"/>
                    <a:pt x="35" y="348"/>
                  </a:cubicBezTo>
                  <a:cubicBezTo>
                    <a:pt x="59" y="568"/>
                    <a:pt x="105" y="880"/>
                    <a:pt x="174" y="1274"/>
                  </a:cubicBezTo>
                  <a:cubicBezTo>
                    <a:pt x="221" y="1471"/>
                    <a:pt x="267" y="1691"/>
                    <a:pt x="337" y="1911"/>
                  </a:cubicBezTo>
                  <a:cubicBezTo>
                    <a:pt x="406" y="2143"/>
                    <a:pt x="522" y="2363"/>
                    <a:pt x="638" y="2606"/>
                  </a:cubicBezTo>
                  <a:cubicBezTo>
                    <a:pt x="869" y="3081"/>
                    <a:pt x="1124" y="3602"/>
                    <a:pt x="1356" y="4170"/>
                  </a:cubicBezTo>
                  <a:cubicBezTo>
                    <a:pt x="1587" y="4714"/>
                    <a:pt x="1784" y="5270"/>
                    <a:pt x="1912" y="5780"/>
                  </a:cubicBezTo>
                  <a:cubicBezTo>
                    <a:pt x="1970" y="6023"/>
                    <a:pt x="2016" y="6266"/>
                    <a:pt x="2004" y="6498"/>
                  </a:cubicBezTo>
                  <a:cubicBezTo>
                    <a:pt x="1993" y="6729"/>
                    <a:pt x="1970" y="6949"/>
                    <a:pt x="1970" y="7146"/>
                  </a:cubicBezTo>
                  <a:cubicBezTo>
                    <a:pt x="1958" y="7552"/>
                    <a:pt x="1970" y="7876"/>
                    <a:pt x="1993" y="8096"/>
                  </a:cubicBezTo>
                  <a:cubicBezTo>
                    <a:pt x="1993" y="8212"/>
                    <a:pt x="2004" y="8293"/>
                    <a:pt x="2004" y="8351"/>
                  </a:cubicBezTo>
                  <a:cubicBezTo>
                    <a:pt x="2016" y="8409"/>
                    <a:pt x="2016" y="8443"/>
                    <a:pt x="2016" y="8443"/>
                  </a:cubicBezTo>
                  <a:cubicBezTo>
                    <a:pt x="2016" y="8443"/>
                    <a:pt x="2016" y="8409"/>
                    <a:pt x="2051" y="8339"/>
                  </a:cubicBezTo>
                  <a:cubicBezTo>
                    <a:pt x="2051" y="8270"/>
                    <a:pt x="2027" y="8177"/>
                    <a:pt x="2027" y="8073"/>
                  </a:cubicBezTo>
                  <a:cubicBezTo>
                    <a:pt x="2027" y="7841"/>
                    <a:pt x="2016" y="7528"/>
                    <a:pt x="2027" y="7135"/>
                  </a:cubicBezTo>
                  <a:cubicBezTo>
                    <a:pt x="2027" y="6938"/>
                    <a:pt x="2051" y="6718"/>
                    <a:pt x="2062" y="6486"/>
                  </a:cubicBezTo>
                  <a:cubicBezTo>
                    <a:pt x="2074" y="6254"/>
                    <a:pt x="2027" y="6011"/>
                    <a:pt x="1970" y="5745"/>
                  </a:cubicBezTo>
                  <a:cubicBezTo>
                    <a:pt x="1842" y="5235"/>
                    <a:pt x="1645" y="4691"/>
                    <a:pt x="1414" y="4123"/>
                  </a:cubicBezTo>
                  <a:cubicBezTo>
                    <a:pt x="1182" y="3556"/>
                    <a:pt x="927" y="3035"/>
                    <a:pt x="696" y="2560"/>
                  </a:cubicBezTo>
                  <a:cubicBezTo>
                    <a:pt x="580" y="2317"/>
                    <a:pt x="464" y="2097"/>
                    <a:pt x="394" y="1876"/>
                  </a:cubicBezTo>
                  <a:cubicBezTo>
                    <a:pt x="325" y="1668"/>
                    <a:pt x="279" y="1448"/>
                    <a:pt x="232" y="1263"/>
                  </a:cubicBezTo>
                  <a:cubicBezTo>
                    <a:pt x="151" y="869"/>
                    <a:pt x="93" y="545"/>
                    <a:pt x="59" y="336"/>
                  </a:cubicBezTo>
                  <a:cubicBezTo>
                    <a:pt x="47" y="232"/>
                    <a:pt x="35" y="139"/>
                    <a:pt x="24" y="81"/>
                  </a:cubicBezTo>
                  <a:cubicBezTo>
                    <a:pt x="24" y="23"/>
                    <a:pt x="1" y="0"/>
                    <a:pt x="1"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2770;p45">
              <a:extLst>
                <a:ext uri="{FF2B5EF4-FFF2-40B4-BE49-F238E27FC236}">
                  <a16:creationId xmlns:a16="http://schemas.microsoft.com/office/drawing/2014/main" id="{2D93B5B7-7CF2-BCC1-AF62-028CB0196D45}"/>
                </a:ext>
              </a:extLst>
            </p:cNvPr>
            <p:cNvSpPr/>
            <p:nvPr/>
          </p:nvSpPr>
          <p:spPr>
            <a:xfrm>
              <a:off x="2258811" y="2634332"/>
              <a:ext cx="530188" cy="240702"/>
            </a:xfrm>
            <a:custGeom>
              <a:avLst/>
              <a:gdLst/>
              <a:ahLst/>
              <a:cxnLst/>
              <a:rect l="l" t="t" r="r" b="b"/>
              <a:pathLst>
                <a:path w="7738" h="3513" extrusionOk="0">
                  <a:moveTo>
                    <a:pt x="884" y="1"/>
                  </a:moveTo>
                  <a:cubicBezTo>
                    <a:pt x="788" y="1"/>
                    <a:pt x="702" y="73"/>
                    <a:pt x="673" y="171"/>
                  </a:cubicBezTo>
                  <a:lnTo>
                    <a:pt x="47" y="2093"/>
                  </a:lnTo>
                  <a:cubicBezTo>
                    <a:pt x="1" y="2232"/>
                    <a:pt x="93" y="2383"/>
                    <a:pt x="232" y="2406"/>
                  </a:cubicBezTo>
                  <a:lnTo>
                    <a:pt x="6035" y="3506"/>
                  </a:lnTo>
                  <a:cubicBezTo>
                    <a:pt x="6053" y="3511"/>
                    <a:pt x="6071" y="3513"/>
                    <a:pt x="6089" y="3513"/>
                  </a:cubicBezTo>
                  <a:cubicBezTo>
                    <a:pt x="6171" y="3513"/>
                    <a:pt x="6242" y="3471"/>
                    <a:pt x="6290" y="3414"/>
                  </a:cubicBezTo>
                  <a:lnTo>
                    <a:pt x="7633" y="1595"/>
                  </a:lnTo>
                  <a:cubicBezTo>
                    <a:pt x="7737" y="1456"/>
                    <a:pt x="7656" y="1248"/>
                    <a:pt x="7459" y="1225"/>
                  </a:cubicBezTo>
                  <a:lnTo>
                    <a:pt x="939" y="9"/>
                  </a:lnTo>
                  <a:cubicBezTo>
                    <a:pt x="921" y="3"/>
                    <a:pt x="902" y="1"/>
                    <a:pt x="884"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2771;p45">
              <a:extLst>
                <a:ext uri="{FF2B5EF4-FFF2-40B4-BE49-F238E27FC236}">
                  <a16:creationId xmlns:a16="http://schemas.microsoft.com/office/drawing/2014/main" id="{B8B0876D-BF60-5EAE-4412-D8BF62B489C1}"/>
                </a:ext>
              </a:extLst>
            </p:cNvPr>
            <p:cNvSpPr/>
            <p:nvPr/>
          </p:nvSpPr>
          <p:spPr>
            <a:xfrm>
              <a:off x="1924726" y="2667425"/>
              <a:ext cx="107230" cy="22268"/>
            </a:xfrm>
            <a:custGeom>
              <a:avLst/>
              <a:gdLst/>
              <a:ahLst/>
              <a:cxnLst/>
              <a:rect l="l" t="t" r="r" b="b"/>
              <a:pathLst>
                <a:path w="1565" h="325" extrusionOk="0">
                  <a:moveTo>
                    <a:pt x="765" y="1"/>
                  </a:moveTo>
                  <a:cubicBezTo>
                    <a:pt x="534" y="1"/>
                    <a:pt x="314" y="93"/>
                    <a:pt x="186" y="163"/>
                  </a:cubicBezTo>
                  <a:cubicBezTo>
                    <a:pt x="59" y="244"/>
                    <a:pt x="1" y="325"/>
                    <a:pt x="1" y="325"/>
                  </a:cubicBezTo>
                  <a:cubicBezTo>
                    <a:pt x="12" y="325"/>
                    <a:pt x="82" y="267"/>
                    <a:pt x="221" y="221"/>
                  </a:cubicBezTo>
                  <a:cubicBezTo>
                    <a:pt x="348" y="151"/>
                    <a:pt x="545" y="70"/>
                    <a:pt x="777" y="70"/>
                  </a:cubicBezTo>
                  <a:cubicBezTo>
                    <a:pt x="794" y="69"/>
                    <a:pt x="811" y="69"/>
                    <a:pt x="828" y="69"/>
                  </a:cubicBezTo>
                  <a:cubicBezTo>
                    <a:pt x="1039" y="69"/>
                    <a:pt x="1226" y="132"/>
                    <a:pt x="1344" y="186"/>
                  </a:cubicBezTo>
                  <a:cubicBezTo>
                    <a:pt x="1453" y="255"/>
                    <a:pt x="1536" y="307"/>
                    <a:pt x="1558" y="307"/>
                  </a:cubicBezTo>
                  <a:cubicBezTo>
                    <a:pt x="1562" y="307"/>
                    <a:pt x="1564" y="305"/>
                    <a:pt x="1564" y="302"/>
                  </a:cubicBezTo>
                  <a:cubicBezTo>
                    <a:pt x="1564" y="290"/>
                    <a:pt x="1495" y="221"/>
                    <a:pt x="1356" y="151"/>
                  </a:cubicBezTo>
                  <a:cubicBezTo>
                    <a:pt x="1217" y="70"/>
                    <a:pt x="1008" y="1"/>
                    <a:pt x="765"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2772;p45">
              <a:extLst>
                <a:ext uri="{FF2B5EF4-FFF2-40B4-BE49-F238E27FC236}">
                  <a16:creationId xmlns:a16="http://schemas.microsoft.com/office/drawing/2014/main" id="{4CD75D70-8697-3C44-E82D-6FBA8F9DA098}"/>
                </a:ext>
              </a:extLst>
            </p:cNvPr>
            <p:cNvSpPr/>
            <p:nvPr/>
          </p:nvSpPr>
          <p:spPr>
            <a:xfrm>
              <a:off x="2019210" y="2878525"/>
              <a:ext cx="257968" cy="104832"/>
            </a:xfrm>
            <a:custGeom>
              <a:avLst/>
              <a:gdLst/>
              <a:ahLst/>
              <a:cxnLst/>
              <a:rect l="l" t="t" r="r" b="b"/>
              <a:pathLst>
                <a:path w="3765" h="1530" extrusionOk="0">
                  <a:moveTo>
                    <a:pt x="2050" y="0"/>
                  </a:moveTo>
                  <a:lnTo>
                    <a:pt x="2039" y="788"/>
                  </a:lnTo>
                  <a:lnTo>
                    <a:pt x="255" y="116"/>
                  </a:lnTo>
                  <a:lnTo>
                    <a:pt x="0" y="672"/>
                  </a:lnTo>
                  <a:lnTo>
                    <a:pt x="2282" y="1529"/>
                  </a:lnTo>
                  <a:lnTo>
                    <a:pt x="2525" y="568"/>
                  </a:lnTo>
                  <a:lnTo>
                    <a:pt x="3614" y="788"/>
                  </a:lnTo>
                  <a:lnTo>
                    <a:pt x="3764" y="232"/>
                  </a:lnTo>
                  <a:lnTo>
                    <a:pt x="2050" y="0"/>
                  </a:ln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5" name="Google Shape;2773;p45">
              <a:extLst>
                <a:ext uri="{FF2B5EF4-FFF2-40B4-BE49-F238E27FC236}">
                  <a16:creationId xmlns:a16="http://schemas.microsoft.com/office/drawing/2014/main" id="{0A4BDB0B-C2E9-9CB5-DE98-20437E1675E3}"/>
                </a:ext>
              </a:extLst>
            </p:cNvPr>
            <p:cNvSpPr/>
            <p:nvPr/>
          </p:nvSpPr>
          <p:spPr>
            <a:xfrm>
              <a:off x="2158846" y="2714085"/>
              <a:ext cx="307164" cy="186299"/>
            </a:xfrm>
            <a:custGeom>
              <a:avLst/>
              <a:gdLst/>
              <a:ahLst/>
              <a:cxnLst/>
              <a:rect l="l" t="t" r="r" b="b"/>
              <a:pathLst>
                <a:path w="4483" h="2719" extrusionOk="0">
                  <a:moveTo>
                    <a:pt x="1554" y="0"/>
                  </a:moveTo>
                  <a:cubicBezTo>
                    <a:pt x="1330" y="0"/>
                    <a:pt x="885" y="297"/>
                    <a:pt x="753" y="374"/>
                  </a:cubicBezTo>
                  <a:cubicBezTo>
                    <a:pt x="626" y="466"/>
                    <a:pt x="163" y="860"/>
                    <a:pt x="163" y="860"/>
                  </a:cubicBezTo>
                  <a:lnTo>
                    <a:pt x="1" y="2389"/>
                  </a:lnTo>
                  <a:cubicBezTo>
                    <a:pt x="1" y="2389"/>
                    <a:pt x="1344" y="2655"/>
                    <a:pt x="1529" y="2713"/>
                  </a:cubicBezTo>
                  <a:cubicBezTo>
                    <a:pt x="1542" y="2717"/>
                    <a:pt x="1556" y="2718"/>
                    <a:pt x="1571" y="2718"/>
                  </a:cubicBezTo>
                  <a:cubicBezTo>
                    <a:pt x="1799" y="2718"/>
                    <a:pt x="2317" y="2342"/>
                    <a:pt x="2317" y="2342"/>
                  </a:cubicBezTo>
                  <a:lnTo>
                    <a:pt x="2491" y="2134"/>
                  </a:lnTo>
                  <a:lnTo>
                    <a:pt x="2664" y="2053"/>
                  </a:lnTo>
                  <a:lnTo>
                    <a:pt x="4112" y="1474"/>
                  </a:lnTo>
                  <a:cubicBezTo>
                    <a:pt x="4112" y="1474"/>
                    <a:pt x="4483" y="1439"/>
                    <a:pt x="4332" y="1184"/>
                  </a:cubicBezTo>
                  <a:cubicBezTo>
                    <a:pt x="4282" y="1103"/>
                    <a:pt x="4004" y="1076"/>
                    <a:pt x="3656" y="1076"/>
                  </a:cubicBezTo>
                  <a:cubicBezTo>
                    <a:pt x="2959" y="1076"/>
                    <a:pt x="1981" y="1184"/>
                    <a:pt x="1981" y="1184"/>
                  </a:cubicBezTo>
                  <a:cubicBezTo>
                    <a:pt x="1981" y="1184"/>
                    <a:pt x="2826" y="1045"/>
                    <a:pt x="3081" y="1011"/>
                  </a:cubicBezTo>
                  <a:cubicBezTo>
                    <a:pt x="3348" y="976"/>
                    <a:pt x="3846" y="929"/>
                    <a:pt x="3602" y="640"/>
                  </a:cubicBezTo>
                  <a:cubicBezTo>
                    <a:pt x="3514" y="535"/>
                    <a:pt x="3229" y="502"/>
                    <a:pt x="2900" y="502"/>
                  </a:cubicBezTo>
                  <a:cubicBezTo>
                    <a:pt x="2322" y="502"/>
                    <a:pt x="1610" y="605"/>
                    <a:pt x="1610" y="605"/>
                  </a:cubicBezTo>
                  <a:lnTo>
                    <a:pt x="1807" y="26"/>
                  </a:lnTo>
                  <a:lnTo>
                    <a:pt x="1587" y="3"/>
                  </a:lnTo>
                  <a:cubicBezTo>
                    <a:pt x="1577" y="1"/>
                    <a:pt x="1565" y="0"/>
                    <a:pt x="1554" y="0"/>
                  </a:cubicBezTo>
                  <a:close/>
                </a:path>
              </a:pathLst>
            </a:custGeom>
            <a:solidFill>
              <a:srgbClr val="FFBF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2774;p45">
              <a:extLst>
                <a:ext uri="{FF2B5EF4-FFF2-40B4-BE49-F238E27FC236}">
                  <a16:creationId xmlns:a16="http://schemas.microsoft.com/office/drawing/2014/main" id="{962BE0CC-9D5E-64FA-FA6E-15FA485B2953}"/>
                </a:ext>
              </a:extLst>
            </p:cNvPr>
            <p:cNvSpPr/>
            <p:nvPr/>
          </p:nvSpPr>
          <p:spPr>
            <a:xfrm>
              <a:off x="2273885" y="2817888"/>
              <a:ext cx="164373" cy="23433"/>
            </a:xfrm>
            <a:custGeom>
              <a:avLst/>
              <a:gdLst/>
              <a:ahLst/>
              <a:cxnLst/>
              <a:rect l="l" t="t" r="r" b="b"/>
              <a:pathLst>
                <a:path w="2399" h="342" extrusionOk="0">
                  <a:moveTo>
                    <a:pt x="2230" y="0"/>
                  </a:moveTo>
                  <a:cubicBezTo>
                    <a:pt x="2177" y="0"/>
                    <a:pt x="2113" y="1"/>
                    <a:pt x="2039" y="5"/>
                  </a:cubicBezTo>
                  <a:cubicBezTo>
                    <a:pt x="1819" y="5"/>
                    <a:pt x="1518" y="40"/>
                    <a:pt x="1182" y="75"/>
                  </a:cubicBezTo>
                  <a:cubicBezTo>
                    <a:pt x="858" y="121"/>
                    <a:pt x="568" y="179"/>
                    <a:pt x="348" y="237"/>
                  </a:cubicBezTo>
                  <a:cubicBezTo>
                    <a:pt x="128" y="295"/>
                    <a:pt x="1" y="329"/>
                    <a:pt x="1" y="341"/>
                  </a:cubicBezTo>
                  <a:cubicBezTo>
                    <a:pt x="12" y="341"/>
                    <a:pt x="140" y="329"/>
                    <a:pt x="360" y="295"/>
                  </a:cubicBezTo>
                  <a:cubicBezTo>
                    <a:pt x="580" y="248"/>
                    <a:pt x="870" y="190"/>
                    <a:pt x="1205" y="144"/>
                  </a:cubicBezTo>
                  <a:cubicBezTo>
                    <a:pt x="1530" y="86"/>
                    <a:pt x="1842" y="63"/>
                    <a:pt x="2051" y="51"/>
                  </a:cubicBezTo>
                  <a:cubicBezTo>
                    <a:pt x="2271" y="17"/>
                    <a:pt x="2398" y="17"/>
                    <a:pt x="2398" y="5"/>
                  </a:cubicBezTo>
                  <a:cubicBezTo>
                    <a:pt x="2398" y="5"/>
                    <a:pt x="2337" y="0"/>
                    <a:pt x="2230" y="0"/>
                  </a:cubicBezTo>
                  <a:close/>
                </a:path>
              </a:pathLst>
            </a:custGeom>
            <a:solidFill>
              <a:srgbClr val="FF9A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2775;p45">
              <a:extLst>
                <a:ext uri="{FF2B5EF4-FFF2-40B4-BE49-F238E27FC236}">
                  <a16:creationId xmlns:a16="http://schemas.microsoft.com/office/drawing/2014/main" id="{0E6B2BEE-492A-61F3-4CCF-328510A6F481}"/>
                </a:ext>
              </a:extLst>
            </p:cNvPr>
            <p:cNvSpPr/>
            <p:nvPr/>
          </p:nvSpPr>
          <p:spPr>
            <a:xfrm>
              <a:off x="2287383" y="2857696"/>
              <a:ext cx="44536" cy="12470"/>
            </a:xfrm>
            <a:custGeom>
              <a:avLst/>
              <a:gdLst/>
              <a:ahLst/>
              <a:cxnLst/>
              <a:rect l="l" t="t" r="r" b="b"/>
              <a:pathLst>
                <a:path w="650" h="182" extrusionOk="0">
                  <a:moveTo>
                    <a:pt x="637" y="0"/>
                  </a:moveTo>
                  <a:cubicBezTo>
                    <a:pt x="597" y="0"/>
                    <a:pt x="469" y="23"/>
                    <a:pt x="325" y="61"/>
                  </a:cubicBezTo>
                  <a:cubicBezTo>
                    <a:pt x="140" y="107"/>
                    <a:pt x="1" y="165"/>
                    <a:pt x="1" y="177"/>
                  </a:cubicBezTo>
                  <a:cubicBezTo>
                    <a:pt x="6" y="180"/>
                    <a:pt x="17" y="181"/>
                    <a:pt x="33" y="181"/>
                  </a:cubicBezTo>
                  <a:cubicBezTo>
                    <a:pt x="88" y="181"/>
                    <a:pt x="202" y="164"/>
                    <a:pt x="337" y="119"/>
                  </a:cubicBezTo>
                  <a:cubicBezTo>
                    <a:pt x="522" y="73"/>
                    <a:pt x="649" y="15"/>
                    <a:pt x="649" y="3"/>
                  </a:cubicBezTo>
                  <a:cubicBezTo>
                    <a:pt x="649" y="1"/>
                    <a:pt x="645" y="0"/>
                    <a:pt x="637" y="0"/>
                  </a:cubicBezTo>
                  <a:close/>
                </a:path>
              </a:pathLst>
            </a:custGeom>
            <a:solidFill>
              <a:srgbClr val="FF9A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2776;p45">
              <a:extLst>
                <a:ext uri="{FF2B5EF4-FFF2-40B4-BE49-F238E27FC236}">
                  <a16:creationId xmlns:a16="http://schemas.microsoft.com/office/drawing/2014/main" id="{916F222B-AD59-B9BB-CCD3-0CDB6145505F}"/>
                </a:ext>
              </a:extLst>
            </p:cNvPr>
            <p:cNvSpPr/>
            <p:nvPr/>
          </p:nvSpPr>
          <p:spPr>
            <a:xfrm>
              <a:off x="2540550" y="2304013"/>
              <a:ext cx="20692" cy="546838"/>
            </a:xfrm>
            <a:custGeom>
              <a:avLst/>
              <a:gdLst/>
              <a:ahLst/>
              <a:cxnLst/>
              <a:rect l="l" t="t" r="r" b="b"/>
              <a:pathLst>
                <a:path w="302" h="7981" extrusionOk="0">
                  <a:moveTo>
                    <a:pt x="232" y="0"/>
                  </a:moveTo>
                  <a:lnTo>
                    <a:pt x="232" y="93"/>
                  </a:lnTo>
                  <a:lnTo>
                    <a:pt x="232" y="324"/>
                  </a:lnTo>
                  <a:cubicBezTo>
                    <a:pt x="244" y="533"/>
                    <a:pt x="244" y="822"/>
                    <a:pt x="244" y="1181"/>
                  </a:cubicBezTo>
                  <a:cubicBezTo>
                    <a:pt x="244" y="1888"/>
                    <a:pt x="209" y="2884"/>
                    <a:pt x="128" y="3984"/>
                  </a:cubicBezTo>
                  <a:cubicBezTo>
                    <a:pt x="58" y="5085"/>
                    <a:pt x="0" y="6092"/>
                    <a:pt x="0" y="6810"/>
                  </a:cubicBezTo>
                  <a:cubicBezTo>
                    <a:pt x="0" y="7169"/>
                    <a:pt x="0" y="7459"/>
                    <a:pt x="12" y="7667"/>
                  </a:cubicBezTo>
                  <a:cubicBezTo>
                    <a:pt x="35" y="7772"/>
                    <a:pt x="35" y="7841"/>
                    <a:pt x="35" y="7899"/>
                  </a:cubicBezTo>
                  <a:cubicBezTo>
                    <a:pt x="47" y="7957"/>
                    <a:pt x="47" y="7980"/>
                    <a:pt x="47" y="7980"/>
                  </a:cubicBezTo>
                  <a:lnTo>
                    <a:pt x="47" y="7899"/>
                  </a:lnTo>
                  <a:lnTo>
                    <a:pt x="47" y="7667"/>
                  </a:lnTo>
                  <a:cubicBezTo>
                    <a:pt x="47" y="7459"/>
                    <a:pt x="47" y="7169"/>
                    <a:pt x="58" y="6810"/>
                  </a:cubicBezTo>
                  <a:cubicBezTo>
                    <a:pt x="70" y="6104"/>
                    <a:pt x="128" y="5108"/>
                    <a:pt x="209" y="4007"/>
                  </a:cubicBezTo>
                  <a:cubicBezTo>
                    <a:pt x="278" y="2896"/>
                    <a:pt x="301" y="1900"/>
                    <a:pt x="290" y="1181"/>
                  </a:cubicBezTo>
                  <a:cubicBezTo>
                    <a:pt x="290" y="822"/>
                    <a:pt x="278" y="533"/>
                    <a:pt x="267" y="324"/>
                  </a:cubicBezTo>
                  <a:cubicBezTo>
                    <a:pt x="267" y="220"/>
                    <a:pt x="244" y="151"/>
                    <a:pt x="244" y="93"/>
                  </a:cubicBezTo>
                  <a:cubicBezTo>
                    <a:pt x="232" y="35"/>
                    <a:pt x="232" y="0"/>
                    <a:pt x="232"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2777;p45">
              <a:extLst>
                <a:ext uri="{FF2B5EF4-FFF2-40B4-BE49-F238E27FC236}">
                  <a16:creationId xmlns:a16="http://schemas.microsoft.com/office/drawing/2014/main" id="{166483AC-6C7F-07D6-6C23-2411A3D0EA48}"/>
                </a:ext>
              </a:extLst>
            </p:cNvPr>
            <p:cNvSpPr/>
            <p:nvPr/>
          </p:nvSpPr>
          <p:spPr>
            <a:xfrm>
              <a:off x="2000162" y="2228577"/>
              <a:ext cx="72286" cy="269137"/>
            </a:xfrm>
            <a:custGeom>
              <a:avLst/>
              <a:gdLst/>
              <a:ahLst/>
              <a:cxnLst/>
              <a:rect l="l" t="t" r="r" b="b"/>
              <a:pathLst>
                <a:path w="1055" h="3928" extrusionOk="0">
                  <a:moveTo>
                    <a:pt x="0" y="1"/>
                  </a:moveTo>
                  <a:lnTo>
                    <a:pt x="70" y="151"/>
                  </a:lnTo>
                  <a:cubicBezTo>
                    <a:pt x="128" y="233"/>
                    <a:pt x="185" y="371"/>
                    <a:pt x="278" y="545"/>
                  </a:cubicBezTo>
                  <a:cubicBezTo>
                    <a:pt x="429" y="870"/>
                    <a:pt x="637" y="1356"/>
                    <a:pt x="776" y="1900"/>
                  </a:cubicBezTo>
                  <a:cubicBezTo>
                    <a:pt x="927" y="2456"/>
                    <a:pt x="985" y="2954"/>
                    <a:pt x="1008" y="3336"/>
                  </a:cubicBezTo>
                  <a:cubicBezTo>
                    <a:pt x="1008" y="3510"/>
                    <a:pt x="1031" y="3672"/>
                    <a:pt x="1031" y="3765"/>
                  </a:cubicBezTo>
                  <a:cubicBezTo>
                    <a:pt x="1031" y="3869"/>
                    <a:pt x="1043" y="3927"/>
                    <a:pt x="1043" y="3927"/>
                  </a:cubicBezTo>
                  <a:cubicBezTo>
                    <a:pt x="1043" y="3927"/>
                    <a:pt x="1054" y="3869"/>
                    <a:pt x="1043" y="3753"/>
                  </a:cubicBezTo>
                  <a:lnTo>
                    <a:pt x="1043" y="3302"/>
                  </a:lnTo>
                  <a:cubicBezTo>
                    <a:pt x="1031" y="2943"/>
                    <a:pt x="973" y="2421"/>
                    <a:pt x="822" y="1877"/>
                  </a:cubicBezTo>
                  <a:cubicBezTo>
                    <a:pt x="683" y="1321"/>
                    <a:pt x="475" y="846"/>
                    <a:pt x="301" y="510"/>
                  </a:cubicBezTo>
                  <a:cubicBezTo>
                    <a:pt x="220" y="348"/>
                    <a:pt x="139" y="221"/>
                    <a:pt x="81" y="140"/>
                  </a:cubicBezTo>
                  <a:cubicBezTo>
                    <a:pt x="46" y="47"/>
                    <a:pt x="0" y="1"/>
                    <a:pt x="0"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20" name="Google Shape;2778;p45">
            <a:extLst>
              <a:ext uri="{FF2B5EF4-FFF2-40B4-BE49-F238E27FC236}">
                <a16:creationId xmlns:a16="http://schemas.microsoft.com/office/drawing/2014/main" id="{5F92A448-1F53-ECB5-2D08-8976A58B2802}"/>
              </a:ext>
            </a:extLst>
          </p:cNvPr>
          <p:cNvSpPr/>
          <p:nvPr/>
        </p:nvSpPr>
        <p:spPr>
          <a:xfrm>
            <a:off x="4230448" y="1293542"/>
            <a:ext cx="4193552" cy="1113790"/>
          </a:xfrm>
          <a:prstGeom prst="roundRect">
            <a:avLst>
              <a:gd name="adj" fmla="val 17958"/>
            </a:avLst>
          </a:prstGeom>
          <a:solidFill>
            <a:srgbClr val="86D3B1">
              <a:lumMod val="20000"/>
              <a:lumOff val="8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i="1">
                <a:latin typeface="Times New Roman" panose="02020603050405020304" pitchFamily="18" charset="0"/>
                <a:cs typeface="Times New Roman" panose="02020603050405020304" pitchFamily="18" charset="0"/>
              </a:rPr>
              <a:t>Thử thay thành ngữ (in đậm) trong các câu sau bằng từ ngữ có ý nghĩa tương đương, rồi rút ra nhận xét:</a:t>
            </a:r>
          </a:p>
        </p:txBody>
      </p:sp>
      <p:sp>
        <p:nvSpPr>
          <p:cNvPr id="721" name="Google Shape;2779;p45">
            <a:extLst>
              <a:ext uri="{FF2B5EF4-FFF2-40B4-BE49-F238E27FC236}">
                <a16:creationId xmlns:a16="http://schemas.microsoft.com/office/drawing/2014/main" id="{69E81102-B49F-83F0-59B6-078A7F372AA2}"/>
              </a:ext>
            </a:extLst>
          </p:cNvPr>
          <p:cNvSpPr/>
          <p:nvPr/>
        </p:nvSpPr>
        <p:spPr>
          <a:xfrm>
            <a:off x="4230448" y="2734528"/>
            <a:ext cx="4193552" cy="1942716"/>
          </a:xfrm>
          <a:prstGeom prst="roundRect">
            <a:avLst>
              <a:gd name="adj" fmla="val 7650"/>
            </a:avLst>
          </a:prstGeom>
          <a:solidFill>
            <a:srgbClr val="5FC5C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a:latin typeface="Times New Roman" panose="02020603050405020304" pitchFamily="18" charset="0"/>
                <a:cs typeface="Times New Roman" panose="02020603050405020304" pitchFamily="18" charset="0"/>
              </a:rPr>
              <a:t>a. Thành ra có bao nhiêu gõ hỏng bỏ hết và bao nhiêu vốn liếng </a:t>
            </a:r>
            <a:r>
              <a:rPr lang="en-US" sz="1600" b="1">
                <a:latin typeface="Times New Roman" panose="02020603050405020304" pitchFamily="18" charset="0"/>
                <a:cs typeface="Times New Roman" panose="02020603050405020304" pitchFamily="18" charset="0"/>
              </a:rPr>
              <a:t>đi đời nhà ma</a:t>
            </a:r>
            <a:r>
              <a:rPr lang="en-US" sz="1600">
                <a:latin typeface="Times New Roman" panose="02020603050405020304" pitchFamily="18" charset="0"/>
                <a:cs typeface="Times New Roman" panose="02020603050405020304" pitchFamily="18" charset="0"/>
              </a:rPr>
              <a:t> sạch.</a:t>
            </a:r>
          </a:p>
          <a:p>
            <a:r>
              <a:rPr lang="en-US" sz="1600">
                <a:latin typeface="Times New Roman" panose="02020603050405020304" pitchFamily="18" charset="0"/>
                <a:cs typeface="Times New Roman" panose="02020603050405020304" pitchFamily="18" charset="0"/>
              </a:rPr>
              <a:t>                                     (Đẽo cày giữa đường)</a:t>
            </a:r>
          </a:p>
          <a:p>
            <a:r>
              <a:rPr lang="en-US" sz="1600">
                <a:latin typeface="Times New Roman" panose="02020603050405020304" pitchFamily="18" charset="0"/>
                <a:cs typeface="Times New Roman" panose="02020603050405020304" pitchFamily="18" charset="0"/>
              </a:rPr>
              <a:t>b. Giờ đây, công chúa là một chị phụ bếp, thôi thì </a:t>
            </a:r>
            <a:r>
              <a:rPr lang="en-US" sz="1600" b="1">
                <a:latin typeface="Times New Roman" panose="02020603050405020304" pitchFamily="18" charset="0"/>
                <a:cs typeface="Times New Roman" panose="02020603050405020304" pitchFamily="18" charset="0"/>
              </a:rPr>
              <a:t>thượng vàng hạ cám</a:t>
            </a:r>
            <a:r>
              <a:rPr lang="en-US" sz="1600">
                <a:latin typeface="Times New Roman" panose="02020603050405020304" pitchFamily="18" charset="0"/>
                <a:cs typeface="Times New Roman" panose="02020603050405020304" pitchFamily="18" charset="0"/>
              </a:rPr>
              <a:t>, việc gì cũng phải làm.</a:t>
            </a:r>
          </a:p>
          <a:p>
            <a:r>
              <a:rPr lang="en-US" sz="1600">
                <a:latin typeface="Times New Roman" panose="02020603050405020304" pitchFamily="18" charset="0"/>
                <a:cs typeface="Times New Roman" panose="02020603050405020304" pitchFamily="18" charset="0"/>
              </a:rPr>
              <a:t>                                        (Vua chích chòe)</a:t>
            </a:r>
          </a:p>
        </p:txBody>
      </p:sp>
      <p:cxnSp>
        <p:nvCxnSpPr>
          <p:cNvPr id="722" name="Google Shape;2780;p45">
            <a:extLst>
              <a:ext uri="{FF2B5EF4-FFF2-40B4-BE49-F238E27FC236}">
                <a16:creationId xmlns:a16="http://schemas.microsoft.com/office/drawing/2014/main" id="{ACD842D1-B10A-1ABA-B2D8-57C18965E27C}"/>
              </a:ext>
            </a:extLst>
          </p:cNvPr>
          <p:cNvCxnSpPr>
            <a:cxnSpLocks/>
            <a:stCxn id="720" idx="1"/>
            <a:endCxn id="721" idx="1"/>
          </p:cNvCxnSpPr>
          <p:nvPr/>
        </p:nvCxnSpPr>
        <p:spPr>
          <a:xfrm rot="10800000" flipV="1">
            <a:off x="4230448" y="1850436"/>
            <a:ext cx="12700" cy="1855449"/>
          </a:xfrm>
          <a:prstGeom prst="bentConnector3">
            <a:avLst>
              <a:gd name="adj1" fmla="val 1800000"/>
            </a:avLst>
          </a:prstGeom>
          <a:noFill/>
          <a:ln w="19050" cap="flat" cmpd="sng">
            <a:solidFill>
              <a:srgbClr val="000000"/>
            </a:solidFill>
            <a:prstDash val="solid"/>
            <a:round/>
            <a:headEnd type="none" w="med" len="med"/>
            <a:tailEnd type="none" w="med" len="med"/>
          </a:ln>
        </p:spPr>
      </p:cxnSp>
    </p:spTree>
    <p:extLst>
      <p:ext uri="{BB962C8B-B14F-4D97-AF65-F5344CB8AC3E}">
        <p14:creationId xmlns:p14="http://schemas.microsoft.com/office/powerpoint/2010/main" val="445049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20"/>
                                        </p:tgtEl>
                                        <p:attrNameLst>
                                          <p:attrName>style.visibility</p:attrName>
                                        </p:attrNameLst>
                                      </p:cBhvr>
                                      <p:to>
                                        <p:strVal val="visible"/>
                                      </p:to>
                                    </p:set>
                                    <p:animEffect transition="in" filter="barn(inVertical)">
                                      <p:cBhvr>
                                        <p:cTn id="13" dur="500"/>
                                        <p:tgtEl>
                                          <p:spTgt spid="7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22"/>
                                        </p:tgtEl>
                                        <p:attrNameLst>
                                          <p:attrName>style.visibility</p:attrName>
                                        </p:attrNameLst>
                                      </p:cBhvr>
                                      <p:to>
                                        <p:strVal val="visible"/>
                                      </p:to>
                                    </p:set>
                                    <p:animEffect transition="in" filter="barn(inVertical)">
                                      <p:cBhvr>
                                        <p:cTn id="18" dur="500"/>
                                        <p:tgtEl>
                                          <p:spTgt spid="722"/>
                                        </p:tgtEl>
                                      </p:cBhvr>
                                    </p:animEffec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721"/>
                                        </p:tgtEl>
                                        <p:attrNameLst>
                                          <p:attrName>style.visibility</p:attrName>
                                        </p:attrNameLst>
                                      </p:cBhvr>
                                      <p:to>
                                        <p:strVal val="visible"/>
                                      </p:to>
                                    </p:set>
                                    <p:animEffect transition="in" filter="barn(inVertical)">
                                      <p:cBhvr>
                                        <p:cTn id="22" dur="500"/>
                                        <p:tgtEl>
                                          <p:spTgt spid="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 grpId="0" animBg="1"/>
      <p:bldP spid="7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224603" y="128053"/>
            <a:ext cx="7320468" cy="624600"/>
          </a:xfrm>
          <a:prstGeom prst="rect">
            <a:avLst/>
          </a:prstGeom>
        </p:spPr>
        <p:txBody>
          <a:bodyPr spcFirstLastPara="1" wrap="square" lIns="91425" tIns="91425" rIns="91425" bIns="91425" anchor="t" anchorCtr="0">
            <a:noAutofit/>
          </a:bodyPr>
          <a:lstStyle/>
          <a:p>
            <a:r>
              <a:rPr lang="en-US" sz="2800">
                <a:latin typeface="Times New Roman" panose="02020603050405020304" pitchFamily="18" charset="0"/>
                <a:cs typeface="Times New Roman" panose="02020603050405020304" pitchFamily="18" charset="0"/>
              </a:rPr>
              <a:t>1. Bài 1</a:t>
            </a:r>
            <a:endParaRPr sz="40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221283" y="284665"/>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91146" y="207124"/>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oogle Shape;2669;p45">
            <a:extLst>
              <a:ext uri="{FF2B5EF4-FFF2-40B4-BE49-F238E27FC236}">
                <a16:creationId xmlns:a16="http://schemas.microsoft.com/office/drawing/2014/main" id="{043BA1FB-8C57-BEDD-34E6-7D69BC72A764}"/>
              </a:ext>
            </a:extLst>
          </p:cNvPr>
          <p:cNvGrpSpPr/>
          <p:nvPr/>
        </p:nvGrpSpPr>
        <p:grpSpPr>
          <a:xfrm>
            <a:off x="1084071" y="1611892"/>
            <a:ext cx="2275958" cy="3550243"/>
            <a:chOff x="1501775" y="1578487"/>
            <a:chExt cx="1864133" cy="3074141"/>
          </a:xfrm>
        </p:grpSpPr>
        <p:sp>
          <p:nvSpPr>
            <p:cNvPr id="3" name="Google Shape;2670;p45">
              <a:extLst>
                <a:ext uri="{FF2B5EF4-FFF2-40B4-BE49-F238E27FC236}">
                  <a16:creationId xmlns:a16="http://schemas.microsoft.com/office/drawing/2014/main" id="{BB0E025C-0969-C103-2569-D32504509BAB}"/>
                </a:ext>
              </a:extLst>
            </p:cNvPr>
            <p:cNvSpPr/>
            <p:nvPr/>
          </p:nvSpPr>
          <p:spPr>
            <a:xfrm rot="10800000" flipH="1">
              <a:off x="1534599" y="4490575"/>
              <a:ext cx="1821678" cy="14825"/>
            </a:xfrm>
            <a:custGeom>
              <a:avLst/>
              <a:gdLst/>
              <a:ahLst/>
              <a:cxnLst/>
              <a:rect l="l" t="t" r="r" b="b"/>
              <a:pathLst>
                <a:path w="46884" h="59" extrusionOk="0">
                  <a:moveTo>
                    <a:pt x="23454" y="1"/>
                  </a:moveTo>
                  <a:cubicBezTo>
                    <a:pt x="10494" y="1"/>
                    <a:pt x="1" y="13"/>
                    <a:pt x="1" y="36"/>
                  </a:cubicBezTo>
                  <a:cubicBezTo>
                    <a:pt x="1" y="47"/>
                    <a:pt x="10494" y="59"/>
                    <a:pt x="23454" y="59"/>
                  </a:cubicBezTo>
                  <a:cubicBezTo>
                    <a:pt x="36391" y="59"/>
                    <a:pt x="46884" y="47"/>
                    <a:pt x="46884" y="36"/>
                  </a:cubicBezTo>
                  <a:cubicBezTo>
                    <a:pt x="46884" y="13"/>
                    <a:pt x="36391" y="1"/>
                    <a:pt x="23454"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2671;p45">
              <a:extLst>
                <a:ext uri="{FF2B5EF4-FFF2-40B4-BE49-F238E27FC236}">
                  <a16:creationId xmlns:a16="http://schemas.microsoft.com/office/drawing/2014/main" id="{1913C96E-B89C-E148-297C-BDE4CCCEA0DF}"/>
                </a:ext>
              </a:extLst>
            </p:cNvPr>
            <p:cNvSpPr/>
            <p:nvPr/>
          </p:nvSpPr>
          <p:spPr>
            <a:xfrm>
              <a:off x="1966041" y="3833166"/>
              <a:ext cx="65092" cy="123880"/>
            </a:xfrm>
            <a:custGeom>
              <a:avLst/>
              <a:gdLst/>
              <a:ahLst/>
              <a:cxnLst/>
              <a:rect l="l" t="t" r="r" b="b"/>
              <a:pathLst>
                <a:path w="950" h="1808" extrusionOk="0">
                  <a:moveTo>
                    <a:pt x="730" y="0"/>
                  </a:moveTo>
                  <a:cubicBezTo>
                    <a:pt x="730" y="0"/>
                    <a:pt x="0" y="707"/>
                    <a:pt x="0" y="1807"/>
                  </a:cubicBezTo>
                  <a:cubicBezTo>
                    <a:pt x="0" y="1807"/>
                    <a:pt x="950" y="915"/>
                    <a:pt x="730"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2672;p45">
              <a:extLst>
                <a:ext uri="{FF2B5EF4-FFF2-40B4-BE49-F238E27FC236}">
                  <a16:creationId xmlns:a16="http://schemas.microsoft.com/office/drawing/2014/main" id="{C7CF05E6-1B4E-6AC1-478A-86746B223648}"/>
                </a:ext>
              </a:extLst>
            </p:cNvPr>
            <p:cNvSpPr/>
            <p:nvPr/>
          </p:nvSpPr>
          <p:spPr>
            <a:xfrm>
              <a:off x="2037435" y="3907849"/>
              <a:ext cx="133404" cy="28640"/>
            </a:xfrm>
            <a:custGeom>
              <a:avLst/>
              <a:gdLst/>
              <a:ahLst/>
              <a:cxnLst/>
              <a:rect l="l" t="t" r="r" b="b"/>
              <a:pathLst>
                <a:path w="1947" h="418" extrusionOk="0">
                  <a:moveTo>
                    <a:pt x="1042" y="1"/>
                  </a:moveTo>
                  <a:cubicBezTo>
                    <a:pt x="735" y="1"/>
                    <a:pt x="374" y="51"/>
                    <a:pt x="0" y="207"/>
                  </a:cubicBezTo>
                  <a:cubicBezTo>
                    <a:pt x="0" y="207"/>
                    <a:pt x="497" y="418"/>
                    <a:pt x="1049" y="418"/>
                  </a:cubicBezTo>
                  <a:cubicBezTo>
                    <a:pt x="1357" y="418"/>
                    <a:pt x="1681" y="353"/>
                    <a:pt x="1946" y="150"/>
                  </a:cubicBezTo>
                  <a:cubicBezTo>
                    <a:pt x="1946" y="150"/>
                    <a:pt x="1574" y="1"/>
                    <a:pt x="1042"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2673;p45">
              <a:extLst>
                <a:ext uri="{FF2B5EF4-FFF2-40B4-BE49-F238E27FC236}">
                  <a16:creationId xmlns:a16="http://schemas.microsoft.com/office/drawing/2014/main" id="{79D09B4D-D590-B059-7BC9-CD3F5FC4FAC0}"/>
                </a:ext>
              </a:extLst>
            </p:cNvPr>
            <p:cNvSpPr/>
            <p:nvPr/>
          </p:nvSpPr>
          <p:spPr>
            <a:xfrm>
              <a:off x="2035037" y="3778422"/>
              <a:ext cx="51662" cy="103187"/>
            </a:xfrm>
            <a:custGeom>
              <a:avLst/>
              <a:gdLst/>
              <a:ahLst/>
              <a:cxnLst/>
              <a:rect l="l" t="t" r="r" b="b"/>
              <a:pathLst>
                <a:path w="754" h="1506" extrusionOk="0">
                  <a:moveTo>
                    <a:pt x="429" y="0"/>
                  </a:moveTo>
                  <a:cubicBezTo>
                    <a:pt x="429" y="0"/>
                    <a:pt x="1" y="649"/>
                    <a:pt x="174" y="1506"/>
                  </a:cubicBezTo>
                  <a:cubicBezTo>
                    <a:pt x="174" y="1506"/>
                    <a:pt x="754" y="672"/>
                    <a:pt x="429"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2674;p45">
              <a:extLst>
                <a:ext uri="{FF2B5EF4-FFF2-40B4-BE49-F238E27FC236}">
                  <a16:creationId xmlns:a16="http://schemas.microsoft.com/office/drawing/2014/main" id="{D05816F1-71F9-4047-8D68-4EA3A211E23A}"/>
                </a:ext>
              </a:extLst>
            </p:cNvPr>
            <p:cNvSpPr/>
            <p:nvPr/>
          </p:nvSpPr>
          <p:spPr>
            <a:xfrm>
              <a:off x="1766864" y="3737106"/>
              <a:ext cx="161907" cy="119906"/>
            </a:xfrm>
            <a:custGeom>
              <a:avLst/>
              <a:gdLst/>
              <a:ahLst/>
              <a:cxnLst/>
              <a:rect l="l" t="t" r="r" b="b"/>
              <a:pathLst>
                <a:path w="2363" h="1750" extrusionOk="0">
                  <a:moveTo>
                    <a:pt x="0" y="1"/>
                  </a:moveTo>
                  <a:cubicBezTo>
                    <a:pt x="0" y="1"/>
                    <a:pt x="1054" y="1750"/>
                    <a:pt x="2363" y="1750"/>
                  </a:cubicBezTo>
                  <a:cubicBezTo>
                    <a:pt x="2363" y="1750"/>
                    <a:pt x="1540" y="406"/>
                    <a:pt x="0"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2675;p45">
              <a:extLst>
                <a:ext uri="{FF2B5EF4-FFF2-40B4-BE49-F238E27FC236}">
                  <a16:creationId xmlns:a16="http://schemas.microsoft.com/office/drawing/2014/main" id="{C907D313-F281-CF5F-B0D1-79691E9CD527}"/>
                </a:ext>
              </a:extLst>
            </p:cNvPr>
            <p:cNvSpPr/>
            <p:nvPr/>
          </p:nvSpPr>
          <p:spPr>
            <a:xfrm>
              <a:off x="1929522" y="3538751"/>
              <a:ext cx="111958" cy="242072"/>
            </a:xfrm>
            <a:custGeom>
              <a:avLst/>
              <a:gdLst/>
              <a:ahLst/>
              <a:cxnLst/>
              <a:rect l="l" t="t" r="r" b="b"/>
              <a:pathLst>
                <a:path w="1634" h="3533" extrusionOk="0">
                  <a:moveTo>
                    <a:pt x="1633" y="0"/>
                  </a:moveTo>
                  <a:lnTo>
                    <a:pt x="1633" y="0"/>
                  </a:lnTo>
                  <a:cubicBezTo>
                    <a:pt x="1633" y="1"/>
                    <a:pt x="0" y="1865"/>
                    <a:pt x="93" y="3533"/>
                  </a:cubicBezTo>
                  <a:cubicBezTo>
                    <a:pt x="93" y="3533"/>
                    <a:pt x="1390" y="2050"/>
                    <a:pt x="1633"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2676;p45">
              <a:extLst>
                <a:ext uri="{FF2B5EF4-FFF2-40B4-BE49-F238E27FC236}">
                  <a16:creationId xmlns:a16="http://schemas.microsoft.com/office/drawing/2014/main" id="{CE4FA0EA-A8D1-FE98-D0BD-472F8E083455}"/>
                </a:ext>
              </a:extLst>
            </p:cNvPr>
            <p:cNvSpPr/>
            <p:nvPr/>
          </p:nvSpPr>
          <p:spPr>
            <a:xfrm>
              <a:off x="1880327" y="3456188"/>
              <a:ext cx="60364" cy="162798"/>
            </a:xfrm>
            <a:custGeom>
              <a:avLst/>
              <a:gdLst/>
              <a:ahLst/>
              <a:cxnLst/>
              <a:rect l="l" t="t" r="r" b="b"/>
              <a:pathLst>
                <a:path w="881" h="2376" extrusionOk="0">
                  <a:moveTo>
                    <a:pt x="811" y="1"/>
                  </a:moveTo>
                  <a:cubicBezTo>
                    <a:pt x="811" y="1"/>
                    <a:pt x="0" y="1321"/>
                    <a:pt x="232" y="2375"/>
                  </a:cubicBezTo>
                  <a:cubicBezTo>
                    <a:pt x="232" y="2375"/>
                    <a:pt x="881" y="1344"/>
                    <a:pt x="811"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2677;p45">
              <a:extLst>
                <a:ext uri="{FF2B5EF4-FFF2-40B4-BE49-F238E27FC236}">
                  <a16:creationId xmlns:a16="http://schemas.microsoft.com/office/drawing/2014/main" id="{49C409C0-FA90-9704-8D2F-B64B05561829}"/>
                </a:ext>
              </a:extLst>
            </p:cNvPr>
            <p:cNvSpPr/>
            <p:nvPr/>
          </p:nvSpPr>
          <p:spPr>
            <a:xfrm>
              <a:off x="1763644" y="3595893"/>
              <a:ext cx="128676" cy="91334"/>
            </a:xfrm>
            <a:custGeom>
              <a:avLst/>
              <a:gdLst/>
              <a:ahLst/>
              <a:cxnLst/>
              <a:rect l="l" t="t" r="r" b="b"/>
              <a:pathLst>
                <a:path w="1878" h="1333" extrusionOk="0">
                  <a:moveTo>
                    <a:pt x="1" y="0"/>
                  </a:moveTo>
                  <a:lnTo>
                    <a:pt x="1" y="0"/>
                  </a:lnTo>
                  <a:cubicBezTo>
                    <a:pt x="1" y="0"/>
                    <a:pt x="661" y="1205"/>
                    <a:pt x="1877" y="1332"/>
                  </a:cubicBezTo>
                  <a:cubicBezTo>
                    <a:pt x="1877" y="1332"/>
                    <a:pt x="1472" y="406"/>
                    <a:pt x="1"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2678;p45">
              <a:extLst>
                <a:ext uri="{FF2B5EF4-FFF2-40B4-BE49-F238E27FC236}">
                  <a16:creationId xmlns:a16="http://schemas.microsoft.com/office/drawing/2014/main" id="{12880DB5-A82D-95AB-2767-B62A9D560BAF}"/>
                </a:ext>
              </a:extLst>
            </p:cNvPr>
            <p:cNvSpPr/>
            <p:nvPr/>
          </p:nvSpPr>
          <p:spPr>
            <a:xfrm>
              <a:off x="1713696" y="4007815"/>
              <a:ext cx="131005" cy="32477"/>
            </a:xfrm>
            <a:custGeom>
              <a:avLst/>
              <a:gdLst/>
              <a:ahLst/>
              <a:cxnLst/>
              <a:rect l="l" t="t" r="r" b="b"/>
              <a:pathLst>
                <a:path w="1912" h="474" extrusionOk="0">
                  <a:moveTo>
                    <a:pt x="1429" y="1"/>
                  </a:moveTo>
                  <a:cubicBezTo>
                    <a:pt x="1057" y="1"/>
                    <a:pt x="519" y="74"/>
                    <a:pt x="0" y="405"/>
                  </a:cubicBezTo>
                  <a:cubicBezTo>
                    <a:pt x="0" y="405"/>
                    <a:pt x="285" y="473"/>
                    <a:pt x="654" y="473"/>
                  </a:cubicBezTo>
                  <a:cubicBezTo>
                    <a:pt x="1059" y="473"/>
                    <a:pt x="1566" y="391"/>
                    <a:pt x="1911" y="46"/>
                  </a:cubicBezTo>
                  <a:cubicBezTo>
                    <a:pt x="1911" y="46"/>
                    <a:pt x="1721" y="1"/>
                    <a:pt x="1429"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679;p45">
              <a:extLst>
                <a:ext uri="{FF2B5EF4-FFF2-40B4-BE49-F238E27FC236}">
                  <a16:creationId xmlns:a16="http://schemas.microsoft.com/office/drawing/2014/main" id="{30B4F9AE-1704-87E8-E1F0-EDDD0AA6B2E4}"/>
                </a:ext>
              </a:extLst>
            </p:cNvPr>
            <p:cNvSpPr/>
            <p:nvPr/>
          </p:nvSpPr>
          <p:spPr>
            <a:xfrm>
              <a:off x="1873202" y="4072015"/>
              <a:ext cx="55568" cy="62762"/>
            </a:xfrm>
            <a:custGeom>
              <a:avLst/>
              <a:gdLst/>
              <a:ahLst/>
              <a:cxnLst/>
              <a:rect l="l" t="t" r="r" b="b"/>
              <a:pathLst>
                <a:path w="811" h="916" extrusionOk="0">
                  <a:moveTo>
                    <a:pt x="811" y="0"/>
                  </a:moveTo>
                  <a:cubicBezTo>
                    <a:pt x="811" y="1"/>
                    <a:pt x="46" y="360"/>
                    <a:pt x="0" y="915"/>
                  </a:cubicBezTo>
                  <a:cubicBezTo>
                    <a:pt x="0" y="915"/>
                    <a:pt x="579" y="637"/>
                    <a:pt x="811"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680;p45">
              <a:extLst>
                <a:ext uri="{FF2B5EF4-FFF2-40B4-BE49-F238E27FC236}">
                  <a16:creationId xmlns:a16="http://schemas.microsoft.com/office/drawing/2014/main" id="{09D1F61A-0416-804D-DC4C-4175D491C73C}"/>
                </a:ext>
              </a:extLst>
            </p:cNvPr>
            <p:cNvSpPr/>
            <p:nvPr/>
          </p:nvSpPr>
          <p:spPr>
            <a:xfrm>
              <a:off x="1818389" y="4056325"/>
              <a:ext cx="99282" cy="23433"/>
            </a:xfrm>
            <a:custGeom>
              <a:avLst/>
              <a:gdLst/>
              <a:ahLst/>
              <a:cxnLst/>
              <a:rect l="l" t="t" r="r" b="b"/>
              <a:pathLst>
                <a:path w="1449" h="342" extrusionOk="0">
                  <a:moveTo>
                    <a:pt x="921" y="1"/>
                  </a:moveTo>
                  <a:cubicBezTo>
                    <a:pt x="612" y="1"/>
                    <a:pt x="238" y="61"/>
                    <a:pt x="1" y="311"/>
                  </a:cubicBezTo>
                  <a:cubicBezTo>
                    <a:pt x="1" y="311"/>
                    <a:pt x="145" y="342"/>
                    <a:pt x="365" y="342"/>
                  </a:cubicBezTo>
                  <a:cubicBezTo>
                    <a:pt x="649" y="342"/>
                    <a:pt x="1058" y="290"/>
                    <a:pt x="1449" y="56"/>
                  </a:cubicBezTo>
                  <a:cubicBezTo>
                    <a:pt x="1449" y="56"/>
                    <a:pt x="1214" y="1"/>
                    <a:pt x="921"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681;p45">
              <a:extLst>
                <a:ext uri="{FF2B5EF4-FFF2-40B4-BE49-F238E27FC236}">
                  <a16:creationId xmlns:a16="http://schemas.microsoft.com/office/drawing/2014/main" id="{202D78D3-76B3-F8C9-89C1-EC434E8E8C03}"/>
                </a:ext>
              </a:extLst>
            </p:cNvPr>
            <p:cNvSpPr/>
            <p:nvPr/>
          </p:nvSpPr>
          <p:spPr>
            <a:xfrm>
              <a:off x="1869228" y="3568898"/>
              <a:ext cx="92910" cy="645229"/>
            </a:xfrm>
            <a:custGeom>
              <a:avLst/>
              <a:gdLst/>
              <a:ahLst/>
              <a:cxnLst/>
              <a:rect l="l" t="t" r="r" b="b"/>
              <a:pathLst>
                <a:path w="1356" h="9417" extrusionOk="0">
                  <a:moveTo>
                    <a:pt x="0" y="1"/>
                  </a:moveTo>
                  <a:lnTo>
                    <a:pt x="0" y="35"/>
                  </a:lnTo>
                  <a:cubicBezTo>
                    <a:pt x="0" y="47"/>
                    <a:pt x="12" y="82"/>
                    <a:pt x="12" y="105"/>
                  </a:cubicBezTo>
                  <a:cubicBezTo>
                    <a:pt x="23" y="174"/>
                    <a:pt x="58" y="267"/>
                    <a:pt x="81" y="383"/>
                  </a:cubicBezTo>
                  <a:cubicBezTo>
                    <a:pt x="139" y="614"/>
                    <a:pt x="243" y="950"/>
                    <a:pt x="348" y="1367"/>
                  </a:cubicBezTo>
                  <a:cubicBezTo>
                    <a:pt x="568" y="2190"/>
                    <a:pt x="822" y="3359"/>
                    <a:pt x="1008" y="4668"/>
                  </a:cubicBezTo>
                  <a:cubicBezTo>
                    <a:pt x="1112" y="5317"/>
                    <a:pt x="1181" y="5942"/>
                    <a:pt x="1228" y="6510"/>
                  </a:cubicBezTo>
                  <a:cubicBezTo>
                    <a:pt x="1274" y="7089"/>
                    <a:pt x="1297" y="7587"/>
                    <a:pt x="1320" y="8027"/>
                  </a:cubicBezTo>
                  <a:cubicBezTo>
                    <a:pt x="1332" y="8247"/>
                    <a:pt x="1332" y="8432"/>
                    <a:pt x="1332" y="8606"/>
                  </a:cubicBezTo>
                  <a:lnTo>
                    <a:pt x="1332" y="9034"/>
                  </a:lnTo>
                  <a:lnTo>
                    <a:pt x="1332" y="9312"/>
                  </a:lnTo>
                  <a:lnTo>
                    <a:pt x="1332" y="9382"/>
                  </a:lnTo>
                  <a:lnTo>
                    <a:pt x="1332" y="9417"/>
                  </a:lnTo>
                  <a:cubicBezTo>
                    <a:pt x="1332" y="9417"/>
                    <a:pt x="1332" y="9405"/>
                    <a:pt x="1344" y="9393"/>
                  </a:cubicBezTo>
                  <a:lnTo>
                    <a:pt x="1344" y="9324"/>
                  </a:lnTo>
                  <a:cubicBezTo>
                    <a:pt x="1344" y="9266"/>
                    <a:pt x="1355" y="9162"/>
                    <a:pt x="1355" y="9046"/>
                  </a:cubicBezTo>
                  <a:lnTo>
                    <a:pt x="1355" y="8617"/>
                  </a:lnTo>
                  <a:lnTo>
                    <a:pt x="1355" y="8038"/>
                  </a:lnTo>
                  <a:cubicBezTo>
                    <a:pt x="1355" y="7598"/>
                    <a:pt x="1332" y="7077"/>
                    <a:pt x="1286" y="6521"/>
                  </a:cubicBezTo>
                  <a:cubicBezTo>
                    <a:pt x="1239" y="5942"/>
                    <a:pt x="1181" y="5317"/>
                    <a:pt x="1089" y="4668"/>
                  </a:cubicBezTo>
                  <a:cubicBezTo>
                    <a:pt x="892" y="3348"/>
                    <a:pt x="626" y="2190"/>
                    <a:pt x="406" y="1344"/>
                  </a:cubicBezTo>
                  <a:cubicBezTo>
                    <a:pt x="301" y="927"/>
                    <a:pt x="197" y="603"/>
                    <a:pt x="128" y="371"/>
                  </a:cubicBezTo>
                  <a:cubicBezTo>
                    <a:pt x="81" y="267"/>
                    <a:pt x="58" y="174"/>
                    <a:pt x="46" y="105"/>
                  </a:cubicBezTo>
                  <a:cubicBezTo>
                    <a:pt x="23" y="82"/>
                    <a:pt x="12" y="47"/>
                    <a:pt x="12" y="35"/>
                  </a:cubicBezTo>
                  <a:cubicBezTo>
                    <a:pt x="0" y="24"/>
                    <a:pt x="0" y="1"/>
                    <a:pt x="0"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682;p45">
              <a:extLst>
                <a:ext uri="{FF2B5EF4-FFF2-40B4-BE49-F238E27FC236}">
                  <a16:creationId xmlns:a16="http://schemas.microsoft.com/office/drawing/2014/main" id="{166B9BDA-833B-F9BB-9173-92A294265C83}"/>
                </a:ext>
              </a:extLst>
            </p:cNvPr>
            <p:cNvSpPr/>
            <p:nvPr/>
          </p:nvSpPr>
          <p:spPr>
            <a:xfrm>
              <a:off x="1807289" y="3972803"/>
              <a:ext cx="149300" cy="102502"/>
            </a:xfrm>
            <a:custGeom>
              <a:avLst/>
              <a:gdLst/>
              <a:ahLst/>
              <a:cxnLst/>
              <a:rect l="l" t="t" r="r" b="b"/>
              <a:pathLst>
                <a:path w="2179" h="1496" extrusionOk="0">
                  <a:moveTo>
                    <a:pt x="2" y="0"/>
                  </a:moveTo>
                  <a:cubicBezTo>
                    <a:pt x="2" y="0"/>
                    <a:pt x="1" y="1"/>
                    <a:pt x="1" y="1"/>
                  </a:cubicBezTo>
                  <a:cubicBezTo>
                    <a:pt x="1" y="12"/>
                    <a:pt x="464" y="348"/>
                    <a:pt x="1078" y="765"/>
                  </a:cubicBezTo>
                  <a:cubicBezTo>
                    <a:pt x="1669" y="1186"/>
                    <a:pt x="2149" y="1495"/>
                    <a:pt x="2177" y="1495"/>
                  </a:cubicBezTo>
                  <a:cubicBezTo>
                    <a:pt x="2178" y="1495"/>
                    <a:pt x="2178" y="1495"/>
                    <a:pt x="2178" y="1495"/>
                  </a:cubicBezTo>
                  <a:cubicBezTo>
                    <a:pt x="2178" y="1483"/>
                    <a:pt x="1692" y="1136"/>
                    <a:pt x="1101" y="730"/>
                  </a:cubicBezTo>
                  <a:cubicBezTo>
                    <a:pt x="510" y="310"/>
                    <a:pt x="41" y="0"/>
                    <a:pt x="2"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683;p45">
              <a:extLst>
                <a:ext uri="{FF2B5EF4-FFF2-40B4-BE49-F238E27FC236}">
                  <a16:creationId xmlns:a16="http://schemas.microsoft.com/office/drawing/2014/main" id="{79FA7D44-CC40-1683-93C8-1FBB7AA41DE1}"/>
                </a:ext>
              </a:extLst>
            </p:cNvPr>
            <p:cNvSpPr/>
            <p:nvPr/>
          </p:nvSpPr>
          <p:spPr>
            <a:xfrm>
              <a:off x="1955695" y="3852214"/>
              <a:ext cx="139707" cy="132581"/>
            </a:xfrm>
            <a:custGeom>
              <a:avLst/>
              <a:gdLst/>
              <a:ahLst/>
              <a:cxnLst/>
              <a:rect l="l" t="t" r="r" b="b"/>
              <a:pathLst>
                <a:path w="2039" h="1935" extrusionOk="0">
                  <a:moveTo>
                    <a:pt x="2039" y="0"/>
                  </a:moveTo>
                  <a:cubicBezTo>
                    <a:pt x="2039" y="1"/>
                    <a:pt x="2004" y="24"/>
                    <a:pt x="1946" y="70"/>
                  </a:cubicBezTo>
                  <a:cubicBezTo>
                    <a:pt x="1888" y="128"/>
                    <a:pt x="1819" y="186"/>
                    <a:pt x="1726" y="267"/>
                  </a:cubicBezTo>
                  <a:cubicBezTo>
                    <a:pt x="1541" y="440"/>
                    <a:pt x="1286" y="695"/>
                    <a:pt x="1008" y="950"/>
                  </a:cubicBezTo>
                  <a:cubicBezTo>
                    <a:pt x="730" y="1216"/>
                    <a:pt x="487" y="1448"/>
                    <a:pt x="290" y="1633"/>
                  </a:cubicBezTo>
                  <a:lnTo>
                    <a:pt x="70" y="1853"/>
                  </a:lnTo>
                  <a:cubicBezTo>
                    <a:pt x="24" y="1911"/>
                    <a:pt x="1" y="1934"/>
                    <a:pt x="1" y="1934"/>
                  </a:cubicBezTo>
                  <a:cubicBezTo>
                    <a:pt x="12" y="1934"/>
                    <a:pt x="35" y="1923"/>
                    <a:pt x="70" y="1865"/>
                  </a:cubicBezTo>
                  <a:cubicBezTo>
                    <a:pt x="128" y="1819"/>
                    <a:pt x="197" y="1749"/>
                    <a:pt x="302" y="1656"/>
                  </a:cubicBezTo>
                  <a:cubicBezTo>
                    <a:pt x="487" y="1506"/>
                    <a:pt x="742" y="1251"/>
                    <a:pt x="1031" y="996"/>
                  </a:cubicBezTo>
                  <a:cubicBezTo>
                    <a:pt x="1321" y="730"/>
                    <a:pt x="1587" y="487"/>
                    <a:pt x="1761" y="301"/>
                  </a:cubicBezTo>
                  <a:cubicBezTo>
                    <a:pt x="1842" y="209"/>
                    <a:pt x="1923" y="139"/>
                    <a:pt x="1958" y="81"/>
                  </a:cubicBezTo>
                  <a:cubicBezTo>
                    <a:pt x="2004" y="24"/>
                    <a:pt x="2039" y="1"/>
                    <a:pt x="2039"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684;p45">
              <a:extLst>
                <a:ext uri="{FF2B5EF4-FFF2-40B4-BE49-F238E27FC236}">
                  <a16:creationId xmlns:a16="http://schemas.microsoft.com/office/drawing/2014/main" id="{FB5FE13D-3FFE-4560-0511-2A4649A5C63A}"/>
                </a:ext>
              </a:extLst>
            </p:cNvPr>
            <p:cNvSpPr/>
            <p:nvPr/>
          </p:nvSpPr>
          <p:spPr>
            <a:xfrm>
              <a:off x="1700198" y="3918058"/>
              <a:ext cx="122304" cy="66736"/>
            </a:xfrm>
            <a:custGeom>
              <a:avLst/>
              <a:gdLst/>
              <a:ahLst/>
              <a:cxnLst/>
              <a:rect l="l" t="t" r="r" b="b"/>
              <a:pathLst>
                <a:path w="1785" h="974" extrusionOk="0">
                  <a:moveTo>
                    <a:pt x="8" y="1"/>
                  </a:moveTo>
                  <a:cubicBezTo>
                    <a:pt x="3" y="1"/>
                    <a:pt x="0" y="1"/>
                    <a:pt x="0" y="1"/>
                  </a:cubicBezTo>
                  <a:cubicBezTo>
                    <a:pt x="683" y="943"/>
                    <a:pt x="1659" y="974"/>
                    <a:pt x="1773" y="974"/>
                  </a:cubicBezTo>
                  <a:cubicBezTo>
                    <a:pt x="1781" y="974"/>
                    <a:pt x="1785" y="973"/>
                    <a:pt x="1784" y="973"/>
                  </a:cubicBezTo>
                  <a:cubicBezTo>
                    <a:pt x="1286" y="22"/>
                    <a:pt x="111" y="1"/>
                    <a:pt x="8"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685;p45">
              <a:extLst>
                <a:ext uri="{FF2B5EF4-FFF2-40B4-BE49-F238E27FC236}">
                  <a16:creationId xmlns:a16="http://schemas.microsoft.com/office/drawing/2014/main" id="{210F1469-214D-861B-E6DC-B2255FCD32F0}"/>
                </a:ext>
              </a:extLst>
            </p:cNvPr>
            <p:cNvSpPr/>
            <p:nvPr/>
          </p:nvSpPr>
          <p:spPr>
            <a:xfrm>
              <a:off x="1816813" y="3884759"/>
              <a:ext cx="72286" cy="126209"/>
            </a:xfrm>
            <a:custGeom>
              <a:avLst/>
              <a:gdLst/>
              <a:ahLst/>
              <a:cxnLst/>
              <a:rect l="l" t="t" r="r" b="b"/>
              <a:pathLst>
                <a:path w="1055" h="1842" extrusionOk="0">
                  <a:moveTo>
                    <a:pt x="24" y="0"/>
                  </a:moveTo>
                  <a:lnTo>
                    <a:pt x="24" y="0"/>
                  </a:lnTo>
                  <a:cubicBezTo>
                    <a:pt x="1" y="1216"/>
                    <a:pt x="881" y="1842"/>
                    <a:pt x="881" y="1842"/>
                  </a:cubicBezTo>
                  <a:cubicBezTo>
                    <a:pt x="1055" y="718"/>
                    <a:pt x="24" y="0"/>
                    <a:pt x="24"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686;p45">
              <a:extLst>
                <a:ext uri="{FF2B5EF4-FFF2-40B4-BE49-F238E27FC236}">
                  <a16:creationId xmlns:a16="http://schemas.microsoft.com/office/drawing/2014/main" id="{5B7EEDCA-A418-A6A5-7401-AD59B4650D32}"/>
                </a:ext>
              </a:extLst>
            </p:cNvPr>
            <p:cNvSpPr/>
            <p:nvPr/>
          </p:nvSpPr>
          <p:spPr>
            <a:xfrm>
              <a:off x="2071556" y="3761703"/>
              <a:ext cx="115109" cy="112780"/>
            </a:xfrm>
            <a:custGeom>
              <a:avLst/>
              <a:gdLst/>
              <a:ahLst/>
              <a:cxnLst/>
              <a:rect l="l" t="t" r="r" b="b"/>
              <a:pathLst>
                <a:path w="1680" h="1646" extrusionOk="0">
                  <a:moveTo>
                    <a:pt x="1680" y="1"/>
                  </a:moveTo>
                  <a:lnTo>
                    <a:pt x="1680" y="1"/>
                  </a:lnTo>
                  <a:cubicBezTo>
                    <a:pt x="325" y="453"/>
                    <a:pt x="1" y="1646"/>
                    <a:pt x="1" y="1646"/>
                  </a:cubicBezTo>
                  <a:cubicBezTo>
                    <a:pt x="1274" y="1402"/>
                    <a:pt x="1680" y="1"/>
                    <a:pt x="1680"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687;p45">
              <a:extLst>
                <a:ext uri="{FF2B5EF4-FFF2-40B4-BE49-F238E27FC236}">
                  <a16:creationId xmlns:a16="http://schemas.microsoft.com/office/drawing/2014/main" id="{8C0CD5B7-2E04-115D-E26D-BBC448286A9F}"/>
                </a:ext>
              </a:extLst>
            </p:cNvPr>
            <p:cNvSpPr/>
            <p:nvPr/>
          </p:nvSpPr>
          <p:spPr>
            <a:xfrm>
              <a:off x="1779540" y="3403841"/>
              <a:ext cx="110382" cy="187327"/>
            </a:xfrm>
            <a:custGeom>
              <a:avLst/>
              <a:gdLst/>
              <a:ahLst/>
              <a:cxnLst/>
              <a:rect l="l" t="t" r="r" b="b"/>
              <a:pathLst>
                <a:path w="1611" h="2734" extrusionOk="0">
                  <a:moveTo>
                    <a:pt x="0" y="1"/>
                  </a:moveTo>
                  <a:lnTo>
                    <a:pt x="0" y="1"/>
                  </a:lnTo>
                  <a:cubicBezTo>
                    <a:pt x="46" y="1851"/>
                    <a:pt x="1415" y="2720"/>
                    <a:pt x="1425" y="2734"/>
                  </a:cubicBezTo>
                  <a:lnTo>
                    <a:pt x="1425" y="2734"/>
                  </a:lnTo>
                  <a:cubicBezTo>
                    <a:pt x="1610" y="1043"/>
                    <a:pt x="1" y="1"/>
                    <a:pt x="0" y="1"/>
                  </a:cubicBezTo>
                  <a:close/>
                  <a:moveTo>
                    <a:pt x="1425" y="2734"/>
                  </a:moveTo>
                  <a:cubicBezTo>
                    <a:pt x="1425" y="2734"/>
                    <a:pt x="1425" y="2734"/>
                    <a:pt x="1425" y="2734"/>
                  </a:cubicBezTo>
                  <a:cubicBezTo>
                    <a:pt x="1425" y="2734"/>
                    <a:pt x="1425" y="2734"/>
                    <a:pt x="1425" y="2734"/>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688;p45">
              <a:extLst>
                <a:ext uri="{FF2B5EF4-FFF2-40B4-BE49-F238E27FC236}">
                  <a16:creationId xmlns:a16="http://schemas.microsoft.com/office/drawing/2014/main" id="{3358DC98-BB14-870B-82B4-63FCE48653CC}"/>
                </a:ext>
              </a:extLst>
            </p:cNvPr>
            <p:cNvSpPr/>
            <p:nvPr/>
          </p:nvSpPr>
          <p:spPr>
            <a:xfrm>
              <a:off x="1991392" y="4039470"/>
              <a:ext cx="153274" cy="170677"/>
            </a:xfrm>
            <a:custGeom>
              <a:avLst/>
              <a:gdLst/>
              <a:ahLst/>
              <a:cxnLst/>
              <a:rect l="l" t="t" r="r" b="b"/>
              <a:pathLst>
                <a:path w="2237" h="2491" extrusionOk="0">
                  <a:moveTo>
                    <a:pt x="2236" y="1"/>
                  </a:moveTo>
                  <a:cubicBezTo>
                    <a:pt x="2236" y="1"/>
                    <a:pt x="2201" y="24"/>
                    <a:pt x="2120" y="70"/>
                  </a:cubicBezTo>
                  <a:cubicBezTo>
                    <a:pt x="2051" y="116"/>
                    <a:pt x="1946" y="186"/>
                    <a:pt x="1819" y="279"/>
                  </a:cubicBezTo>
                  <a:cubicBezTo>
                    <a:pt x="1576" y="464"/>
                    <a:pt x="1252" y="742"/>
                    <a:pt x="939" y="1089"/>
                  </a:cubicBezTo>
                  <a:cubicBezTo>
                    <a:pt x="615" y="1437"/>
                    <a:pt x="383" y="1796"/>
                    <a:pt x="232" y="2051"/>
                  </a:cubicBezTo>
                  <a:cubicBezTo>
                    <a:pt x="151" y="2190"/>
                    <a:pt x="93" y="2305"/>
                    <a:pt x="59" y="2375"/>
                  </a:cubicBezTo>
                  <a:cubicBezTo>
                    <a:pt x="12" y="2444"/>
                    <a:pt x="1" y="2491"/>
                    <a:pt x="1" y="2491"/>
                  </a:cubicBezTo>
                  <a:cubicBezTo>
                    <a:pt x="1" y="2491"/>
                    <a:pt x="24" y="2444"/>
                    <a:pt x="70" y="2375"/>
                  </a:cubicBezTo>
                  <a:cubicBezTo>
                    <a:pt x="117" y="2305"/>
                    <a:pt x="174" y="2201"/>
                    <a:pt x="256" y="2074"/>
                  </a:cubicBezTo>
                  <a:cubicBezTo>
                    <a:pt x="429" y="1807"/>
                    <a:pt x="672" y="1460"/>
                    <a:pt x="985" y="1112"/>
                  </a:cubicBezTo>
                  <a:cubicBezTo>
                    <a:pt x="1298" y="765"/>
                    <a:pt x="1599" y="487"/>
                    <a:pt x="1854" y="302"/>
                  </a:cubicBezTo>
                  <a:cubicBezTo>
                    <a:pt x="1970" y="221"/>
                    <a:pt x="2062" y="128"/>
                    <a:pt x="2143" y="82"/>
                  </a:cubicBezTo>
                  <a:cubicBezTo>
                    <a:pt x="2213" y="24"/>
                    <a:pt x="2236" y="1"/>
                    <a:pt x="2236"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689;p45">
              <a:extLst>
                <a:ext uri="{FF2B5EF4-FFF2-40B4-BE49-F238E27FC236}">
                  <a16:creationId xmlns:a16="http://schemas.microsoft.com/office/drawing/2014/main" id="{15005E3D-5D8A-A940-A0E0-CAA2282C62A6}"/>
                </a:ext>
              </a:extLst>
            </p:cNvPr>
            <p:cNvSpPr/>
            <p:nvPr/>
          </p:nvSpPr>
          <p:spPr>
            <a:xfrm>
              <a:off x="2035859" y="3979929"/>
              <a:ext cx="50840" cy="131005"/>
            </a:xfrm>
            <a:custGeom>
              <a:avLst/>
              <a:gdLst/>
              <a:ahLst/>
              <a:cxnLst/>
              <a:rect l="l" t="t" r="r" b="b"/>
              <a:pathLst>
                <a:path w="742" h="1912" extrusionOk="0">
                  <a:moveTo>
                    <a:pt x="556" y="1"/>
                  </a:moveTo>
                  <a:cubicBezTo>
                    <a:pt x="556" y="1"/>
                    <a:pt x="0" y="823"/>
                    <a:pt x="197" y="1912"/>
                  </a:cubicBezTo>
                  <a:cubicBezTo>
                    <a:pt x="197" y="1912"/>
                    <a:pt x="742" y="1205"/>
                    <a:pt x="556"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690;p45">
              <a:extLst>
                <a:ext uri="{FF2B5EF4-FFF2-40B4-BE49-F238E27FC236}">
                  <a16:creationId xmlns:a16="http://schemas.microsoft.com/office/drawing/2014/main" id="{7DD12A70-E12C-71BF-47F0-E3F70DE64EA1}"/>
                </a:ext>
              </a:extLst>
            </p:cNvPr>
            <p:cNvSpPr/>
            <p:nvPr/>
          </p:nvSpPr>
          <p:spPr>
            <a:xfrm>
              <a:off x="2123149" y="4053242"/>
              <a:ext cx="96062" cy="20966"/>
            </a:xfrm>
            <a:custGeom>
              <a:avLst/>
              <a:gdLst/>
              <a:ahLst/>
              <a:cxnLst/>
              <a:rect l="l" t="t" r="r" b="b"/>
              <a:pathLst>
                <a:path w="1402" h="306" extrusionOk="0">
                  <a:moveTo>
                    <a:pt x="996" y="1"/>
                  </a:moveTo>
                  <a:cubicBezTo>
                    <a:pt x="730" y="1"/>
                    <a:pt x="363" y="51"/>
                    <a:pt x="0" y="263"/>
                  </a:cubicBezTo>
                  <a:cubicBezTo>
                    <a:pt x="0" y="263"/>
                    <a:pt x="146" y="305"/>
                    <a:pt x="381" y="305"/>
                  </a:cubicBezTo>
                  <a:cubicBezTo>
                    <a:pt x="638" y="305"/>
                    <a:pt x="1002" y="255"/>
                    <a:pt x="1402" y="43"/>
                  </a:cubicBezTo>
                  <a:cubicBezTo>
                    <a:pt x="1402" y="43"/>
                    <a:pt x="1241" y="1"/>
                    <a:pt x="996"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691;p45">
              <a:extLst>
                <a:ext uri="{FF2B5EF4-FFF2-40B4-BE49-F238E27FC236}">
                  <a16:creationId xmlns:a16="http://schemas.microsoft.com/office/drawing/2014/main" id="{C53A807A-F7D7-BBA8-6340-3AEA14F3504D}"/>
                </a:ext>
              </a:extLst>
            </p:cNvPr>
            <p:cNvSpPr/>
            <p:nvPr/>
          </p:nvSpPr>
          <p:spPr>
            <a:xfrm>
              <a:off x="1800986" y="4222820"/>
              <a:ext cx="334914" cy="269822"/>
            </a:xfrm>
            <a:custGeom>
              <a:avLst/>
              <a:gdLst/>
              <a:ahLst/>
              <a:cxnLst/>
              <a:rect l="l" t="t" r="r" b="b"/>
              <a:pathLst>
                <a:path w="4888" h="3938" extrusionOk="0">
                  <a:moveTo>
                    <a:pt x="0" y="0"/>
                  </a:moveTo>
                  <a:lnTo>
                    <a:pt x="591" y="3938"/>
                  </a:lnTo>
                  <a:lnTo>
                    <a:pt x="4077" y="3938"/>
                  </a:lnTo>
                  <a:lnTo>
                    <a:pt x="4888" y="46"/>
                  </a:lnTo>
                  <a:lnTo>
                    <a:pt x="0" y="0"/>
                  </a:ln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692;p45">
              <a:extLst>
                <a:ext uri="{FF2B5EF4-FFF2-40B4-BE49-F238E27FC236}">
                  <a16:creationId xmlns:a16="http://schemas.microsoft.com/office/drawing/2014/main" id="{32261334-C012-A601-B6C3-21B13F84C505}"/>
                </a:ext>
              </a:extLst>
            </p:cNvPr>
            <p:cNvSpPr/>
            <p:nvPr/>
          </p:nvSpPr>
          <p:spPr>
            <a:xfrm>
              <a:off x="1828735" y="4394180"/>
              <a:ext cx="273864" cy="2467"/>
            </a:xfrm>
            <a:custGeom>
              <a:avLst/>
              <a:gdLst/>
              <a:ahLst/>
              <a:cxnLst/>
              <a:rect l="l" t="t" r="r" b="b"/>
              <a:pathLst>
                <a:path w="3997" h="36" extrusionOk="0">
                  <a:moveTo>
                    <a:pt x="1993" y="1"/>
                  </a:moveTo>
                  <a:cubicBezTo>
                    <a:pt x="892" y="1"/>
                    <a:pt x="0" y="24"/>
                    <a:pt x="0" y="24"/>
                  </a:cubicBezTo>
                  <a:cubicBezTo>
                    <a:pt x="0" y="24"/>
                    <a:pt x="892" y="35"/>
                    <a:pt x="1993" y="35"/>
                  </a:cubicBezTo>
                  <a:cubicBezTo>
                    <a:pt x="3093" y="35"/>
                    <a:pt x="3996" y="35"/>
                    <a:pt x="3996" y="24"/>
                  </a:cubicBezTo>
                  <a:cubicBezTo>
                    <a:pt x="3996" y="1"/>
                    <a:pt x="3104" y="1"/>
                    <a:pt x="1993" y="1"/>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93;p45">
              <a:extLst>
                <a:ext uri="{FF2B5EF4-FFF2-40B4-BE49-F238E27FC236}">
                  <a16:creationId xmlns:a16="http://schemas.microsoft.com/office/drawing/2014/main" id="{5707540C-8B34-E25A-1F20-E0B8A57D775B}"/>
                </a:ext>
              </a:extLst>
            </p:cNvPr>
            <p:cNvSpPr/>
            <p:nvPr/>
          </p:nvSpPr>
          <p:spPr>
            <a:xfrm>
              <a:off x="1827159" y="4381162"/>
              <a:ext cx="276194" cy="2809"/>
            </a:xfrm>
            <a:custGeom>
              <a:avLst/>
              <a:gdLst/>
              <a:ahLst/>
              <a:cxnLst/>
              <a:rect l="l" t="t" r="r" b="b"/>
              <a:pathLst>
                <a:path w="4031" h="41" extrusionOk="0">
                  <a:moveTo>
                    <a:pt x="2921" y="1"/>
                  </a:moveTo>
                  <a:cubicBezTo>
                    <a:pt x="2649" y="1"/>
                    <a:pt x="2341" y="2"/>
                    <a:pt x="2016" y="5"/>
                  </a:cubicBezTo>
                  <a:cubicBezTo>
                    <a:pt x="904" y="5"/>
                    <a:pt x="0" y="5"/>
                    <a:pt x="0" y="17"/>
                  </a:cubicBezTo>
                  <a:cubicBezTo>
                    <a:pt x="0" y="17"/>
                    <a:pt x="904" y="40"/>
                    <a:pt x="2016" y="40"/>
                  </a:cubicBezTo>
                  <a:cubicBezTo>
                    <a:pt x="3127" y="40"/>
                    <a:pt x="4031" y="40"/>
                    <a:pt x="4031" y="17"/>
                  </a:cubicBezTo>
                  <a:cubicBezTo>
                    <a:pt x="4031" y="9"/>
                    <a:pt x="3579" y="1"/>
                    <a:pt x="2921" y="1"/>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694;p45">
              <a:extLst>
                <a:ext uri="{FF2B5EF4-FFF2-40B4-BE49-F238E27FC236}">
                  <a16:creationId xmlns:a16="http://schemas.microsoft.com/office/drawing/2014/main" id="{50413BA2-B5B2-6CA0-DC0C-66771F9B0C66}"/>
                </a:ext>
              </a:extLst>
            </p:cNvPr>
            <p:cNvSpPr/>
            <p:nvPr/>
          </p:nvSpPr>
          <p:spPr>
            <a:xfrm>
              <a:off x="1827159" y="4366088"/>
              <a:ext cx="276194" cy="2809"/>
            </a:xfrm>
            <a:custGeom>
              <a:avLst/>
              <a:gdLst/>
              <a:ahLst/>
              <a:cxnLst/>
              <a:rect l="l" t="t" r="r" b="b"/>
              <a:pathLst>
                <a:path w="4031" h="41" extrusionOk="0">
                  <a:moveTo>
                    <a:pt x="2851" y="1"/>
                  </a:moveTo>
                  <a:cubicBezTo>
                    <a:pt x="2596" y="1"/>
                    <a:pt x="2313" y="2"/>
                    <a:pt x="2016" y="5"/>
                  </a:cubicBezTo>
                  <a:cubicBezTo>
                    <a:pt x="904" y="5"/>
                    <a:pt x="0" y="5"/>
                    <a:pt x="0" y="28"/>
                  </a:cubicBezTo>
                  <a:cubicBezTo>
                    <a:pt x="0" y="28"/>
                    <a:pt x="904" y="40"/>
                    <a:pt x="2016" y="40"/>
                  </a:cubicBezTo>
                  <a:cubicBezTo>
                    <a:pt x="3127" y="40"/>
                    <a:pt x="4031" y="40"/>
                    <a:pt x="4031" y="28"/>
                  </a:cubicBezTo>
                  <a:cubicBezTo>
                    <a:pt x="4031" y="12"/>
                    <a:pt x="3547" y="1"/>
                    <a:pt x="2851" y="1"/>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695;p45">
              <a:extLst>
                <a:ext uri="{FF2B5EF4-FFF2-40B4-BE49-F238E27FC236}">
                  <a16:creationId xmlns:a16="http://schemas.microsoft.com/office/drawing/2014/main" id="{D8943A2B-79BC-D326-E4E5-535D7B24612D}"/>
                </a:ext>
              </a:extLst>
            </p:cNvPr>
            <p:cNvSpPr/>
            <p:nvPr/>
          </p:nvSpPr>
          <p:spPr>
            <a:xfrm>
              <a:off x="1857306" y="4409254"/>
              <a:ext cx="12744" cy="68312"/>
            </a:xfrm>
            <a:custGeom>
              <a:avLst/>
              <a:gdLst/>
              <a:ahLst/>
              <a:cxnLst/>
              <a:rect l="l" t="t" r="r" b="b"/>
              <a:pathLst>
                <a:path w="186" h="997" extrusionOk="0">
                  <a:moveTo>
                    <a:pt x="0" y="1"/>
                  </a:moveTo>
                  <a:cubicBezTo>
                    <a:pt x="0" y="1"/>
                    <a:pt x="24" y="232"/>
                    <a:pt x="70" y="510"/>
                  </a:cubicBezTo>
                  <a:cubicBezTo>
                    <a:pt x="116" y="788"/>
                    <a:pt x="163" y="997"/>
                    <a:pt x="174" y="997"/>
                  </a:cubicBezTo>
                  <a:cubicBezTo>
                    <a:pt x="186" y="985"/>
                    <a:pt x="163" y="765"/>
                    <a:pt x="105" y="499"/>
                  </a:cubicBezTo>
                  <a:cubicBezTo>
                    <a:pt x="58" y="221"/>
                    <a:pt x="12" y="1"/>
                    <a:pt x="0" y="1"/>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696;p45">
              <a:extLst>
                <a:ext uri="{FF2B5EF4-FFF2-40B4-BE49-F238E27FC236}">
                  <a16:creationId xmlns:a16="http://schemas.microsoft.com/office/drawing/2014/main" id="{8FD2D90B-32EB-0888-821E-811985C17A45}"/>
                </a:ext>
              </a:extLst>
            </p:cNvPr>
            <p:cNvSpPr/>
            <p:nvPr/>
          </p:nvSpPr>
          <p:spPr>
            <a:xfrm>
              <a:off x="1880327" y="4408500"/>
              <a:ext cx="5618" cy="66736"/>
            </a:xfrm>
            <a:custGeom>
              <a:avLst/>
              <a:gdLst/>
              <a:ahLst/>
              <a:cxnLst/>
              <a:rect l="l" t="t" r="r" b="b"/>
              <a:pathLst>
                <a:path w="82" h="974" extrusionOk="0">
                  <a:moveTo>
                    <a:pt x="0" y="0"/>
                  </a:moveTo>
                  <a:cubicBezTo>
                    <a:pt x="0" y="12"/>
                    <a:pt x="12" y="232"/>
                    <a:pt x="23" y="487"/>
                  </a:cubicBezTo>
                  <a:cubicBezTo>
                    <a:pt x="35" y="753"/>
                    <a:pt x="58" y="973"/>
                    <a:pt x="70" y="973"/>
                  </a:cubicBezTo>
                  <a:cubicBezTo>
                    <a:pt x="81" y="973"/>
                    <a:pt x="81" y="753"/>
                    <a:pt x="58" y="475"/>
                  </a:cubicBezTo>
                  <a:cubicBezTo>
                    <a:pt x="35" y="220"/>
                    <a:pt x="12" y="0"/>
                    <a:pt x="0" y="0"/>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2697;p45">
              <a:extLst>
                <a:ext uri="{FF2B5EF4-FFF2-40B4-BE49-F238E27FC236}">
                  <a16:creationId xmlns:a16="http://schemas.microsoft.com/office/drawing/2014/main" id="{E66F200F-0CA4-4D04-D9F4-53A819B40F4B}"/>
                </a:ext>
              </a:extLst>
            </p:cNvPr>
            <p:cNvSpPr/>
            <p:nvPr/>
          </p:nvSpPr>
          <p:spPr>
            <a:xfrm>
              <a:off x="1905678" y="4406102"/>
              <a:ext cx="10415" cy="69134"/>
            </a:xfrm>
            <a:custGeom>
              <a:avLst/>
              <a:gdLst/>
              <a:ahLst/>
              <a:cxnLst/>
              <a:rect l="l" t="t" r="r" b="b"/>
              <a:pathLst>
                <a:path w="152" h="1009" extrusionOk="0">
                  <a:moveTo>
                    <a:pt x="12" y="0"/>
                  </a:moveTo>
                  <a:cubicBezTo>
                    <a:pt x="1" y="0"/>
                    <a:pt x="12" y="232"/>
                    <a:pt x="47" y="510"/>
                  </a:cubicBezTo>
                  <a:cubicBezTo>
                    <a:pt x="70" y="788"/>
                    <a:pt x="117" y="1008"/>
                    <a:pt x="128" y="1008"/>
                  </a:cubicBezTo>
                  <a:cubicBezTo>
                    <a:pt x="151" y="1008"/>
                    <a:pt x="117" y="776"/>
                    <a:pt x="94" y="510"/>
                  </a:cubicBezTo>
                  <a:cubicBezTo>
                    <a:pt x="47" y="220"/>
                    <a:pt x="36" y="0"/>
                    <a:pt x="12" y="0"/>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698;p45">
              <a:extLst>
                <a:ext uri="{FF2B5EF4-FFF2-40B4-BE49-F238E27FC236}">
                  <a16:creationId xmlns:a16="http://schemas.microsoft.com/office/drawing/2014/main" id="{F1B127CC-EB9B-42B8-8883-C542D737E4CE}"/>
                </a:ext>
              </a:extLst>
            </p:cNvPr>
            <p:cNvSpPr/>
            <p:nvPr/>
          </p:nvSpPr>
          <p:spPr>
            <a:xfrm>
              <a:off x="1931920" y="4406102"/>
              <a:ext cx="4796" cy="69888"/>
            </a:xfrm>
            <a:custGeom>
              <a:avLst/>
              <a:gdLst/>
              <a:ahLst/>
              <a:cxnLst/>
              <a:rect l="l" t="t" r="r" b="b"/>
              <a:pathLst>
                <a:path w="70" h="1020" extrusionOk="0">
                  <a:moveTo>
                    <a:pt x="23" y="0"/>
                  </a:moveTo>
                  <a:cubicBezTo>
                    <a:pt x="12" y="0"/>
                    <a:pt x="0" y="232"/>
                    <a:pt x="12" y="510"/>
                  </a:cubicBezTo>
                  <a:cubicBezTo>
                    <a:pt x="12" y="788"/>
                    <a:pt x="35" y="1020"/>
                    <a:pt x="58" y="1020"/>
                  </a:cubicBezTo>
                  <a:cubicBezTo>
                    <a:pt x="70" y="1020"/>
                    <a:pt x="58" y="788"/>
                    <a:pt x="58" y="510"/>
                  </a:cubicBezTo>
                  <a:cubicBezTo>
                    <a:pt x="35" y="232"/>
                    <a:pt x="35" y="0"/>
                    <a:pt x="23" y="0"/>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699;p45">
              <a:extLst>
                <a:ext uri="{FF2B5EF4-FFF2-40B4-BE49-F238E27FC236}">
                  <a16:creationId xmlns:a16="http://schemas.microsoft.com/office/drawing/2014/main" id="{38221722-7F18-8F86-3265-25F85910CD39}"/>
                </a:ext>
              </a:extLst>
            </p:cNvPr>
            <p:cNvSpPr/>
            <p:nvPr/>
          </p:nvSpPr>
          <p:spPr>
            <a:xfrm>
              <a:off x="1968371" y="4409254"/>
              <a:ext cx="4865" cy="65982"/>
            </a:xfrm>
            <a:custGeom>
              <a:avLst/>
              <a:gdLst/>
              <a:ahLst/>
              <a:cxnLst/>
              <a:rect l="l" t="t" r="r" b="b"/>
              <a:pathLst>
                <a:path w="71" h="963" extrusionOk="0">
                  <a:moveTo>
                    <a:pt x="12" y="1"/>
                  </a:moveTo>
                  <a:cubicBezTo>
                    <a:pt x="12" y="1"/>
                    <a:pt x="1" y="221"/>
                    <a:pt x="12" y="476"/>
                  </a:cubicBezTo>
                  <a:cubicBezTo>
                    <a:pt x="24" y="742"/>
                    <a:pt x="47" y="962"/>
                    <a:pt x="59" y="962"/>
                  </a:cubicBezTo>
                  <a:cubicBezTo>
                    <a:pt x="70" y="962"/>
                    <a:pt x="70" y="742"/>
                    <a:pt x="59" y="476"/>
                  </a:cubicBezTo>
                  <a:cubicBezTo>
                    <a:pt x="47" y="221"/>
                    <a:pt x="24" y="1"/>
                    <a:pt x="12" y="1"/>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700;p45">
              <a:extLst>
                <a:ext uri="{FF2B5EF4-FFF2-40B4-BE49-F238E27FC236}">
                  <a16:creationId xmlns:a16="http://schemas.microsoft.com/office/drawing/2014/main" id="{77065F77-C671-E3AC-D46B-74F74A9D6C4D}"/>
                </a:ext>
              </a:extLst>
            </p:cNvPr>
            <p:cNvSpPr/>
            <p:nvPr/>
          </p:nvSpPr>
          <p:spPr>
            <a:xfrm>
              <a:off x="1997764" y="4408500"/>
              <a:ext cx="3220" cy="67490"/>
            </a:xfrm>
            <a:custGeom>
              <a:avLst/>
              <a:gdLst/>
              <a:ahLst/>
              <a:cxnLst/>
              <a:rect l="l" t="t" r="r" b="b"/>
              <a:pathLst>
                <a:path w="47" h="985" extrusionOk="0">
                  <a:moveTo>
                    <a:pt x="35" y="0"/>
                  </a:moveTo>
                  <a:cubicBezTo>
                    <a:pt x="24" y="0"/>
                    <a:pt x="0" y="220"/>
                    <a:pt x="0" y="487"/>
                  </a:cubicBezTo>
                  <a:cubicBezTo>
                    <a:pt x="0" y="765"/>
                    <a:pt x="0" y="985"/>
                    <a:pt x="24" y="985"/>
                  </a:cubicBezTo>
                  <a:cubicBezTo>
                    <a:pt x="35" y="985"/>
                    <a:pt x="47" y="765"/>
                    <a:pt x="47" y="487"/>
                  </a:cubicBezTo>
                  <a:cubicBezTo>
                    <a:pt x="47" y="220"/>
                    <a:pt x="47" y="0"/>
                    <a:pt x="35" y="0"/>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701;p45">
              <a:extLst>
                <a:ext uri="{FF2B5EF4-FFF2-40B4-BE49-F238E27FC236}">
                  <a16:creationId xmlns:a16="http://schemas.microsoft.com/office/drawing/2014/main" id="{93C2E1BB-F548-F097-7F27-711A90358454}"/>
                </a:ext>
              </a:extLst>
            </p:cNvPr>
            <p:cNvSpPr/>
            <p:nvPr/>
          </p:nvSpPr>
          <p:spPr>
            <a:xfrm>
              <a:off x="2023938" y="4400552"/>
              <a:ext cx="8770" cy="71532"/>
            </a:xfrm>
            <a:custGeom>
              <a:avLst/>
              <a:gdLst/>
              <a:ahLst/>
              <a:cxnLst/>
              <a:rect l="l" t="t" r="r" b="b"/>
              <a:pathLst>
                <a:path w="128" h="1044" extrusionOk="0">
                  <a:moveTo>
                    <a:pt x="116" y="0"/>
                  </a:moveTo>
                  <a:cubicBezTo>
                    <a:pt x="93" y="0"/>
                    <a:pt x="70" y="232"/>
                    <a:pt x="35" y="522"/>
                  </a:cubicBezTo>
                  <a:cubicBezTo>
                    <a:pt x="12" y="811"/>
                    <a:pt x="1" y="1043"/>
                    <a:pt x="12" y="1043"/>
                  </a:cubicBezTo>
                  <a:cubicBezTo>
                    <a:pt x="12" y="1043"/>
                    <a:pt x="13" y="1043"/>
                    <a:pt x="13" y="1043"/>
                  </a:cubicBezTo>
                  <a:cubicBezTo>
                    <a:pt x="25" y="1043"/>
                    <a:pt x="59" y="815"/>
                    <a:pt x="82" y="522"/>
                  </a:cubicBezTo>
                  <a:cubicBezTo>
                    <a:pt x="116" y="232"/>
                    <a:pt x="128" y="0"/>
                    <a:pt x="116" y="0"/>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702;p45">
              <a:extLst>
                <a:ext uri="{FF2B5EF4-FFF2-40B4-BE49-F238E27FC236}">
                  <a16:creationId xmlns:a16="http://schemas.microsoft.com/office/drawing/2014/main" id="{F9B9918D-1E73-EB7E-1D6E-A45E57225F9C}"/>
                </a:ext>
              </a:extLst>
            </p:cNvPr>
            <p:cNvSpPr/>
            <p:nvPr/>
          </p:nvSpPr>
          <p:spPr>
            <a:xfrm>
              <a:off x="2056483" y="4410007"/>
              <a:ext cx="15142" cy="58857"/>
            </a:xfrm>
            <a:custGeom>
              <a:avLst/>
              <a:gdLst/>
              <a:ahLst/>
              <a:cxnLst/>
              <a:rect l="l" t="t" r="r" b="b"/>
              <a:pathLst>
                <a:path w="221" h="859" extrusionOk="0">
                  <a:moveTo>
                    <a:pt x="207" y="1"/>
                  </a:moveTo>
                  <a:cubicBezTo>
                    <a:pt x="182" y="1"/>
                    <a:pt x="126" y="183"/>
                    <a:pt x="70" y="430"/>
                  </a:cubicBezTo>
                  <a:cubicBezTo>
                    <a:pt x="12" y="661"/>
                    <a:pt x="0" y="858"/>
                    <a:pt x="12" y="858"/>
                  </a:cubicBezTo>
                  <a:cubicBezTo>
                    <a:pt x="12" y="858"/>
                    <a:pt x="58" y="673"/>
                    <a:pt x="116" y="441"/>
                  </a:cubicBezTo>
                  <a:cubicBezTo>
                    <a:pt x="163" y="198"/>
                    <a:pt x="221" y="1"/>
                    <a:pt x="209" y="1"/>
                  </a:cubicBezTo>
                  <a:cubicBezTo>
                    <a:pt x="208" y="1"/>
                    <a:pt x="208" y="1"/>
                    <a:pt x="207" y="1"/>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703;p45">
              <a:extLst>
                <a:ext uri="{FF2B5EF4-FFF2-40B4-BE49-F238E27FC236}">
                  <a16:creationId xmlns:a16="http://schemas.microsoft.com/office/drawing/2014/main" id="{6520085C-C2A0-53A8-56F7-3C0B88549EDE}"/>
                </a:ext>
              </a:extLst>
            </p:cNvPr>
            <p:cNvSpPr/>
            <p:nvPr/>
          </p:nvSpPr>
          <p:spPr>
            <a:xfrm>
              <a:off x="1773168" y="4169651"/>
              <a:ext cx="385754" cy="69888"/>
            </a:xfrm>
            <a:custGeom>
              <a:avLst/>
              <a:gdLst/>
              <a:ahLst/>
              <a:cxnLst/>
              <a:rect l="l" t="t" r="r" b="b"/>
              <a:pathLst>
                <a:path w="5630" h="1020" extrusionOk="0">
                  <a:moveTo>
                    <a:pt x="1" y="0"/>
                  </a:moveTo>
                  <a:lnTo>
                    <a:pt x="1" y="730"/>
                  </a:lnTo>
                  <a:cubicBezTo>
                    <a:pt x="1" y="892"/>
                    <a:pt x="128" y="1019"/>
                    <a:pt x="290" y="1019"/>
                  </a:cubicBezTo>
                  <a:lnTo>
                    <a:pt x="5340" y="1019"/>
                  </a:lnTo>
                  <a:cubicBezTo>
                    <a:pt x="5491" y="1019"/>
                    <a:pt x="5630" y="892"/>
                    <a:pt x="5630" y="730"/>
                  </a:cubicBezTo>
                  <a:lnTo>
                    <a:pt x="5630" y="0"/>
                  </a:ln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704;p45">
              <a:extLst>
                <a:ext uri="{FF2B5EF4-FFF2-40B4-BE49-F238E27FC236}">
                  <a16:creationId xmlns:a16="http://schemas.microsoft.com/office/drawing/2014/main" id="{C732B4DC-EDFE-6740-FEC1-C92C5FF064E3}"/>
                </a:ext>
              </a:extLst>
            </p:cNvPr>
            <p:cNvSpPr/>
            <p:nvPr/>
          </p:nvSpPr>
          <p:spPr>
            <a:xfrm>
              <a:off x="1802561" y="4239470"/>
              <a:ext cx="330186" cy="38918"/>
            </a:xfrm>
            <a:custGeom>
              <a:avLst/>
              <a:gdLst/>
              <a:ahLst/>
              <a:cxnLst/>
              <a:rect l="l" t="t" r="r" b="b"/>
              <a:pathLst>
                <a:path w="4819" h="568" extrusionOk="0">
                  <a:moveTo>
                    <a:pt x="0" y="0"/>
                  </a:moveTo>
                  <a:lnTo>
                    <a:pt x="47" y="232"/>
                  </a:lnTo>
                  <a:lnTo>
                    <a:pt x="4702" y="568"/>
                  </a:lnTo>
                  <a:lnTo>
                    <a:pt x="4818" y="0"/>
                  </a:ln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705;p45">
              <a:extLst>
                <a:ext uri="{FF2B5EF4-FFF2-40B4-BE49-F238E27FC236}">
                  <a16:creationId xmlns:a16="http://schemas.microsoft.com/office/drawing/2014/main" id="{0B41836F-F67B-7F35-67AC-E8F56A5779FF}"/>
                </a:ext>
              </a:extLst>
            </p:cNvPr>
            <p:cNvSpPr/>
            <p:nvPr/>
          </p:nvSpPr>
          <p:spPr>
            <a:xfrm>
              <a:off x="2746099" y="3415763"/>
              <a:ext cx="619809" cy="631731"/>
            </a:xfrm>
            <a:custGeom>
              <a:avLst/>
              <a:gdLst/>
              <a:ahLst/>
              <a:cxnLst/>
              <a:rect l="l" t="t" r="r" b="b"/>
              <a:pathLst>
                <a:path w="9046" h="9220" extrusionOk="0">
                  <a:moveTo>
                    <a:pt x="1784" y="0"/>
                  </a:moveTo>
                  <a:lnTo>
                    <a:pt x="0" y="6463"/>
                  </a:lnTo>
                  <a:lnTo>
                    <a:pt x="2189" y="8015"/>
                  </a:lnTo>
                  <a:lnTo>
                    <a:pt x="7088" y="9219"/>
                  </a:lnTo>
                  <a:lnTo>
                    <a:pt x="9045" y="1923"/>
                  </a:lnTo>
                  <a:lnTo>
                    <a:pt x="1784" y="0"/>
                  </a:ln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706;p45">
              <a:extLst>
                <a:ext uri="{FF2B5EF4-FFF2-40B4-BE49-F238E27FC236}">
                  <a16:creationId xmlns:a16="http://schemas.microsoft.com/office/drawing/2014/main" id="{21208F45-787E-D048-12DD-53E2629085F0}"/>
                </a:ext>
              </a:extLst>
            </p:cNvPr>
            <p:cNvSpPr/>
            <p:nvPr/>
          </p:nvSpPr>
          <p:spPr>
            <a:xfrm>
              <a:off x="2745277" y="3838716"/>
              <a:ext cx="150807" cy="127031"/>
            </a:xfrm>
            <a:custGeom>
              <a:avLst/>
              <a:gdLst/>
              <a:ahLst/>
              <a:cxnLst/>
              <a:rect l="l" t="t" r="r" b="b"/>
              <a:pathLst>
                <a:path w="2201" h="1854" extrusionOk="0">
                  <a:moveTo>
                    <a:pt x="950" y="0"/>
                  </a:moveTo>
                  <a:lnTo>
                    <a:pt x="0" y="290"/>
                  </a:lnTo>
                  <a:cubicBezTo>
                    <a:pt x="0" y="290"/>
                    <a:pt x="302" y="857"/>
                    <a:pt x="765" y="1193"/>
                  </a:cubicBezTo>
                  <a:cubicBezTo>
                    <a:pt x="1228" y="1529"/>
                    <a:pt x="1691" y="1738"/>
                    <a:pt x="2178" y="1853"/>
                  </a:cubicBezTo>
                  <a:cubicBezTo>
                    <a:pt x="2201" y="1842"/>
                    <a:pt x="1135" y="1240"/>
                    <a:pt x="950" y="0"/>
                  </a:cubicBezTo>
                  <a:close/>
                </a:path>
              </a:pathLst>
            </a:custGeom>
            <a:solidFill>
              <a:srgbClr val="E0E0E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707;p45">
              <a:extLst>
                <a:ext uri="{FF2B5EF4-FFF2-40B4-BE49-F238E27FC236}">
                  <a16:creationId xmlns:a16="http://schemas.microsoft.com/office/drawing/2014/main" id="{E339B9B1-7E58-A228-FC52-44636A6EF664}"/>
                </a:ext>
              </a:extLst>
            </p:cNvPr>
            <p:cNvSpPr/>
            <p:nvPr/>
          </p:nvSpPr>
          <p:spPr>
            <a:xfrm>
              <a:off x="2889709" y="3591097"/>
              <a:ext cx="379381" cy="100104"/>
            </a:xfrm>
            <a:custGeom>
              <a:avLst/>
              <a:gdLst/>
              <a:ahLst/>
              <a:cxnLst/>
              <a:rect l="l" t="t" r="r" b="b"/>
              <a:pathLst>
                <a:path w="5537" h="1461" extrusionOk="0">
                  <a:moveTo>
                    <a:pt x="2" y="1"/>
                  </a:moveTo>
                  <a:cubicBezTo>
                    <a:pt x="1" y="1"/>
                    <a:pt x="0" y="1"/>
                    <a:pt x="0" y="1"/>
                  </a:cubicBezTo>
                  <a:cubicBezTo>
                    <a:pt x="0" y="12"/>
                    <a:pt x="1251" y="348"/>
                    <a:pt x="2768" y="754"/>
                  </a:cubicBezTo>
                  <a:cubicBezTo>
                    <a:pt x="4258" y="1152"/>
                    <a:pt x="5491" y="1460"/>
                    <a:pt x="5535" y="1460"/>
                  </a:cubicBezTo>
                  <a:cubicBezTo>
                    <a:pt x="5536" y="1460"/>
                    <a:pt x="5536" y="1460"/>
                    <a:pt x="5536" y="1460"/>
                  </a:cubicBezTo>
                  <a:cubicBezTo>
                    <a:pt x="5536" y="1449"/>
                    <a:pt x="4297" y="1101"/>
                    <a:pt x="2768" y="707"/>
                  </a:cubicBezTo>
                  <a:cubicBezTo>
                    <a:pt x="1278" y="309"/>
                    <a:pt x="45" y="1"/>
                    <a:pt x="2" y="1"/>
                  </a:cubicBez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708;p45">
              <a:extLst>
                <a:ext uri="{FF2B5EF4-FFF2-40B4-BE49-F238E27FC236}">
                  <a16:creationId xmlns:a16="http://schemas.microsoft.com/office/drawing/2014/main" id="{0B91CFAE-18FF-449E-BEB1-CA3FEFC23AB7}"/>
                </a:ext>
              </a:extLst>
            </p:cNvPr>
            <p:cNvSpPr/>
            <p:nvPr/>
          </p:nvSpPr>
          <p:spPr>
            <a:xfrm>
              <a:off x="2869840" y="3658586"/>
              <a:ext cx="379381" cy="100036"/>
            </a:xfrm>
            <a:custGeom>
              <a:avLst/>
              <a:gdLst/>
              <a:ahLst/>
              <a:cxnLst/>
              <a:rect l="l" t="t" r="r" b="b"/>
              <a:pathLst>
                <a:path w="5537" h="1460" extrusionOk="0">
                  <a:moveTo>
                    <a:pt x="2" y="0"/>
                  </a:moveTo>
                  <a:cubicBezTo>
                    <a:pt x="1" y="0"/>
                    <a:pt x="1" y="0"/>
                    <a:pt x="1" y="0"/>
                  </a:cubicBezTo>
                  <a:cubicBezTo>
                    <a:pt x="1" y="12"/>
                    <a:pt x="1252" y="348"/>
                    <a:pt x="2769" y="753"/>
                  </a:cubicBezTo>
                  <a:cubicBezTo>
                    <a:pt x="4259" y="1151"/>
                    <a:pt x="5492" y="1460"/>
                    <a:pt x="5536" y="1460"/>
                  </a:cubicBezTo>
                  <a:cubicBezTo>
                    <a:pt x="5537" y="1460"/>
                    <a:pt x="5537" y="1460"/>
                    <a:pt x="5537" y="1460"/>
                  </a:cubicBezTo>
                  <a:cubicBezTo>
                    <a:pt x="5537" y="1448"/>
                    <a:pt x="4298" y="1112"/>
                    <a:pt x="2769" y="707"/>
                  </a:cubicBezTo>
                  <a:cubicBezTo>
                    <a:pt x="1279" y="309"/>
                    <a:pt x="46" y="0"/>
                    <a:pt x="2" y="0"/>
                  </a:cubicBez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709;p45">
              <a:extLst>
                <a:ext uri="{FF2B5EF4-FFF2-40B4-BE49-F238E27FC236}">
                  <a16:creationId xmlns:a16="http://schemas.microsoft.com/office/drawing/2014/main" id="{A9398461-A527-2216-EFEA-3D58D9D20F9B}"/>
                </a:ext>
              </a:extLst>
            </p:cNvPr>
            <p:cNvSpPr/>
            <p:nvPr/>
          </p:nvSpPr>
          <p:spPr>
            <a:xfrm>
              <a:off x="2856342" y="3719634"/>
              <a:ext cx="378628" cy="100926"/>
            </a:xfrm>
            <a:custGeom>
              <a:avLst/>
              <a:gdLst/>
              <a:ahLst/>
              <a:cxnLst/>
              <a:rect l="l" t="t" r="r" b="b"/>
              <a:pathLst>
                <a:path w="5526" h="1473" extrusionOk="0">
                  <a:moveTo>
                    <a:pt x="2" y="1"/>
                  </a:moveTo>
                  <a:cubicBezTo>
                    <a:pt x="1" y="1"/>
                    <a:pt x="1" y="1"/>
                    <a:pt x="1" y="1"/>
                  </a:cubicBezTo>
                  <a:cubicBezTo>
                    <a:pt x="1" y="24"/>
                    <a:pt x="1240" y="349"/>
                    <a:pt x="2757" y="754"/>
                  </a:cubicBezTo>
                  <a:cubicBezTo>
                    <a:pt x="4260" y="1152"/>
                    <a:pt x="5482" y="1472"/>
                    <a:pt x="5524" y="1472"/>
                  </a:cubicBezTo>
                  <a:cubicBezTo>
                    <a:pt x="5525" y="1472"/>
                    <a:pt x="5525" y="1472"/>
                    <a:pt x="5525" y="1472"/>
                  </a:cubicBezTo>
                  <a:cubicBezTo>
                    <a:pt x="5525" y="1449"/>
                    <a:pt x="4298" y="1101"/>
                    <a:pt x="2757" y="719"/>
                  </a:cubicBezTo>
                  <a:cubicBezTo>
                    <a:pt x="1267" y="321"/>
                    <a:pt x="44" y="1"/>
                    <a:pt x="2" y="1"/>
                  </a:cubicBez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2710;p45">
              <a:extLst>
                <a:ext uri="{FF2B5EF4-FFF2-40B4-BE49-F238E27FC236}">
                  <a16:creationId xmlns:a16="http://schemas.microsoft.com/office/drawing/2014/main" id="{DBDE7B09-7B9E-2A9D-F2F9-E4FF603474F3}"/>
                </a:ext>
              </a:extLst>
            </p:cNvPr>
            <p:cNvSpPr/>
            <p:nvPr/>
          </p:nvSpPr>
          <p:spPr>
            <a:xfrm>
              <a:off x="2840515" y="3777599"/>
              <a:ext cx="378559" cy="100104"/>
            </a:xfrm>
            <a:custGeom>
              <a:avLst/>
              <a:gdLst/>
              <a:ahLst/>
              <a:cxnLst/>
              <a:rect l="l" t="t" r="r" b="b"/>
              <a:pathLst>
                <a:path w="5525" h="1461" extrusionOk="0">
                  <a:moveTo>
                    <a:pt x="1" y="0"/>
                  </a:moveTo>
                  <a:cubicBezTo>
                    <a:pt x="1" y="0"/>
                    <a:pt x="0" y="0"/>
                    <a:pt x="0" y="1"/>
                  </a:cubicBezTo>
                  <a:cubicBezTo>
                    <a:pt x="0" y="12"/>
                    <a:pt x="1240" y="348"/>
                    <a:pt x="2757" y="753"/>
                  </a:cubicBezTo>
                  <a:cubicBezTo>
                    <a:pt x="4258" y="1151"/>
                    <a:pt x="5480" y="1460"/>
                    <a:pt x="5524" y="1460"/>
                  </a:cubicBezTo>
                  <a:cubicBezTo>
                    <a:pt x="5524" y="1460"/>
                    <a:pt x="5525" y="1460"/>
                    <a:pt x="5525" y="1460"/>
                  </a:cubicBezTo>
                  <a:cubicBezTo>
                    <a:pt x="5525" y="1448"/>
                    <a:pt x="4297" y="1112"/>
                    <a:pt x="2757" y="707"/>
                  </a:cubicBezTo>
                  <a:cubicBezTo>
                    <a:pt x="1267" y="309"/>
                    <a:pt x="45" y="0"/>
                    <a:pt x="1" y="0"/>
                  </a:cubicBez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711;p45">
              <a:extLst>
                <a:ext uri="{FF2B5EF4-FFF2-40B4-BE49-F238E27FC236}">
                  <a16:creationId xmlns:a16="http://schemas.microsoft.com/office/drawing/2014/main" id="{BFBD21E2-9EF1-E808-472B-4DAB32C2C60B}"/>
                </a:ext>
              </a:extLst>
            </p:cNvPr>
            <p:cNvSpPr/>
            <p:nvPr/>
          </p:nvSpPr>
          <p:spPr>
            <a:xfrm>
              <a:off x="2541296" y="1578487"/>
              <a:ext cx="353208" cy="320730"/>
            </a:xfrm>
            <a:custGeom>
              <a:avLst/>
              <a:gdLst/>
              <a:ahLst/>
              <a:cxnLst/>
              <a:rect l="l" t="t" r="r" b="b"/>
              <a:pathLst>
                <a:path w="5155" h="4681" extrusionOk="0">
                  <a:moveTo>
                    <a:pt x="1129" y="0"/>
                  </a:moveTo>
                  <a:cubicBezTo>
                    <a:pt x="568" y="0"/>
                    <a:pt x="105" y="455"/>
                    <a:pt x="93" y="1020"/>
                  </a:cubicBezTo>
                  <a:lnTo>
                    <a:pt x="12" y="3499"/>
                  </a:lnTo>
                  <a:cubicBezTo>
                    <a:pt x="1" y="4078"/>
                    <a:pt x="464" y="4576"/>
                    <a:pt x="1043" y="4587"/>
                  </a:cubicBezTo>
                  <a:lnTo>
                    <a:pt x="3985" y="4680"/>
                  </a:lnTo>
                  <a:cubicBezTo>
                    <a:pt x="3992" y="4680"/>
                    <a:pt x="3999" y="4680"/>
                    <a:pt x="4007" y="4680"/>
                  </a:cubicBezTo>
                  <a:cubicBezTo>
                    <a:pt x="4576" y="4680"/>
                    <a:pt x="5051" y="4232"/>
                    <a:pt x="5073" y="3649"/>
                  </a:cubicBezTo>
                  <a:lnTo>
                    <a:pt x="5143" y="1171"/>
                  </a:lnTo>
                  <a:cubicBezTo>
                    <a:pt x="5155" y="592"/>
                    <a:pt x="4691" y="105"/>
                    <a:pt x="4112" y="82"/>
                  </a:cubicBezTo>
                  <a:lnTo>
                    <a:pt x="1170" y="1"/>
                  </a:lnTo>
                  <a:cubicBezTo>
                    <a:pt x="1156" y="0"/>
                    <a:pt x="1143" y="0"/>
                    <a:pt x="1129"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712;p45">
              <a:extLst>
                <a:ext uri="{FF2B5EF4-FFF2-40B4-BE49-F238E27FC236}">
                  <a16:creationId xmlns:a16="http://schemas.microsoft.com/office/drawing/2014/main" id="{6910CFA7-53C0-C44F-5A32-E6EEC63F7BD3}"/>
                </a:ext>
              </a:extLst>
            </p:cNvPr>
            <p:cNvSpPr/>
            <p:nvPr/>
          </p:nvSpPr>
          <p:spPr>
            <a:xfrm>
              <a:off x="2540542" y="1679618"/>
              <a:ext cx="350810" cy="218845"/>
            </a:xfrm>
            <a:custGeom>
              <a:avLst/>
              <a:gdLst/>
              <a:ahLst/>
              <a:cxnLst/>
              <a:rect l="l" t="t" r="r" b="b"/>
              <a:pathLst>
                <a:path w="5120" h="3194" extrusionOk="0">
                  <a:moveTo>
                    <a:pt x="4467" y="1"/>
                  </a:moveTo>
                  <a:cubicBezTo>
                    <a:pt x="4379" y="1"/>
                    <a:pt x="4291" y="30"/>
                    <a:pt x="4227" y="88"/>
                  </a:cubicBezTo>
                  <a:lnTo>
                    <a:pt x="3023" y="1258"/>
                  </a:lnTo>
                  <a:lnTo>
                    <a:pt x="2189" y="830"/>
                  </a:lnTo>
                  <a:cubicBezTo>
                    <a:pt x="2116" y="763"/>
                    <a:pt x="2030" y="731"/>
                    <a:pt x="1947" y="731"/>
                  </a:cubicBezTo>
                  <a:cubicBezTo>
                    <a:pt x="1871" y="731"/>
                    <a:pt x="1798" y="757"/>
                    <a:pt x="1737" y="807"/>
                  </a:cubicBezTo>
                  <a:lnTo>
                    <a:pt x="23" y="1953"/>
                  </a:lnTo>
                  <a:lnTo>
                    <a:pt x="23" y="2034"/>
                  </a:lnTo>
                  <a:cubicBezTo>
                    <a:pt x="0" y="2602"/>
                    <a:pt x="440" y="3077"/>
                    <a:pt x="1008" y="3100"/>
                  </a:cubicBezTo>
                  <a:lnTo>
                    <a:pt x="4054" y="3192"/>
                  </a:lnTo>
                  <a:cubicBezTo>
                    <a:pt x="4068" y="3193"/>
                    <a:pt x="4082" y="3193"/>
                    <a:pt x="4096" y="3193"/>
                  </a:cubicBezTo>
                  <a:cubicBezTo>
                    <a:pt x="4656" y="3193"/>
                    <a:pt x="5108" y="2750"/>
                    <a:pt x="5108" y="2185"/>
                  </a:cubicBezTo>
                  <a:lnTo>
                    <a:pt x="5119" y="621"/>
                  </a:lnTo>
                  <a:lnTo>
                    <a:pt x="4737" y="123"/>
                  </a:lnTo>
                  <a:cubicBezTo>
                    <a:pt x="4674" y="42"/>
                    <a:pt x="4571" y="1"/>
                    <a:pt x="4467" y="1"/>
                  </a:cubicBez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713;p45">
              <a:extLst>
                <a:ext uri="{FF2B5EF4-FFF2-40B4-BE49-F238E27FC236}">
                  <a16:creationId xmlns:a16="http://schemas.microsoft.com/office/drawing/2014/main" id="{2A1D14D4-3925-7BE0-890F-9EEE0DB39228}"/>
                </a:ext>
              </a:extLst>
            </p:cNvPr>
            <p:cNvSpPr/>
            <p:nvPr/>
          </p:nvSpPr>
          <p:spPr>
            <a:xfrm>
              <a:off x="2641261" y="1629875"/>
              <a:ext cx="69956" cy="68518"/>
            </a:xfrm>
            <a:custGeom>
              <a:avLst/>
              <a:gdLst/>
              <a:ahLst/>
              <a:cxnLst/>
              <a:rect l="l" t="t" r="r" b="b"/>
              <a:pathLst>
                <a:path w="1021" h="1000" extrusionOk="0">
                  <a:moveTo>
                    <a:pt x="543" y="0"/>
                  </a:moveTo>
                  <a:cubicBezTo>
                    <a:pt x="524" y="0"/>
                    <a:pt x="506" y="1"/>
                    <a:pt x="487" y="4"/>
                  </a:cubicBezTo>
                  <a:cubicBezTo>
                    <a:pt x="209" y="4"/>
                    <a:pt x="1" y="247"/>
                    <a:pt x="1" y="525"/>
                  </a:cubicBezTo>
                  <a:cubicBezTo>
                    <a:pt x="1" y="803"/>
                    <a:pt x="256" y="1000"/>
                    <a:pt x="522" y="1000"/>
                  </a:cubicBezTo>
                  <a:cubicBezTo>
                    <a:pt x="800" y="1000"/>
                    <a:pt x="1020" y="757"/>
                    <a:pt x="1009" y="479"/>
                  </a:cubicBezTo>
                  <a:cubicBezTo>
                    <a:pt x="987" y="209"/>
                    <a:pt x="785" y="0"/>
                    <a:pt x="543" y="0"/>
                  </a:cubicBez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2714;p45">
              <a:extLst>
                <a:ext uri="{FF2B5EF4-FFF2-40B4-BE49-F238E27FC236}">
                  <a16:creationId xmlns:a16="http://schemas.microsoft.com/office/drawing/2014/main" id="{2F91A886-7DBF-528B-204D-323F7473758E}"/>
                </a:ext>
              </a:extLst>
            </p:cNvPr>
            <p:cNvSpPr/>
            <p:nvPr/>
          </p:nvSpPr>
          <p:spPr>
            <a:xfrm>
              <a:off x="1501775" y="2283390"/>
              <a:ext cx="490517" cy="433236"/>
            </a:xfrm>
            <a:custGeom>
              <a:avLst/>
              <a:gdLst/>
              <a:ahLst/>
              <a:cxnLst/>
              <a:rect l="l" t="t" r="r" b="b"/>
              <a:pathLst>
                <a:path w="7159" h="6323" extrusionOk="0">
                  <a:moveTo>
                    <a:pt x="3575" y="1"/>
                  </a:moveTo>
                  <a:cubicBezTo>
                    <a:pt x="3190" y="1"/>
                    <a:pt x="2800" y="71"/>
                    <a:pt x="2421" y="220"/>
                  </a:cubicBezTo>
                  <a:cubicBezTo>
                    <a:pt x="800" y="857"/>
                    <a:pt x="1" y="2699"/>
                    <a:pt x="638" y="4320"/>
                  </a:cubicBezTo>
                  <a:cubicBezTo>
                    <a:pt x="1126" y="5563"/>
                    <a:pt x="2322" y="6323"/>
                    <a:pt x="3584" y="6323"/>
                  </a:cubicBezTo>
                  <a:cubicBezTo>
                    <a:pt x="3969" y="6323"/>
                    <a:pt x="4359" y="6252"/>
                    <a:pt x="4738" y="6104"/>
                  </a:cubicBezTo>
                  <a:cubicBezTo>
                    <a:pt x="6359" y="5467"/>
                    <a:pt x="7158" y="3625"/>
                    <a:pt x="6521" y="2004"/>
                  </a:cubicBezTo>
                  <a:cubicBezTo>
                    <a:pt x="6033" y="761"/>
                    <a:pt x="4837" y="1"/>
                    <a:pt x="3575"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2715;p45">
              <a:extLst>
                <a:ext uri="{FF2B5EF4-FFF2-40B4-BE49-F238E27FC236}">
                  <a16:creationId xmlns:a16="http://schemas.microsoft.com/office/drawing/2014/main" id="{A7C8C252-429F-15FE-BDB8-0579F3CB459D}"/>
                </a:ext>
              </a:extLst>
            </p:cNvPr>
            <p:cNvSpPr/>
            <p:nvPr/>
          </p:nvSpPr>
          <p:spPr>
            <a:xfrm>
              <a:off x="1559740" y="2335325"/>
              <a:ext cx="374585" cy="328953"/>
            </a:xfrm>
            <a:custGeom>
              <a:avLst/>
              <a:gdLst/>
              <a:ahLst/>
              <a:cxnLst/>
              <a:rect l="l" t="t" r="r" b="b"/>
              <a:pathLst>
                <a:path w="5467" h="4801" extrusionOk="0">
                  <a:moveTo>
                    <a:pt x="2733" y="0"/>
                  </a:moveTo>
                  <a:cubicBezTo>
                    <a:pt x="2440" y="0"/>
                    <a:pt x="2142" y="54"/>
                    <a:pt x="1853" y="169"/>
                  </a:cubicBezTo>
                  <a:cubicBezTo>
                    <a:pt x="602" y="655"/>
                    <a:pt x="0" y="2056"/>
                    <a:pt x="487" y="3284"/>
                  </a:cubicBezTo>
                  <a:cubicBezTo>
                    <a:pt x="867" y="4221"/>
                    <a:pt x="1774" y="4801"/>
                    <a:pt x="2728" y="4801"/>
                  </a:cubicBezTo>
                  <a:cubicBezTo>
                    <a:pt x="3023" y="4801"/>
                    <a:pt x="3323" y="4745"/>
                    <a:pt x="3614" y="4628"/>
                  </a:cubicBezTo>
                  <a:cubicBezTo>
                    <a:pt x="4865" y="4153"/>
                    <a:pt x="5467" y="2751"/>
                    <a:pt x="4980" y="1524"/>
                  </a:cubicBezTo>
                  <a:cubicBezTo>
                    <a:pt x="4599" y="575"/>
                    <a:pt x="3689" y="0"/>
                    <a:pt x="2733"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2716;p45">
              <a:extLst>
                <a:ext uri="{FF2B5EF4-FFF2-40B4-BE49-F238E27FC236}">
                  <a16:creationId xmlns:a16="http://schemas.microsoft.com/office/drawing/2014/main" id="{718B5EA8-3654-385A-31FA-89D213516D9E}"/>
                </a:ext>
              </a:extLst>
            </p:cNvPr>
            <p:cNvSpPr/>
            <p:nvPr/>
          </p:nvSpPr>
          <p:spPr>
            <a:xfrm>
              <a:off x="1576389" y="2330392"/>
              <a:ext cx="322238" cy="236317"/>
            </a:xfrm>
            <a:custGeom>
              <a:avLst/>
              <a:gdLst/>
              <a:ahLst/>
              <a:cxnLst/>
              <a:rect l="l" t="t" r="r" b="b"/>
              <a:pathLst>
                <a:path w="4703" h="3449" extrusionOk="0">
                  <a:moveTo>
                    <a:pt x="2420" y="0"/>
                  </a:moveTo>
                  <a:cubicBezTo>
                    <a:pt x="2357" y="0"/>
                    <a:pt x="2294" y="3"/>
                    <a:pt x="2224" y="9"/>
                  </a:cubicBezTo>
                  <a:cubicBezTo>
                    <a:pt x="2097" y="9"/>
                    <a:pt x="1969" y="44"/>
                    <a:pt x="1842" y="67"/>
                  </a:cubicBezTo>
                  <a:cubicBezTo>
                    <a:pt x="1703" y="102"/>
                    <a:pt x="1587" y="148"/>
                    <a:pt x="1460" y="206"/>
                  </a:cubicBezTo>
                  <a:cubicBezTo>
                    <a:pt x="1344" y="264"/>
                    <a:pt x="1228" y="322"/>
                    <a:pt x="1112" y="391"/>
                  </a:cubicBezTo>
                  <a:cubicBezTo>
                    <a:pt x="1008" y="461"/>
                    <a:pt x="915" y="530"/>
                    <a:pt x="811" y="623"/>
                  </a:cubicBezTo>
                  <a:cubicBezTo>
                    <a:pt x="707" y="704"/>
                    <a:pt x="626" y="796"/>
                    <a:pt x="545" y="901"/>
                  </a:cubicBezTo>
                  <a:cubicBezTo>
                    <a:pt x="475" y="982"/>
                    <a:pt x="406" y="1086"/>
                    <a:pt x="348" y="1190"/>
                  </a:cubicBezTo>
                  <a:cubicBezTo>
                    <a:pt x="232" y="1387"/>
                    <a:pt x="139" y="1596"/>
                    <a:pt x="82" y="1793"/>
                  </a:cubicBezTo>
                  <a:cubicBezTo>
                    <a:pt x="24" y="2001"/>
                    <a:pt x="0" y="2186"/>
                    <a:pt x="0" y="2360"/>
                  </a:cubicBezTo>
                  <a:cubicBezTo>
                    <a:pt x="0" y="2707"/>
                    <a:pt x="70" y="2985"/>
                    <a:pt x="128" y="3171"/>
                  </a:cubicBezTo>
                  <a:cubicBezTo>
                    <a:pt x="186" y="3356"/>
                    <a:pt x="244" y="3449"/>
                    <a:pt x="267" y="3449"/>
                  </a:cubicBezTo>
                  <a:cubicBezTo>
                    <a:pt x="267" y="3449"/>
                    <a:pt x="232" y="3344"/>
                    <a:pt x="186" y="3159"/>
                  </a:cubicBezTo>
                  <a:cubicBezTo>
                    <a:pt x="139" y="2985"/>
                    <a:pt x="105" y="2707"/>
                    <a:pt x="128" y="2372"/>
                  </a:cubicBezTo>
                  <a:cubicBezTo>
                    <a:pt x="151" y="2198"/>
                    <a:pt x="174" y="2024"/>
                    <a:pt x="232" y="1839"/>
                  </a:cubicBezTo>
                  <a:cubicBezTo>
                    <a:pt x="290" y="1654"/>
                    <a:pt x="383" y="1457"/>
                    <a:pt x="498" y="1271"/>
                  </a:cubicBezTo>
                  <a:cubicBezTo>
                    <a:pt x="556" y="1167"/>
                    <a:pt x="626" y="1086"/>
                    <a:pt x="695" y="993"/>
                  </a:cubicBezTo>
                  <a:cubicBezTo>
                    <a:pt x="765" y="912"/>
                    <a:pt x="858" y="820"/>
                    <a:pt x="939" y="750"/>
                  </a:cubicBezTo>
                  <a:cubicBezTo>
                    <a:pt x="1031" y="681"/>
                    <a:pt x="1135" y="588"/>
                    <a:pt x="1228" y="530"/>
                  </a:cubicBezTo>
                  <a:cubicBezTo>
                    <a:pt x="1332" y="472"/>
                    <a:pt x="1448" y="403"/>
                    <a:pt x="1564" y="356"/>
                  </a:cubicBezTo>
                  <a:cubicBezTo>
                    <a:pt x="1680" y="322"/>
                    <a:pt x="1796" y="275"/>
                    <a:pt x="1911" y="241"/>
                  </a:cubicBezTo>
                  <a:cubicBezTo>
                    <a:pt x="2039" y="217"/>
                    <a:pt x="2155" y="206"/>
                    <a:pt x="2270" y="183"/>
                  </a:cubicBezTo>
                  <a:cubicBezTo>
                    <a:pt x="2386" y="171"/>
                    <a:pt x="2502" y="171"/>
                    <a:pt x="2618" y="171"/>
                  </a:cubicBezTo>
                  <a:cubicBezTo>
                    <a:pt x="2734" y="183"/>
                    <a:pt x="2850" y="194"/>
                    <a:pt x="2954" y="217"/>
                  </a:cubicBezTo>
                  <a:cubicBezTo>
                    <a:pt x="3174" y="252"/>
                    <a:pt x="3371" y="333"/>
                    <a:pt x="3544" y="414"/>
                  </a:cubicBezTo>
                  <a:cubicBezTo>
                    <a:pt x="3741" y="507"/>
                    <a:pt x="3880" y="600"/>
                    <a:pt x="4008" y="704"/>
                  </a:cubicBezTo>
                  <a:cubicBezTo>
                    <a:pt x="4274" y="912"/>
                    <a:pt x="4448" y="1121"/>
                    <a:pt x="4552" y="1283"/>
                  </a:cubicBezTo>
                  <a:cubicBezTo>
                    <a:pt x="4645" y="1445"/>
                    <a:pt x="4691" y="1538"/>
                    <a:pt x="4703" y="1538"/>
                  </a:cubicBezTo>
                  <a:cubicBezTo>
                    <a:pt x="4703" y="1515"/>
                    <a:pt x="4680" y="1422"/>
                    <a:pt x="4575" y="1271"/>
                  </a:cubicBezTo>
                  <a:cubicBezTo>
                    <a:pt x="4483" y="1098"/>
                    <a:pt x="4332" y="854"/>
                    <a:pt x="4066" y="623"/>
                  </a:cubicBezTo>
                  <a:cubicBezTo>
                    <a:pt x="3938" y="507"/>
                    <a:pt x="3776" y="391"/>
                    <a:pt x="3591" y="287"/>
                  </a:cubicBezTo>
                  <a:cubicBezTo>
                    <a:pt x="3406" y="183"/>
                    <a:pt x="3197" y="102"/>
                    <a:pt x="2965" y="55"/>
                  </a:cubicBezTo>
                  <a:cubicBezTo>
                    <a:pt x="2850" y="44"/>
                    <a:pt x="2722" y="32"/>
                    <a:pt x="2606" y="9"/>
                  </a:cubicBezTo>
                  <a:cubicBezTo>
                    <a:pt x="2543" y="3"/>
                    <a:pt x="2482" y="0"/>
                    <a:pt x="2420" y="0"/>
                  </a:cubicBez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2717;p45">
              <a:extLst>
                <a:ext uri="{FF2B5EF4-FFF2-40B4-BE49-F238E27FC236}">
                  <a16:creationId xmlns:a16="http://schemas.microsoft.com/office/drawing/2014/main" id="{92FF20CD-AFA7-DE3C-4FE9-2B13C5325ABF}"/>
                </a:ext>
              </a:extLst>
            </p:cNvPr>
            <p:cNvSpPr/>
            <p:nvPr/>
          </p:nvSpPr>
          <p:spPr>
            <a:xfrm>
              <a:off x="1661281" y="2387329"/>
              <a:ext cx="184175" cy="234947"/>
            </a:xfrm>
            <a:custGeom>
              <a:avLst/>
              <a:gdLst/>
              <a:ahLst/>
              <a:cxnLst/>
              <a:rect l="l" t="t" r="r" b="b"/>
              <a:pathLst>
                <a:path w="2688" h="3429" extrusionOk="0">
                  <a:moveTo>
                    <a:pt x="846" y="1008"/>
                  </a:moveTo>
                  <a:lnTo>
                    <a:pt x="1055" y="1494"/>
                  </a:lnTo>
                  <a:cubicBezTo>
                    <a:pt x="1021" y="1499"/>
                    <a:pt x="989" y="1501"/>
                    <a:pt x="959" y="1501"/>
                  </a:cubicBezTo>
                  <a:cubicBezTo>
                    <a:pt x="831" y="1501"/>
                    <a:pt x="735" y="1460"/>
                    <a:pt x="707" y="1367"/>
                  </a:cubicBezTo>
                  <a:cubicBezTo>
                    <a:pt x="638" y="1251"/>
                    <a:pt x="672" y="1124"/>
                    <a:pt x="846" y="1008"/>
                  </a:cubicBezTo>
                  <a:close/>
                  <a:moveTo>
                    <a:pt x="1706" y="1955"/>
                  </a:moveTo>
                  <a:cubicBezTo>
                    <a:pt x="1848" y="1955"/>
                    <a:pt x="1952" y="1995"/>
                    <a:pt x="1993" y="2097"/>
                  </a:cubicBezTo>
                  <a:cubicBezTo>
                    <a:pt x="2039" y="2189"/>
                    <a:pt x="1993" y="2328"/>
                    <a:pt x="1842" y="2444"/>
                  </a:cubicBezTo>
                  <a:lnTo>
                    <a:pt x="1645" y="1958"/>
                  </a:lnTo>
                  <a:cubicBezTo>
                    <a:pt x="1666" y="1956"/>
                    <a:pt x="1686" y="1955"/>
                    <a:pt x="1706" y="1955"/>
                  </a:cubicBezTo>
                  <a:close/>
                  <a:moveTo>
                    <a:pt x="846" y="0"/>
                  </a:moveTo>
                  <a:lnTo>
                    <a:pt x="499" y="151"/>
                  </a:lnTo>
                  <a:lnTo>
                    <a:pt x="661" y="545"/>
                  </a:lnTo>
                  <a:cubicBezTo>
                    <a:pt x="140" y="834"/>
                    <a:pt x="1" y="1263"/>
                    <a:pt x="151" y="1633"/>
                  </a:cubicBezTo>
                  <a:cubicBezTo>
                    <a:pt x="284" y="1961"/>
                    <a:pt x="553" y="2042"/>
                    <a:pt x="843" y="2042"/>
                  </a:cubicBezTo>
                  <a:cubicBezTo>
                    <a:pt x="983" y="2042"/>
                    <a:pt x="1127" y="2023"/>
                    <a:pt x="1263" y="2004"/>
                  </a:cubicBezTo>
                  <a:lnTo>
                    <a:pt x="1495" y="2583"/>
                  </a:lnTo>
                  <a:cubicBezTo>
                    <a:pt x="1339" y="2625"/>
                    <a:pt x="1175" y="2651"/>
                    <a:pt x="1018" y="2651"/>
                  </a:cubicBezTo>
                  <a:cubicBezTo>
                    <a:pt x="918" y="2651"/>
                    <a:pt x="821" y="2640"/>
                    <a:pt x="730" y="2618"/>
                  </a:cubicBezTo>
                  <a:lnTo>
                    <a:pt x="719" y="3116"/>
                  </a:lnTo>
                  <a:cubicBezTo>
                    <a:pt x="809" y="3146"/>
                    <a:pt x="917" y="3160"/>
                    <a:pt x="1034" y="3160"/>
                  </a:cubicBezTo>
                  <a:cubicBezTo>
                    <a:pt x="1234" y="3160"/>
                    <a:pt x="1461" y="3119"/>
                    <a:pt x="1680" y="3046"/>
                  </a:cubicBezTo>
                  <a:lnTo>
                    <a:pt x="1842" y="3428"/>
                  </a:lnTo>
                  <a:lnTo>
                    <a:pt x="2190" y="3278"/>
                  </a:lnTo>
                  <a:lnTo>
                    <a:pt x="2039" y="2884"/>
                  </a:lnTo>
                  <a:cubicBezTo>
                    <a:pt x="2537" y="2595"/>
                    <a:pt x="2688" y="2178"/>
                    <a:pt x="2537" y="1819"/>
                  </a:cubicBezTo>
                  <a:cubicBezTo>
                    <a:pt x="2404" y="1482"/>
                    <a:pt x="2143" y="1394"/>
                    <a:pt x="1856" y="1394"/>
                  </a:cubicBezTo>
                  <a:cubicBezTo>
                    <a:pt x="1719" y="1394"/>
                    <a:pt x="1575" y="1414"/>
                    <a:pt x="1437" y="1436"/>
                  </a:cubicBezTo>
                  <a:lnTo>
                    <a:pt x="1194" y="846"/>
                  </a:lnTo>
                  <a:cubicBezTo>
                    <a:pt x="1320" y="806"/>
                    <a:pt x="1458" y="788"/>
                    <a:pt x="1599" y="788"/>
                  </a:cubicBezTo>
                  <a:cubicBezTo>
                    <a:pt x="1664" y="788"/>
                    <a:pt x="1730" y="792"/>
                    <a:pt x="1796" y="799"/>
                  </a:cubicBezTo>
                  <a:lnTo>
                    <a:pt x="1796" y="313"/>
                  </a:lnTo>
                  <a:cubicBezTo>
                    <a:pt x="1715" y="298"/>
                    <a:pt x="1631" y="290"/>
                    <a:pt x="1545" y="290"/>
                  </a:cubicBezTo>
                  <a:cubicBezTo>
                    <a:pt x="1374" y="290"/>
                    <a:pt x="1194" y="321"/>
                    <a:pt x="1008" y="382"/>
                  </a:cubicBezTo>
                  <a:lnTo>
                    <a:pt x="846" y="0"/>
                  </a:ln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2718;p45">
              <a:extLst>
                <a:ext uri="{FF2B5EF4-FFF2-40B4-BE49-F238E27FC236}">
                  <a16:creationId xmlns:a16="http://schemas.microsoft.com/office/drawing/2014/main" id="{63FC92FF-D1FE-3A50-7804-CEC0D941BD0B}"/>
                </a:ext>
              </a:extLst>
            </p:cNvPr>
            <p:cNvSpPr/>
            <p:nvPr/>
          </p:nvSpPr>
          <p:spPr>
            <a:xfrm>
              <a:off x="2365971" y="1679485"/>
              <a:ext cx="69" cy="2398"/>
            </a:xfrm>
            <a:custGeom>
              <a:avLst/>
              <a:gdLst/>
              <a:ahLst/>
              <a:cxnLst/>
              <a:rect l="l" t="t" r="r" b="b"/>
              <a:pathLst>
                <a:path w="1" h="35" extrusionOk="0">
                  <a:moveTo>
                    <a:pt x="0" y="0"/>
                  </a:moveTo>
                  <a:lnTo>
                    <a:pt x="0" y="35"/>
                  </a:lnTo>
                  <a:lnTo>
                    <a:pt x="0" y="35"/>
                  </a:lnTo>
                  <a:close/>
                </a:path>
              </a:pathLst>
            </a:custGeom>
            <a:solidFill>
              <a:srgbClr val="26323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2719;p45">
              <a:extLst>
                <a:ext uri="{FF2B5EF4-FFF2-40B4-BE49-F238E27FC236}">
                  <a16:creationId xmlns:a16="http://schemas.microsoft.com/office/drawing/2014/main" id="{8FFD8CE0-AC42-CBF0-8620-5ED7BE8A44AC}"/>
                </a:ext>
              </a:extLst>
            </p:cNvPr>
            <p:cNvSpPr/>
            <p:nvPr/>
          </p:nvSpPr>
          <p:spPr>
            <a:xfrm>
              <a:off x="1555355" y="1668591"/>
              <a:ext cx="398018" cy="388152"/>
            </a:xfrm>
            <a:custGeom>
              <a:avLst/>
              <a:gdLst/>
              <a:ahLst/>
              <a:cxnLst/>
              <a:rect l="l" t="t" r="r" b="b"/>
              <a:pathLst>
                <a:path w="5809" h="5665" extrusionOk="0">
                  <a:moveTo>
                    <a:pt x="2947" y="1"/>
                  </a:moveTo>
                  <a:cubicBezTo>
                    <a:pt x="1306" y="1"/>
                    <a:pt x="0" y="1423"/>
                    <a:pt x="134" y="3089"/>
                  </a:cubicBezTo>
                  <a:cubicBezTo>
                    <a:pt x="250" y="4479"/>
                    <a:pt x="1408" y="5591"/>
                    <a:pt x="2809" y="5661"/>
                  </a:cubicBezTo>
                  <a:cubicBezTo>
                    <a:pt x="2856" y="5663"/>
                    <a:pt x="2903" y="5664"/>
                    <a:pt x="2950" y="5664"/>
                  </a:cubicBezTo>
                  <a:cubicBezTo>
                    <a:pt x="3614" y="5664"/>
                    <a:pt x="4221" y="5436"/>
                    <a:pt x="4697" y="5047"/>
                  </a:cubicBezTo>
                  <a:lnTo>
                    <a:pt x="5589" y="5151"/>
                  </a:lnTo>
                  <a:lnTo>
                    <a:pt x="5357" y="4306"/>
                  </a:lnTo>
                  <a:cubicBezTo>
                    <a:pt x="5647" y="3819"/>
                    <a:pt x="5809" y="3240"/>
                    <a:pt x="5762" y="2615"/>
                  </a:cubicBezTo>
                  <a:cubicBezTo>
                    <a:pt x="5670" y="1225"/>
                    <a:pt x="4535" y="113"/>
                    <a:pt x="3157" y="9"/>
                  </a:cubicBezTo>
                  <a:cubicBezTo>
                    <a:pt x="3086" y="4"/>
                    <a:pt x="3016" y="1"/>
                    <a:pt x="2947"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2720;p45">
              <a:extLst>
                <a:ext uri="{FF2B5EF4-FFF2-40B4-BE49-F238E27FC236}">
                  <a16:creationId xmlns:a16="http://schemas.microsoft.com/office/drawing/2014/main" id="{A3230194-8ABF-38E5-B375-1E6D3FF717FD}"/>
                </a:ext>
              </a:extLst>
            </p:cNvPr>
            <p:cNvSpPr/>
            <p:nvPr/>
          </p:nvSpPr>
          <p:spPr>
            <a:xfrm>
              <a:off x="1553368" y="1666535"/>
              <a:ext cx="400827" cy="389865"/>
            </a:xfrm>
            <a:custGeom>
              <a:avLst/>
              <a:gdLst/>
              <a:ahLst/>
              <a:cxnLst/>
              <a:rect l="l" t="t" r="r" b="b"/>
              <a:pathLst>
                <a:path w="5850" h="5690" extrusionOk="0">
                  <a:moveTo>
                    <a:pt x="4714" y="5054"/>
                  </a:moveTo>
                  <a:lnTo>
                    <a:pt x="4714" y="5065"/>
                  </a:lnTo>
                  <a:cubicBezTo>
                    <a:pt x="4718" y="5066"/>
                    <a:pt x="4721" y="5066"/>
                    <a:pt x="4724" y="5066"/>
                  </a:cubicBezTo>
                  <a:lnTo>
                    <a:pt x="4724" y="5066"/>
                  </a:lnTo>
                  <a:cubicBezTo>
                    <a:pt x="4725" y="5066"/>
                    <a:pt x="4725" y="5066"/>
                    <a:pt x="4726" y="5065"/>
                  </a:cubicBezTo>
                  <a:lnTo>
                    <a:pt x="4714" y="5054"/>
                  </a:lnTo>
                  <a:close/>
                  <a:moveTo>
                    <a:pt x="4726" y="5077"/>
                  </a:moveTo>
                  <a:lnTo>
                    <a:pt x="4738" y="5100"/>
                  </a:lnTo>
                  <a:lnTo>
                    <a:pt x="4738" y="5078"/>
                  </a:lnTo>
                  <a:lnTo>
                    <a:pt x="4738" y="5078"/>
                  </a:lnTo>
                  <a:cubicBezTo>
                    <a:pt x="4734" y="5078"/>
                    <a:pt x="4730" y="5077"/>
                    <a:pt x="4726" y="5077"/>
                  </a:cubicBezTo>
                  <a:close/>
                  <a:moveTo>
                    <a:pt x="5469" y="4576"/>
                  </a:moveTo>
                  <a:cubicBezTo>
                    <a:pt x="5507" y="4735"/>
                    <a:pt x="5536" y="4867"/>
                    <a:pt x="5560" y="4961"/>
                  </a:cubicBezTo>
                  <a:cubicBezTo>
                    <a:pt x="5583" y="5042"/>
                    <a:pt x="5595" y="5088"/>
                    <a:pt x="5606" y="5123"/>
                  </a:cubicBezTo>
                  <a:cubicBezTo>
                    <a:pt x="5618" y="5169"/>
                    <a:pt x="5618" y="5181"/>
                    <a:pt x="5618" y="5181"/>
                  </a:cubicBezTo>
                  <a:lnTo>
                    <a:pt x="5618" y="5112"/>
                  </a:lnTo>
                  <a:cubicBezTo>
                    <a:pt x="5606" y="5077"/>
                    <a:pt x="5595" y="5019"/>
                    <a:pt x="5571" y="4949"/>
                  </a:cubicBezTo>
                  <a:cubicBezTo>
                    <a:pt x="5548" y="4856"/>
                    <a:pt x="5514" y="4730"/>
                    <a:pt x="5469" y="4576"/>
                  </a:cubicBezTo>
                  <a:close/>
                  <a:moveTo>
                    <a:pt x="4724" y="5066"/>
                  </a:moveTo>
                  <a:lnTo>
                    <a:pt x="4724" y="5066"/>
                  </a:lnTo>
                  <a:cubicBezTo>
                    <a:pt x="4566" y="5193"/>
                    <a:pt x="4369" y="5323"/>
                    <a:pt x="4130" y="5432"/>
                  </a:cubicBezTo>
                  <a:lnTo>
                    <a:pt x="4130" y="5432"/>
                  </a:lnTo>
                  <a:cubicBezTo>
                    <a:pt x="4369" y="5326"/>
                    <a:pt x="4567" y="5198"/>
                    <a:pt x="4726" y="5077"/>
                  </a:cubicBezTo>
                  <a:lnTo>
                    <a:pt x="4738" y="5077"/>
                  </a:lnTo>
                  <a:lnTo>
                    <a:pt x="4738" y="5078"/>
                  </a:lnTo>
                  <a:lnTo>
                    <a:pt x="4738" y="5078"/>
                  </a:lnTo>
                  <a:cubicBezTo>
                    <a:pt x="5021" y="5112"/>
                    <a:pt x="5238" y="5135"/>
                    <a:pt x="5386" y="5158"/>
                  </a:cubicBezTo>
                  <a:cubicBezTo>
                    <a:pt x="5467" y="5158"/>
                    <a:pt x="5525" y="5169"/>
                    <a:pt x="5560" y="5169"/>
                  </a:cubicBezTo>
                  <a:cubicBezTo>
                    <a:pt x="5606" y="5181"/>
                    <a:pt x="5618" y="5181"/>
                    <a:pt x="5618" y="5181"/>
                  </a:cubicBezTo>
                  <a:cubicBezTo>
                    <a:pt x="5618" y="5181"/>
                    <a:pt x="5606" y="5181"/>
                    <a:pt x="5560" y="5135"/>
                  </a:cubicBezTo>
                  <a:cubicBezTo>
                    <a:pt x="5525" y="5135"/>
                    <a:pt x="5467" y="5123"/>
                    <a:pt x="5386" y="5123"/>
                  </a:cubicBezTo>
                  <a:cubicBezTo>
                    <a:pt x="5237" y="5112"/>
                    <a:pt x="5009" y="5100"/>
                    <a:pt x="4724" y="5066"/>
                  </a:cubicBezTo>
                  <a:close/>
                  <a:moveTo>
                    <a:pt x="2979" y="0"/>
                  </a:moveTo>
                  <a:cubicBezTo>
                    <a:pt x="2643" y="0"/>
                    <a:pt x="2300" y="63"/>
                    <a:pt x="1958" y="189"/>
                  </a:cubicBezTo>
                  <a:cubicBezTo>
                    <a:pt x="1738" y="259"/>
                    <a:pt x="1541" y="375"/>
                    <a:pt x="1356" y="514"/>
                  </a:cubicBezTo>
                  <a:cubicBezTo>
                    <a:pt x="1263" y="583"/>
                    <a:pt x="1159" y="641"/>
                    <a:pt x="1078" y="722"/>
                  </a:cubicBezTo>
                  <a:lnTo>
                    <a:pt x="950" y="838"/>
                  </a:lnTo>
                  <a:lnTo>
                    <a:pt x="834" y="965"/>
                  </a:lnTo>
                  <a:cubicBezTo>
                    <a:pt x="209" y="1683"/>
                    <a:pt x="1" y="2645"/>
                    <a:pt x="197" y="3478"/>
                  </a:cubicBezTo>
                  <a:cubicBezTo>
                    <a:pt x="290" y="3895"/>
                    <a:pt x="464" y="4266"/>
                    <a:pt x="719" y="4590"/>
                  </a:cubicBezTo>
                  <a:cubicBezTo>
                    <a:pt x="962" y="4915"/>
                    <a:pt x="1251" y="5158"/>
                    <a:pt x="1564" y="5332"/>
                  </a:cubicBezTo>
                  <a:cubicBezTo>
                    <a:pt x="1888" y="5505"/>
                    <a:pt x="2224" y="5621"/>
                    <a:pt x="2537" y="5656"/>
                  </a:cubicBezTo>
                  <a:cubicBezTo>
                    <a:pt x="2690" y="5678"/>
                    <a:pt x="2841" y="5689"/>
                    <a:pt x="2986" y="5689"/>
                  </a:cubicBezTo>
                  <a:cubicBezTo>
                    <a:pt x="3149" y="5689"/>
                    <a:pt x="3305" y="5675"/>
                    <a:pt x="3452" y="5644"/>
                  </a:cubicBezTo>
                  <a:cubicBezTo>
                    <a:pt x="3708" y="5597"/>
                    <a:pt x="3933" y="5522"/>
                    <a:pt x="4130" y="5432"/>
                  </a:cubicBezTo>
                  <a:lnTo>
                    <a:pt x="4130" y="5432"/>
                  </a:lnTo>
                  <a:cubicBezTo>
                    <a:pt x="3935" y="5519"/>
                    <a:pt x="3713" y="5591"/>
                    <a:pt x="3464" y="5633"/>
                  </a:cubicBezTo>
                  <a:cubicBezTo>
                    <a:pt x="3317" y="5657"/>
                    <a:pt x="3164" y="5672"/>
                    <a:pt x="3006" y="5672"/>
                  </a:cubicBezTo>
                  <a:cubicBezTo>
                    <a:pt x="2865" y="5672"/>
                    <a:pt x="2719" y="5660"/>
                    <a:pt x="2572" y="5633"/>
                  </a:cubicBezTo>
                  <a:cubicBezTo>
                    <a:pt x="2247" y="5586"/>
                    <a:pt x="1912" y="5471"/>
                    <a:pt x="1610" y="5297"/>
                  </a:cubicBezTo>
                  <a:cubicBezTo>
                    <a:pt x="1309" y="5123"/>
                    <a:pt x="1008" y="4880"/>
                    <a:pt x="777" y="4556"/>
                  </a:cubicBezTo>
                  <a:cubicBezTo>
                    <a:pt x="545" y="4254"/>
                    <a:pt x="348" y="3884"/>
                    <a:pt x="267" y="3478"/>
                  </a:cubicBezTo>
                  <a:cubicBezTo>
                    <a:pt x="82" y="2668"/>
                    <a:pt x="279" y="1706"/>
                    <a:pt x="892" y="1012"/>
                  </a:cubicBezTo>
                  <a:lnTo>
                    <a:pt x="1008" y="884"/>
                  </a:lnTo>
                  <a:lnTo>
                    <a:pt x="1136" y="768"/>
                  </a:lnTo>
                  <a:cubicBezTo>
                    <a:pt x="1217" y="676"/>
                    <a:pt x="1309" y="618"/>
                    <a:pt x="1390" y="548"/>
                  </a:cubicBezTo>
                  <a:cubicBezTo>
                    <a:pt x="1587" y="421"/>
                    <a:pt x="1784" y="317"/>
                    <a:pt x="1993" y="236"/>
                  </a:cubicBezTo>
                  <a:cubicBezTo>
                    <a:pt x="2317" y="109"/>
                    <a:pt x="2648" y="46"/>
                    <a:pt x="2976" y="46"/>
                  </a:cubicBezTo>
                  <a:cubicBezTo>
                    <a:pt x="3069" y="46"/>
                    <a:pt x="3162" y="52"/>
                    <a:pt x="3255" y="62"/>
                  </a:cubicBezTo>
                  <a:cubicBezTo>
                    <a:pt x="3684" y="97"/>
                    <a:pt x="4066" y="236"/>
                    <a:pt x="4402" y="432"/>
                  </a:cubicBezTo>
                  <a:cubicBezTo>
                    <a:pt x="4738" y="641"/>
                    <a:pt x="5027" y="896"/>
                    <a:pt x="5247" y="1185"/>
                  </a:cubicBezTo>
                  <a:cubicBezTo>
                    <a:pt x="5676" y="1764"/>
                    <a:pt x="5826" y="2436"/>
                    <a:pt x="5791" y="2992"/>
                  </a:cubicBezTo>
                  <a:cubicBezTo>
                    <a:pt x="5768" y="3560"/>
                    <a:pt x="5571" y="4011"/>
                    <a:pt x="5398" y="4312"/>
                  </a:cubicBezTo>
                  <a:lnTo>
                    <a:pt x="5398" y="4336"/>
                  </a:lnTo>
                  <a:cubicBezTo>
                    <a:pt x="5424" y="4422"/>
                    <a:pt x="5448" y="4503"/>
                    <a:pt x="5469" y="4576"/>
                  </a:cubicBezTo>
                  <a:lnTo>
                    <a:pt x="5469" y="4576"/>
                  </a:lnTo>
                  <a:cubicBezTo>
                    <a:pt x="5452" y="4504"/>
                    <a:pt x="5433" y="4426"/>
                    <a:pt x="5411" y="4344"/>
                  </a:cubicBezTo>
                  <a:lnTo>
                    <a:pt x="5411" y="4344"/>
                  </a:lnTo>
                  <a:cubicBezTo>
                    <a:pt x="5596" y="4042"/>
                    <a:pt x="5780" y="3581"/>
                    <a:pt x="5826" y="3015"/>
                  </a:cubicBezTo>
                  <a:cubicBezTo>
                    <a:pt x="5849" y="2448"/>
                    <a:pt x="5710" y="1764"/>
                    <a:pt x="5270" y="1174"/>
                  </a:cubicBezTo>
                  <a:cubicBezTo>
                    <a:pt x="5062" y="884"/>
                    <a:pt x="4772" y="606"/>
                    <a:pt x="4436" y="409"/>
                  </a:cubicBezTo>
                  <a:cubicBezTo>
                    <a:pt x="4089" y="201"/>
                    <a:pt x="3695" y="62"/>
                    <a:pt x="3267" y="16"/>
                  </a:cubicBezTo>
                  <a:cubicBezTo>
                    <a:pt x="3171" y="5"/>
                    <a:pt x="3076" y="0"/>
                    <a:pt x="2979"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2721;p45">
              <a:extLst>
                <a:ext uri="{FF2B5EF4-FFF2-40B4-BE49-F238E27FC236}">
                  <a16:creationId xmlns:a16="http://schemas.microsoft.com/office/drawing/2014/main" id="{94216319-7987-1B3D-29C0-2A9415710C51}"/>
                </a:ext>
              </a:extLst>
            </p:cNvPr>
            <p:cNvSpPr/>
            <p:nvPr/>
          </p:nvSpPr>
          <p:spPr>
            <a:xfrm>
              <a:off x="1651757" y="1785822"/>
              <a:ext cx="211171" cy="170677"/>
            </a:xfrm>
            <a:custGeom>
              <a:avLst/>
              <a:gdLst/>
              <a:ahLst/>
              <a:cxnLst/>
              <a:rect l="l" t="t" r="r" b="b"/>
              <a:pathLst>
                <a:path w="3082" h="2491" extrusionOk="0">
                  <a:moveTo>
                    <a:pt x="2583" y="0"/>
                  </a:moveTo>
                  <a:lnTo>
                    <a:pt x="1344" y="1645"/>
                  </a:lnTo>
                  <a:lnTo>
                    <a:pt x="348" y="985"/>
                  </a:lnTo>
                  <a:lnTo>
                    <a:pt x="1" y="1506"/>
                  </a:lnTo>
                  <a:lnTo>
                    <a:pt x="1483" y="2490"/>
                  </a:lnTo>
                  <a:lnTo>
                    <a:pt x="3081" y="371"/>
                  </a:lnTo>
                  <a:lnTo>
                    <a:pt x="2583" y="0"/>
                  </a:lnTo>
                  <a:close/>
                </a:path>
              </a:pathLst>
            </a:custGeom>
            <a:solidFill>
              <a:srgbClr val="FC53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2722;p45">
              <a:extLst>
                <a:ext uri="{FF2B5EF4-FFF2-40B4-BE49-F238E27FC236}">
                  <a16:creationId xmlns:a16="http://schemas.microsoft.com/office/drawing/2014/main" id="{31637548-6E68-D5E2-3E21-309AE579574F}"/>
                </a:ext>
              </a:extLst>
            </p:cNvPr>
            <p:cNvSpPr/>
            <p:nvPr/>
          </p:nvSpPr>
          <p:spPr>
            <a:xfrm>
              <a:off x="2028734" y="1633168"/>
              <a:ext cx="187327" cy="175610"/>
            </a:xfrm>
            <a:custGeom>
              <a:avLst/>
              <a:gdLst/>
              <a:ahLst/>
              <a:cxnLst/>
              <a:rect l="l" t="t" r="r" b="b"/>
              <a:pathLst>
                <a:path w="2734" h="2563" extrusionOk="0">
                  <a:moveTo>
                    <a:pt x="1597" y="0"/>
                  </a:moveTo>
                  <a:cubicBezTo>
                    <a:pt x="1261" y="0"/>
                    <a:pt x="925" y="135"/>
                    <a:pt x="649" y="329"/>
                  </a:cubicBezTo>
                  <a:cubicBezTo>
                    <a:pt x="405" y="503"/>
                    <a:pt x="209" y="734"/>
                    <a:pt x="104" y="1012"/>
                  </a:cubicBezTo>
                  <a:cubicBezTo>
                    <a:pt x="0" y="1290"/>
                    <a:pt x="0" y="1614"/>
                    <a:pt x="151" y="1881"/>
                  </a:cubicBezTo>
                  <a:cubicBezTo>
                    <a:pt x="290" y="2159"/>
                    <a:pt x="568" y="2332"/>
                    <a:pt x="857" y="2448"/>
                  </a:cubicBezTo>
                  <a:cubicBezTo>
                    <a:pt x="1051" y="2513"/>
                    <a:pt x="1260" y="2563"/>
                    <a:pt x="1459" y="2563"/>
                  </a:cubicBezTo>
                  <a:cubicBezTo>
                    <a:pt x="1510" y="2563"/>
                    <a:pt x="1561" y="2560"/>
                    <a:pt x="1610" y="2553"/>
                  </a:cubicBezTo>
                  <a:cubicBezTo>
                    <a:pt x="1865" y="2529"/>
                    <a:pt x="2108" y="2379"/>
                    <a:pt x="2247" y="2170"/>
                  </a:cubicBezTo>
                  <a:lnTo>
                    <a:pt x="2733" y="1128"/>
                  </a:lnTo>
                  <a:cubicBezTo>
                    <a:pt x="2733" y="456"/>
                    <a:pt x="2270" y="109"/>
                    <a:pt x="1853" y="28"/>
                  </a:cubicBezTo>
                  <a:cubicBezTo>
                    <a:pt x="1768" y="9"/>
                    <a:pt x="1683" y="0"/>
                    <a:pt x="1597"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2723;p45">
              <a:extLst>
                <a:ext uri="{FF2B5EF4-FFF2-40B4-BE49-F238E27FC236}">
                  <a16:creationId xmlns:a16="http://schemas.microsoft.com/office/drawing/2014/main" id="{668953F7-3518-1BC7-B2FF-55F519076716}"/>
                </a:ext>
              </a:extLst>
            </p:cNvPr>
            <p:cNvSpPr/>
            <p:nvPr/>
          </p:nvSpPr>
          <p:spPr>
            <a:xfrm>
              <a:off x="2121573" y="1650160"/>
              <a:ext cx="383355" cy="378559"/>
            </a:xfrm>
            <a:custGeom>
              <a:avLst/>
              <a:gdLst/>
              <a:ahLst/>
              <a:cxnLst/>
              <a:rect l="l" t="t" r="r" b="b"/>
              <a:pathLst>
                <a:path w="5595" h="5525" extrusionOk="0">
                  <a:moveTo>
                    <a:pt x="2934" y="1"/>
                  </a:moveTo>
                  <a:cubicBezTo>
                    <a:pt x="2462" y="1"/>
                    <a:pt x="1985" y="120"/>
                    <a:pt x="1552" y="370"/>
                  </a:cubicBezTo>
                  <a:cubicBezTo>
                    <a:pt x="1436" y="440"/>
                    <a:pt x="1320" y="521"/>
                    <a:pt x="1205" y="602"/>
                  </a:cubicBezTo>
                  <a:cubicBezTo>
                    <a:pt x="440" y="1169"/>
                    <a:pt x="0" y="2154"/>
                    <a:pt x="58" y="3104"/>
                  </a:cubicBezTo>
                  <a:cubicBezTo>
                    <a:pt x="116" y="4065"/>
                    <a:pt x="637" y="4957"/>
                    <a:pt x="1425" y="5524"/>
                  </a:cubicBezTo>
                  <a:lnTo>
                    <a:pt x="5177" y="4609"/>
                  </a:lnTo>
                  <a:cubicBezTo>
                    <a:pt x="5409" y="3972"/>
                    <a:pt x="5513" y="3370"/>
                    <a:pt x="5583" y="2606"/>
                  </a:cubicBezTo>
                  <a:cubicBezTo>
                    <a:pt x="5594" y="2513"/>
                    <a:pt x="5594" y="2409"/>
                    <a:pt x="5594" y="2316"/>
                  </a:cubicBezTo>
                  <a:cubicBezTo>
                    <a:pt x="5583" y="1864"/>
                    <a:pt x="5432" y="1424"/>
                    <a:pt x="5142" y="1077"/>
                  </a:cubicBezTo>
                  <a:cubicBezTo>
                    <a:pt x="4601" y="380"/>
                    <a:pt x="3775" y="1"/>
                    <a:pt x="2934"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2724;p45">
              <a:extLst>
                <a:ext uri="{FF2B5EF4-FFF2-40B4-BE49-F238E27FC236}">
                  <a16:creationId xmlns:a16="http://schemas.microsoft.com/office/drawing/2014/main" id="{40E45B8E-8AC6-7C7A-9150-537777B7A903}"/>
                </a:ext>
              </a:extLst>
            </p:cNvPr>
            <p:cNvSpPr/>
            <p:nvPr/>
          </p:nvSpPr>
          <p:spPr>
            <a:xfrm>
              <a:off x="2187417" y="1707714"/>
              <a:ext cx="303190" cy="586852"/>
            </a:xfrm>
            <a:custGeom>
              <a:avLst/>
              <a:gdLst/>
              <a:ahLst/>
              <a:cxnLst/>
              <a:rect l="l" t="t" r="r" b="b"/>
              <a:pathLst>
                <a:path w="4425" h="8565" extrusionOk="0">
                  <a:moveTo>
                    <a:pt x="3022" y="1"/>
                  </a:moveTo>
                  <a:cubicBezTo>
                    <a:pt x="2992" y="1"/>
                    <a:pt x="2961" y="2"/>
                    <a:pt x="2931" y="5"/>
                  </a:cubicBezTo>
                  <a:lnTo>
                    <a:pt x="1054" y="492"/>
                  </a:lnTo>
                  <a:cubicBezTo>
                    <a:pt x="464" y="631"/>
                    <a:pt x="58" y="1140"/>
                    <a:pt x="12" y="1754"/>
                  </a:cubicBezTo>
                  <a:cubicBezTo>
                    <a:pt x="12" y="1789"/>
                    <a:pt x="12" y="1754"/>
                    <a:pt x="0" y="1800"/>
                  </a:cubicBezTo>
                  <a:lnTo>
                    <a:pt x="417" y="6653"/>
                  </a:lnTo>
                  <a:lnTo>
                    <a:pt x="3081" y="8564"/>
                  </a:lnTo>
                  <a:lnTo>
                    <a:pt x="3070" y="6838"/>
                  </a:lnTo>
                  <a:lnTo>
                    <a:pt x="3070" y="5796"/>
                  </a:lnTo>
                  <a:cubicBezTo>
                    <a:pt x="3070" y="5796"/>
                    <a:pt x="4100" y="5622"/>
                    <a:pt x="4309" y="4267"/>
                  </a:cubicBezTo>
                  <a:cubicBezTo>
                    <a:pt x="4425" y="3584"/>
                    <a:pt x="4390" y="2634"/>
                    <a:pt x="4332" y="1731"/>
                  </a:cubicBezTo>
                  <a:cubicBezTo>
                    <a:pt x="4276" y="951"/>
                    <a:pt x="3771" y="1"/>
                    <a:pt x="3022" y="1"/>
                  </a:cubicBezTo>
                  <a:close/>
                </a:path>
              </a:pathLst>
            </a:custGeom>
            <a:solidFill>
              <a:srgbClr val="FFBF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2725;p45">
              <a:extLst>
                <a:ext uri="{FF2B5EF4-FFF2-40B4-BE49-F238E27FC236}">
                  <a16:creationId xmlns:a16="http://schemas.microsoft.com/office/drawing/2014/main" id="{42B61E06-8E39-4A7F-4712-EB81152122CA}"/>
                </a:ext>
              </a:extLst>
            </p:cNvPr>
            <p:cNvSpPr/>
            <p:nvPr/>
          </p:nvSpPr>
          <p:spPr>
            <a:xfrm>
              <a:off x="2443737" y="1889762"/>
              <a:ext cx="23844" cy="23090"/>
            </a:xfrm>
            <a:custGeom>
              <a:avLst/>
              <a:gdLst/>
              <a:ahLst/>
              <a:cxnLst/>
              <a:rect l="l" t="t" r="r" b="b"/>
              <a:pathLst>
                <a:path w="348" h="337" extrusionOk="0">
                  <a:moveTo>
                    <a:pt x="174" y="0"/>
                  </a:moveTo>
                  <a:cubicBezTo>
                    <a:pt x="70" y="0"/>
                    <a:pt x="0" y="93"/>
                    <a:pt x="0" y="174"/>
                  </a:cubicBezTo>
                  <a:cubicBezTo>
                    <a:pt x="0" y="278"/>
                    <a:pt x="70" y="336"/>
                    <a:pt x="174" y="336"/>
                  </a:cubicBezTo>
                  <a:cubicBezTo>
                    <a:pt x="267" y="336"/>
                    <a:pt x="348" y="244"/>
                    <a:pt x="348" y="163"/>
                  </a:cubicBezTo>
                  <a:cubicBezTo>
                    <a:pt x="348" y="58"/>
                    <a:pt x="255" y="0"/>
                    <a:pt x="174"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2726;p45">
              <a:extLst>
                <a:ext uri="{FF2B5EF4-FFF2-40B4-BE49-F238E27FC236}">
                  <a16:creationId xmlns:a16="http://schemas.microsoft.com/office/drawing/2014/main" id="{77A5E3EA-B3E9-B096-4310-5B9046DE27E0}"/>
                </a:ext>
              </a:extLst>
            </p:cNvPr>
            <p:cNvSpPr/>
            <p:nvPr/>
          </p:nvSpPr>
          <p:spPr>
            <a:xfrm>
              <a:off x="2421538" y="1850845"/>
              <a:ext cx="47620" cy="13841"/>
            </a:xfrm>
            <a:custGeom>
              <a:avLst/>
              <a:gdLst/>
              <a:ahLst/>
              <a:cxnLst/>
              <a:rect l="l" t="t" r="r" b="b"/>
              <a:pathLst>
                <a:path w="695" h="202" extrusionOk="0">
                  <a:moveTo>
                    <a:pt x="359" y="1"/>
                  </a:moveTo>
                  <a:cubicBezTo>
                    <a:pt x="243" y="1"/>
                    <a:pt x="151" y="47"/>
                    <a:pt x="93" y="94"/>
                  </a:cubicBezTo>
                  <a:cubicBezTo>
                    <a:pt x="23" y="140"/>
                    <a:pt x="0" y="175"/>
                    <a:pt x="12" y="198"/>
                  </a:cubicBezTo>
                  <a:cubicBezTo>
                    <a:pt x="15" y="200"/>
                    <a:pt x="20" y="201"/>
                    <a:pt x="25" y="201"/>
                  </a:cubicBezTo>
                  <a:cubicBezTo>
                    <a:pt x="72" y="201"/>
                    <a:pt x="192" y="117"/>
                    <a:pt x="359" y="117"/>
                  </a:cubicBezTo>
                  <a:cubicBezTo>
                    <a:pt x="515" y="117"/>
                    <a:pt x="653" y="201"/>
                    <a:pt x="687" y="201"/>
                  </a:cubicBezTo>
                  <a:cubicBezTo>
                    <a:pt x="691" y="201"/>
                    <a:pt x="694" y="200"/>
                    <a:pt x="695" y="198"/>
                  </a:cubicBezTo>
                  <a:cubicBezTo>
                    <a:pt x="695" y="175"/>
                    <a:pt x="683" y="151"/>
                    <a:pt x="637" y="94"/>
                  </a:cubicBezTo>
                  <a:cubicBezTo>
                    <a:pt x="579" y="47"/>
                    <a:pt x="475" y="1"/>
                    <a:pt x="359"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2727;p45">
              <a:extLst>
                <a:ext uri="{FF2B5EF4-FFF2-40B4-BE49-F238E27FC236}">
                  <a16:creationId xmlns:a16="http://schemas.microsoft.com/office/drawing/2014/main" id="{A38D63BE-0413-F216-F64C-CB6AA9A67616}"/>
                </a:ext>
              </a:extLst>
            </p:cNvPr>
            <p:cNvSpPr/>
            <p:nvPr/>
          </p:nvSpPr>
          <p:spPr>
            <a:xfrm>
              <a:off x="2333426" y="1889762"/>
              <a:ext cx="23844" cy="23090"/>
            </a:xfrm>
            <a:custGeom>
              <a:avLst/>
              <a:gdLst/>
              <a:ahLst/>
              <a:cxnLst/>
              <a:rect l="l" t="t" r="r" b="b"/>
              <a:pathLst>
                <a:path w="348" h="337" extrusionOk="0">
                  <a:moveTo>
                    <a:pt x="174" y="0"/>
                  </a:moveTo>
                  <a:cubicBezTo>
                    <a:pt x="70" y="0"/>
                    <a:pt x="1" y="93"/>
                    <a:pt x="1" y="174"/>
                  </a:cubicBezTo>
                  <a:cubicBezTo>
                    <a:pt x="1" y="278"/>
                    <a:pt x="70" y="336"/>
                    <a:pt x="174" y="336"/>
                  </a:cubicBezTo>
                  <a:cubicBezTo>
                    <a:pt x="278" y="336"/>
                    <a:pt x="348" y="244"/>
                    <a:pt x="348" y="163"/>
                  </a:cubicBezTo>
                  <a:cubicBezTo>
                    <a:pt x="348" y="58"/>
                    <a:pt x="255" y="0"/>
                    <a:pt x="174"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2728;p45">
              <a:extLst>
                <a:ext uri="{FF2B5EF4-FFF2-40B4-BE49-F238E27FC236}">
                  <a16:creationId xmlns:a16="http://schemas.microsoft.com/office/drawing/2014/main" id="{A52EF582-FDB9-D0BF-5310-1C69BD8EEAF5}"/>
                </a:ext>
              </a:extLst>
            </p:cNvPr>
            <p:cNvSpPr/>
            <p:nvPr/>
          </p:nvSpPr>
          <p:spPr>
            <a:xfrm>
              <a:off x="2300880" y="1853243"/>
              <a:ext cx="49264" cy="13292"/>
            </a:xfrm>
            <a:custGeom>
              <a:avLst/>
              <a:gdLst/>
              <a:ahLst/>
              <a:cxnLst/>
              <a:rect l="l" t="t" r="r" b="b"/>
              <a:pathLst>
                <a:path w="719" h="194" extrusionOk="0">
                  <a:moveTo>
                    <a:pt x="360" y="1"/>
                  </a:moveTo>
                  <a:cubicBezTo>
                    <a:pt x="244" y="1"/>
                    <a:pt x="140" y="47"/>
                    <a:pt x="82" y="82"/>
                  </a:cubicBezTo>
                  <a:cubicBezTo>
                    <a:pt x="24" y="128"/>
                    <a:pt x="1" y="174"/>
                    <a:pt x="12" y="186"/>
                  </a:cubicBezTo>
                  <a:cubicBezTo>
                    <a:pt x="16" y="191"/>
                    <a:pt x="21" y="193"/>
                    <a:pt x="28" y="193"/>
                  </a:cubicBezTo>
                  <a:cubicBezTo>
                    <a:pt x="73" y="193"/>
                    <a:pt x="191" y="116"/>
                    <a:pt x="360" y="116"/>
                  </a:cubicBezTo>
                  <a:cubicBezTo>
                    <a:pt x="519" y="116"/>
                    <a:pt x="652" y="193"/>
                    <a:pt x="694" y="193"/>
                  </a:cubicBezTo>
                  <a:cubicBezTo>
                    <a:pt x="701" y="193"/>
                    <a:pt x="705" y="191"/>
                    <a:pt x="707" y="186"/>
                  </a:cubicBezTo>
                  <a:cubicBezTo>
                    <a:pt x="719" y="186"/>
                    <a:pt x="707" y="140"/>
                    <a:pt x="638" y="82"/>
                  </a:cubicBezTo>
                  <a:cubicBezTo>
                    <a:pt x="580" y="35"/>
                    <a:pt x="476" y="1"/>
                    <a:pt x="360"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2729;p45">
              <a:extLst>
                <a:ext uri="{FF2B5EF4-FFF2-40B4-BE49-F238E27FC236}">
                  <a16:creationId xmlns:a16="http://schemas.microsoft.com/office/drawing/2014/main" id="{FDF0451B-800D-8A33-EA15-4BA67D6F79DB}"/>
                </a:ext>
              </a:extLst>
            </p:cNvPr>
            <p:cNvSpPr/>
            <p:nvPr/>
          </p:nvSpPr>
          <p:spPr>
            <a:xfrm>
              <a:off x="2381798" y="1856395"/>
              <a:ext cx="39809" cy="107230"/>
            </a:xfrm>
            <a:custGeom>
              <a:avLst/>
              <a:gdLst/>
              <a:ahLst/>
              <a:cxnLst/>
              <a:rect l="l" t="t" r="r" b="b"/>
              <a:pathLst>
                <a:path w="581" h="1565" extrusionOk="0">
                  <a:moveTo>
                    <a:pt x="15" y="0"/>
                  </a:moveTo>
                  <a:cubicBezTo>
                    <a:pt x="14" y="0"/>
                    <a:pt x="13" y="0"/>
                    <a:pt x="13" y="1"/>
                  </a:cubicBezTo>
                  <a:cubicBezTo>
                    <a:pt x="1" y="13"/>
                    <a:pt x="128" y="430"/>
                    <a:pt x="337" y="951"/>
                  </a:cubicBezTo>
                  <a:cubicBezTo>
                    <a:pt x="395" y="1078"/>
                    <a:pt x="441" y="1194"/>
                    <a:pt x="476" y="1310"/>
                  </a:cubicBezTo>
                  <a:cubicBezTo>
                    <a:pt x="499" y="1368"/>
                    <a:pt x="522" y="1426"/>
                    <a:pt x="511" y="1460"/>
                  </a:cubicBezTo>
                  <a:cubicBezTo>
                    <a:pt x="499" y="1483"/>
                    <a:pt x="453" y="1507"/>
                    <a:pt x="406" y="1507"/>
                  </a:cubicBezTo>
                  <a:cubicBezTo>
                    <a:pt x="221" y="1530"/>
                    <a:pt x="105" y="1541"/>
                    <a:pt x="105" y="1565"/>
                  </a:cubicBezTo>
                  <a:lnTo>
                    <a:pt x="406" y="1565"/>
                  </a:lnTo>
                  <a:cubicBezTo>
                    <a:pt x="441" y="1565"/>
                    <a:pt x="464" y="1565"/>
                    <a:pt x="499" y="1541"/>
                  </a:cubicBezTo>
                  <a:cubicBezTo>
                    <a:pt x="522" y="1530"/>
                    <a:pt x="557" y="1507"/>
                    <a:pt x="569" y="1472"/>
                  </a:cubicBezTo>
                  <a:cubicBezTo>
                    <a:pt x="580" y="1402"/>
                    <a:pt x="557" y="1344"/>
                    <a:pt x="534" y="1287"/>
                  </a:cubicBezTo>
                  <a:cubicBezTo>
                    <a:pt x="499" y="1171"/>
                    <a:pt x="453" y="1055"/>
                    <a:pt x="406" y="928"/>
                  </a:cubicBezTo>
                  <a:cubicBezTo>
                    <a:pt x="226" y="420"/>
                    <a:pt x="45" y="0"/>
                    <a:pt x="15"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2730;p45">
              <a:extLst>
                <a:ext uri="{FF2B5EF4-FFF2-40B4-BE49-F238E27FC236}">
                  <a16:creationId xmlns:a16="http://schemas.microsoft.com/office/drawing/2014/main" id="{3313C8F0-1084-62E5-EEA1-8A5B256EA7AB}"/>
                </a:ext>
              </a:extLst>
            </p:cNvPr>
            <p:cNvSpPr/>
            <p:nvPr/>
          </p:nvSpPr>
          <p:spPr>
            <a:xfrm>
              <a:off x="2274707" y="2071468"/>
              <a:ext cx="123057" cy="55020"/>
            </a:xfrm>
            <a:custGeom>
              <a:avLst/>
              <a:gdLst/>
              <a:ahLst/>
              <a:cxnLst/>
              <a:rect l="l" t="t" r="r" b="b"/>
              <a:pathLst>
                <a:path w="1796" h="803" extrusionOk="0">
                  <a:moveTo>
                    <a:pt x="1796" y="476"/>
                  </a:moveTo>
                  <a:lnTo>
                    <a:pt x="1796" y="476"/>
                  </a:lnTo>
                  <a:lnTo>
                    <a:pt x="1796" y="476"/>
                  </a:lnTo>
                  <a:cubicBezTo>
                    <a:pt x="1796" y="476"/>
                    <a:pt x="1796" y="476"/>
                    <a:pt x="1796" y="476"/>
                  </a:cubicBezTo>
                  <a:close/>
                  <a:moveTo>
                    <a:pt x="0" y="1"/>
                  </a:moveTo>
                  <a:lnTo>
                    <a:pt x="0" y="1"/>
                  </a:lnTo>
                  <a:cubicBezTo>
                    <a:pt x="0" y="1"/>
                    <a:pt x="381" y="802"/>
                    <a:pt x="1525" y="802"/>
                  </a:cubicBezTo>
                  <a:cubicBezTo>
                    <a:pt x="1611" y="802"/>
                    <a:pt x="1701" y="798"/>
                    <a:pt x="1796" y="788"/>
                  </a:cubicBezTo>
                  <a:lnTo>
                    <a:pt x="1796" y="476"/>
                  </a:lnTo>
                  <a:lnTo>
                    <a:pt x="1796" y="476"/>
                  </a:lnTo>
                  <a:cubicBezTo>
                    <a:pt x="1794" y="476"/>
                    <a:pt x="1767" y="477"/>
                    <a:pt x="1720" y="477"/>
                  </a:cubicBezTo>
                  <a:cubicBezTo>
                    <a:pt x="1488" y="477"/>
                    <a:pt x="752" y="438"/>
                    <a:pt x="0" y="1"/>
                  </a:cubicBezTo>
                  <a:close/>
                </a:path>
              </a:pathLst>
            </a:custGeom>
            <a:solidFill>
              <a:srgbClr val="FF9A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2731;p45">
              <a:extLst>
                <a:ext uri="{FF2B5EF4-FFF2-40B4-BE49-F238E27FC236}">
                  <a16:creationId xmlns:a16="http://schemas.microsoft.com/office/drawing/2014/main" id="{A5525CBA-AF4A-F1C3-A1C4-910AD5181E1B}"/>
                </a:ext>
              </a:extLst>
            </p:cNvPr>
            <p:cNvSpPr/>
            <p:nvPr/>
          </p:nvSpPr>
          <p:spPr>
            <a:xfrm>
              <a:off x="2286629" y="1806926"/>
              <a:ext cx="58788" cy="17472"/>
            </a:xfrm>
            <a:custGeom>
              <a:avLst/>
              <a:gdLst/>
              <a:ahLst/>
              <a:cxnLst/>
              <a:rect l="l" t="t" r="r" b="b"/>
              <a:pathLst>
                <a:path w="858" h="255" extrusionOk="0">
                  <a:moveTo>
                    <a:pt x="505" y="1"/>
                  </a:moveTo>
                  <a:cubicBezTo>
                    <a:pt x="477" y="1"/>
                    <a:pt x="447" y="2"/>
                    <a:pt x="417" y="5"/>
                  </a:cubicBezTo>
                  <a:cubicBezTo>
                    <a:pt x="290" y="17"/>
                    <a:pt x="174" y="86"/>
                    <a:pt x="104" y="121"/>
                  </a:cubicBezTo>
                  <a:cubicBezTo>
                    <a:pt x="23" y="167"/>
                    <a:pt x="0" y="213"/>
                    <a:pt x="12" y="237"/>
                  </a:cubicBezTo>
                  <a:cubicBezTo>
                    <a:pt x="21" y="249"/>
                    <a:pt x="41" y="254"/>
                    <a:pt x="69" y="254"/>
                  </a:cubicBezTo>
                  <a:cubicBezTo>
                    <a:pt x="144" y="254"/>
                    <a:pt x="280" y="219"/>
                    <a:pt x="440" y="202"/>
                  </a:cubicBezTo>
                  <a:cubicBezTo>
                    <a:pt x="649" y="167"/>
                    <a:pt x="846" y="202"/>
                    <a:pt x="857" y="144"/>
                  </a:cubicBezTo>
                  <a:cubicBezTo>
                    <a:pt x="857" y="109"/>
                    <a:pt x="822" y="63"/>
                    <a:pt x="753" y="51"/>
                  </a:cubicBezTo>
                  <a:cubicBezTo>
                    <a:pt x="682" y="16"/>
                    <a:pt x="598" y="1"/>
                    <a:pt x="505"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2732;p45">
              <a:extLst>
                <a:ext uri="{FF2B5EF4-FFF2-40B4-BE49-F238E27FC236}">
                  <a16:creationId xmlns:a16="http://schemas.microsoft.com/office/drawing/2014/main" id="{D31ABF17-0041-3DD7-EB1C-D8E91272D469}"/>
                </a:ext>
              </a:extLst>
            </p:cNvPr>
            <p:cNvSpPr/>
            <p:nvPr/>
          </p:nvSpPr>
          <p:spPr>
            <a:xfrm>
              <a:off x="2410369" y="1804870"/>
              <a:ext cx="46112" cy="14183"/>
            </a:xfrm>
            <a:custGeom>
              <a:avLst/>
              <a:gdLst/>
              <a:ahLst/>
              <a:cxnLst/>
              <a:rect l="l" t="t" r="r" b="b"/>
              <a:pathLst>
                <a:path w="673" h="207" extrusionOk="0">
                  <a:moveTo>
                    <a:pt x="337" y="0"/>
                  </a:moveTo>
                  <a:cubicBezTo>
                    <a:pt x="221" y="0"/>
                    <a:pt x="140" y="23"/>
                    <a:pt x="82" y="70"/>
                  </a:cubicBezTo>
                  <a:cubicBezTo>
                    <a:pt x="36" y="116"/>
                    <a:pt x="1" y="151"/>
                    <a:pt x="24" y="174"/>
                  </a:cubicBezTo>
                  <a:cubicBezTo>
                    <a:pt x="34" y="189"/>
                    <a:pt x="63" y="193"/>
                    <a:pt x="106" y="193"/>
                  </a:cubicBezTo>
                  <a:cubicBezTo>
                    <a:pt x="163" y="193"/>
                    <a:pt x="244" y="185"/>
                    <a:pt x="337" y="185"/>
                  </a:cubicBezTo>
                  <a:cubicBezTo>
                    <a:pt x="445" y="185"/>
                    <a:pt x="538" y="206"/>
                    <a:pt x="598" y="206"/>
                  </a:cubicBezTo>
                  <a:cubicBezTo>
                    <a:pt x="628" y="206"/>
                    <a:pt x="650" y="201"/>
                    <a:pt x="661" y="185"/>
                  </a:cubicBezTo>
                  <a:cubicBezTo>
                    <a:pt x="673" y="174"/>
                    <a:pt x="661" y="128"/>
                    <a:pt x="580" y="81"/>
                  </a:cubicBezTo>
                  <a:cubicBezTo>
                    <a:pt x="545" y="35"/>
                    <a:pt x="441" y="0"/>
                    <a:pt x="337"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2733;p45">
              <a:extLst>
                <a:ext uri="{FF2B5EF4-FFF2-40B4-BE49-F238E27FC236}">
                  <a16:creationId xmlns:a16="http://schemas.microsoft.com/office/drawing/2014/main" id="{1220010C-ED46-5516-DF5E-544D629C2A5C}"/>
                </a:ext>
              </a:extLst>
            </p:cNvPr>
            <p:cNvSpPr/>
            <p:nvPr/>
          </p:nvSpPr>
          <p:spPr>
            <a:xfrm>
              <a:off x="2151172" y="1890995"/>
              <a:ext cx="50566" cy="76808"/>
            </a:xfrm>
            <a:custGeom>
              <a:avLst/>
              <a:gdLst/>
              <a:ahLst/>
              <a:cxnLst/>
              <a:rect l="l" t="t" r="r" b="b"/>
              <a:pathLst>
                <a:path w="738" h="1121" extrusionOk="0">
                  <a:moveTo>
                    <a:pt x="448" y="1"/>
                  </a:moveTo>
                  <a:cubicBezTo>
                    <a:pt x="244" y="1"/>
                    <a:pt x="8" y="103"/>
                    <a:pt x="8" y="538"/>
                  </a:cubicBezTo>
                  <a:cubicBezTo>
                    <a:pt x="0" y="1031"/>
                    <a:pt x="347" y="1120"/>
                    <a:pt x="565" y="1120"/>
                  </a:cubicBezTo>
                  <a:cubicBezTo>
                    <a:pt x="665" y="1120"/>
                    <a:pt x="738" y="1102"/>
                    <a:pt x="738" y="1094"/>
                  </a:cubicBezTo>
                  <a:lnTo>
                    <a:pt x="738" y="75"/>
                  </a:lnTo>
                  <a:cubicBezTo>
                    <a:pt x="728" y="56"/>
                    <a:pt x="597" y="1"/>
                    <a:pt x="448" y="1"/>
                  </a:cubicBezTo>
                  <a:close/>
                </a:path>
              </a:pathLst>
            </a:custGeom>
            <a:solidFill>
              <a:srgbClr val="FFBF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2734;p45">
              <a:extLst>
                <a:ext uri="{FF2B5EF4-FFF2-40B4-BE49-F238E27FC236}">
                  <a16:creationId xmlns:a16="http://schemas.microsoft.com/office/drawing/2014/main" id="{FBE71FB2-6F08-28A8-75A5-F8840EF2E778}"/>
                </a:ext>
              </a:extLst>
            </p:cNvPr>
            <p:cNvSpPr/>
            <p:nvPr/>
          </p:nvSpPr>
          <p:spPr>
            <a:xfrm>
              <a:off x="2164396" y="1905315"/>
              <a:ext cx="22268" cy="44331"/>
            </a:xfrm>
            <a:custGeom>
              <a:avLst/>
              <a:gdLst/>
              <a:ahLst/>
              <a:cxnLst/>
              <a:rect l="l" t="t" r="r" b="b"/>
              <a:pathLst>
                <a:path w="325" h="647" extrusionOk="0">
                  <a:moveTo>
                    <a:pt x="202" y="0"/>
                  </a:moveTo>
                  <a:cubicBezTo>
                    <a:pt x="194" y="0"/>
                    <a:pt x="184" y="2"/>
                    <a:pt x="174" y="5"/>
                  </a:cubicBezTo>
                  <a:cubicBezTo>
                    <a:pt x="116" y="5"/>
                    <a:pt x="82" y="63"/>
                    <a:pt x="47" y="121"/>
                  </a:cubicBezTo>
                  <a:cubicBezTo>
                    <a:pt x="24" y="179"/>
                    <a:pt x="1" y="248"/>
                    <a:pt x="1" y="329"/>
                  </a:cubicBezTo>
                  <a:cubicBezTo>
                    <a:pt x="1" y="468"/>
                    <a:pt x="82" y="619"/>
                    <a:pt x="197" y="642"/>
                  </a:cubicBezTo>
                  <a:cubicBezTo>
                    <a:pt x="214" y="645"/>
                    <a:pt x="229" y="647"/>
                    <a:pt x="243" y="647"/>
                  </a:cubicBezTo>
                  <a:cubicBezTo>
                    <a:pt x="275" y="647"/>
                    <a:pt x="297" y="639"/>
                    <a:pt x="313" y="630"/>
                  </a:cubicBezTo>
                  <a:cubicBezTo>
                    <a:pt x="313" y="607"/>
                    <a:pt x="325" y="596"/>
                    <a:pt x="313" y="596"/>
                  </a:cubicBezTo>
                  <a:cubicBezTo>
                    <a:pt x="313" y="596"/>
                    <a:pt x="290" y="619"/>
                    <a:pt x="279" y="619"/>
                  </a:cubicBezTo>
                  <a:cubicBezTo>
                    <a:pt x="273" y="625"/>
                    <a:pt x="258" y="628"/>
                    <a:pt x="239" y="628"/>
                  </a:cubicBezTo>
                  <a:cubicBezTo>
                    <a:pt x="221" y="628"/>
                    <a:pt x="197" y="625"/>
                    <a:pt x="174" y="619"/>
                  </a:cubicBezTo>
                  <a:cubicBezTo>
                    <a:pt x="105" y="584"/>
                    <a:pt x="35" y="468"/>
                    <a:pt x="35" y="329"/>
                  </a:cubicBezTo>
                  <a:cubicBezTo>
                    <a:pt x="35" y="248"/>
                    <a:pt x="47" y="190"/>
                    <a:pt x="82" y="132"/>
                  </a:cubicBezTo>
                  <a:cubicBezTo>
                    <a:pt x="105" y="75"/>
                    <a:pt x="140" y="51"/>
                    <a:pt x="174" y="40"/>
                  </a:cubicBezTo>
                  <a:cubicBezTo>
                    <a:pt x="185" y="34"/>
                    <a:pt x="196" y="32"/>
                    <a:pt x="205" y="32"/>
                  </a:cubicBezTo>
                  <a:cubicBezTo>
                    <a:pt x="235" y="32"/>
                    <a:pt x="255" y="54"/>
                    <a:pt x="255" y="63"/>
                  </a:cubicBezTo>
                  <a:cubicBezTo>
                    <a:pt x="267" y="75"/>
                    <a:pt x="255" y="98"/>
                    <a:pt x="267" y="109"/>
                  </a:cubicBezTo>
                  <a:cubicBezTo>
                    <a:pt x="267" y="109"/>
                    <a:pt x="279" y="98"/>
                    <a:pt x="279" y="63"/>
                  </a:cubicBezTo>
                  <a:cubicBezTo>
                    <a:pt x="279" y="51"/>
                    <a:pt x="267" y="40"/>
                    <a:pt x="255" y="17"/>
                  </a:cubicBezTo>
                  <a:cubicBezTo>
                    <a:pt x="239" y="8"/>
                    <a:pt x="223" y="0"/>
                    <a:pt x="202" y="0"/>
                  </a:cubicBezTo>
                  <a:close/>
                </a:path>
              </a:pathLst>
            </a:custGeom>
            <a:solidFill>
              <a:srgbClr val="FF9A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2735;p45">
              <a:extLst>
                <a:ext uri="{FF2B5EF4-FFF2-40B4-BE49-F238E27FC236}">
                  <a16:creationId xmlns:a16="http://schemas.microsoft.com/office/drawing/2014/main" id="{008A147B-0783-9763-65C6-23CC95466CDD}"/>
                </a:ext>
              </a:extLst>
            </p:cNvPr>
            <p:cNvSpPr/>
            <p:nvPr/>
          </p:nvSpPr>
          <p:spPr>
            <a:xfrm>
              <a:off x="2168370" y="1955264"/>
              <a:ext cx="22268" cy="19459"/>
            </a:xfrm>
            <a:custGeom>
              <a:avLst/>
              <a:gdLst/>
              <a:ahLst/>
              <a:cxnLst/>
              <a:rect l="l" t="t" r="r" b="b"/>
              <a:pathLst>
                <a:path w="325" h="284" extrusionOk="0">
                  <a:moveTo>
                    <a:pt x="142" y="0"/>
                  </a:moveTo>
                  <a:cubicBezTo>
                    <a:pt x="85" y="0"/>
                    <a:pt x="33" y="49"/>
                    <a:pt x="24" y="98"/>
                  </a:cubicBezTo>
                  <a:cubicBezTo>
                    <a:pt x="0" y="179"/>
                    <a:pt x="47" y="249"/>
                    <a:pt x="116" y="272"/>
                  </a:cubicBezTo>
                  <a:cubicBezTo>
                    <a:pt x="135" y="280"/>
                    <a:pt x="154" y="284"/>
                    <a:pt x="171" y="284"/>
                  </a:cubicBezTo>
                  <a:cubicBezTo>
                    <a:pt x="227" y="284"/>
                    <a:pt x="272" y="244"/>
                    <a:pt x="290" y="191"/>
                  </a:cubicBezTo>
                  <a:cubicBezTo>
                    <a:pt x="325" y="122"/>
                    <a:pt x="278" y="29"/>
                    <a:pt x="221" y="6"/>
                  </a:cubicBezTo>
                  <a:lnTo>
                    <a:pt x="174" y="6"/>
                  </a:lnTo>
                  <a:cubicBezTo>
                    <a:pt x="163" y="2"/>
                    <a:pt x="153" y="0"/>
                    <a:pt x="142"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2736;p45">
              <a:extLst>
                <a:ext uri="{FF2B5EF4-FFF2-40B4-BE49-F238E27FC236}">
                  <a16:creationId xmlns:a16="http://schemas.microsoft.com/office/drawing/2014/main" id="{BE961449-92AA-8D51-7D41-4CB78C75392E}"/>
                </a:ext>
              </a:extLst>
            </p:cNvPr>
            <p:cNvSpPr/>
            <p:nvPr/>
          </p:nvSpPr>
          <p:spPr>
            <a:xfrm>
              <a:off x="2168370" y="1954031"/>
              <a:ext cx="23844" cy="21652"/>
            </a:xfrm>
            <a:custGeom>
              <a:avLst/>
              <a:gdLst/>
              <a:ahLst/>
              <a:cxnLst/>
              <a:rect l="l" t="t" r="r" b="b"/>
              <a:pathLst>
                <a:path w="348" h="316" extrusionOk="0">
                  <a:moveTo>
                    <a:pt x="163" y="1"/>
                  </a:moveTo>
                  <a:cubicBezTo>
                    <a:pt x="139" y="1"/>
                    <a:pt x="105" y="1"/>
                    <a:pt x="82" y="35"/>
                  </a:cubicBezTo>
                  <a:cubicBezTo>
                    <a:pt x="47" y="58"/>
                    <a:pt x="0" y="105"/>
                    <a:pt x="24" y="163"/>
                  </a:cubicBezTo>
                  <a:cubicBezTo>
                    <a:pt x="24" y="221"/>
                    <a:pt x="58" y="279"/>
                    <a:pt x="139" y="313"/>
                  </a:cubicBezTo>
                  <a:cubicBezTo>
                    <a:pt x="149" y="315"/>
                    <a:pt x="158" y="316"/>
                    <a:pt x="167" y="316"/>
                  </a:cubicBezTo>
                  <a:cubicBezTo>
                    <a:pt x="225" y="316"/>
                    <a:pt x="273" y="287"/>
                    <a:pt x="313" y="267"/>
                  </a:cubicBezTo>
                  <a:cubicBezTo>
                    <a:pt x="348" y="221"/>
                    <a:pt x="348" y="163"/>
                    <a:pt x="336" y="116"/>
                  </a:cubicBezTo>
                  <a:cubicBezTo>
                    <a:pt x="325" y="82"/>
                    <a:pt x="290" y="47"/>
                    <a:pt x="278" y="47"/>
                  </a:cubicBezTo>
                  <a:cubicBezTo>
                    <a:pt x="221" y="35"/>
                    <a:pt x="209" y="35"/>
                    <a:pt x="209" y="35"/>
                  </a:cubicBezTo>
                  <a:lnTo>
                    <a:pt x="209" y="35"/>
                  </a:lnTo>
                  <a:cubicBezTo>
                    <a:pt x="209" y="35"/>
                    <a:pt x="255" y="58"/>
                    <a:pt x="278" y="140"/>
                  </a:cubicBezTo>
                  <a:cubicBezTo>
                    <a:pt x="290" y="163"/>
                    <a:pt x="278" y="221"/>
                    <a:pt x="255" y="255"/>
                  </a:cubicBezTo>
                  <a:cubicBezTo>
                    <a:pt x="229" y="273"/>
                    <a:pt x="188" y="298"/>
                    <a:pt x="150" y="298"/>
                  </a:cubicBezTo>
                  <a:cubicBezTo>
                    <a:pt x="138" y="298"/>
                    <a:pt x="127" y="295"/>
                    <a:pt x="116" y="290"/>
                  </a:cubicBezTo>
                  <a:cubicBezTo>
                    <a:pt x="70" y="279"/>
                    <a:pt x="35" y="221"/>
                    <a:pt x="35" y="174"/>
                  </a:cubicBezTo>
                  <a:cubicBezTo>
                    <a:pt x="35" y="140"/>
                    <a:pt x="47" y="93"/>
                    <a:pt x="82" y="58"/>
                  </a:cubicBezTo>
                  <a:cubicBezTo>
                    <a:pt x="139" y="24"/>
                    <a:pt x="197" y="35"/>
                    <a:pt x="197" y="24"/>
                  </a:cubicBezTo>
                  <a:cubicBezTo>
                    <a:pt x="197" y="24"/>
                    <a:pt x="174" y="1"/>
                    <a:pt x="163" y="1"/>
                  </a:cubicBezTo>
                  <a:close/>
                </a:path>
              </a:pathLst>
            </a:custGeom>
            <a:solidFill>
              <a:srgbClr val="26323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2737;p45">
              <a:extLst>
                <a:ext uri="{FF2B5EF4-FFF2-40B4-BE49-F238E27FC236}">
                  <a16:creationId xmlns:a16="http://schemas.microsoft.com/office/drawing/2014/main" id="{56280FDF-9AEE-2F8E-2485-14065D82F9D9}"/>
                </a:ext>
              </a:extLst>
            </p:cNvPr>
            <p:cNvSpPr/>
            <p:nvPr/>
          </p:nvSpPr>
          <p:spPr>
            <a:xfrm>
              <a:off x="2337400" y="1976093"/>
              <a:ext cx="41316" cy="34464"/>
            </a:xfrm>
            <a:custGeom>
              <a:avLst/>
              <a:gdLst/>
              <a:ahLst/>
              <a:cxnLst/>
              <a:rect l="l" t="t" r="r" b="b"/>
              <a:pathLst>
                <a:path w="603" h="503" extrusionOk="0">
                  <a:moveTo>
                    <a:pt x="303" y="1"/>
                  </a:moveTo>
                  <a:cubicBezTo>
                    <a:pt x="288" y="1"/>
                    <a:pt x="272" y="1"/>
                    <a:pt x="255" y="3"/>
                  </a:cubicBezTo>
                  <a:cubicBezTo>
                    <a:pt x="174" y="3"/>
                    <a:pt x="81" y="49"/>
                    <a:pt x="47" y="130"/>
                  </a:cubicBezTo>
                  <a:cubicBezTo>
                    <a:pt x="0" y="200"/>
                    <a:pt x="0" y="316"/>
                    <a:pt x="47" y="408"/>
                  </a:cubicBezTo>
                  <a:cubicBezTo>
                    <a:pt x="90" y="468"/>
                    <a:pt x="164" y="503"/>
                    <a:pt x="237" y="503"/>
                  </a:cubicBezTo>
                  <a:cubicBezTo>
                    <a:pt x="263" y="503"/>
                    <a:pt x="289" y="498"/>
                    <a:pt x="313" y="489"/>
                  </a:cubicBezTo>
                  <a:cubicBezTo>
                    <a:pt x="417" y="478"/>
                    <a:pt x="487" y="408"/>
                    <a:pt x="568" y="339"/>
                  </a:cubicBezTo>
                  <a:cubicBezTo>
                    <a:pt x="591" y="316"/>
                    <a:pt x="580" y="339"/>
                    <a:pt x="591" y="304"/>
                  </a:cubicBezTo>
                  <a:cubicBezTo>
                    <a:pt x="603" y="281"/>
                    <a:pt x="603" y="177"/>
                    <a:pt x="580" y="142"/>
                  </a:cubicBezTo>
                  <a:cubicBezTo>
                    <a:pt x="498" y="40"/>
                    <a:pt x="416" y="1"/>
                    <a:pt x="303" y="1"/>
                  </a:cubicBezTo>
                  <a:close/>
                </a:path>
              </a:pathLst>
            </a:custGeom>
            <a:solidFill>
              <a:srgbClr val="FF9A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2738;p45">
              <a:extLst>
                <a:ext uri="{FF2B5EF4-FFF2-40B4-BE49-F238E27FC236}">
                  <a16:creationId xmlns:a16="http://schemas.microsoft.com/office/drawing/2014/main" id="{DE4B8A7F-AFB1-5DD6-0FD1-BD1DA4C20251}"/>
                </a:ext>
              </a:extLst>
            </p:cNvPr>
            <p:cNvSpPr/>
            <p:nvPr/>
          </p:nvSpPr>
          <p:spPr>
            <a:xfrm>
              <a:off x="2339798" y="1966706"/>
              <a:ext cx="43714" cy="35012"/>
            </a:xfrm>
            <a:custGeom>
              <a:avLst/>
              <a:gdLst/>
              <a:ahLst/>
              <a:cxnLst/>
              <a:rect l="l" t="t" r="r" b="b"/>
              <a:pathLst>
                <a:path w="638" h="511" extrusionOk="0">
                  <a:moveTo>
                    <a:pt x="35" y="1"/>
                  </a:moveTo>
                  <a:cubicBezTo>
                    <a:pt x="23" y="1"/>
                    <a:pt x="12" y="70"/>
                    <a:pt x="0" y="140"/>
                  </a:cubicBezTo>
                  <a:cubicBezTo>
                    <a:pt x="23" y="209"/>
                    <a:pt x="58" y="325"/>
                    <a:pt x="174" y="406"/>
                  </a:cubicBezTo>
                  <a:cubicBezTo>
                    <a:pt x="290" y="499"/>
                    <a:pt x="429" y="510"/>
                    <a:pt x="510" y="510"/>
                  </a:cubicBezTo>
                  <a:cubicBezTo>
                    <a:pt x="602" y="510"/>
                    <a:pt x="637" y="487"/>
                    <a:pt x="637" y="464"/>
                  </a:cubicBezTo>
                  <a:cubicBezTo>
                    <a:pt x="637" y="441"/>
                    <a:pt x="429" y="464"/>
                    <a:pt x="255" y="337"/>
                  </a:cubicBezTo>
                  <a:cubicBezTo>
                    <a:pt x="81" y="209"/>
                    <a:pt x="58" y="1"/>
                    <a:pt x="35"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2739;p45">
              <a:extLst>
                <a:ext uri="{FF2B5EF4-FFF2-40B4-BE49-F238E27FC236}">
                  <a16:creationId xmlns:a16="http://schemas.microsoft.com/office/drawing/2014/main" id="{E82B998E-E003-B52A-7566-D8E959856BF2}"/>
                </a:ext>
              </a:extLst>
            </p:cNvPr>
            <p:cNvSpPr/>
            <p:nvPr/>
          </p:nvSpPr>
          <p:spPr>
            <a:xfrm>
              <a:off x="2160422" y="1692160"/>
              <a:ext cx="255639" cy="220695"/>
            </a:xfrm>
            <a:custGeom>
              <a:avLst/>
              <a:gdLst/>
              <a:ahLst/>
              <a:cxnLst/>
              <a:rect l="l" t="t" r="r" b="b"/>
              <a:pathLst>
                <a:path w="3731" h="3221" extrusionOk="0">
                  <a:moveTo>
                    <a:pt x="3036" y="0"/>
                  </a:moveTo>
                  <a:cubicBezTo>
                    <a:pt x="1868" y="0"/>
                    <a:pt x="707" y="571"/>
                    <a:pt x="1" y="1495"/>
                  </a:cubicBezTo>
                  <a:lnTo>
                    <a:pt x="209" y="2757"/>
                  </a:lnTo>
                  <a:cubicBezTo>
                    <a:pt x="118" y="2916"/>
                    <a:pt x="530" y="3221"/>
                    <a:pt x="709" y="3221"/>
                  </a:cubicBezTo>
                  <a:cubicBezTo>
                    <a:pt x="712" y="3221"/>
                    <a:pt x="716" y="3221"/>
                    <a:pt x="719" y="3220"/>
                  </a:cubicBezTo>
                  <a:cubicBezTo>
                    <a:pt x="892" y="3209"/>
                    <a:pt x="1031" y="3047"/>
                    <a:pt x="1101" y="2884"/>
                  </a:cubicBezTo>
                  <a:cubicBezTo>
                    <a:pt x="1240" y="2549"/>
                    <a:pt x="1159" y="2132"/>
                    <a:pt x="1414" y="1900"/>
                  </a:cubicBezTo>
                  <a:cubicBezTo>
                    <a:pt x="1553" y="1773"/>
                    <a:pt x="1761" y="1726"/>
                    <a:pt x="1958" y="1680"/>
                  </a:cubicBezTo>
                  <a:cubicBezTo>
                    <a:pt x="2340" y="1599"/>
                    <a:pt x="2688" y="1471"/>
                    <a:pt x="3000" y="1251"/>
                  </a:cubicBezTo>
                  <a:cubicBezTo>
                    <a:pt x="3325" y="1031"/>
                    <a:pt x="3568" y="730"/>
                    <a:pt x="3684" y="371"/>
                  </a:cubicBezTo>
                  <a:cubicBezTo>
                    <a:pt x="3695" y="279"/>
                    <a:pt x="3730" y="197"/>
                    <a:pt x="3684" y="140"/>
                  </a:cubicBezTo>
                  <a:cubicBezTo>
                    <a:pt x="3637" y="47"/>
                    <a:pt x="3533" y="35"/>
                    <a:pt x="3440" y="24"/>
                  </a:cubicBezTo>
                  <a:cubicBezTo>
                    <a:pt x="3306" y="8"/>
                    <a:pt x="3171" y="0"/>
                    <a:pt x="3036"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2740;p45">
              <a:extLst>
                <a:ext uri="{FF2B5EF4-FFF2-40B4-BE49-F238E27FC236}">
                  <a16:creationId xmlns:a16="http://schemas.microsoft.com/office/drawing/2014/main" id="{8A2F848F-2C54-7341-7FF1-72D146421293}"/>
                </a:ext>
              </a:extLst>
            </p:cNvPr>
            <p:cNvSpPr/>
            <p:nvPr/>
          </p:nvSpPr>
          <p:spPr>
            <a:xfrm>
              <a:off x="2120751" y="1701684"/>
              <a:ext cx="77082" cy="235769"/>
            </a:xfrm>
            <a:custGeom>
              <a:avLst/>
              <a:gdLst/>
              <a:ahLst/>
              <a:cxnLst/>
              <a:rect l="l" t="t" r="r" b="b"/>
              <a:pathLst>
                <a:path w="1125" h="3441" extrusionOk="0">
                  <a:moveTo>
                    <a:pt x="1101" y="1"/>
                  </a:moveTo>
                  <a:lnTo>
                    <a:pt x="1101" y="1"/>
                  </a:lnTo>
                  <a:cubicBezTo>
                    <a:pt x="1101" y="1"/>
                    <a:pt x="1055" y="24"/>
                    <a:pt x="985" y="82"/>
                  </a:cubicBezTo>
                  <a:cubicBezTo>
                    <a:pt x="916" y="140"/>
                    <a:pt x="811" y="244"/>
                    <a:pt x="695" y="371"/>
                  </a:cubicBezTo>
                  <a:cubicBezTo>
                    <a:pt x="464" y="638"/>
                    <a:pt x="221" y="1054"/>
                    <a:pt x="105" y="1576"/>
                  </a:cubicBezTo>
                  <a:cubicBezTo>
                    <a:pt x="1" y="2097"/>
                    <a:pt x="58" y="2583"/>
                    <a:pt x="151" y="2919"/>
                  </a:cubicBezTo>
                  <a:cubicBezTo>
                    <a:pt x="209" y="3093"/>
                    <a:pt x="255" y="3220"/>
                    <a:pt x="290" y="3313"/>
                  </a:cubicBezTo>
                  <a:cubicBezTo>
                    <a:pt x="336" y="3394"/>
                    <a:pt x="371" y="3440"/>
                    <a:pt x="371" y="3440"/>
                  </a:cubicBezTo>
                  <a:cubicBezTo>
                    <a:pt x="371" y="3440"/>
                    <a:pt x="279" y="3243"/>
                    <a:pt x="174" y="2919"/>
                  </a:cubicBezTo>
                  <a:cubicBezTo>
                    <a:pt x="105" y="2583"/>
                    <a:pt x="47" y="2108"/>
                    <a:pt x="163" y="1599"/>
                  </a:cubicBezTo>
                  <a:cubicBezTo>
                    <a:pt x="279" y="1078"/>
                    <a:pt x="510" y="661"/>
                    <a:pt x="730" y="394"/>
                  </a:cubicBezTo>
                  <a:cubicBezTo>
                    <a:pt x="950" y="140"/>
                    <a:pt x="1124" y="12"/>
                    <a:pt x="1101" y="1"/>
                  </a:cubicBezTo>
                  <a:close/>
                </a:path>
              </a:pathLst>
            </a:custGeom>
            <a:solidFill>
              <a:srgbClr val="EB5A9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2741;p45">
              <a:extLst>
                <a:ext uri="{FF2B5EF4-FFF2-40B4-BE49-F238E27FC236}">
                  <a16:creationId xmlns:a16="http://schemas.microsoft.com/office/drawing/2014/main" id="{B266748E-7F7C-8557-814E-2B2AAB536EEE}"/>
                </a:ext>
              </a:extLst>
            </p:cNvPr>
            <p:cNvSpPr/>
            <p:nvPr/>
          </p:nvSpPr>
          <p:spPr>
            <a:xfrm>
              <a:off x="2208041" y="4209322"/>
              <a:ext cx="148477" cy="266670"/>
            </a:xfrm>
            <a:custGeom>
              <a:avLst/>
              <a:gdLst/>
              <a:ahLst/>
              <a:cxnLst/>
              <a:rect l="l" t="t" r="r" b="b"/>
              <a:pathLst>
                <a:path w="2167" h="3892" extrusionOk="0">
                  <a:moveTo>
                    <a:pt x="2166" y="0"/>
                  </a:moveTo>
                  <a:lnTo>
                    <a:pt x="1" y="197"/>
                  </a:lnTo>
                  <a:lnTo>
                    <a:pt x="429" y="3892"/>
                  </a:lnTo>
                  <a:lnTo>
                    <a:pt x="2051" y="3648"/>
                  </a:lnTo>
                  <a:lnTo>
                    <a:pt x="2166" y="0"/>
                  </a:ln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2742;p45">
              <a:extLst>
                <a:ext uri="{FF2B5EF4-FFF2-40B4-BE49-F238E27FC236}">
                  <a16:creationId xmlns:a16="http://schemas.microsoft.com/office/drawing/2014/main" id="{222A657F-C569-07B6-F502-1B47D5B119E6}"/>
                </a:ext>
              </a:extLst>
            </p:cNvPr>
            <p:cNvSpPr/>
            <p:nvPr/>
          </p:nvSpPr>
          <p:spPr>
            <a:xfrm>
              <a:off x="2190569" y="4409254"/>
              <a:ext cx="180201" cy="243374"/>
            </a:xfrm>
            <a:custGeom>
              <a:avLst/>
              <a:gdLst/>
              <a:ahLst/>
              <a:cxnLst/>
              <a:rect l="l" t="t" r="r" b="b"/>
              <a:pathLst>
                <a:path w="2630" h="3552" extrusionOk="0">
                  <a:moveTo>
                    <a:pt x="2317" y="1"/>
                  </a:moveTo>
                  <a:cubicBezTo>
                    <a:pt x="2317" y="1"/>
                    <a:pt x="1736" y="495"/>
                    <a:pt x="1188" y="495"/>
                  </a:cubicBezTo>
                  <a:cubicBezTo>
                    <a:pt x="986" y="495"/>
                    <a:pt x="788" y="428"/>
                    <a:pt x="626" y="244"/>
                  </a:cubicBezTo>
                  <a:lnTo>
                    <a:pt x="591" y="128"/>
                  </a:lnTo>
                  <a:lnTo>
                    <a:pt x="24" y="3139"/>
                  </a:lnTo>
                  <a:cubicBezTo>
                    <a:pt x="1" y="3302"/>
                    <a:pt x="82" y="3475"/>
                    <a:pt x="244" y="3533"/>
                  </a:cubicBezTo>
                  <a:cubicBezTo>
                    <a:pt x="276" y="3546"/>
                    <a:pt x="308" y="3552"/>
                    <a:pt x="341" y="3552"/>
                  </a:cubicBezTo>
                  <a:cubicBezTo>
                    <a:pt x="427" y="3552"/>
                    <a:pt x="513" y="3511"/>
                    <a:pt x="580" y="3452"/>
                  </a:cubicBezTo>
                  <a:cubicBezTo>
                    <a:pt x="1008" y="2954"/>
                    <a:pt x="2630" y="1032"/>
                    <a:pt x="2630" y="1032"/>
                  </a:cubicBezTo>
                  <a:lnTo>
                    <a:pt x="2572" y="557"/>
                  </a:lnTo>
                  <a:cubicBezTo>
                    <a:pt x="2537" y="418"/>
                    <a:pt x="2421" y="151"/>
                    <a:pt x="2317" y="1"/>
                  </a:cubicBezTo>
                  <a:close/>
                </a:path>
              </a:pathLst>
            </a:custGeom>
            <a:solidFill>
              <a:srgbClr val="F7BF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2743;p45">
              <a:extLst>
                <a:ext uri="{FF2B5EF4-FFF2-40B4-BE49-F238E27FC236}">
                  <a16:creationId xmlns:a16="http://schemas.microsoft.com/office/drawing/2014/main" id="{9D52A0D7-966F-8A22-4512-1CA226C231AB}"/>
                </a:ext>
              </a:extLst>
            </p:cNvPr>
            <p:cNvSpPr/>
            <p:nvPr/>
          </p:nvSpPr>
          <p:spPr>
            <a:xfrm>
              <a:off x="2210439" y="4455297"/>
              <a:ext cx="158755" cy="197262"/>
            </a:xfrm>
            <a:custGeom>
              <a:avLst/>
              <a:gdLst/>
              <a:ahLst/>
              <a:cxnLst/>
              <a:rect l="l" t="t" r="r" b="b"/>
              <a:pathLst>
                <a:path w="2317" h="2879" extrusionOk="0">
                  <a:moveTo>
                    <a:pt x="2270" y="0"/>
                  </a:moveTo>
                  <a:lnTo>
                    <a:pt x="0" y="2873"/>
                  </a:lnTo>
                  <a:cubicBezTo>
                    <a:pt x="19" y="2877"/>
                    <a:pt x="38" y="2879"/>
                    <a:pt x="56" y="2879"/>
                  </a:cubicBezTo>
                  <a:cubicBezTo>
                    <a:pt x="144" y="2879"/>
                    <a:pt x="231" y="2837"/>
                    <a:pt x="278" y="2780"/>
                  </a:cubicBezTo>
                  <a:cubicBezTo>
                    <a:pt x="1494" y="1390"/>
                    <a:pt x="2317" y="360"/>
                    <a:pt x="2317" y="360"/>
                  </a:cubicBezTo>
                  <a:lnTo>
                    <a:pt x="2270" y="0"/>
                  </a:ln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2744;p45">
              <a:extLst>
                <a:ext uri="{FF2B5EF4-FFF2-40B4-BE49-F238E27FC236}">
                  <a16:creationId xmlns:a16="http://schemas.microsoft.com/office/drawing/2014/main" id="{3AEF3362-C648-55E7-1D5A-448A51166FFE}"/>
                </a:ext>
              </a:extLst>
            </p:cNvPr>
            <p:cNvSpPr/>
            <p:nvPr/>
          </p:nvSpPr>
          <p:spPr>
            <a:xfrm>
              <a:off x="2207219" y="4531008"/>
              <a:ext cx="45359" cy="23570"/>
            </a:xfrm>
            <a:custGeom>
              <a:avLst/>
              <a:gdLst/>
              <a:ahLst/>
              <a:cxnLst/>
              <a:rect l="l" t="t" r="r" b="b"/>
              <a:pathLst>
                <a:path w="662" h="344" extrusionOk="0">
                  <a:moveTo>
                    <a:pt x="193" y="0"/>
                  </a:moveTo>
                  <a:cubicBezTo>
                    <a:pt x="161" y="0"/>
                    <a:pt x="131" y="3"/>
                    <a:pt x="105" y="7"/>
                  </a:cubicBezTo>
                  <a:cubicBezTo>
                    <a:pt x="24" y="31"/>
                    <a:pt x="1" y="54"/>
                    <a:pt x="1" y="65"/>
                  </a:cubicBezTo>
                  <a:cubicBezTo>
                    <a:pt x="2" y="66"/>
                    <a:pt x="5" y="67"/>
                    <a:pt x="9" y="67"/>
                  </a:cubicBezTo>
                  <a:cubicBezTo>
                    <a:pt x="26" y="67"/>
                    <a:pt x="69" y="58"/>
                    <a:pt x="128" y="58"/>
                  </a:cubicBezTo>
                  <a:cubicBezTo>
                    <a:pt x="192" y="58"/>
                    <a:pt x="273" y="68"/>
                    <a:pt x="360" y="112"/>
                  </a:cubicBezTo>
                  <a:cubicBezTo>
                    <a:pt x="550" y="190"/>
                    <a:pt x="632" y="344"/>
                    <a:pt x="648" y="344"/>
                  </a:cubicBezTo>
                  <a:cubicBezTo>
                    <a:pt x="649" y="344"/>
                    <a:pt x="649" y="344"/>
                    <a:pt x="650" y="343"/>
                  </a:cubicBezTo>
                  <a:cubicBezTo>
                    <a:pt x="661" y="343"/>
                    <a:pt x="650" y="297"/>
                    <a:pt x="592" y="204"/>
                  </a:cubicBezTo>
                  <a:cubicBezTo>
                    <a:pt x="545" y="146"/>
                    <a:pt x="476" y="77"/>
                    <a:pt x="372" y="31"/>
                  </a:cubicBezTo>
                  <a:cubicBezTo>
                    <a:pt x="313" y="8"/>
                    <a:pt x="249" y="0"/>
                    <a:pt x="193"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2745;p45">
              <a:extLst>
                <a:ext uri="{FF2B5EF4-FFF2-40B4-BE49-F238E27FC236}">
                  <a16:creationId xmlns:a16="http://schemas.microsoft.com/office/drawing/2014/main" id="{BB396B26-9CD5-FF9B-4A23-7B51F81A5242}"/>
                </a:ext>
              </a:extLst>
            </p:cNvPr>
            <p:cNvSpPr/>
            <p:nvPr/>
          </p:nvSpPr>
          <p:spPr>
            <a:xfrm>
              <a:off x="2198723" y="4570953"/>
              <a:ext cx="41110" cy="13018"/>
            </a:xfrm>
            <a:custGeom>
              <a:avLst/>
              <a:gdLst/>
              <a:ahLst/>
              <a:cxnLst/>
              <a:rect l="l" t="t" r="r" b="b"/>
              <a:pathLst>
                <a:path w="600" h="190" extrusionOk="0">
                  <a:moveTo>
                    <a:pt x="214" y="1"/>
                  </a:moveTo>
                  <a:cubicBezTo>
                    <a:pt x="83" y="1"/>
                    <a:pt x="0" y="52"/>
                    <a:pt x="9" y="61"/>
                  </a:cubicBezTo>
                  <a:cubicBezTo>
                    <a:pt x="9" y="63"/>
                    <a:pt x="11" y="63"/>
                    <a:pt x="15" y="63"/>
                  </a:cubicBezTo>
                  <a:cubicBezTo>
                    <a:pt x="33" y="63"/>
                    <a:pt x="89" y="52"/>
                    <a:pt x="159" y="52"/>
                  </a:cubicBezTo>
                  <a:cubicBezTo>
                    <a:pt x="205" y="52"/>
                    <a:pt x="258" y="57"/>
                    <a:pt x="310" y="73"/>
                  </a:cubicBezTo>
                  <a:cubicBezTo>
                    <a:pt x="463" y="106"/>
                    <a:pt x="564" y="190"/>
                    <a:pt x="585" y="190"/>
                  </a:cubicBezTo>
                  <a:cubicBezTo>
                    <a:pt x="587" y="190"/>
                    <a:pt x="588" y="189"/>
                    <a:pt x="588" y="189"/>
                  </a:cubicBezTo>
                  <a:cubicBezTo>
                    <a:pt x="600" y="189"/>
                    <a:pt x="519" y="50"/>
                    <a:pt x="333" y="15"/>
                  </a:cubicBezTo>
                  <a:cubicBezTo>
                    <a:pt x="290" y="5"/>
                    <a:pt x="250" y="1"/>
                    <a:pt x="214"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2746;p45">
              <a:extLst>
                <a:ext uri="{FF2B5EF4-FFF2-40B4-BE49-F238E27FC236}">
                  <a16:creationId xmlns:a16="http://schemas.microsoft.com/office/drawing/2014/main" id="{52303E97-E23B-052D-079E-BE5E7C20FCE2}"/>
                </a:ext>
              </a:extLst>
            </p:cNvPr>
            <p:cNvSpPr/>
            <p:nvPr/>
          </p:nvSpPr>
          <p:spPr>
            <a:xfrm>
              <a:off x="2217565" y="4493666"/>
              <a:ext cx="61186" cy="21240"/>
            </a:xfrm>
            <a:custGeom>
              <a:avLst/>
              <a:gdLst/>
              <a:ahLst/>
              <a:cxnLst/>
              <a:rect l="l" t="t" r="r" b="b"/>
              <a:pathLst>
                <a:path w="893" h="310" extrusionOk="0">
                  <a:moveTo>
                    <a:pt x="198" y="0"/>
                  </a:moveTo>
                  <a:cubicBezTo>
                    <a:pt x="76" y="0"/>
                    <a:pt x="1" y="24"/>
                    <a:pt x="1" y="31"/>
                  </a:cubicBezTo>
                  <a:cubicBezTo>
                    <a:pt x="1" y="43"/>
                    <a:pt x="209" y="20"/>
                    <a:pt x="452" y="101"/>
                  </a:cubicBezTo>
                  <a:cubicBezTo>
                    <a:pt x="698" y="168"/>
                    <a:pt x="857" y="310"/>
                    <a:pt x="879" y="310"/>
                  </a:cubicBezTo>
                  <a:cubicBezTo>
                    <a:pt x="880" y="310"/>
                    <a:pt x="880" y="310"/>
                    <a:pt x="881" y="309"/>
                  </a:cubicBezTo>
                  <a:cubicBezTo>
                    <a:pt x="892" y="309"/>
                    <a:pt x="753" y="112"/>
                    <a:pt x="487" y="43"/>
                  </a:cubicBezTo>
                  <a:cubicBezTo>
                    <a:pt x="377" y="11"/>
                    <a:pt x="278" y="0"/>
                    <a:pt x="198"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2747;p45">
              <a:extLst>
                <a:ext uri="{FF2B5EF4-FFF2-40B4-BE49-F238E27FC236}">
                  <a16:creationId xmlns:a16="http://schemas.microsoft.com/office/drawing/2014/main" id="{1EE48C51-A5D8-0E38-A01B-C03F6C3D7310}"/>
                </a:ext>
              </a:extLst>
            </p:cNvPr>
            <p:cNvSpPr/>
            <p:nvPr/>
          </p:nvSpPr>
          <p:spPr>
            <a:xfrm>
              <a:off x="2220716" y="4456050"/>
              <a:ext cx="57966" cy="8907"/>
            </a:xfrm>
            <a:custGeom>
              <a:avLst/>
              <a:gdLst/>
              <a:ahLst/>
              <a:cxnLst/>
              <a:rect l="l" t="t" r="r" b="b"/>
              <a:pathLst>
                <a:path w="846" h="130" extrusionOk="0">
                  <a:moveTo>
                    <a:pt x="471" y="0"/>
                  </a:moveTo>
                  <a:cubicBezTo>
                    <a:pt x="458" y="0"/>
                    <a:pt x="444" y="0"/>
                    <a:pt x="429" y="1"/>
                  </a:cubicBezTo>
                  <a:cubicBezTo>
                    <a:pt x="175" y="13"/>
                    <a:pt x="1" y="117"/>
                    <a:pt x="24" y="128"/>
                  </a:cubicBezTo>
                  <a:cubicBezTo>
                    <a:pt x="25" y="129"/>
                    <a:pt x="27" y="130"/>
                    <a:pt x="30" y="130"/>
                  </a:cubicBezTo>
                  <a:cubicBezTo>
                    <a:pt x="63" y="130"/>
                    <a:pt x="226" y="71"/>
                    <a:pt x="429" y="71"/>
                  </a:cubicBezTo>
                  <a:cubicBezTo>
                    <a:pt x="449" y="69"/>
                    <a:pt x="468" y="69"/>
                    <a:pt x="486" y="69"/>
                  </a:cubicBezTo>
                  <a:cubicBezTo>
                    <a:pt x="654" y="69"/>
                    <a:pt x="802" y="107"/>
                    <a:pt x="830" y="107"/>
                  </a:cubicBezTo>
                  <a:cubicBezTo>
                    <a:pt x="833" y="107"/>
                    <a:pt x="835" y="106"/>
                    <a:pt x="835" y="105"/>
                  </a:cubicBezTo>
                  <a:cubicBezTo>
                    <a:pt x="846" y="83"/>
                    <a:pt x="692" y="0"/>
                    <a:pt x="471"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2748;p45">
              <a:extLst>
                <a:ext uri="{FF2B5EF4-FFF2-40B4-BE49-F238E27FC236}">
                  <a16:creationId xmlns:a16="http://schemas.microsoft.com/office/drawing/2014/main" id="{02DCFEA6-E6F7-A69A-821A-89EF4EA3F6B8}"/>
                </a:ext>
              </a:extLst>
            </p:cNvPr>
            <p:cNvSpPr/>
            <p:nvPr/>
          </p:nvSpPr>
          <p:spPr>
            <a:xfrm>
              <a:off x="2623044" y="4294214"/>
              <a:ext cx="164373" cy="127854"/>
            </a:xfrm>
            <a:custGeom>
              <a:avLst/>
              <a:gdLst/>
              <a:ahLst/>
              <a:cxnLst/>
              <a:rect l="l" t="t" r="r" b="b"/>
              <a:pathLst>
                <a:path w="2399" h="1866" extrusionOk="0">
                  <a:moveTo>
                    <a:pt x="2097" y="0"/>
                  </a:moveTo>
                  <a:lnTo>
                    <a:pt x="1" y="568"/>
                  </a:lnTo>
                  <a:cubicBezTo>
                    <a:pt x="1" y="568"/>
                    <a:pt x="337" y="1807"/>
                    <a:pt x="371" y="1865"/>
                  </a:cubicBezTo>
                  <a:lnTo>
                    <a:pt x="2398" y="1784"/>
                  </a:lnTo>
                  <a:lnTo>
                    <a:pt x="2097" y="0"/>
                  </a:ln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2749;p45">
              <a:extLst>
                <a:ext uri="{FF2B5EF4-FFF2-40B4-BE49-F238E27FC236}">
                  <a16:creationId xmlns:a16="http://schemas.microsoft.com/office/drawing/2014/main" id="{190F4816-079E-0C36-C7C3-5069C153626D}"/>
                </a:ext>
              </a:extLst>
            </p:cNvPr>
            <p:cNvSpPr/>
            <p:nvPr/>
          </p:nvSpPr>
          <p:spPr>
            <a:xfrm>
              <a:off x="2632568" y="4380682"/>
              <a:ext cx="313536" cy="119906"/>
            </a:xfrm>
            <a:custGeom>
              <a:avLst/>
              <a:gdLst/>
              <a:ahLst/>
              <a:cxnLst/>
              <a:rect l="l" t="t" r="r" b="b"/>
              <a:pathLst>
                <a:path w="4576" h="1750" extrusionOk="0">
                  <a:moveTo>
                    <a:pt x="2167" y="1"/>
                  </a:moveTo>
                  <a:cubicBezTo>
                    <a:pt x="1739" y="189"/>
                    <a:pt x="1356" y="289"/>
                    <a:pt x="986" y="289"/>
                  </a:cubicBezTo>
                  <a:cubicBezTo>
                    <a:pt x="674" y="289"/>
                    <a:pt x="371" y="219"/>
                    <a:pt x="59" y="70"/>
                  </a:cubicBezTo>
                  <a:lnTo>
                    <a:pt x="1" y="1750"/>
                  </a:lnTo>
                  <a:lnTo>
                    <a:pt x="1" y="1750"/>
                  </a:lnTo>
                  <a:lnTo>
                    <a:pt x="4576" y="1726"/>
                  </a:lnTo>
                  <a:cubicBezTo>
                    <a:pt x="4552" y="1263"/>
                    <a:pt x="2236" y="314"/>
                    <a:pt x="2236" y="314"/>
                  </a:cubicBezTo>
                  <a:lnTo>
                    <a:pt x="2167" y="1"/>
                  </a:lnTo>
                  <a:close/>
                </a:path>
              </a:pathLst>
            </a:custGeom>
            <a:solidFill>
              <a:srgbClr val="F7BF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2750;p45">
              <a:extLst>
                <a:ext uri="{FF2B5EF4-FFF2-40B4-BE49-F238E27FC236}">
                  <a16:creationId xmlns:a16="http://schemas.microsoft.com/office/drawing/2014/main" id="{A0E62DB8-29D7-1317-9993-003BC1F87477}"/>
                </a:ext>
              </a:extLst>
            </p:cNvPr>
            <p:cNvSpPr/>
            <p:nvPr/>
          </p:nvSpPr>
          <p:spPr>
            <a:xfrm>
              <a:off x="2632568" y="4473522"/>
              <a:ext cx="315112" cy="27064"/>
            </a:xfrm>
            <a:custGeom>
              <a:avLst/>
              <a:gdLst/>
              <a:ahLst/>
              <a:cxnLst/>
              <a:rect l="l" t="t" r="r" b="b"/>
              <a:pathLst>
                <a:path w="4599" h="395" extrusionOk="0">
                  <a:moveTo>
                    <a:pt x="24" y="1"/>
                  </a:moveTo>
                  <a:lnTo>
                    <a:pt x="1" y="395"/>
                  </a:lnTo>
                  <a:lnTo>
                    <a:pt x="4576" y="371"/>
                  </a:lnTo>
                  <a:cubicBezTo>
                    <a:pt x="4599" y="209"/>
                    <a:pt x="4390" y="117"/>
                    <a:pt x="4390" y="117"/>
                  </a:cubicBezTo>
                  <a:lnTo>
                    <a:pt x="24" y="1"/>
                  </a:ln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2751;p45">
              <a:extLst>
                <a:ext uri="{FF2B5EF4-FFF2-40B4-BE49-F238E27FC236}">
                  <a16:creationId xmlns:a16="http://schemas.microsoft.com/office/drawing/2014/main" id="{A85292A7-FFD5-212E-1CC5-4F6695CFCE50}"/>
                </a:ext>
              </a:extLst>
            </p:cNvPr>
            <p:cNvSpPr/>
            <p:nvPr/>
          </p:nvSpPr>
          <p:spPr>
            <a:xfrm>
              <a:off x="2757953" y="4402196"/>
              <a:ext cx="29051" cy="20076"/>
            </a:xfrm>
            <a:custGeom>
              <a:avLst/>
              <a:gdLst/>
              <a:ahLst/>
              <a:cxnLst/>
              <a:rect l="l" t="t" r="r" b="b"/>
              <a:pathLst>
                <a:path w="424" h="293" extrusionOk="0">
                  <a:moveTo>
                    <a:pt x="351" y="1"/>
                  </a:moveTo>
                  <a:cubicBezTo>
                    <a:pt x="301" y="1"/>
                    <a:pt x="230" y="15"/>
                    <a:pt x="163" y="57"/>
                  </a:cubicBezTo>
                  <a:cubicBezTo>
                    <a:pt x="24" y="150"/>
                    <a:pt x="1" y="289"/>
                    <a:pt x="12" y="289"/>
                  </a:cubicBezTo>
                  <a:cubicBezTo>
                    <a:pt x="13" y="291"/>
                    <a:pt x="15" y="292"/>
                    <a:pt x="17" y="292"/>
                  </a:cubicBezTo>
                  <a:cubicBezTo>
                    <a:pt x="36" y="292"/>
                    <a:pt x="93" y="201"/>
                    <a:pt x="198" y="138"/>
                  </a:cubicBezTo>
                  <a:cubicBezTo>
                    <a:pt x="302" y="46"/>
                    <a:pt x="418" y="46"/>
                    <a:pt x="418" y="23"/>
                  </a:cubicBezTo>
                  <a:cubicBezTo>
                    <a:pt x="423" y="12"/>
                    <a:pt x="395" y="1"/>
                    <a:pt x="351"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2752;p45">
              <a:extLst>
                <a:ext uri="{FF2B5EF4-FFF2-40B4-BE49-F238E27FC236}">
                  <a16:creationId xmlns:a16="http://schemas.microsoft.com/office/drawing/2014/main" id="{591F91A4-470D-8951-285F-9AB1A4BBFCA9}"/>
                </a:ext>
              </a:extLst>
            </p:cNvPr>
            <p:cNvSpPr/>
            <p:nvPr/>
          </p:nvSpPr>
          <p:spPr>
            <a:xfrm>
              <a:off x="2798446" y="4416859"/>
              <a:ext cx="22268" cy="25009"/>
            </a:xfrm>
            <a:custGeom>
              <a:avLst/>
              <a:gdLst/>
              <a:ahLst/>
              <a:cxnLst/>
              <a:rect l="l" t="t" r="r" b="b"/>
              <a:pathLst>
                <a:path w="325" h="365" extrusionOk="0">
                  <a:moveTo>
                    <a:pt x="303" y="1"/>
                  </a:moveTo>
                  <a:cubicBezTo>
                    <a:pt x="261" y="1"/>
                    <a:pt x="166" y="22"/>
                    <a:pt x="105" y="110"/>
                  </a:cubicBezTo>
                  <a:cubicBezTo>
                    <a:pt x="0" y="237"/>
                    <a:pt x="35" y="365"/>
                    <a:pt x="47" y="365"/>
                  </a:cubicBezTo>
                  <a:cubicBezTo>
                    <a:pt x="58" y="365"/>
                    <a:pt x="93" y="272"/>
                    <a:pt x="163" y="168"/>
                  </a:cubicBezTo>
                  <a:cubicBezTo>
                    <a:pt x="232" y="63"/>
                    <a:pt x="325" y="40"/>
                    <a:pt x="325" y="6"/>
                  </a:cubicBezTo>
                  <a:cubicBezTo>
                    <a:pt x="325" y="3"/>
                    <a:pt x="317" y="1"/>
                    <a:pt x="303"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2753;p45">
              <a:extLst>
                <a:ext uri="{FF2B5EF4-FFF2-40B4-BE49-F238E27FC236}">
                  <a16:creationId xmlns:a16="http://schemas.microsoft.com/office/drawing/2014/main" id="{0D3344B6-1207-6E0F-C473-8205E11B6AB1}"/>
                </a:ext>
              </a:extLst>
            </p:cNvPr>
            <p:cNvSpPr/>
            <p:nvPr/>
          </p:nvSpPr>
          <p:spPr>
            <a:xfrm>
              <a:off x="2834965" y="4431110"/>
              <a:ext cx="17472" cy="28229"/>
            </a:xfrm>
            <a:custGeom>
              <a:avLst/>
              <a:gdLst/>
              <a:ahLst/>
              <a:cxnLst/>
              <a:rect l="l" t="t" r="r" b="b"/>
              <a:pathLst>
                <a:path w="255" h="412" extrusionOk="0">
                  <a:moveTo>
                    <a:pt x="219" y="0"/>
                  </a:moveTo>
                  <a:cubicBezTo>
                    <a:pt x="187" y="0"/>
                    <a:pt x="107" y="50"/>
                    <a:pt x="58" y="157"/>
                  </a:cubicBezTo>
                  <a:cubicBezTo>
                    <a:pt x="0" y="296"/>
                    <a:pt x="47" y="411"/>
                    <a:pt x="58" y="411"/>
                  </a:cubicBezTo>
                  <a:cubicBezTo>
                    <a:pt x="81" y="411"/>
                    <a:pt x="93" y="307"/>
                    <a:pt x="139" y="191"/>
                  </a:cubicBezTo>
                  <a:cubicBezTo>
                    <a:pt x="174" y="87"/>
                    <a:pt x="255" y="18"/>
                    <a:pt x="232" y="6"/>
                  </a:cubicBezTo>
                  <a:cubicBezTo>
                    <a:pt x="230" y="2"/>
                    <a:pt x="226" y="0"/>
                    <a:pt x="219"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2754;p45">
              <a:extLst>
                <a:ext uri="{FF2B5EF4-FFF2-40B4-BE49-F238E27FC236}">
                  <a16:creationId xmlns:a16="http://schemas.microsoft.com/office/drawing/2014/main" id="{C7EC817A-5527-6FBB-063B-8F5A63632143}"/>
                </a:ext>
              </a:extLst>
            </p:cNvPr>
            <p:cNvSpPr/>
            <p:nvPr/>
          </p:nvSpPr>
          <p:spPr>
            <a:xfrm>
              <a:off x="2277105" y="2857901"/>
              <a:ext cx="500794" cy="1510194"/>
            </a:xfrm>
            <a:custGeom>
              <a:avLst/>
              <a:gdLst/>
              <a:ahLst/>
              <a:cxnLst/>
              <a:rect l="l" t="t" r="r" b="b"/>
              <a:pathLst>
                <a:path w="7309" h="22041" extrusionOk="0">
                  <a:moveTo>
                    <a:pt x="0" y="0"/>
                  </a:moveTo>
                  <a:lnTo>
                    <a:pt x="475" y="5339"/>
                  </a:lnTo>
                  <a:cubicBezTo>
                    <a:pt x="475" y="5339"/>
                    <a:pt x="1309" y="7471"/>
                    <a:pt x="2351" y="11524"/>
                  </a:cubicBezTo>
                  <a:cubicBezTo>
                    <a:pt x="3486" y="15925"/>
                    <a:pt x="4934" y="22040"/>
                    <a:pt x="4934" y="22040"/>
                  </a:cubicBezTo>
                  <a:lnTo>
                    <a:pt x="7308" y="21890"/>
                  </a:lnTo>
                  <a:cubicBezTo>
                    <a:pt x="7308" y="21890"/>
                    <a:pt x="6961" y="16562"/>
                    <a:pt x="6150" y="11628"/>
                  </a:cubicBezTo>
                  <a:cubicBezTo>
                    <a:pt x="5166" y="5629"/>
                    <a:pt x="4008" y="440"/>
                    <a:pt x="4008" y="440"/>
                  </a:cubicBezTo>
                  <a:lnTo>
                    <a:pt x="0" y="0"/>
                  </a:lnTo>
                  <a:close/>
                </a:path>
              </a:pathLst>
            </a:custGeom>
            <a:solidFill>
              <a:srgbClr val="14497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2755;p45">
              <a:extLst>
                <a:ext uri="{FF2B5EF4-FFF2-40B4-BE49-F238E27FC236}">
                  <a16:creationId xmlns:a16="http://schemas.microsoft.com/office/drawing/2014/main" id="{7B345B43-4B56-D923-682B-8BCFE2CD6D57}"/>
                </a:ext>
              </a:extLst>
            </p:cNvPr>
            <p:cNvSpPr/>
            <p:nvPr/>
          </p:nvSpPr>
          <p:spPr>
            <a:xfrm>
              <a:off x="1959669" y="2817408"/>
              <a:ext cx="409529" cy="1583988"/>
            </a:xfrm>
            <a:custGeom>
              <a:avLst/>
              <a:gdLst/>
              <a:ahLst/>
              <a:cxnLst/>
              <a:rect l="l" t="t" r="r" b="b"/>
              <a:pathLst>
                <a:path w="5977" h="23118" extrusionOk="0">
                  <a:moveTo>
                    <a:pt x="2085" y="1"/>
                  </a:moveTo>
                  <a:cubicBezTo>
                    <a:pt x="2085" y="1"/>
                    <a:pt x="0" y="2803"/>
                    <a:pt x="174" y="5745"/>
                  </a:cubicBezTo>
                  <a:cubicBezTo>
                    <a:pt x="267" y="7494"/>
                    <a:pt x="3834" y="23118"/>
                    <a:pt x="3834" y="23118"/>
                  </a:cubicBezTo>
                  <a:lnTo>
                    <a:pt x="5942" y="23048"/>
                  </a:lnTo>
                  <a:lnTo>
                    <a:pt x="5270" y="6452"/>
                  </a:lnTo>
                  <a:lnTo>
                    <a:pt x="5977" y="1031"/>
                  </a:lnTo>
                  <a:lnTo>
                    <a:pt x="2085" y="1"/>
                  </a:lnTo>
                  <a:close/>
                </a:path>
              </a:pathLst>
            </a:custGeom>
            <a:solidFill>
              <a:srgbClr val="14497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2756;p45">
              <a:extLst>
                <a:ext uri="{FF2B5EF4-FFF2-40B4-BE49-F238E27FC236}">
                  <a16:creationId xmlns:a16="http://schemas.microsoft.com/office/drawing/2014/main" id="{8C234391-451B-1DB0-966D-A2E9A9B4524C}"/>
                </a:ext>
              </a:extLst>
            </p:cNvPr>
            <p:cNvSpPr/>
            <p:nvPr/>
          </p:nvSpPr>
          <p:spPr>
            <a:xfrm>
              <a:off x="2523079" y="2298463"/>
              <a:ext cx="22268" cy="590415"/>
            </a:xfrm>
            <a:custGeom>
              <a:avLst/>
              <a:gdLst/>
              <a:ahLst/>
              <a:cxnLst/>
              <a:rect l="l" t="t" r="r" b="b"/>
              <a:pathLst>
                <a:path w="325" h="8617" extrusionOk="0">
                  <a:moveTo>
                    <a:pt x="255" y="0"/>
                  </a:moveTo>
                  <a:cubicBezTo>
                    <a:pt x="244" y="0"/>
                    <a:pt x="244" y="35"/>
                    <a:pt x="244" y="93"/>
                  </a:cubicBezTo>
                  <a:lnTo>
                    <a:pt x="244" y="336"/>
                  </a:lnTo>
                  <a:cubicBezTo>
                    <a:pt x="255" y="556"/>
                    <a:pt x="255" y="869"/>
                    <a:pt x="255" y="1262"/>
                  </a:cubicBezTo>
                  <a:cubicBezTo>
                    <a:pt x="255" y="2027"/>
                    <a:pt x="209" y="3116"/>
                    <a:pt x="140" y="4297"/>
                  </a:cubicBezTo>
                  <a:cubicBezTo>
                    <a:pt x="58" y="5490"/>
                    <a:pt x="1" y="6579"/>
                    <a:pt x="1" y="7355"/>
                  </a:cubicBezTo>
                  <a:cubicBezTo>
                    <a:pt x="1" y="7748"/>
                    <a:pt x="1" y="8061"/>
                    <a:pt x="12" y="8281"/>
                  </a:cubicBezTo>
                  <a:cubicBezTo>
                    <a:pt x="12" y="8385"/>
                    <a:pt x="24" y="8466"/>
                    <a:pt x="24" y="8524"/>
                  </a:cubicBezTo>
                  <a:cubicBezTo>
                    <a:pt x="35" y="8582"/>
                    <a:pt x="35" y="8617"/>
                    <a:pt x="35" y="8617"/>
                  </a:cubicBezTo>
                  <a:lnTo>
                    <a:pt x="35" y="8524"/>
                  </a:lnTo>
                  <a:lnTo>
                    <a:pt x="35" y="8281"/>
                  </a:lnTo>
                  <a:cubicBezTo>
                    <a:pt x="35" y="8061"/>
                    <a:pt x="35" y="7748"/>
                    <a:pt x="58" y="7355"/>
                  </a:cubicBezTo>
                  <a:cubicBezTo>
                    <a:pt x="70" y="6590"/>
                    <a:pt x="140" y="5501"/>
                    <a:pt x="209" y="4320"/>
                  </a:cubicBezTo>
                  <a:cubicBezTo>
                    <a:pt x="279" y="3127"/>
                    <a:pt x="325" y="2038"/>
                    <a:pt x="313" y="1262"/>
                  </a:cubicBezTo>
                  <a:cubicBezTo>
                    <a:pt x="313" y="869"/>
                    <a:pt x="302" y="556"/>
                    <a:pt x="279" y="336"/>
                  </a:cubicBezTo>
                  <a:cubicBezTo>
                    <a:pt x="279" y="232"/>
                    <a:pt x="267" y="151"/>
                    <a:pt x="267" y="93"/>
                  </a:cubicBezTo>
                  <a:cubicBezTo>
                    <a:pt x="255" y="35"/>
                    <a:pt x="255" y="0"/>
                    <a:pt x="255" y="0"/>
                  </a:cubicBezTo>
                  <a:close/>
                </a:path>
              </a:pathLst>
            </a:custGeom>
            <a:solidFill>
              <a:srgbClr val="26323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2757;p45">
              <a:extLst>
                <a:ext uri="{FF2B5EF4-FFF2-40B4-BE49-F238E27FC236}">
                  <a16:creationId xmlns:a16="http://schemas.microsoft.com/office/drawing/2014/main" id="{EFB70D41-FC9B-0E92-12CB-1260DCB99D6E}"/>
                </a:ext>
              </a:extLst>
            </p:cNvPr>
            <p:cNvSpPr/>
            <p:nvPr/>
          </p:nvSpPr>
          <p:spPr>
            <a:xfrm>
              <a:off x="2834965" y="2307850"/>
              <a:ext cx="202401" cy="205690"/>
            </a:xfrm>
            <a:custGeom>
              <a:avLst/>
              <a:gdLst/>
              <a:ahLst/>
              <a:cxnLst/>
              <a:rect l="l" t="t" r="r" b="b"/>
              <a:pathLst>
                <a:path w="2954" h="3002" extrusionOk="0">
                  <a:moveTo>
                    <a:pt x="2745" y="0"/>
                  </a:moveTo>
                  <a:cubicBezTo>
                    <a:pt x="2719" y="0"/>
                    <a:pt x="2691" y="5"/>
                    <a:pt x="2664" y="14"/>
                  </a:cubicBezTo>
                  <a:lnTo>
                    <a:pt x="1390" y="477"/>
                  </a:lnTo>
                  <a:lnTo>
                    <a:pt x="0" y="2353"/>
                  </a:lnTo>
                  <a:lnTo>
                    <a:pt x="382" y="3002"/>
                  </a:lnTo>
                  <a:lnTo>
                    <a:pt x="753" y="2654"/>
                  </a:lnTo>
                  <a:cubicBezTo>
                    <a:pt x="753" y="2654"/>
                    <a:pt x="2189" y="2399"/>
                    <a:pt x="2293" y="2191"/>
                  </a:cubicBezTo>
                  <a:cubicBezTo>
                    <a:pt x="2386" y="1994"/>
                    <a:pt x="2282" y="1820"/>
                    <a:pt x="2282" y="1820"/>
                  </a:cubicBezTo>
                  <a:cubicBezTo>
                    <a:pt x="2282" y="1820"/>
                    <a:pt x="2340" y="1600"/>
                    <a:pt x="2293" y="1427"/>
                  </a:cubicBezTo>
                  <a:cubicBezTo>
                    <a:pt x="2247" y="1253"/>
                    <a:pt x="2120" y="1230"/>
                    <a:pt x="2120" y="1230"/>
                  </a:cubicBezTo>
                  <a:cubicBezTo>
                    <a:pt x="2120" y="1230"/>
                    <a:pt x="2282" y="1172"/>
                    <a:pt x="2201" y="963"/>
                  </a:cubicBezTo>
                  <a:cubicBezTo>
                    <a:pt x="2131" y="766"/>
                    <a:pt x="2004" y="732"/>
                    <a:pt x="2004" y="732"/>
                  </a:cubicBezTo>
                  <a:cubicBezTo>
                    <a:pt x="2004" y="732"/>
                    <a:pt x="2861" y="326"/>
                    <a:pt x="2930" y="211"/>
                  </a:cubicBezTo>
                  <a:cubicBezTo>
                    <a:pt x="2954" y="164"/>
                    <a:pt x="2942" y="129"/>
                    <a:pt x="2919" y="95"/>
                  </a:cubicBezTo>
                  <a:cubicBezTo>
                    <a:pt x="2885" y="35"/>
                    <a:pt x="2819" y="0"/>
                    <a:pt x="2745" y="0"/>
                  </a:cubicBezTo>
                  <a:close/>
                </a:path>
              </a:pathLst>
            </a:custGeom>
            <a:solidFill>
              <a:srgbClr val="FFBF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2758;p45">
              <a:extLst>
                <a:ext uri="{FF2B5EF4-FFF2-40B4-BE49-F238E27FC236}">
                  <a16:creationId xmlns:a16="http://schemas.microsoft.com/office/drawing/2014/main" id="{A6D58D0E-F71A-A4FF-69DD-2E8C62AB4CBF}"/>
                </a:ext>
              </a:extLst>
            </p:cNvPr>
            <p:cNvSpPr/>
            <p:nvPr/>
          </p:nvSpPr>
          <p:spPr>
            <a:xfrm>
              <a:off x="2821467" y="2326213"/>
              <a:ext cx="154027" cy="158001"/>
            </a:xfrm>
            <a:custGeom>
              <a:avLst/>
              <a:gdLst/>
              <a:ahLst/>
              <a:cxnLst/>
              <a:rect l="l" t="t" r="r" b="b"/>
              <a:pathLst>
                <a:path w="2248" h="2306" extrusionOk="0">
                  <a:moveTo>
                    <a:pt x="2039" y="0"/>
                  </a:moveTo>
                  <a:lnTo>
                    <a:pt x="811" y="336"/>
                  </a:lnTo>
                  <a:lnTo>
                    <a:pt x="255" y="1332"/>
                  </a:lnTo>
                  <a:lnTo>
                    <a:pt x="0" y="1691"/>
                  </a:lnTo>
                  <a:lnTo>
                    <a:pt x="336" y="2305"/>
                  </a:lnTo>
                  <a:cubicBezTo>
                    <a:pt x="336" y="2305"/>
                    <a:pt x="927" y="2270"/>
                    <a:pt x="1147" y="1911"/>
                  </a:cubicBezTo>
                  <a:cubicBezTo>
                    <a:pt x="1355" y="1552"/>
                    <a:pt x="1274" y="753"/>
                    <a:pt x="1274" y="753"/>
                  </a:cubicBezTo>
                  <a:lnTo>
                    <a:pt x="1274" y="753"/>
                  </a:lnTo>
                  <a:cubicBezTo>
                    <a:pt x="1274" y="753"/>
                    <a:pt x="1306" y="759"/>
                    <a:pt x="1358" y="759"/>
                  </a:cubicBezTo>
                  <a:cubicBezTo>
                    <a:pt x="1492" y="759"/>
                    <a:pt x="1760" y="723"/>
                    <a:pt x="1969" y="464"/>
                  </a:cubicBezTo>
                  <a:cubicBezTo>
                    <a:pt x="2247" y="105"/>
                    <a:pt x="2039" y="0"/>
                    <a:pt x="2039" y="0"/>
                  </a:cubicBezTo>
                  <a:close/>
                </a:path>
              </a:pathLst>
            </a:custGeom>
            <a:solidFill>
              <a:srgbClr val="FFBF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2759;p45">
              <a:extLst>
                <a:ext uri="{FF2B5EF4-FFF2-40B4-BE49-F238E27FC236}">
                  <a16:creationId xmlns:a16="http://schemas.microsoft.com/office/drawing/2014/main" id="{853C09BE-BC3C-7FA8-EFEA-A80A7DEA599B}"/>
                </a:ext>
              </a:extLst>
            </p:cNvPr>
            <p:cNvSpPr/>
            <p:nvPr/>
          </p:nvSpPr>
          <p:spPr>
            <a:xfrm>
              <a:off x="2899987" y="2326213"/>
              <a:ext cx="65982" cy="134979"/>
            </a:xfrm>
            <a:custGeom>
              <a:avLst/>
              <a:gdLst/>
              <a:ahLst/>
              <a:cxnLst/>
              <a:rect l="l" t="t" r="r" b="b"/>
              <a:pathLst>
                <a:path w="963" h="1970" extrusionOk="0">
                  <a:moveTo>
                    <a:pt x="904" y="0"/>
                  </a:moveTo>
                  <a:cubicBezTo>
                    <a:pt x="904" y="0"/>
                    <a:pt x="927" y="35"/>
                    <a:pt x="927" y="105"/>
                  </a:cubicBezTo>
                  <a:cubicBezTo>
                    <a:pt x="927" y="163"/>
                    <a:pt x="927" y="267"/>
                    <a:pt x="870" y="359"/>
                  </a:cubicBezTo>
                  <a:cubicBezTo>
                    <a:pt x="823" y="464"/>
                    <a:pt x="719" y="568"/>
                    <a:pt x="592" y="626"/>
                  </a:cubicBezTo>
                  <a:cubicBezTo>
                    <a:pt x="464" y="695"/>
                    <a:pt x="302" y="730"/>
                    <a:pt x="140" y="753"/>
                  </a:cubicBezTo>
                  <a:cubicBezTo>
                    <a:pt x="128" y="753"/>
                    <a:pt x="117" y="753"/>
                    <a:pt x="94" y="765"/>
                  </a:cubicBezTo>
                  <a:lnTo>
                    <a:pt x="70" y="765"/>
                  </a:lnTo>
                  <a:lnTo>
                    <a:pt x="82" y="800"/>
                  </a:lnTo>
                  <a:cubicBezTo>
                    <a:pt x="198" y="1112"/>
                    <a:pt x="186" y="1437"/>
                    <a:pt x="128" y="1633"/>
                  </a:cubicBezTo>
                  <a:cubicBezTo>
                    <a:pt x="82" y="1854"/>
                    <a:pt x="1" y="1969"/>
                    <a:pt x="12" y="1969"/>
                  </a:cubicBezTo>
                  <a:cubicBezTo>
                    <a:pt x="12" y="1969"/>
                    <a:pt x="36" y="1946"/>
                    <a:pt x="70" y="1900"/>
                  </a:cubicBezTo>
                  <a:cubicBezTo>
                    <a:pt x="94" y="1842"/>
                    <a:pt x="140" y="1772"/>
                    <a:pt x="175" y="1657"/>
                  </a:cubicBezTo>
                  <a:cubicBezTo>
                    <a:pt x="243" y="1442"/>
                    <a:pt x="255" y="1116"/>
                    <a:pt x="148" y="810"/>
                  </a:cubicBezTo>
                  <a:lnTo>
                    <a:pt x="148" y="810"/>
                  </a:lnTo>
                  <a:cubicBezTo>
                    <a:pt x="155" y="808"/>
                    <a:pt x="163" y="805"/>
                    <a:pt x="175" y="800"/>
                  </a:cubicBezTo>
                  <a:cubicBezTo>
                    <a:pt x="348" y="765"/>
                    <a:pt x="499" y="742"/>
                    <a:pt x="638" y="672"/>
                  </a:cubicBezTo>
                  <a:cubicBezTo>
                    <a:pt x="765" y="591"/>
                    <a:pt x="870" y="475"/>
                    <a:pt x="904" y="383"/>
                  </a:cubicBezTo>
                  <a:cubicBezTo>
                    <a:pt x="951" y="267"/>
                    <a:pt x="962" y="163"/>
                    <a:pt x="951" y="105"/>
                  </a:cubicBezTo>
                  <a:cubicBezTo>
                    <a:pt x="939" y="35"/>
                    <a:pt x="927" y="0"/>
                    <a:pt x="904" y="0"/>
                  </a:cubicBezTo>
                  <a:close/>
                </a:path>
              </a:pathLst>
            </a:custGeom>
            <a:solidFill>
              <a:srgbClr val="FF9A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2760;p45">
              <a:extLst>
                <a:ext uri="{FF2B5EF4-FFF2-40B4-BE49-F238E27FC236}">
                  <a16:creationId xmlns:a16="http://schemas.microsoft.com/office/drawing/2014/main" id="{BBF6D3C7-B583-6EB0-E66E-81229E7BFBC4}"/>
                </a:ext>
              </a:extLst>
            </p:cNvPr>
            <p:cNvSpPr/>
            <p:nvPr/>
          </p:nvSpPr>
          <p:spPr>
            <a:xfrm>
              <a:off x="2921432" y="2394455"/>
              <a:ext cx="66736" cy="78658"/>
            </a:xfrm>
            <a:custGeom>
              <a:avLst/>
              <a:gdLst/>
              <a:ahLst/>
              <a:cxnLst/>
              <a:rect l="l" t="t" r="r" b="b"/>
              <a:pathLst>
                <a:path w="974" h="1148" extrusionOk="0">
                  <a:moveTo>
                    <a:pt x="823" y="0"/>
                  </a:moveTo>
                  <a:lnTo>
                    <a:pt x="696" y="47"/>
                  </a:lnTo>
                  <a:cubicBezTo>
                    <a:pt x="614" y="82"/>
                    <a:pt x="499" y="116"/>
                    <a:pt x="348" y="174"/>
                  </a:cubicBezTo>
                  <a:cubicBezTo>
                    <a:pt x="279" y="209"/>
                    <a:pt x="209" y="232"/>
                    <a:pt x="116" y="290"/>
                  </a:cubicBezTo>
                  <a:cubicBezTo>
                    <a:pt x="70" y="325"/>
                    <a:pt x="35" y="348"/>
                    <a:pt x="12" y="406"/>
                  </a:cubicBezTo>
                  <a:cubicBezTo>
                    <a:pt x="1" y="464"/>
                    <a:pt x="1" y="522"/>
                    <a:pt x="47" y="580"/>
                  </a:cubicBezTo>
                  <a:cubicBezTo>
                    <a:pt x="70" y="626"/>
                    <a:pt x="116" y="672"/>
                    <a:pt x="174" y="695"/>
                  </a:cubicBezTo>
                  <a:cubicBezTo>
                    <a:pt x="199" y="710"/>
                    <a:pt x="224" y="715"/>
                    <a:pt x="249" y="715"/>
                  </a:cubicBezTo>
                  <a:cubicBezTo>
                    <a:pt x="282" y="715"/>
                    <a:pt x="315" y="707"/>
                    <a:pt x="348" y="707"/>
                  </a:cubicBezTo>
                  <a:cubicBezTo>
                    <a:pt x="383" y="707"/>
                    <a:pt x="406" y="695"/>
                    <a:pt x="441" y="695"/>
                  </a:cubicBezTo>
                  <a:cubicBezTo>
                    <a:pt x="464" y="695"/>
                    <a:pt x="499" y="684"/>
                    <a:pt x="522" y="684"/>
                  </a:cubicBezTo>
                  <a:cubicBezTo>
                    <a:pt x="528" y="683"/>
                    <a:pt x="533" y="681"/>
                    <a:pt x="539" y="680"/>
                  </a:cubicBezTo>
                  <a:lnTo>
                    <a:pt x="539" y="680"/>
                  </a:lnTo>
                  <a:cubicBezTo>
                    <a:pt x="537" y="681"/>
                    <a:pt x="535" y="682"/>
                    <a:pt x="533" y="684"/>
                  </a:cubicBezTo>
                  <a:lnTo>
                    <a:pt x="406" y="765"/>
                  </a:lnTo>
                  <a:cubicBezTo>
                    <a:pt x="360" y="800"/>
                    <a:pt x="325" y="811"/>
                    <a:pt x="290" y="858"/>
                  </a:cubicBezTo>
                  <a:cubicBezTo>
                    <a:pt x="244" y="892"/>
                    <a:pt x="221" y="950"/>
                    <a:pt x="221" y="997"/>
                  </a:cubicBezTo>
                  <a:cubicBezTo>
                    <a:pt x="221" y="1031"/>
                    <a:pt x="232" y="1054"/>
                    <a:pt x="244" y="1078"/>
                  </a:cubicBezTo>
                  <a:cubicBezTo>
                    <a:pt x="255" y="1089"/>
                    <a:pt x="290" y="1101"/>
                    <a:pt x="302" y="1112"/>
                  </a:cubicBezTo>
                  <a:cubicBezTo>
                    <a:pt x="394" y="1147"/>
                    <a:pt x="464" y="1147"/>
                    <a:pt x="533" y="1147"/>
                  </a:cubicBezTo>
                  <a:cubicBezTo>
                    <a:pt x="684" y="1135"/>
                    <a:pt x="777" y="1089"/>
                    <a:pt x="858" y="1054"/>
                  </a:cubicBezTo>
                  <a:cubicBezTo>
                    <a:pt x="927" y="1031"/>
                    <a:pt x="973" y="1020"/>
                    <a:pt x="950" y="997"/>
                  </a:cubicBezTo>
                  <a:lnTo>
                    <a:pt x="950" y="997"/>
                  </a:lnTo>
                  <a:cubicBezTo>
                    <a:pt x="950" y="997"/>
                    <a:pt x="916" y="1020"/>
                    <a:pt x="835" y="1031"/>
                  </a:cubicBezTo>
                  <a:cubicBezTo>
                    <a:pt x="765" y="1066"/>
                    <a:pt x="661" y="1089"/>
                    <a:pt x="522" y="1101"/>
                  </a:cubicBezTo>
                  <a:cubicBezTo>
                    <a:pt x="452" y="1101"/>
                    <a:pt x="371" y="1101"/>
                    <a:pt x="302" y="1078"/>
                  </a:cubicBezTo>
                  <a:cubicBezTo>
                    <a:pt x="279" y="1054"/>
                    <a:pt x="244" y="1031"/>
                    <a:pt x="244" y="985"/>
                  </a:cubicBezTo>
                  <a:cubicBezTo>
                    <a:pt x="244" y="950"/>
                    <a:pt x="279" y="915"/>
                    <a:pt x="302" y="881"/>
                  </a:cubicBezTo>
                  <a:cubicBezTo>
                    <a:pt x="336" y="858"/>
                    <a:pt x="371" y="846"/>
                    <a:pt x="418" y="811"/>
                  </a:cubicBezTo>
                  <a:lnTo>
                    <a:pt x="545" y="730"/>
                  </a:lnTo>
                  <a:cubicBezTo>
                    <a:pt x="638" y="672"/>
                    <a:pt x="719" y="614"/>
                    <a:pt x="823" y="568"/>
                  </a:cubicBezTo>
                  <a:lnTo>
                    <a:pt x="811" y="522"/>
                  </a:lnTo>
                  <a:cubicBezTo>
                    <a:pt x="811" y="522"/>
                    <a:pt x="811" y="522"/>
                    <a:pt x="811" y="522"/>
                  </a:cubicBezTo>
                  <a:lnTo>
                    <a:pt x="811" y="522"/>
                  </a:lnTo>
                  <a:cubicBezTo>
                    <a:pt x="765" y="533"/>
                    <a:pt x="707" y="568"/>
                    <a:pt x="661" y="580"/>
                  </a:cubicBezTo>
                  <a:cubicBezTo>
                    <a:pt x="603" y="591"/>
                    <a:pt x="545" y="626"/>
                    <a:pt x="510" y="637"/>
                  </a:cubicBezTo>
                  <a:cubicBezTo>
                    <a:pt x="475" y="649"/>
                    <a:pt x="452" y="649"/>
                    <a:pt x="429" y="649"/>
                  </a:cubicBezTo>
                  <a:cubicBezTo>
                    <a:pt x="406" y="649"/>
                    <a:pt x="371" y="672"/>
                    <a:pt x="348" y="672"/>
                  </a:cubicBezTo>
                  <a:cubicBezTo>
                    <a:pt x="319" y="678"/>
                    <a:pt x="293" y="681"/>
                    <a:pt x="268" y="681"/>
                  </a:cubicBezTo>
                  <a:cubicBezTo>
                    <a:pt x="244" y="681"/>
                    <a:pt x="221" y="678"/>
                    <a:pt x="198" y="672"/>
                  </a:cubicBezTo>
                  <a:cubicBezTo>
                    <a:pt x="163" y="649"/>
                    <a:pt x="116" y="614"/>
                    <a:pt x="82" y="580"/>
                  </a:cubicBezTo>
                  <a:cubicBezTo>
                    <a:pt x="59" y="533"/>
                    <a:pt x="59" y="498"/>
                    <a:pt x="70" y="452"/>
                  </a:cubicBezTo>
                  <a:cubicBezTo>
                    <a:pt x="82" y="406"/>
                    <a:pt x="116" y="383"/>
                    <a:pt x="163" y="348"/>
                  </a:cubicBezTo>
                  <a:cubicBezTo>
                    <a:pt x="232" y="290"/>
                    <a:pt x="302" y="267"/>
                    <a:pt x="371" y="232"/>
                  </a:cubicBezTo>
                  <a:cubicBezTo>
                    <a:pt x="522" y="174"/>
                    <a:pt x="638" y="128"/>
                    <a:pt x="707" y="93"/>
                  </a:cubicBezTo>
                  <a:cubicBezTo>
                    <a:pt x="788" y="35"/>
                    <a:pt x="823" y="0"/>
                    <a:pt x="823" y="0"/>
                  </a:cubicBezTo>
                  <a:close/>
                </a:path>
              </a:pathLst>
            </a:custGeom>
            <a:solidFill>
              <a:srgbClr val="FF9A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2761;p45">
              <a:extLst>
                <a:ext uri="{FF2B5EF4-FFF2-40B4-BE49-F238E27FC236}">
                  <a16:creationId xmlns:a16="http://schemas.microsoft.com/office/drawing/2014/main" id="{6232FA32-B3EF-642B-DE12-1F1F02ADB7D1}"/>
                </a:ext>
              </a:extLst>
            </p:cNvPr>
            <p:cNvSpPr/>
            <p:nvPr/>
          </p:nvSpPr>
          <p:spPr>
            <a:xfrm>
              <a:off x="2917458" y="2357936"/>
              <a:ext cx="60364" cy="46455"/>
            </a:xfrm>
            <a:custGeom>
              <a:avLst/>
              <a:gdLst/>
              <a:ahLst/>
              <a:cxnLst/>
              <a:rect l="l" t="t" r="r" b="b"/>
              <a:pathLst>
                <a:path w="881" h="678" extrusionOk="0">
                  <a:moveTo>
                    <a:pt x="788" y="1"/>
                  </a:moveTo>
                  <a:cubicBezTo>
                    <a:pt x="788" y="1"/>
                    <a:pt x="684" y="12"/>
                    <a:pt x="522" y="93"/>
                  </a:cubicBezTo>
                  <a:cubicBezTo>
                    <a:pt x="452" y="128"/>
                    <a:pt x="348" y="174"/>
                    <a:pt x="256" y="232"/>
                  </a:cubicBezTo>
                  <a:cubicBezTo>
                    <a:pt x="221" y="267"/>
                    <a:pt x="163" y="302"/>
                    <a:pt x="117" y="337"/>
                  </a:cubicBezTo>
                  <a:cubicBezTo>
                    <a:pt x="70" y="383"/>
                    <a:pt x="12" y="418"/>
                    <a:pt x="1" y="510"/>
                  </a:cubicBezTo>
                  <a:cubicBezTo>
                    <a:pt x="1" y="557"/>
                    <a:pt x="12" y="591"/>
                    <a:pt x="47" y="626"/>
                  </a:cubicBezTo>
                  <a:cubicBezTo>
                    <a:pt x="70" y="649"/>
                    <a:pt x="105" y="672"/>
                    <a:pt x="140" y="672"/>
                  </a:cubicBezTo>
                  <a:cubicBezTo>
                    <a:pt x="167" y="676"/>
                    <a:pt x="191" y="678"/>
                    <a:pt x="214" y="678"/>
                  </a:cubicBezTo>
                  <a:cubicBezTo>
                    <a:pt x="259" y="678"/>
                    <a:pt x="298" y="672"/>
                    <a:pt x="337" y="672"/>
                  </a:cubicBezTo>
                  <a:cubicBezTo>
                    <a:pt x="452" y="649"/>
                    <a:pt x="545" y="626"/>
                    <a:pt x="626" y="615"/>
                  </a:cubicBezTo>
                  <a:cubicBezTo>
                    <a:pt x="777" y="568"/>
                    <a:pt x="881" y="510"/>
                    <a:pt x="881" y="510"/>
                  </a:cubicBezTo>
                  <a:lnTo>
                    <a:pt x="881" y="510"/>
                  </a:lnTo>
                  <a:cubicBezTo>
                    <a:pt x="881" y="510"/>
                    <a:pt x="788" y="533"/>
                    <a:pt x="626" y="580"/>
                  </a:cubicBezTo>
                  <a:cubicBezTo>
                    <a:pt x="533" y="591"/>
                    <a:pt x="429" y="626"/>
                    <a:pt x="337" y="638"/>
                  </a:cubicBezTo>
                  <a:cubicBezTo>
                    <a:pt x="298" y="638"/>
                    <a:pt x="259" y="643"/>
                    <a:pt x="221" y="643"/>
                  </a:cubicBezTo>
                  <a:cubicBezTo>
                    <a:pt x="201" y="643"/>
                    <a:pt x="182" y="642"/>
                    <a:pt x="163" y="638"/>
                  </a:cubicBezTo>
                  <a:cubicBezTo>
                    <a:pt x="105" y="626"/>
                    <a:pt x="59" y="580"/>
                    <a:pt x="59" y="533"/>
                  </a:cubicBezTo>
                  <a:cubicBezTo>
                    <a:pt x="59" y="476"/>
                    <a:pt x="117" y="429"/>
                    <a:pt x="163" y="406"/>
                  </a:cubicBezTo>
                  <a:cubicBezTo>
                    <a:pt x="209" y="360"/>
                    <a:pt x="256" y="337"/>
                    <a:pt x="302" y="302"/>
                  </a:cubicBezTo>
                  <a:cubicBezTo>
                    <a:pt x="394" y="232"/>
                    <a:pt x="476" y="186"/>
                    <a:pt x="568" y="140"/>
                  </a:cubicBezTo>
                  <a:cubicBezTo>
                    <a:pt x="684" y="47"/>
                    <a:pt x="788" y="1"/>
                    <a:pt x="788" y="1"/>
                  </a:cubicBezTo>
                  <a:close/>
                </a:path>
              </a:pathLst>
            </a:custGeom>
            <a:solidFill>
              <a:srgbClr val="FF9A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2762;p45">
              <a:extLst>
                <a:ext uri="{FF2B5EF4-FFF2-40B4-BE49-F238E27FC236}">
                  <a16:creationId xmlns:a16="http://schemas.microsoft.com/office/drawing/2014/main" id="{C54EBD1D-8312-84C1-A197-0594F665E758}"/>
                </a:ext>
              </a:extLst>
            </p:cNvPr>
            <p:cNvSpPr/>
            <p:nvPr/>
          </p:nvSpPr>
          <p:spPr>
            <a:xfrm>
              <a:off x="2467512" y="2168282"/>
              <a:ext cx="411927" cy="539644"/>
            </a:xfrm>
            <a:custGeom>
              <a:avLst/>
              <a:gdLst/>
              <a:ahLst/>
              <a:cxnLst/>
              <a:rect l="l" t="t" r="r" b="b"/>
              <a:pathLst>
                <a:path w="6012" h="7876" extrusionOk="0">
                  <a:moveTo>
                    <a:pt x="1" y="1"/>
                  </a:moveTo>
                  <a:lnTo>
                    <a:pt x="846" y="6637"/>
                  </a:lnTo>
                  <a:lnTo>
                    <a:pt x="1043" y="7123"/>
                  </a:lnTo>
                  <a:cubicBezTo>
                    <a:pt x="1280" y="7672"/>
                    <a:pt x="1681" y="7875"/>
                    <a:pt x="2139" y="7875"/>
                  </a:cubicBezTo>
                  <a:cubicBezTo>
                    <a:pt x="2531" y="7875"/>
                    <a:pt x="2965" y="7726"/>
                    <a:pt x="3371" y="7517"/>
                  </a:cubicBezTo>
                  <a:lnTo>
                    <a:pt x="3452" y="7471"/>
                  </a:lnTo>
                  <a:lnTo>
                    <a:pt x="6012" y="5409"/>
                  </a:lnTo>
                  <a:lnTo>
                    <a:pt x="5166" y="3869"/>
                  </a:lnTo>
                  <a:lnTo>
                    <a:pt x="2815" y="5039"/>
                  </a:lnTo>
                  <a:lnTo>
                    <a:pt x="1541" y="962"/>
                  </a:lnTo>
                  <a:cubicBezTo>
                    <a:pt x="1425" y="580"/>
                    <a:pt x="1136" y="290"/>
                    <a:pt x="777" y="174"/>
                  </a:cubicBezTo>
                  <a:lnTo>
                    <a:pt x="1" y="1"/>
                  </a:lnTo>
                  <a:close/>
                </a:path>
              </a:pathLst>
            </a:custGeom>
            <a:solidFill>
              <a:srgbClr val="FC53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2763;p45">
              <a:extLst>
                <a:ext uri="{FF2B5EF4-FFF2-40B4-BE49-F238E27FC236}">
                  <a16:creationId xmlns:a16="http://schemas.microsoft.com/office/drawing/2014/main" id="{E5E16FFE-D45E-C15F-D92A-938FE9754D62}"/>
                </a:ext>
              </a:extLst>
            </p:cNvPr>
            <p:cNvSpPr/>
            <p:nvPr/>
          </p:nvSpPr>
          <p:spPr>
            <a:xfrm>
              <a:off x="2638940" y="2514976"/>
              <a:ext cx="23844" cy="79549"/>
            </a:xfrm>
            <a:custGeom>
              <a:avLst/>
              <a:gdLst/>
              <a:ahLst/>
              <a:cxnLst/>
              <a:rect l="l" t="t" r="r" b="b"/>
              <a:pathLst>
                <a:path w="348" h="1161" extrusionOk="0">
                  <a:moveTo>
                    <a:pt x="332" y="0"/>
                  </a:moveTo>
                  <a:cubicBezTo>
                    <a:pt x="300" y="0"/>
                    <a:pt x="170" y="226"/>
                    <a:pt x="82" y="546"/>
                  </a:cubicBezTo>
                  <a:cubicBezTo>
                    <a:pt x="0" y="882"/>
                    <a:pt x="12" y="1160"/>
                    <a:pt x="24" y="1160"/>
                  </a:cubicBezTo>
                  <a:cubicBezTo>
                    <a:pt x="47" y="1160"/>
                    <a:pt x="47" y="882"/>
                    <a:pt x="128" y="558"/>
                  </a:cubicBezTo>
                  <a:cubicBezTo>
                    <a:pt x="221" y="245"/>
                    <a:pt x="348" y="13"/>
                    <a:pt x="336" y="2"/>
                  </a:cubicBezTo>
                  <a:cubicBezTo>
                    <a:pt x="335" y="1"/>
                    <a:pt x="334" y="0"/>
                    <a:pt x="332"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2764;p45">
              <a:extLst>
                <a:ext uri="{FF2B5EF4-FFF2-40B4-BE49-F238E27FC236}">
                  <a16:creationId xmlns:a16="http://schemas.microsoft.com/office/drawing/2014/main" id="{A4814846-1498-AC0E-36E2-979DF0C15F23}"/>
                </a:ext>
              </a:extLst>
            </p:cNvPr>
            <p:cNvSpPr/>
            <p:nvPr/>
          </p:nvSpPr>
          <p:spPr>
            <a:xfrm>
              <a:off x="2112803" y="2127035"/>
              <a:ext cx="411174" cy="761846"/>
            </a:xfrm>
            <a:custGeom>
              <a:avLst/>
              <a:gdLst/>
              <a:ahLst/>
              <a:cxnLst/>
              <a:rect l="l" t="t" r="r" b="b"/>
              <a:pathLst>
                <a:path w="6001" h="11119" extrusionOk="0">
                  <a:moveTo>
                    <a:pt x="1425" y="0"/>
                  </a:moveTo>
                  <a:lnTo>
                    <a:pt x="1" y="2734"/>
                  </a:lnTo>
                  <a:lnTo>
                    <a:pt x="858" y="10771"/>
                  </a:lnTo>
                  <a:lnTo>
                    <a:pt x="5618" y="11119"/>
                  </a:lnTo>
                  <a:lnTo>
                    <a:pt x="6000" y="10795"/>
                  </a:lnTo>
                  <a:lnTo>
                    <a:pt x="5873" y="4726"/>
                  </a:lnTo>
                  <a:lnTo>
                    <a:pt x="4159" y="417"/>
                  </a:lnTo>
                  <a:cubicBezTo>
                    <a:pt x="3977" y="760"/>
                    <a:pt x="3664" y="901"/>
                    <a:pt x="3264" y="901"/>
                  </a:cubicBezTo>
                  <a:cubicBezTo>
                    <a:pt x="3205" y="901"/>
                    <a:pt x="3144" y="898"/>
                    <a:pt x="3082" y="892"/>
                  </a:cubicBezTo>
                  <a:cubicBezTo>
                    <a:pt x="2769" y="869"/>
                    <a:pt x="2468" y="753"/>
                    <a:pt x="2201" y="556"/>
                  </a:cubicBezTo>
                  <a:lnTo>
                    <a:pt x="1425"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2765;p45">
              <a:extLst>
                <a:ext uri="{FF2B5EF4-FFF2-40B4-BE49-F238E27FC236}">
                  <a16:creationId xmlns:a16="http://schemas.microsoft.com/office/drawing/2014/main" id="{B84F3F70-7A49-AAB4-26A3-7BEE243D861B}"/>
                </a:ext>
              </a:extLst>
            </p:cNvPr>
            <p:cNvSpPr/>
            <p:nvPr/>
          </p:nvSpPr>
          <p:spPr>
            <a:xfrm>
              <a:off x="1936648" y="2125459"/>
              <a:ext cx="381780" cy="1118069"/>
            </a:xfrm>
            <a:custGeom>
              <a:avLst/>
              <a:gdLst/>
              <a:ahLst/>
              <a:cxnLst/>
              <a:rect l="l" t="t" r="r" b="b"/>
              <a:pathLst>
                <a:path w="5572" h="16318" extrusionOk="0">
                  <a:moveTo>
                    <a:pt x="3996" y="0"/>
                  </a:moveTo>
                  <a:lnTo>
                    <a:pt x="3417" y="637"/>
                  </a:lnTo>
                  <a:lnTo>
                    <a:pt x="696" y="1297"/>
                  </a:lnTo>
                  <a:lnTo>
                    <a:pt x="2282" y="9011"/>
                  </a:lnTo>
                  <a:lnTo>
                    <a:pt x="1066" y="11987"/>
                  </a:lnTo>
                  <a:cubicBezTo>
                    <a:pt x="939" y="12312"/>
                    <a:pt x="834" y="12624"/>
                    <a:pt x="753" y="12960"/>
                  </a:cubicBezTo>
                  <a:lnTo>
                    <a:pt x="1" y="15891"/>
                  </a:lnTo>
                  <a:cubicBezTo>
                    <a:pt x="1" y="15891"/>
                    <a:pt x="1582" y="16318"/>
                    <a:pt x="2589" y="16318"/>
                  </a:cubicBezTo>
                  <a:cubicBezTo>
                    <a:pt x="2865" y="16318"/>
                    <a:pt x="3099" y="16286"/>
                    <a:pt x="3244" y="16203"/>
                  </a:cubicBezTo>
                  <a:cubicBezTo>
                    <a:pt x="3904" y="15833"/>
                    <a:pt x="4714" y="12092"/>
                    <a:pt x="4969" y="11211"/>
                  </a:cubicBezTo>
                  <a:cubicBezTo>
                    <a:pt x="5212" y="10331"/>
                    <a:pt x="5571" y="7691"/>
                    <a:pt x="5409" y="6289"/>
                  </a:cubicBezTo>
                  <a:cubicBezTo>
                    <a:pt x="5236" y="4888"/>
                    <a:pt x="4807" y="3324"/>
                    <a:pt x="4656" y="2618"/>
                  </a:cubicBezTo>
                  <a:cubicBezTo>
                    <a:pt x="4506" y="1900"/>
                    <a:pt x="3996" y="0"/>
                    <a:pt x="3996" y="0"/>
                  </a:cubicBezTo>
                  <a:close/>
                </a:path>
              </a:pathLst>
            </a:custGeom>
            <a:solidFill>
              <a:srgbClr val="FC53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2766;p45">
              <a:extLst>
                <a:ext uri="{FF2B5EF4-FFF2-40B4-BE49-F238E27FC236}">
                  <a16:creationId xmlns:a16="http://schemas.microsoft.com/office/drawing/2014/main" id="{75A604C6-7F85-C151-96D3-28C7FFDE9A2E}"/>
                </a:ext>
              </a:extLst>
            </p:cNvPr>
            <p:cNvSpPr/>
            <p:nvPr/>
          </p:nvSpPr>
          <p:spPr>
            <a:xfrm>
              <a:off x="1818389" y="2213503"/>
              <a:ext cx="353208" cy="719023"/>
            </a:xfrm>
            <a:custGeom>
              <a:avLst/>
              <a:gdLst/>
              <a:ahLst/>
              <a:cxnLst/>
              <a:rect l="l" t="t" r="r" b="b"/>
              <a:pathLst>
                <a:path w="5155" h="10494" extrusionOk="0">
                  <a:moveTo>
                    <a:pt x="2422" y="1"/>
                  </a:moveTo>
                  <a:cubicBezTo>
                    <a:pt x="2422" y="1"/>
                    <a:pt x="1900" y="360"/>
                    <a:pt x="1564" y="1715"/>
                  </a:cubicBezTo>
                  <a:cubicBezTo>
                    <a:pt x="1205" y="3139"/>
                    <a:pt x="1" y="7019"/>
                    <a:pt x="70" y="7934"/>
                  </a:cubicBezTo>
                  <a:cubicBezTo>
                    <a:pt x="151" y="8838"/>
                    <a:pt x="4958" y="10494"/>
                    <a:pt x="4958" y="10494"/>
                  </a:cubicBezTo>
                  <a:lnTo>
                    <a:pt x="5155" y="7958"/>
                  </a:lnTo>
                  <a:lnTo>
                    <a:pt x="2908" y="6788"/>
                  </a:lnTo>
                  <a:lnTo>
                    <a:pt x="3522" y="4402"/>
                  </a:lnTo>
                  <a:lnTo>
                    <a:pt x="2422" y="1"/>
                  </a:lnTo>
                  <a:close/>
                </a:path>
              </a:pathLst>
            </a:custGeom>
            <a:solidFill>
              <a:srgbClr val="FC53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2767;p45">
              <a:extLst>
                <a:ext uri="{FF2B5EF4-FFF2-40B4-BE49-F238E27FC236}">
                  <a16:creationId xmlns:a16="http://schemas.microsoft.com/office/drawing/2014/main" id="{5B5356B2-870C-0D5A-06DD-8643A7058233}"/>
                </a:ext>
              </a:extLst>
            </p:cNvPr>
            <p:cNvSpPr/>
            <p:nvPr/>
          </p:nvSpPr>
          <p:spPr>
            <a:xfrm>
              <a:off x="2398516" y="2115935"/>
              <a:ext cx="222271" cy="1075314"/>
            </a:xfrm>
            <a:custGeom>
              <a:avLst/>
              <a:gdLst/>
              <a:ahLst/>
              <a:cxnLst/>
              <a:rect l="l" t="t" r="r" b="b"/>
              <a:pathLst>
                <a:path w="3244" h="15694" extrusionOk="0">
                  <a:moveTo>
                    <a:pt x="0" y="0"/>
                  </a:moveTo>
                  <a:lnTo>
                    <a:pt x="0" y="579"/>
                  </a:lnTo>
                  <a:cubicBezTo>
                    <a:pt x="0" y="579"/>
                    <a:pt x="892" y="4123"/>
                    <a:pt x="1135" y="5548"/>
                  </a:cubicBezTo>
                  <a:cubicBezTo>
                    <a:pt x="1378" y="6961"/>
                    <a:pt x="1425" y="9880"/>
                    <a:pt x="1425" y="11049"/>
                  </a:cubicBezTo>
                  <a:cubicBezTo>
                    <a:pt x="1425" y="12231"/>
                    <a:pt x="1876" y="15694"/>
                    <a:pt x="1876" y="15694"/>
                  </a:cubicBezTo>
                  <a:cubicBezTo>
                    <a:pt x="1876" y="15694"/>
                    <a:pt x="3046" y="15520"/>
                    <a:pt x="3150" y="15277"/>
                  </a:cubicBezTo>
                  <a:cubicBezTo>
                    <a:pt x="3243" y="15033"/>
                    <a:pt x="2120" y="11015"/>
                    <a:pt x="2120" y="10725"/>
                  </a:cubicBezTo>
                  <a:cubicBezTo>
                    <a:pt x="2120" y="10435"/>
                    <a:pt x="2351" y="4170"/>
                    <a:pt x="2351" y="3602"/>
                  </a:cubicBezTo>
                  <a:cubicBezTo>
                    <a:pt x="2351" y="3023"/>
                    <a:pt x="1946" y="973"/>
                    <a:pt x="1946" y="973"/>
                  </a:cubicBezTo>
                  <a:lnTo>
                    <a:pt x="382" y="579"/>
                  </a:lnTo>
                  <a:lnTo>
                    <a:pt x="0" y="0"/>
                  </a:lnTo>
                  <a:close/>
                </a:path>
              </a:pathLst>
            </a:custGeom>
            <a:solidFill>
              <a:srgbClr val="FC53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2768;p45">
              <a:extLst>
                <a:ext uri="{FF2B5EF4-FFF2-40B4-BE49-F238E27FC236}">
                  <a16:creationId xmlns:a16="http://schemas.microsoft.com/office/drawing/2014/main" id="{045243DE-5B4C-3AB1-8E6A-136564EB2B6A}"/>
                </a:ext>
              </a:extLst>
            </p:cNvPr>
            <p:cNvSpPr/>
            <p:nvPr/>
          </p:nvSpPr>
          <p:spPr>
            <a:xfrm>
              <a:off x="2426265" y="2163554"/>
              <a:ext cx="83386" cy="748348"/>
            </a:xfrm>
            <a:custGeom>
              <a:avLst/>
              <a:gdLst/>
              <a:ahLst/>
              <a:cxnLst/>
              <a:rect l="l" t="t" r="r" b="b"/>
              <a:pathLst>
                <a:path w="1217" h="10922" extrusionOk="0">
                  <a:moveTo>
                    <a:pt x="1" y="0"/>
                  </a:moveTo>
                  <a:lnTo>
                    <a:pt x="1" y="0"/>
                  </a:lnTo>
                  <a:cubicBezTo>
                    <a:pt x="47" y="70"/>
                    <a:pt x="93" y="174"/>
                    <a:pt x="163" y="290"/>
                  </a:cubicBezTo>
                  <a:cubicBezTo>
                    <a:pt x="313" y="556"/>
                    <a:pt x="499" y="915"/>
                    <a:pt x="684" y="1390"/>
                  </a:cubicBezTo>
                  <a:cubicBezTo>
                    <a:pt x="788" y="1622"/>
                    <a:pt x="869" y="1900"/>
                    <a:pt x="916" y="2189"/>
                  </a:cubicBezTo>
                  <a:cubicBezTo>
                    <a:pt x="973" y="2490"/>
                    <a:pt x="1020" y="2815"/>
                    <a:pt x="1043" y="3139"/>
                  </a:cubicBezTo>
                  <a:cubicBezTo>
                    <a:pt x="1078" y="3475"/>
                    <a:pt x="1101" y="3834"/>
                    <a:pt x="1136" y="4204"/>
                  </a:cubicBezTo>
                  <a:cubicBezTo>
                    <a:pt x="1147" y="4390"/>
                    <a:pt x="1159" y="4575"/>
                    <a:pt x="1159" y="4760"/>
                  </a:cubicBezTo>
                  <a:lnTo>
                    <a:pt x="1159" y="5339"/>
                  </a:lnTo>
                  <a:cubicBezTo>
                    <a:pt x="1147" y="6903"/>
                    <a:pt x="1101" y="8327"/>
                    <a:pt x="1078" y="9358"/>
                  </a:cubicBezTo>
                  <a:cubicBezTo>
                    <a:pt x="1066" y="9856"/>
                    <a:pt x="1043" y="10285"/>
                    <a:pt x="1043" y="10574"/>
                  </a:cubicBezTo>
                  <a:lnTo>
                    <a:pt x="1043" y="10899"/>
                  </a:lnTo>
                  <a:lnTo>
                    <a:pt x="1043" y="10922"/>
                  </a:lnTo>
                  <a:cubicBezTo>
                    <a:pt x="1043" y="10829"/>
                    <a:pt x="1055" y="10725"/>
                    <a:pt x="1055" y="10586"/>
                  </a:cubicBezTo>
                  <a:cubicBezTo>
                    <a:pt x="1078" y="10296"/>
                    <a:pt x="1089" y="9879"/>
                    <a:pt x="1101" y="9370"/>
                  </a:cubicBezTo>
                  <a:cubicBezTo>
                    <a:pt x="1147" y="8339"/>
                    <a:pt x="1194" y="6926"/>
                    <a:pt x="1217" y="5363"/>
                  </a:cubicBezTo>
                  <a:lnTo>
                    <a:pt x="1217" y="4783"/>
                  </a:lnTo>
                  <a:cubicBezTo>
                    <a:pt x="1217" y="4587"/>
                    <a:pt x="1205" y="4401"/>
                    <a:pt x="1194" y="4216"/>
                  </a:cubicBezTo>
                  <a:cubicBezTo>
                    <a:pt x="1159" y="3857"/>
                    <a:pt x="1112" y="3486"/>
                    <a:pt x="1089" y="3162"/>
                  </a:cubicBezTo>
                  <a:cubicBezTo>
                    <a:pt x="1043" y="2826"/>
                    <a:pt x="1020" y="2502"/>
                    <a:pt x="962" y="2201"/>
                  </a:cubicBezTo>
                  <a:cubicBezTo>
                    <a:pt x="904" y="1900"/>
                    <a:pt x="811" y="1622"/>
                    <a:pt x="719" y="1390"/>
                  </a:cubicBezTo>
                  <a:cubicBezTo>
                    <a:pt x="522" y="915"/>
                    <a:pt x="325" y="533"/>
                    <a:pt x="174" y="290"/>
                  </a:cubicBezTo>
                  <a:cubicBezTo>
                    <a:pt x="105" y="162"/>
                    <a:pt x="47" y="58"/>
                    <a:pt x="1"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2769;p45">
              <a:extLst>
                <a:ext uri="{FF2B5EF4-FFF2-40B4-BE49-F238E27FC236}">
                  <a16:creationId xmlns:a16="http://schemas.microsoft.com/office/drawing/2014/main" id="{CA41C1D8-87DA-EC01-A1A1-7434CFDF7686}"/>
                </a:ext>
              </a:extLst>
            </p:cNvPr>
            <p:cNvSpPr/>
            <p:nvPr/>
          </p:nvSpPr>
          <p:spPr>
            <a:xfrm>
              <a:off x="2160422" y="2178628"/>
              <a:ext cx="142105" cy="578562"/>
            </a:xfrm>
            <a:custGeom>
              <a:avLst/>
              <a:gdLst/>
              <a:ahLst/>
              <a:cxnLst/>
              <a:rect l="l" t="t" r="r" b="b"/>
              <a:pathLst>
                <a:path w="2074" h="8444" extrusionOk="0">
                  <a:moveTo>
                    <a:pt x="1" y="0"/>
                  </a:moveTo>
                  <a:lnTo>
                    <a:pt x="1" y="81"/>
                  </a:lnTo>
                  <a:cubicBezTo>
                    <a:pt x="1" y="139"/>
                    <a:pt x="24" y="232"/>
                    <a:pt x="35" y="348"/>
                  </a:cubicBezTo>
                  <a:cubicBezTo>
                    <a:pt x="59" y="568"/>
                    <a:pt x="105" y="880"/>
                    <a:pt x="174" y="1274"/>
                  </a:cubicBezTo>
                  <a:cubicBezTo>
                    <a:pt x="221" y="1471"/>
                    <a:pt x="267" y="1691"/>
                    <a:pt x="337" y="1911"/>
                  </a:cubicBezTo>
                  <a:cubicBezTo>
                    <a:pt x="406" y="2143"/>
                    <a:pt x="522" y="2363"/>
                    <a:pt x="638" y="2606"/>
                  </a:cubicBezTo>
                  <a:cubicBezTo>
                    <a:pt x="869" y="3081"/>
                    <a:pt x="1124" y="3602"/>
                    <a:pt x="1356" y="4170"/>
                  </a:cubicBezTo>
                  <a:cubicBezTo>
                    <a:pt x="1587" y="4714"/>
                    <a:pt x="1784" y="5270"/>
                    <a:pt x="1912" y="5780"/>
                  </a:cubicBezTo>
                  <a:cubicBezTo>
                    <a:pt x="1970" y="6023"/>
                    <a:pt x="2016" y="6266"/>
                    <a:pt x="2004" y="6498"/>
                  </a:cubicBezTo>
                  <a:cubicBezTo>
                    <a:pt x="1993" y="6729"/>
                    <a:pt x="1970" y="6949"/>
                    <a:pt x="1970" y="7146"/>
                  </a:cubicBezTo>
                  <a:cubicBezTo>
                    <a:pt x="1958" y="7552"/>
                    <a:pt x="1970" y="7876"/>
                    <a:pt x="1993" y="8096"/>
                  </a:cubicBezTo>
                  <a:cubicBezTo>
                    <a:pt x="1993" y="8212"/>
                    <a:pt x="2004" y="8293"/>
                    <a:pt x="2004" y="8351"/>
                  </a:cubicBezTo>
                  <a:cubicBezTo>
                    <a:pt x="2016" y="8409"/>
                    <a:pt x="2016" y="8443"/>
                    <a:pt x="2016" y="8443"/>
                  </a:cubicBezTo>
                  <a:cubicBezTo>
                    <a:pt x="2016" y="8443"/>
                    <a:pt x="2016" y="8409"/>
                    <a:pt x="2051" y="8339"/>
                  </a:cubicBezTo>
                  <a:cubicBezTo>
                    <a:pt x="2051" y="8270"/>
                    <a:pt x="2027" y="8177"/>
                    <a:pt x="2027" y="8073"/>
                  </a:cubicBezTo>
                  <a:cubicBezTo>
                    <a:pt x="2027" y="7841"/>
                    <a:pt x="2016" y="7528"/>
                    <a:pt x="2027" y="7135"/>
                  </a:cubicBezTo>
                  <a:cubicBezTo>
                    <a:pt x="2027" y="6938"/>
                    <a:pt x="2051" y="6718"/>
                    <a:pt x="2062" y="6486"/>
                  </a:cubicBezTo>
                  <a:cubicBezTo>
                    <a:pt x="2074" y="6254"/>
                    <a:pt x="2027" y="6011"/>
                    <a:pt x="1970" y="5745"/>
                  </a:cubicBezTo>
                  <a:cubicBezTo>
                    <a:pt x="1842" y="5235"/>
                    <a:pt x="1645" y="4691"/>
                    <a:pt x="1414" y="4123"/>
                  </a:cubicBezTo>
                  <a:cubicBezTo>
                    <a:pt x="1182" y="3556"/>
                    <a:pt x="927" y="3035"/>
                    <a:pt x="696" y="2560"/>
                  </a:cubicBezTo>
                  <a:cubicBezTo>
                    <a:pt x="580" y="2317"/>
                    <a:pt x="464" y="2097"/>
                    <a:pt x="394" y="1876"/>
                  </a:cubicBezTo>
                  <a:cubicBezTo>
                    <a:pt x="325" y="1668"/>
                    <a:pt x="279" y="1448"/>
                    <a:pt x="232" y="1263"/>
                  </a:cubicBezTo>
                  <a:cubicBezTo>
                    <a:pt x="151" y="869"/>
                    <a:pt x="93" y="545"/>
                    <a:pt x="59" y="336"/>
                  </a:cubicBezTo>
                  <a:cubicBezTo>
                    <a:pt x="47" y="232"/>
                    <a:pt x="35" y="139"/>
                    <a:pt x="24" y="81"/>
                  </a:cubicBezTo>
                  <a:cubicBezTo>
                    <a:pt x="24" y="23"/>
                    <a:pt x="1" y="0"/>
                    <a:pt x="1"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2770;p45">
              <a:extLst>
                <a:ext uri="{FF2B5EF4-FFF2-40B4-BE49-F238E27FC236}">
                  <a16:creationId xmlns:a16="http://schemas.microsoft.com/office/drawing/2014/main" id="{A343D261-384D-5F89-2636-BC0F7527B2A6}"/>
                </a:ext>
              </a:extLst>
            </p:cNvPr>
            <p:cNvSpPr/>
            <p:nvPr/>
          </p:nvSpPr>
          <p:spPr>
            <a:xfrm>
              <a:off x="2258811" y="2634332"/>
              <a:ext cx="530188" cy="240702"/>
            </a:xfrm>
            <a:custGeom>
              <a:avLst/>
              <a:gdLst/>
              <a:ahLst/>
              <a:cxnLst/>
              <a:rect l="l" t="t" r="r" b="b"/>
              <a:pathLst>
                <a:path w="7738" h="3513" extrusionOk="0">
                  <a:moveTo>
                    <a:pt x="884" y="1"/>
                  </a:moveTo>
                  <a:cubicBezTo>
                    <a:pt x="788" y="1"/>
                    <a:pt x="702" y="73"/>
                    <a:pt x="673" y="171"/>
                  </a:cubicBezTo>
                  <a:lnTo>
                    <a:pt x="47" y="2093"/>
                  </a:lnTo>
                  <a:cubicBezTo>
                    <a:pt x="1" y="2232"/>
                    <a:pt x="93" y="2383"/>
                    <a:pt x="232" y="2406"/>
                  </a:cubicBezTo>
                  <a:lnTo>
                    <a:pt x="6035" y="3506"/>
                  </a:lnTo>
                  <a:cubicBezTo>
                    <a:pt x="6053" y="3511"/>
                    <a:pt x="6071" y="3513"/>
                    <a:pt x="6089" y="3513"/>
                  </a:cubicBezTo>
                  <a:cubicBezTo>
                    <a:pt x="6171" y="3513"/>
                    <a:pt x="6242" y="3471"/>
                    <a:pt x="6290" y="3414"/>
                  </a:cubicBezTo>
                  <a:lnTo>
                    <a:pt x="7633" y="1595"/>
                  </a:lnTo>
                  <a:cubicBezTo>
                    <a:pt x="7737" y="1456"/>
                    <a:pt x="7656" y="1248"/>
                    <a:pt x="7459" y="1225"/>
                  </a:cubicBezTo>
                  <a:lnTo>
                    <a:pt x="939" y="9"/>
                  </a:lnTo>
                  <a:cubicBezTo>
                    <a:pt x="921" y="3"/>
                    <a:pt x="902" y="1"/>
                    <a:pt x="884"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2771;p45">
              <a:extLst>
                <a:ext uri="{FF2B5EF4-FFF2-40B4-BE49-F238E27FC236}">
                  <a16:creationId xmlns:a16="http://schemas.microsoft.com/office/drawing/2014/main" id="{895DA1F8-87B8-68A7-8533-0FC9A5DAB2FA}"/>
                </a:ext>
              </a:extLst>
            </p:cNvPr>
            <p:cNvSpPr/>
            <p:nvPr/>
          </p:nvSpPr>
          <p:spPr>
            <a:xfrm>
              <a:off x="1924726" y="2667425"/>
              <a:ext cx="107230" cy="22268"/>
            </a:xfrm>
            <a:custGeom>
              <a:avLst/>
              <a:gdLst/>
              <a:ahLst/>
              <a:cxnLst/>
              <a:rect l="l" t="t" r="r" b="b"/>
              <a:pathLst>
                <a:path w="1565" h="325" extrusionOk="0">
                  <a:moveTo>
                    <a:pt x="765" y="1"/>
                  </a:moveTo>
                  <a:cubicBezTo>
                    <a:pt x="534" y="1"/>
                    <a:pt x="314" y="93"/>
                    <a:pt x="186" y="163"/>
                  </a:cubicBezTo>
                  <a:cubicBezTo>
                    <a:pt x="59" y="244"/>
                    <a:pt x="1" y="325"/>
                    <a:pt x="1" y="325"/>
                  </a:cubicBezTo>
                  <a:cubicBezTo>
                    <a:pt x="12" y="325"/>
                    <a:pt x="82" y="267"/>
                    <a:pt x="221" y="221"/>
                  </a:cubicBezTo>
                  <a:cubicBezTo>
                    <a:pt x="348" y="151"/>
                    <a:pt x="545" y="70"/>
                    <a:pt x="777" y="70"/>
                  </a:cubicBezTo>
                  <a:cubicBezTo>
                    <a:pt x="794" y="69"/>
                    <a:pt x="811" y="69"/>
                    <a:pt x="828" y="69"/>
                  </a:cubicBezTo>
                  <a:cubicBezTo>
                    <a:pt x="1039" y="69"/>
                    <a:pt x="1226" y="132"/>
                    <a:pt x="1344" y="186"/>
                  </a:cubicBezTo>
                  <a:cubicBezTo>
                    <a:pt x="1453" y="255"/>
                    <a:pt x="1536" y="307"/>
                    <a:pt x="1558" y="307"/>
                  </a:cubicBezTo>
                  <a:cubicBezTo>
                    <a:pt x="1562" y="307"/>
                    <a:pt x="1564" y="305"/>
                    <a:pt x="1564" y="302"/>
                  </a:cubicBezTo>
                  <a:cubicBezTo>
                    <a:pt x="1564" y="290"/>
                    <a:pt x="1495" y="221"/>
                    <a:pt x="1356" y="151"/>
                  </a:cubicBezTo>
                  <a:cubicBezTo>
                    <a:pt x="1217" y="70"/>
                    <a:pt x="1008" y="1"/>
                    <a:pt x="765"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2772;p45">
              <a:extLst>
                <a:ext uri="{FF2B5EF4-FFF2-40B4-BE49-F238E27FC236}">
                  <a16:creationId xmlns:a16="http://schemas.microsoft.com/office/drawing/2014/main" id="{6244B954-E7F7-0DD0-597B-B819CB2301C8}"/>
                </a:ext>
              </a:extLst>
            </p:cNvPr>
            <p:cNvSpPr/>
            <p:nvPr/>
          </p:nvSpPr>
          <p:spPr>
            <a:xfrm>
              <a:off x="2019210" y="2878525"/>
              <a:ext cx="257968" cy="104832"/>
            </a:xfrm>
            <a:custGeom>
              <a:avLst/>
              <a:gdLst/>
              <a:ahLst/>
              <a:cxnLst/>
              <a:rect l="l" t="t" r="r" b="b"/>
              <a:pathLst>
                <a:path w="3765" h="1530" extrusionOk="0">
                  <a:moveTo>
                    <a:pt x="2050" y="0"/>
                  </a:moveTo>
                  <a:lnTo>
                    <a:pt x="2039" y="788"/>
                  </a:lnTo>
                  <a:lnTo>
                    <a:pt x="255" y="116"/>
                  </a:lnTo>
                  <a:lnTo>
                    <a:pt x="0" y="672"/>
                  </a:lnTo>
                  <a:lnTo>
                    <a:pt x="2282" y="1529"/>
                  </a:lnTo>
                  <a:lnTo>
                    <a:pt x="2525" y="568"/>
                  </a:lnTo>
                  <a:lnTo>
                    <a:pt x="3614" y="788"/>
                  </a:lnTo>
                  <a:lnTo>
                    <a:pt x="3764" y="232"/>
                  </a:lnTo>
                  <a:lnTo>
                    <a:pt x="2050" y="0"/>
                  </a:ln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2773;p45">
              <a:extLst>
                <a:ext uri="{FF2B5EF4-FFF2-40B4-BE49-F238E27FC236}">
                  <a16:creationId xmlns:a16="http://schemas.microsoft.com/office/drawing/2014/main" id="{CB91039E-F523-53AD-906C-B1AE373F6CDE}"/>
                </a:ext>
              </a:extLst>
            </p:cNvPr>
            <p:cNvSpPr/>
            <p:nvPr/>
          </p:nvSpPr>
          <p:spPr>
            <a:xfrm>
              <a:off x="2158846" y="2714085"/>
              <a:ext cx="307164" cy="186299"/>
            </a:xfrm>
            <a:custGeom>
              <a:avLst/>
              <a:gdLst/>
              <a:ahLst/>
              <a:cxnLst/>
              <a:rect l="l" t="t" r="r" b="b"/>
              <a:pathLst>
                <a:path w="4483" h="2719" extrusionOk="0">
                  <a:moveTo>
                    <a:pt x="1554" y="0"/>
                  </a:moveTo>
                  <a:cubicBezTo>
                    <a:pt x="1330" y="0"/>
                    <a:pt x="885" y="297"/>
                    <a:pt x="753" y="374"/>
                  </a:cubicBezTo>
                  <a:cubicBezTo>
                    <a:pt x="626" y="466"/>
                    <a:pt x="163" y="860"/>
                    <a:pt x="163" y="860"/>
                  </a:cubicBezTo>
                  <a:lnTo>
                    <a:pt x="1" y="2389"/>
                  </a:lnTo>
                  <a:cubicBezTo>
                    <a:pt x="1" y="2389"/>
                    <a:pt x="1344" y="2655"/>
                    <a:pt x="1529" y="2713"/>
                  </a:cubicBezTo>
                  <a:cubicBezTo>
                    <a:pt x="1542" y="2717"/>
                    <a:pt x="1556" y="2718"/>
                    <a:pt x="1571" y="2718"/>
                  </a:cubicBezTo>
                  <a:cubicBezTo>
                    <a:pt x="1799" y="2718"/>
                    <a:pt x="2317" y="2342"/>
                    <a:pt x="2317" y="2342"/>
                  </a:cubicBezTo>
                  <a:lnTo>
                    <a:pt x="2491" y="2134"/>
                  </a:lnTo>
                  <a:lnTo>
                    <a:pt x="2664" y="2053"/>
                  </a:lnTo>
                  <a:lnTo>
                    <a:pt x="4112" y="1474"/>
                  </a:lnTo>
                  <a:cubicBezTo>
                    <a:pt x="4112" y="1474"/>
                    <a:pt x="4483" y="1439"/>
                    <a:pt x="4332" y="1184"/>
                  </a:cubicBezTo>
                  <a:cubicBezTo>
                    <a:pt x="4282" y="1103"/>
                    <a:pt x="4004" y="1076"/>
                    <a:pt x="3656" y="1076"/>
                  </a:cubicBezTo>
                  <a:cubicBezTo>
                    <a:pt x="2959" y="1076"/>
                    <a:pt x="1981" y="1184"/>
                    <a:pt x="1981" y="1184"/>
                  </a:cubicBezTo>
                  <a:cubicBezTo>
                    <a:pt x="1981" y="1184"/>
                    <a:pt x="2826" y="1045"/>
                    <a:pt x="3081" y="1011"/>
                  </a:cubicBezTo>
                  <a:cubicBezTo>
                    <a:pt x="3348" y="976"/>
                    <a:pt x="3846" y="929"/>
                    <a:pt x="3602" y="640"/>
                  </a:cubicBezTo>
                  <a:cubicBezTo>
                    <a:pt x="3514" y="535"/>
                    <a:pt x="3229" y="502"/>
                    <a:pt x="2900" y="502"/>
                  </a:cubicBezTo>
                  <a:cubicBezTo>
                    <a:pt x="2322" y="502"/>
                    <a:pt x="1610" y="605"/>
                    <a:pt x="1610" y="605"/>
                  </a:cubicBezTo>
                  <a:lnTo>
                    <a:pt x="1807" y="26"/>
                  </a:lnTo>
                  <a:lnTo>
                    <a:pt x="1587" y="3"/>
                  </a:lnTo>
                  <a:cubicBezTo>
                    <a:pt x="1577" y="1"/>
                    <a:pt x="1565" y="0"/>
                    <a:pt x="1554" y="0"/>
                  </a:cubicBezTo>
                  <a:close/>
                </a:path>
              </a:pathLst>
            </a:custGeom>
            <a:solidFill>
              <a:srgbClr val="FFBF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2774;p45">
              <a:extLst>
                <a:ext uri="{FF2B5EF4-FFF2-40B4-BE49-F238E27FC236}">
                  <a16:creationId xmlns:a16="http://schemas.microsoft.com/office/drawing/2014/main" id="{CE38A787-78CD-3367-61D0-D84F0AAE28D0}"/>
                </a:ext>
              </a:extLst>
            </p:cNvPr>
            <p:cNvSpPr/>
            <p:nvPr/>
          </p:nvSpPr>
          <p:spPr>
            <a:xfrm>
              <a:off x="2273885" y="2817888"/>
              <a:ext cx="164373" cy="23433"/>
            </a:xfrm>
            <a:custGeom>
              <a:avLst/>
              <a:gdLst/>
              <a:ahLst/>
              <a:cxnLst/>
              <a:rect l="l" t="t" r="r" b="b"/>
              <a:pathLst>
                <a:path w="2399" h="342" extrusionOk="0">
                  <a:moveTo>
                    <a:pt x="2230" y="0"/>
                  </a:moveTo>
                  <a:cubicBezTo>
                    <a:pt x="2177" y="0"/>
                    <a:pt x="2113" y="1"/>
                    <a:pt x="2039" y="5"/>
                  </a:cubicBezTo>
                  <a:cubicBezTo>
                    <a:pt x="1819" y="5"/>
                    <a:pt x="1518" y="40"/>
                    <a:pt x="1182" y="75"/>
                  </a:cubicBezTo>
                  <a:cubicBezTo>
                    <a:pt x="858" y="121"/>
                    <a:pt x="568" y="179"/>
                    <a:pt x="348" y="237"/>
                  </a:cubicBezTo>
                  <a:cubicBezTo>
                    <a:pt x="128" y="295"/>
                    <a:pt x="1" y="329"/>
                    <a:pt x="1" y="341"/>
                  </a:cubicBezTo>
                  <a:cubicBezTo>
                    <a:pt x="12" y="341"/>
                    <a:pt x="140" y="329"/>
                    <a:pt x="360" y="295"/>
                  </a:cubicBezTo>
                  <a:cubicBezTo>
                    <a:pt x="580" y="248"/>
                    <a:pt x="870" y="190"/>
                    <a:pt x="1205" y="144"/>
                  </a:cubicBezTo>
                  <a:cubicBezTo>
                    <a:pt x="1530" y="86"/>
                    <a:pt x="1842" y="63"/>
                    <a:pt x="2051" y="51"/>
                  </a:cubicBezTo>
                  <a:cubicBezTo>
                    <a:pt x="2271" y="17"/>
                    <a:pt x="2398" y="17"/>
                    <a:pt x="2398" y="5"/>
                  </a:cubicBezTo>
                  <a:cubicBezTo>
                    <a:pt x="2398" y="5"/>
                    <a:pt x="2337" y="0"/>
                    <a:pt x="2230" y="0"/>
                  </a:cubicBezTo>
                  <a:close/>
                </a:path>
              </a:pathLst>
            </a:custGeom>
            <a:solidFill>
              <a:srgbClr val="FF9A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2775;p45">
              <a:extLst>
                <a:ext uri="{FF2B5EF4-FFF2-40B4-BE49-F238E27FC236}">
                  <a16:creationId xmlns:a16="http://schemas.microsoft.com/office/drawing/2014/main" id="{4808F903-C54D-3556-7125-A34D32CA878E}"/>
                </a:ext>
              </a:extLst>
            </p:cNvPr>
            <p:cNvSpPr/>
            <p:nvPr/>
          </p:nvSpPr>
          <p:spPr>
            <a:xfrm>
              <a:off x="2287383" y="2857696"/>
              <a:ext cx="44536" cy="12470"/>
            </a:xfrm>
            <a:custGeom>
              <a:avLst/>
              <a:gdLst/>
              <a:ahLst/>
              <a:cxnLst/>
              <a:rect l="l" t="t" r="r" b="b"/>
              <a:pathLst>
                <a:path w="650" h="182" extrusionOk="0">
                  <a:moveTo>
                    <a:pt x="637" y="0"/>
                  </a:moveTo>
                  <a:cubicBezTo>
                    <a:pt x="597" y="0"/>
                    <a:pt x="469" y="23"/>
                    <a:pt x="325" y="61"/>
                  </a:cubicBezTo>
                  <a:cubicBezTo>
                    <a:pt x="140" y="107"/>
                    <a:pt x="1" y="165"/>
                    <a:pt x="1" y="177"/>
                  </a:cubicBezTo>
                  <a:cubicBezTo>
                    <a:pt x="6" y="180"/>
                    <a:pt x="17" y="181"/>
                    <a:pt x="33" y="181"/>
                  </a:cubicBezTo>
                  <a:cubicBezTo>
                    <a:pt x="88" y="181"/>
                    <a:pt x="202" y="164"/>
                    <a:pt x="337" y="119"/>
                  </a:cubicBezTo>
                  <a:cubicBezTo>
                    <a:pt x="522" y="73"/>
                    <a:pt x="649" y="15"/>
                    <a:pt x="649" y="3"/>
                  </a:cubicBezTo>
                  <a:cubicBezTo>
                    <a:pt x="649" y="1"/>
                    <a:pt x="645" y="0"/>
                    <a:pt x="637" y="0"/>
                  </a:cubicBezTo>
                  <a:close/>
                </a:path>
              </a:pathLst>
            </a:custGeom>
            <a:solidFill>
              <a:srgbClr val="FF9A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2776;p45">
              <a:extLst>
                <a:ext uri="{FF2B5EF4-FFF2-40B4-BE49-F238E27FC236}">
                  <a16:creationId xmlns:a16="http://schemas.microsoft.com/office/drawing/2014/main" id="{C5160FF1-F649-2659-0E2B-A2C41335976B}"/>
                </a:ext>
              </a:extLst>
            </p:cNvPr>
            <p:cNvSpPr/>
            <p:nvPr/>
          </p:nvSpPr>
          <p:spPr>
            <a:xfrm>
              <a:off x="2540550" y="2304013"/>
              <a:ext cx="20692" cy="546838"/>
            </a:xfrm>
            <a:custGeom>
              <a:avLst/>
              <a:gdLst/>
              <a:ahLst/>
              <a:cxnLst/>
              <a:rect l="l" t="t" r="r" b="b"/>
              <a:pathLst>
                <a:path w="302" h="7981" extrusionOk="0">
                  <a:moveTo>
                    <a:pt x="232" y="0"/>
                  </a:moveTo>
                  <a:lnTo>
                    <a:pt x="232" y="93"/>
                  </a:lnTo>
                  <a:lnTo>
                    <a:pt x="232" y="324"/>
                  </a:lnTo>
                  <a:cubicBezTo>
                    <a:pt x="244" y="533"/>
                    <a:pt x="244" y="822"/>
                    <a:pt x="244" y="1181"/>
                  </a:cubicBezTo>
                  <a:cubicBezTo>
                    <a:pt x="244" y="1888"/>
                    <a:pt x="209" y="2884"/>
                    <a:pt x="128" y="3984"/>
                  </a:cubicBezTo>
                  <a:cubicBezTo>
                    <a:pt x="58" y="5085"/>
                    <a:pt x="0" y="6092"/>
                    <a:pt x="0" y="6810"/>
                  </a:cubicBezTo>
                  <a:cubicBezTo>
                    <a:pt x="0" y="7169"/>
                    <a:pt x="0" y="7459"/>
                    <a:pt x="12" y="7667"/>
                  </a:cubicBezTo>
                  <a:cubicBezTo>
                    <a:pt x="35" y="7772"/>
                    <a:pt x="35" y="7841"/>
                    <a:pt x="35" y="7899"/>
                  </a:cubicBezTo>
                  <a:cubicBezTo>
                    <a:pt x="47" y="7957"/>
                    <a:pt x="47" y="7980"/>
                    <a:pt x="47" y="7980"/>
                  </a:cubicBezTo>
                  <a:lnTo>
                    <a:pt x="47" y="7899"/>
                  </a:lnTo>
                  <a:lnTo>
                    <a:pt x="47" y="7667"/>
                  </a:lnTo>
                  <a:cubicBezTo>
                    <a:pt x="47" y="7459"/>
                    <a:pt x="47" y="7169"/>
                    <a:pt x="58" y="6810"/>
                  </a:cubicBezTo>
                  <a:cubicBezTo>
                    <a:pt x="70" y="6104"/>
                    <a:pt x="128" y="5108"/>
                    <a:pt x="209" y="4007"/>
                  </a:cubicBezTo>
                  <a:cubicBezTo>
                    <a:pt x="278" y="2896"/>
                    <a:pt x="301" y="1900"/>
                    <a:pt x="290" y="1181"/>
                  </a:cubicBezTo>
                  <a:cubicBezTo>
                    <a:pt x="290" y="822"/>
                    <a:pt x="278" y="533"/>
                    <a:pt x="267" y="324"/>
                  </a:cubicBezTo>
                  <a:cubicBezTo>
                    <a:pt x="267" y="220"/>
                    <a:pt x="244" y="151"/>
                    <a:pt x="244" y="93"/>
                  </a:cubicBezTo>
                  <a:cubicBezTo>
                    <a:pt x="232" y="35"/>
                    <a:pt x="232" y="0"/>
                    <a:pt x="232"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2777;p45">
              <a:extLst>
                <a:ext uri="{FF2B5EF4-FFF2-40B4-BE49-F238E27FC236}">
                  <a16:creationId xmlns:a16="http://schemas.microsoft.com/office/drawing/2014/main" id="{343A06A5-AC63-E301-E8EE-D660EA0FD3AC}"/>
                </a:ext>
              </a:extLst>
            </p:cNvPr>
            <p:cNvSpPr/>
            <p:nvPr/>
          </p:nvSpPr>
          <p:spPr>
            <a:xfrm>
              <a:off x="2000162" y="2228577"/>
              <a:ext cx="72286" cy="269137"/>
            </a:xfrm>
            <a:custGeom>
              <a:avLst/>
              <a:gdLst/>
              <a:ahLst/>
              <a:cxnLst/>
              <a:rect l="l" t="t" r="r" b="b"/>
              <a:pathLst>
                <a:path w="1055" h="3928" extrusionOk="0">
                  <a:moveTo>
                    <a:pt x="0" y="1"/>
                  </a:moveTo>
                  <a:lnTo>
                    <a:pt x="70" y="151"/>
                  </a:lnTo>
                  <a:cubicBezTo>
                    <a:pt x="128" y="233"/>
                    <a:pt x="185" y="371"/>
                    <a:pt x="278" y="545"/>
                  </a:cubicBezTo>
                  <a:cubicBezTo>
                    <a:pt x="429" y="870"/>
                    <a:pt x="637" y="1356"/>
                    <a:pt x="776" y="1900"/>
                  </a:cubicBezTo>
                  <a:cubicBezTo>
                    <a:pt x="927" y="2456"/>
                    <a:pt x="985" y="2954"/>
                    <a:pt x="1008" y="3336"/>
                  </a:cubicBezTo>
                  <a:cubicBezTo>
                    <a:pt x="1008" y="3510"/>
                    <a:pt x="1031" y="3672"/>
                    <a:pt x="1031" y="3765"/>
                  </a:cubicBezTo>
                  <a:cubicBezTo>
                    <a:pt x="1031" y="3869"/>
                    <a:pt x="1043" y="3927"/>
                    <a:pt x="1043" y="3927"/>
                  </a:cubicBezTo>
                  <a:cubicBezTo>
                    <a:pt x="1043" y="3927"/>
                    <a:pt x="1054" y="3869"/>
                    <a:pt x="1043" y="3753"/>
                  </a:cubicBezTo>
                  <a:lnTo>
                    <a:pt x="1043" y="3302"/>
                  </a:lnTo>
                  <a:cubicBezTo>
                    <a:pt x="1031" y="2943"/>
                    <a:pt x="973" y="2421"/>
                    <a:pt x="822" y="1877"/>
                  </a:cubicBezTo>
                  <a:cubicBezTo>
                    <a:pt x="683" y="1321"/>
                    <a:pt x="475" y="846"/>
                    <a:pt x="301" y="510"/>
                  </a:cubicBezTo>
                  <a:cubicBezTo>
                    <a:pt x="220" y="348"/>
                    <a:pt x="139" y="221"/>
                    <a:pt x="81" y="140"/>
                  </a:cubicBezTo>
                  <a:cubicBezTo>
                    <a:pt x="46" y="47"/>
                    <a:pt x="0" y="1"/>
                    <a:pt x="0"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08" name="Google Shape;2778;p45">
            <a:extLst>
              <a:ext uri="{FF2B5EF4-FFF2-40B4-BE49-F238E27FC236}">
                <a16:creationId xmlns:a16="http://schemas.microsoft.com/office/drawing/2014/main" id="{FE944DD7-8673-4A13-ADDF-532C5A68AB78}"/>
              </a:ext>
            </a:extLst>
          </p:cNvPr>
          <p:cNvSpPr/>
          <p:nvPr/>
        </p:nvSpPr>
        <p:spPr>
          <a:xfrm>
            <a:off x="4272978" y="1312177"/>
            <a:ext cx="4193552" cy="1113790"/>
          </a:xfrm>
          <a:prstGeom prst="roundRect">
            <a:avLst>
              <a:gd name="adj" fmla="val 17958"/>
            </a:avLst>
          </a:prstGeom>
          <a:solidFill>
            <a:srgbClr val="86D3B1">
              <a:lumMod val="20000"/>
              <a:lumOff val="8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a:latin typeface="Times New Roman" panose="02020603050405020304" pitchFamily="18" charset="0"/>
                <a:cs typeface="Times New Roman" panose="02020603050405020304" pitchFamily="18" charset="0"/>
              </a:rPr>
              <a:t>a. Thành ngữ: đi đời nhà ma =&gt; thay: mất</a:t>
            </a:r>
          </a:p>
        </p:txBody>
      </p:sp>
      <p:sp>
        <p:nvSpPr>
          <p:cNvPr id="709" name="Google Shape;2779;p45">
            <a:extLst>
              <a:ext uri="{FF2B5EF4-FFF2-40B4-BE49-F238E27FC236}">
                <a16:creationId xmlns:a16="http://schemas.microsoft.com/office/drawing/2014/main" id="{1E92B550-A456-5D97-422D-D881CCE97ACF}"/>
              </a:ext>
            </a:extLst>
          </p:cNvPr>
          <p:cNvSpPr/>
          <p:nvPr/>
        </p:nvSpPr>
        <p:spPr>
          <a:xfrm>
            <a:off x="4281137" y="2813778"/>
            <a:ext cx="4193552" cy="1520244"/>
          </a:xfrm>
          <a:prstGeom prst="roundRect">
            <a:avLst>
              <a:gd name="adj" fmla="val 7650"/>
            </a:avLst>
          </a:prstGeom>
          <a:solidFill>
            <a:srgbClr val="5FC5C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i="1">
                <a:latin typeface="Times New Roman" panose="02020603050405020304" pitchFamily="18" charset="0"/>
                <a:cs typeface="Times New Roman" panose="02020603050405020304" pitchFamily="18" charset="0"/>
              </a:rPr>
              <a:t>"Thành ra có bao nhiêu gỗ hỏng bỏ hết và biết bao nhiêu vốn liếng mất sạch."</a:t>
            </a:r>
          </a:p>
        </p:txBody>
      </p:sp>
      <p:cxnSp>
        <p:nvCxnSpPr>
          <p:cNvPr id="710" name="Google Shape;2780;p45">
            <a:extLst>
              <a:ext uri="{FF2B5EF4-FFF2-40B4-BE49-F238E27FC236}">
                <a16:creationId xmlns:a16="http://schemas.microsoft.com/office/drawing/2014/main" id="{2EEB9E9B-5103-2FBA-E758-DDCAA7B65679}"/>
              </a:ext>
            </a:extLst>
          </p:cNvPr>
          <p:cNvCxnSpPr>
            <a:cxnSpLocks/>
            <a:stCxn id="708" idx="1"/>
            <a:endCxn id="709" idx="1"/>
          </p:cNvCxnSpPr>
          <p:nvPr/>
        </p:nvCxnSpPr>
        <p:spPr>
          <a:xfrm rot="10800000" flipH="1" flipV="1">
            <a:off x="4272977" y="1869072"/>
            <a:ext cx="8159" cy="1704828"/>
          </a:xfrm>
          <a:prstGeom prst="bentConnector3">
            <a:avLst>
              <a:gd name="adj1" fmla="val -2801814"/>
            </a:avLst>
          </a:prstGeom>
          <a:noFill/>
          <a:ln w="19050" cap="flat" cmpd="sng">
            <a:solidFill>
              <a:srgbClr val="000000"/>
            </a:solidFill>
            <a:prstDash val="solid"/>
            <a:round/>
            <a:headEnd type="none" w="med" len="med"/>
            <a:tailEnd type="none" w="med" len="med"/>
          </a:ln>
        </p:spPr>
      </p:cxnSp>
    </p:spTree>
    <p:extLst>
      <p:ext uri="{BB962C8B-B14F-4D97-AF65-F5344CB8AC3E}">
        <p14:creationId xmlns:p14="http://schemas.microsoft.com/office/powerpoint/2010/main" val="2972728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08"/>
                                        </p:tgtEl>
                                        <p:attrNameLst>
                                          <p:attrName>style.visibility</p:attrName>
                                        </p:attrNameLst>
                                      </p:cBhvr>
                                      <p:to>
                                        <p:strVal val="visible"/>
                                      </p:to>
                                    </p:set>
                                    <p:animEffect transition="in" filter="barn(inVertical)">
                                      <p:cBhvr>
                                        <p:cTn id="13" dur="500"/>
                                        <p:tgtEl>
                                          <p:spTgt spid="70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10"/>
                                        </p:tgtEl>
                                        <p:attrNameLst>
                                          <p:attrName>style.visibility</p:attrName>
                                        </p:attrNameLst>
                                      </p:cBhvr>
                                      <p:to>
                                        <p:strVal val="visible"/>
                                      </p:to>
                                    </p:set>
                                    <p:animEffect transition="in" filter="barn(inVertical)">
                                      <p:cBhvr>
                                        <p:cTn id="18" dur="500"/>
                                        <p:tgtEl>
                                          <p:spTgt spid="710"/>
                                        </p:tgtEl>
                                      </p:cBhvr>
                                    </p:animEffec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709"/>
                                        </p:tgtEl>
                                        <p:attrNameLst>
                                          <p:attrName>style.visibility</p:attrName>
                                        </p:attrNameLst>
                                      </p:cBhvr>
                                      <p:to>
                                        <p:strVal val="visible"/>
                                      </p:to>
                                    </p:set>
                                    <p:animEffect transition="in" filter="barn(inVertical)">
                                      <p:cBhvr>
                                        <p:cTn id="22" dur="500"/>
                                        <p:tgtEl>
                                          <p:spTgt spid="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8" grpId="0" animBg="1"/>
      <p:bldP spid="70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224603" y="128053"/>
            <a:ext cx="7320468" cy="624600"/>
          </a:xfrm>
          <a:prstGeom prst="rect">
            <a:avLst/>
          </a:prstGeom>
        </p:spPr>
        <p:txBody>
          <a:bodyPr spcFirstLastPara="1" wrap="square" lIns="91425" tIns="91425" rIns="91425" bIns="91425" anchor="t" anchorCtr="0">
            <a:noAutofit/>
          </a:bodyPr>
          <a:lstStyle/>
          <a:p>
            <a:r>
              <a:rPr lang="en-US" sz="2800">
                <a:latin typeface="Times New Roman" panose="02020603050405020304" pitchFamily="18" charset="0"/>
                <a:cs typeface="Times New Roman" panose="02020603050405020304" pitchFamily="18" charset="0"/>
              </a:rPr>
              <a:t>1. Bài 1</a:t>
            </a:r>
            <a:endParaRPr sz="40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221283" y="284665"/>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91146" y="207124"/>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oogle Shape;2669;p45">
            <a:extLst>
              <a:ext uri="{FF2B5EF4-FFF2-40B4-BE49-F238E27FC236}">
                <a16:creationId xmlns:a16="http://schemas.microsoft.com/office/drawing/2014/main" id="{043BA1FB-8C57-BEDD-34E6-7D69BC72A764}"/>
              </a:ext>
            </a:extLst>
          </p:cNvPr>
          <p:cNvGrpSpPr/>
          <p:nvPr/>
        </p:nvGrpSpPr>
        <p:grpSpPr>
          <a:xfrm>
            <a:off x="1084071" y="1611892"/>
            <a:ext cx="2275958" cy="3550243"/>
            <a:chOff x="1501775" y="1578487"/>
            <a:chExt cx="1864133" cy="3074141"/>
          </a:xfrm>
        </p:grpSpPr>
        <p:sp>
          <p:nvSpPr>
            <p:cNvPr id="3" name="Google Shape;2670;p45">
              <a:extLst>
                <a:ext uri="{FF2B5EF4-FFF2-40B4-BE49-F238E27FC236}">
                  <a16:creationId xmlns:a16="http://schemas.microsoft.com/office/drawing/2014/main" id="{BB0E025C-0969-C103-2569-D32504509BAB}"/>
                </a:ext>
              </a:extLst>
            </p:cNvPr>
            <p:cNvSpPr/>
            <p:nvPr/>
          </p:nvSpPr>
          <p:spPr>
            <a:xfrm rot="10800000" flipH="1">
              <a:off x="1534599" y="4490575"/>
              <a:ext cx="1821678" cy="14825"/>
            </a:xfrm>
            <a:custGeom>
              <a:avLst/>
              <a:gdLst/>
              <a:ahLst/>
              <a:cxnLst/>
              <a:rect l="l" t="t" r="r" b="b"/>
              <a:pathLst>
                <a:path w="46884" h="59" extrusionOk="0">
                  <a:moveTo>
                    <a:pt x="23454" y="1"/>
                  </a:moveTo>
                  <a:cubicBezTo>
                    <a:pt x="10494" y="1"/>
                    <a:pt x="1" y="13"/>
                    <a:pt x="1" y="36"/>
                  </a:cubicBezTo>
                  <a:cubicBezTo>
                    <a:pt x="1" y="47"/>
                    <a:pt x="10494" y="59"/>
                    <a:pt x="23454" y="59"/>
                  </a:cubicBezTo>
                  <a:cubicBezTo>
                    <a:pt x="36391" y="59"/>
                    <a:pt x="46884" y="47"/>
                    <a:pt x="46884" y="36"/>
                  </a:cubicBezTo>
                  <a:cubicBezTo>
                    <a:pt x="46884" y="13"/>
                    <a:pt x="36391" y="1"/>
                    <a:pt x="23454"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2671;p45">
              <a:extLst>
                <a:ext uri="{FF2B5EF4-FFF2-40B4-BE49-F238E27FC236}">
                  <a16:creationId xmlns:a16="http://schemas.microsoft.com/office/drawing/2014/main" id="{1913C96E-B89C-E148-297C-BDE4CCCEA0DF}"/>
                </a:ext>
              </a:extLst>
            </p:cNvPr>
            <p:cNvSpPr/>
            <p:nvPr/>
          </p:nvSpPr>
          <p:spPr>
            <a:xfrm>
              <a:off x="1966041" y="3833166"/>
              <a:ext cx="65092" cy="123880"/>
            </a:xfrm>
            <a:custGeom>
              <a:avLst/>
              <a:gdLst/>
              <a:ahLst/>
              <a:cxnLst/>
              <a:rect l="l" t="t" r="r" b="b"/>
              <a:pathLst>
                <a:path w="950" h="1808" extrusionOk="0">
                  <a:moveTo>
                    <a:pt x="730" y="0"/>
                  </a:moveTo>
                  <a:cubicBezTo>
                    <a:pt x="730" y="0"/>
                    <a:pt x="0" y="707"/>
                    <a:pt x="0" y="1807"/>
                  </a:cubicBezTo>
                  <a:cubicBezTo>
                    <a:pt x="0" y="1807"/>
                    <a:pt x="950" y="915"/>
                    <a:pt x="730"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2672;p45">
              <a:extLst>
                <a:ext uri="{FF2B5EF4-FFF2-40B4-BE49-F238E27FC236}">
                  <a16:creationId xmlns:a16="http://schemas.microsoft.com/office/drawing/2014/main" id="{C7CF05E6-1B4E-6AC1-478A-86746B223648}"/>
                </a:ext>
              </a:extLst>
            </p:cNvPr>
            <p:cNvSpPr/>
            <p:nvPr/>
          </p:nvSpPr>
          <p:spPr>
            <a:xfrm>
              <a:off x="2037435" y="3907849"/>
              <a:ext cx="133404" cy="28640"/>
            </a:xfrm>
            <a:custGeom>
              <a:avLst/>
              <a:gdLst/>
              <a:ahLst/>
              <a:cxnLst/>
              <a:rect l="l" t="t" r="r" b="b"/>
              <a:pathLst>
                <a:path w="1947" h="418" extrusionOk="0">
                  <a:moveTo>
                    <a:pt x="1042" y="1"/>
                  </a:moveTo>
                  <a:cubicBezTo>
                    <a:pt x="735" y="1"/>
                    <a:pt x="374" y="51"/>
                    <a:pt x="0" y="207"/>
                  </a:cubicBezTo>
                  <a:cubicBezTo>
                    <a:pt x="0" y="207"/>
                    <a:pt x="497" y="418"/>
                    <a:pt x="1049" y="418"/>
                  </a:cubicBezTo>
                  <a:cubicBezTo>
                    <a:pt x="1357" y="418"/>
                    <a:pt x="1681" y="353"/>
                    <a:pt x="1946" y="150"/>
                  </a:cubicBezTo>
                  <a:cubicBezTo>
                    <a:pt x="1946" y="150"/>
                    <a:pt x="1574" y="1"/>
                    <a:pt x="1042"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2673;p45">
              <a:extLst>
                <a:ext uri="{FF2B5EF4-FFF2-40B4-BE49-F238E27FC236}">
                  <a16:creationId xmlns:a16="http://schemas.microsoft.com/office/drawing/2014/main" id="{79D09B4D-D590-B059-7BC9-CD3F5FC4FAC0}"/>
                </a:ext>
              </a:extLst>
            </p:cNvPr>
            <p:cNvSpPr/>
            <p:nvPr/>
          </p:nvSpPr>
          <p:spPr>
            <a:xfrm>
              <a:off x="2035037" y="3778422"/>
              <a:ext cx="51662" cy="103187"/>
            </a:xfrm>
            <a:custGeom>
              <a:avLst/>
              <a:gdLst/>
              <a:ahLst/>
              <a:cxnLst/>
              <a:rect l="l" t="t" r="r" b="b"/>
              <a:pathLst>
                <a:path w="754" h="1506" extrusionOk="0">
                  <a:moveTo>
                    <a:pt x="429" y="0"/>
                  </a:moveTo>
                  <a:cubicBezTo>
                    <a:pt x="429" y="0"/>
                    <a:pt x="1" y="649"/>
                    <a:pt x="174" y="1506"/>
                  </a:cubicBezTo>
                  <a:cubicBezTo>
                    <a:pt x="174" y="1506"/>
                    <a:pt x="754" y="672"/>
                    <a:pt x="429"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2674;p45">
              <a:extLst>
                <a:ext uri="{FF2B5EF4-FFF2-40B4-BE49-F238E27FC236}">
                  <a16:creationId xmlns:a16="http://schemas.microsoft.com/office/drawing/2014/main" id="{D05816F1-71F9-4047-8D68-4EA3A211E23A}"/>
                </a:ext>
              </a:extLst>
            </p:cNvPr>
            <p:cNvSpPr/>
            <p:nvPr/>
          </p:nvSpPr>
          <p:spPr>
            <a:xfrm>
              <a:off x="1766864" y="3737106"/>
              <a:ext cx="161907" cy="119906"/>
            </a:xfrm>
            <a:custGeom>
              <a:avLst/>
              <a:gdLst/>
              <a:ahLst/>
              <a:cxnLst/>
              <a:rect l="l" t="t" r="r" b="b"/>
              <a:pathLst>
                <a:path w="2363" h="1750" extrusionOk="0">
                  <a:moveTo>
                    <a:pt x="0" y="1"/>
                  </a:moveTo>
                  <a:cubicBezTo>
                    <a:pt x="0" y="1"/>
                    <a:pt x="1054" y="1750"/>
                    <a:pt x="2363" y="1750"/>
                  </a:cubicBezTo>
                  <a:cubicBezTo>
                    <a:pt x="2363" y="1750"/>
                    <a:pt x="1540" y="406"/>
                    <a:pt x="0"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2675;p45">
              <a:extLst>
                <a:ext uri="{FF2B5EF4-FFF2-40B4-BE49-F238E27FC236}">
                  <a16:creationId xmlns:a16="http://schemas.microsoft.com/office/drawing/2014/main" id="{C907D313-F281-CF5F-B0D1-79691E9CD527}"/>
                </a:ext>
              </a:extLst>
            </p:cNvPr>
            <p:cNvSpPr/>
            <p:nvPr/>
          </p:nvSpPr>
          <p:spPr>
            <a:xfrm>
              <a:off x="1929522" y="3538751"/>
              <a:ext cx="111958" cy="242072"/>
            </a:xfrm>
            <a:custGeom>
              <a:avLst/>
              <a:gdLst/>
              <a:ahLst/>
              <a:cxnLst/>
              <a:rect l="l" t="t" r="r" b="b"/>
              <a:pathLst>
                <a:path w="1634" h="3533" extrusionOk="0">
                  <a:moveTo>
                    <a:pt x="1633" y="0"/>
                  </a:moveTo>
                  <a:lnTo>
                    <a:pt x="1633" y="0"/>
                  </a:lnTo>
                  <a:cubicBezTo>
                    <a:pt x="1633" y="1"/>
                    <a:pt x="0" y="1865"/>
                    <a:pt x="93" y="3533"/>
                  </a:cubicBezTo>
                  <a:cubicBezTo>
                    <a:pt x="93" y="3533"/>
                    <a:pt x="1390" y="2050"/>
                    <a:pt x="1633"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2676;p45">
              <a:extLst>
                <a:ext uri="{FF2B5EF4-FFF2-40B4-BE49-F238E27FC236}">
                  <a16:creationId xmlns:a16="http://schemas.microsoft.com/office/drawing/2014/main" id="{CE4FA0EA-A8D1-FE98-D0BD-472F8E083455}"/>
                </a:ext>
              </a:extLst>
            </p:cNvPr>
            <p:cNvSpPr/>
            <p:nvPr/>
          </p:nvSpPr>
          <p:spPr>
            <a:xfrm>
              <a:off x="1880327" y="3456188"/>
              <a:ext cx="60364" cy="162798"/>
            </a:xfrm>
            <a:custGeom>
              <a:avLst/>
              <a:gdLst/>
              <a:ahLst/>
              <a:cxnLst/>
              <a:rect l="l" t="t" r="r" b="b"/>
              <a:pathLst>
                <a:path w="881" h="2376" extrusionOk="0">
                  <a:moveTo>
                    <a:pt x="811" y="1"/>
                  </a:moveTo>
                  <a:cubicBezTo>
                    <a:pt x="811" y="1"/>
                    <a:pt x="0" y="1321"/>
                    <a:pt x="232" y="2375"/>
                  </a:cubicBezTo>
                  <a:cubicBezTo>
                    <a:pt x="232" y="2375"/>
                    <a:pt x="881" y="1344"/>
                    <a:pt x="811"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2677;p45">
              <a:extLst>
                <a:ext uri="{FF2B5EF4-FFF2-40B4-BE49-F238E27FC236}">
                  <a16:creationId xmlns:a16="http://schemas.microsoft.com/office/drawing/2014/main" id="{49C409C0-FA90-9704-8D2F-B64B05561829}"/>
                </a:ext>
              </a:extLst>
            </p:cNvPr>
            <p:cNvSpPr/>
            <p:nvPr/>
          </p:nvSpPr>
          <p:spPr>
            <a:xfrm>
              <a:off x="1763644" y="3595893"/>
              <a:ext cx="128676" cy="91334"/>
            </a:xfrm>
            <a:custGeom>
              <a:avLst/>
              <a:gdLst/>
              <a:ahLst/>
              <a:cxnLst/>
              <a:rect l="l" t="t" r="r" b="b"/>
              <a:pathLst>
                <a:path w="1878" h="1333" extrusionOk="0">
                  <a:moveTo>
                    <a:pt x="1" y="0"/>
                  </a:moveTo>
                  <a:lnTo>
                    <a:pt x="1" y="0"/>
                  </a:lnTo>
                  <a:cubicBezTo>
                    <a:pt x="1" y="0"/>
                    <a:pt x="661" y="1205"/>
                    <a:pt x="1877" y="1332"/>
                  </a:cubicBezTo>
                  <a:cubicBezTo>
                    <a:pt x="1877" y="1332"/>
                    <a:pt x="1472" y="406"/>
                    <a:pt x="1"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2678;p45">
              <a:extLst>
                <a:ext uri="{FF2B5EF4-FFF2-40B4-BE49-F238E27FC236}">
                  <a16:creationId xmlns:a16="http://schemas.microsoft.com/office/drawing/2014/main" id="{12880DB5-A82D-95AB-2767-B62A9D560BAF}"/>
                </a:ext>
              </a:extLst>
            </p:cNvPr>
            <p:cNvSpPr/>
            <p:nvPr/>
          </p:nvSpPr>
          <p:spPr>
            <a:xfrm>
              <a:off x="1713696" y="4007815"/>
              <a:ext cx="131005" cy="32477"/>
            </a:xfrm>
            <a:custGeom>
              <a:avLst/>
              <a:gdLst/>
              <a:ahLst/>
              <a:cxnLst/>
              <a:rect l="l" t="t" r="r" b="b"/>
              <a:pathLst>
                <a:path w="1912" h="474" extrusionOk="0">
                  <a:moveTo>
                    <a:pt x="1429" y="1"/>
                  </a:moveTo>
                  <a:cubicBezTo>
                    <a:pt x="1057" y="1"/>
                    <a:pt x="519" y="74"/>
                    <a:pt x="0" y="405"/>
                  </a:cubicBezTo>
                  <a:cubicBezTo>
                    <a:pt x="0" y="405"/>
                    <a:pt x="285" y="473"/>
                    <a:pt x="654" y="473"/>
                  </a:cubicBezTo>
                  <a:cubicBezTo>
                    <a:pt x="1059" y="473"/>
                    <a:pt x="1566" y="391"/>
                    <a:pt x="1911" y="46"/>
                  </a:cubicBezTo>
                  <a:cubicBezTo>
                    <a:pt x="1911" y="46"/>
                    <a:pt x="1721" y="1"/>
                    <a:pt x="1429"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679;p45">
              <a:extLst>
                <a:ext uri="{FF2B5EF4-FFF2-40B4-BE49-F238E27FC236}">
                  <a16:creationId xmlns:a16="http://schemas.microsoft.com/office/drawing/2014/main" id="{30B4F9AE-1704-87E8-E1F0-EDDD0AA6B2E4}"/>
                </a:ext>
              </a:extLst>
            </p:cNvPr>
            <p:cNvSpPr/>
            <p:nvPr/>
          </p:nvSpPr>
          <p:spPr>
            <a:xfrm>
              <a:off x="1873202" y="4072015"/>
              <a:ext cx="55568" cy="62762"/>
            </a:xfrm>
            <a:custGeom>
              <a:avLst/>
              <a:gdLst/>
              <a:ahLst/>
              <a:cxnLst/>
              <a:rect l="l" t="t" r="r" b="b"/>
              <a:pathLst>
                <a:path w="811" h="916" extrusionOk="0">
                  <a:moveTo>
                    <a:pt x="811" y="0"/>
                  </a:moveTo>
                  <a:cubicBezTo>
                    <a:pt x="811" y="1"/>
                    <a:pt x="46" y="360"/>
                    <a:pt x="0" y="915"/>
                  </a:cubicBezTo>
                  <a:cubicBezTo>
                    <a:pt x="0" y="915"/>
                    <a:pt x="579" y="637"/>
                    <a:pt x="811"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680;p45">
              <a:extLst>
                <a:ext uri="{FF2B5EF4-FFF2-40B4-BE49-F238E27FC236}">
                  <a16:creationId xmlns:a16="http://schemas.microsoft.com/office/drawing/2014/main" id="{09D1F61A-0416-804D-DC4C-4175D491C73C}"/>
                </a:ext>
              </a:extLst>
            </p:cNvPr>
            <p:cNvSpPr/>
            <p:nvPr/>
          </p:nvSpPr>
          <p:spPr>
            <a:xfrm>
              <a:off x="1818389" y="4056325"/>
              <a:ext cx="99282" cy="23433"/>
            </a:xfrm>
            <a:custGeom>
              <a:avLst/>
              <a:gdLst/>
              <a:ahLst/>
              <a:cxnLst/>
              <a:rect l="l" t="t" r="r" b="b"/>
              <a:pathLst>
                <a:path w="1449" h="342" extrusionOk="0">
                  <a:moveTo>
                    <a:pt x="921" y="1"/>
                  </a:moveTo>
                  <a:cubicBezTo>
                    <a:pt x="612" y="1"/>
                    <a:pt x="238" y="61"/>
                    <a:pt x="1" y="311"/>
                  </a:cubicBezTo>
                  <a:cubicBezTo>
                    <a:pt x="1" y="311"/>
                    <a:pt x="145" y="342"/>
                    <a:pt x="365" y="342"/>
                  </a:cubicBezTo>
                  <a:cubicBezTo>
                    <a:pt x="649" y="342"/>
                    <a:pt x="1058" y="290"/>
                    <a:pt x="1449" y="56"/>
                  </a:cubicBezTo>
                  <a:cubicBezTo>
                    <a:pt x="1449" y="56"/>
                    <a:pt x="1214" y="1"/>
                    <a:pt x="921"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681;p45">
              <a:extLst>
                <a:ext uri="{FF2B5EF4-FFF2-40B4-BE49-F238E27FC236}">
                  <a16:creationId xmlns:a16="http://schemas.microsoft.com/office/drawing/2014/main" id="{202D78D3-76B3-F8C9-89C1-EC434E8E8C03}"/>
                </a:ext>
              </a:extLst>
            </p:cNvPr>
            <p:cNvSpPr/>
            <p:nvPr/>
          </p:nvSpPr>
          <p:spPr>
            <a:xfrm>
              <a:off x="1869228" y="3568898"/>
              <a:ext cx="92910" cy="645229"/>
            </a:xfrm>
            <a:custGeom>
              <a:avLst/>
              <a:gdLst/>
              <a:ahLst/>
              <a:cxnLst/>
              <a:rect l="l" t="t" r="r" b="b"/>
              <a:pathLst>
                <a:path w="1356" h="9417" extrusionOk="0">
                  <a:moveTo>
                    <a:pt x="0" y="1"/>
                  </a:moveTo>
                  <a:lnTo>
                    <a:pt x="0" y="35"/>
                  </a:lnTo>
                  <a:cubicBezTo>
                    <a:pt x="0" y="47"/>
                    <a:pt x="12" y="82"/>
                    <a:pt x="12" y="105"/>
                  </a:cubicBezTo>
                  <a:cubicBezTo>
                    <a:pt x="23" y="174"/>
                    <a:pt x="58" y="267"/>
                    <a:pt x="81" y="383"/>
                  </a:cubicBezTo>
                  <a:cubicBezTo>
                    <a:pt x="139" y="614"/>
                    <a:pt x="243" y="950"/>
                    <a:pt x="348" y="1367"/>
                  </a:cubicBezTo>
                  <a:cubicBezTo>
                    <a:pt x="568" y="2190"/>
                    <a:pt x="822" y="3359"/>
                    <a:pt x="1008" y="4668"/>
                  </a:cubicBezTo>
                  <a:cubicBezTo>
                    <a:pt x="1112" y="5317"/>
                    <a:pt x="1181" y="5942"/>
                    <a:pt x="1228" y="6510"/>
                  </a:cubicBezTo>
                  <a:cubicBezTo>
                    <a:pt x="1274" y="7089"/>
                    <a:pt x="1297" y="7587"/>
                    <a:pt x="1320" y="8027"/>
                  </a:cubicBezTo>
                  <a:cubicBezTo>
                    <a:pt x="1332" y="8247"/>
                    <a:pt x="1332" y="8432"/>
                    <a:pt x="1332" y="8606"/>
                  </a:cubicBezTo>
                  <a:lnTo>
                    <a:pt x="1332" y="9034"/>
                  </a:lnTo>
                  <a:lnTo>
                    <a:pt x="1332" y="9312"/>
                  </a:lnTo>
                  <a:lnTo>
                    <a:pt x="1332" y="9382"/>
                  </a:lnTo>
                  <a:lnTo>
                    <a:pt x="1332" y="9417"/>
                  </a:lnTo>
                  <a:cubicBezTo>
                    <a:pt x="1332" y="9417"/>
                    <a:pt x="1332" y="9405"/>
                    <a:pt x="1344" y="9393"/>
                  </a:cubicBezTo>
                  <a:lnTo>
                    <a:pt x="1344" y="9324"/>
                  </a:lnTo>
                  <a:cubicBezTo>
                    <a:pt x="1344" y="9266"/>
                    <a:pt x="1355" y="9162"/>
                    <a:pt x="1355" y="9046"/>
                  </a:cubicBezTo>
                  <a:lnTo>
                    <a:pt x="1355" y="8617"/>
                  </a:lnTo>
                  <a:lnTo>
                    <a:pt x="1355" y="8038"/>
                  </a:lnTo>
                  <a:cubicBezTo>
                    <a:pt x="1355" y="7598"/>
                    <a:pt x="1332" y="7077"/>
                    <a:pt x="1286" y="6521"/>
                  </a:cubicBezTo>
                  <a:cubicBezTo>
                    <a:pt x="1239" y="5942"/>
                    <a:pt x="1181" y="5317"/>
                    <a:pt x="1089" y="4668"/>
                  </a:cubicBezTo>
                  <a:cubicBezTo>
                    <a:pt x="892" y="3348"/>
                    <a:pt x="626" y="2190"/>
                    <a:pt x="406" y="1344"/>
                  </a:cubicBezTo>
                  <a:cubicBezTo>
                    <a:pt x="301" y="927"/>
                    <a:pt x="197" y="603"/>
                    <a:pt x="128" y="371"/>
                  </a:cubicBezTo>
                  <a:cubicBezTo>
                    <a:pt x="81" y="267"/>
                    <a:pt x="58" y="174"/>
                    <a:pt x="46" y="105"/>
                  </a:cubicBezTo>
                  <a:cubicBezTo>
                    <a:pt x="23" y="82"/>
                    <a:pt x="12" y="47"/>
                    <a:pt x="12" y="35"/>
                  </a:cubicBezTo>
                  <a:cubicBezTo>
                    <a:pt x="0" y="24"/>
                    <a:pt x="0" y="1"/>
                    <a:pt x="0"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682;p45">
              <a:extLst>
                <a:ext uri="{FF2B5EF4-FFF2-40B4-BE49-F238E27FC236}">
                  <a16:creationId xmlns:a16="http://schemas.microsoft.com/office/drawing/2014/main" id="{166B9BDA-833B-F9BB-9173-92A294265C83}"/>
                </a:ext>
              </a:extLst>
            </p:cNvPr>
            <p:cNvSpPr/>
            <p:nvPr/>
          </p:nvSpPr>
          <p:spPr>
            <a:xfrm>
              <a:off x="1807289" y="3972803"/>
              <a:ext cx="149300" cy="102502"/>
            </a:xfrm>
            <a:custGeom>
              <a:avLst/>
              <a:gdLst/>
              <a:ahLst/>
              <a:cxnLst/>
              <a:rect l="l" t="t" r="r" b="b"/>
              <a:pathLst>
                <a:path w="2179" h="1496" extrusionOk="0">
                  <a:moveTo>
                    <a:pt x="2" y="0"/>
                  </a:moveTo>
                  <a:cubicBezTo>
                    <a:pt x="2" y="0"/>
                    <a:pt x="1" y="1"/>
                    <a:pt x="1" y="1"/>
                  </a:cubicBezTo>
                  <a:cubicBezTo>
                    <a:pt x="1" y="12"/>
                    <a:pt x="464" y="348"/>
                    <a:pt x="1078" y="765"/>
                  </a:cubicBezTo>
                  <a:cubicBezTo>
                    <a:pt x="1669" y="1186"/>
                    <a:pt x="2149" y="1495"/>
                    <a:pt x="2177" y="1495"/>
                  </a:cubicBezTo>
                  <a:cubicBezTo>
                    <a:pt x="2178" y="1495"/>
                    <a:pt x="2178" y="1495"/>
                    <a:pt x="2178" y="1495"/>
                  </a:cubicBezTo>
                  <a:cubicBezTo>
                    <a:pt x="2178" y="1483"/>
                    <a:pt x="1692" y="1136"/>
                    <a:pt x="1101" y="730"/>
                  </a:cubicBezTo>
                  <a:cubicBezTo>
                    <a:pt x="510" y="310"/>
                    <a:pt x="41" y="0"/>
                    <a:pt x="2"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683;p45">
              <a:extLst>
                <a:ext uri="{FF2B5EF4-FFF2-40B4-BE49-F238E27FC236}">
                  <a16:creationId xmlns:a16="http://schemas.microsoft.com/office/drawing/2014/main" id="{79FA7D44-CC40-1683-93C8-1FBB7AA41DE1}"/>
                </a:ext>
              </a:extLst>
            </p:cNvPr>
            <p:cNvSpPr/>
            <p:nvPr/>
          </p:nvSpPr>
          <p:spPr>
            <a:xfrm>
              <a:off x="1955695" y="3852214"/>
              <a:ext cx="139707" cy="132581"/>
            </a:xfrm>
            <a:custGeom>
              <a:avLst/>
              <a:gdLst/>
              <a:ahLst/>
              <a:cxnLst/>
              <a:rect l="l" t="t" r="r" b="b"/>
              <a:pathLst>
                <a:path w="2039" h="1935" extrusionOk="0">
                  <a:moveTo>
                    <a:pt x="2039" y="0"/>
                  </a:moveTo>
                  <a:cubicBezTo>
                    <a:pt x="2039" y="1"/>
                    <a:pt x="2004" y="24"/>
                    <a:pt x="1946" y="70"/>
                  </a:cubicBezTo>
                  <a:cubicBezTo>
                    <a:pt x="1888" y="128"/>
                    <a:pt x="1819" y="186"/>
                    <a:pt x="1726" y="267"/>
                  </a:cubicBezTo>
                  <a:cubicBezTo>
                    <a:pt x="1541" y="440"/>
                    <a:pt x="1286" y="695"/>
                    <a:pt x="1008" y="950"/>
                  </a:cubicBezTo>
                  <a:cubicBezTo>
                    <a:pt x="730" y="1216"/>
                    <a:pt x="487" y="1448"/>
                    <a:pt x="290" y="1633"/>
                  </a:cubicBezTo>
                  <a:lnTo>
                    <a:pt x="70" y="1853"/>
                  </a:lnTo>
                  <a:cubicBezTo>
                    <a:pt x="24" y="1911"/>
                    <a:pt x="1" y="1934"/>
                    <a:pt x="1" y="1934"/>
                  </a:cubicBezTo>
                  <a:cubicBezTo>
                    <a:pt x="12" y="1934"/>
                    <a:pt x="35" y="1923"/>
                    <a:pt x="70" y="1865"/>
                  </a:cubicBezTo>
                  <a:cubicBezTo>
                    <a:pt x="128" y="1819"/>
                    <a:pt x="197" y="1749"/>
                    <a:pt x="302" y="1656"/>
                  </a:cubicBezTo>
                  <a:cubicBezTo>
                    <a:pt x="487" y="1506"/>
                    <a:pt x="742" y="1251"/>
                    <a:pt x="1031" y="996"/>
                  </a:cubicBezTo>
                  <a:cubicBezTo>
                    <a:pt x="1321" y="730"/>
                    <a:pt x="1587" y="487"/>
                    <a:pt x="1761" y="301"/>
                  </a:cubicBezTo>
                  <a:cubicBezTo>
                    <a:pt x="1842" y="209"/>
                    <a:pt x="1923" y="139"/>
                    <a:pt x="1958" y="81"/>
                  </a:cubicBezTo>
                  <a:cubicBezTo>
                    <a:pt x="2004" y="24"/>
                    <a:pt x="2039" y="1"/>
                    <a:pt x="2039"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684;p45">
              <a:extLst>
                <a:ext uri="{FF2B5EF4-FFF2-40B4-BE49-F238E27FC236}">
                  <a16:creationId xmlns:a16="http://schemas.microsoft.com/office/drawing/2014/main" id="{FB5FE13D-3FFE-4560-0511-2A4649A5C63A}"/>
                </a:ext>
              </a:extLst>
            </p:cNvPr>
            <p:cNvSpPr/>
            <p:nvPr/>
          </p:nvSpPr>
          <p:spPr>
            <a:xfrm>
              <a:off x="1700198" y="3918058"/>
              <a:ext cx="122304" cy="66736"/>
            </a:xfrm>
            <a:custGeom>
              <a:avLst/>
              <a:gdLst/>
              <a:ahLst/>
              <a:cxnLst/>
              <a:rect l="l" t="t" r="r" b="b"/>
              <a:pathLst>
                <a:path w="1785" h="974" extrusionOk="0">
                  <a:moveTo>
                    <a:pt x="8" y="1"/>
                  </a:moveTo>
                  <a:cubicBezTo>
                    <a:pt x="3" y="1"/>
                    <a:pt x="0" y="1"/>
                    <a:pt x="0" y="1"/>
                  </a:cubicBezTo>
                  <a:cubicBezTo>
                    <a:pt x="683" y="943"/>
                    <a:pt x="1659" y="974"/>
                    <a:pt x="1773" y="974"/>
                  </a:cubicBezTo>
                  <a:cubicBezTo>
                    <a:pt x="1781" y="974"/>
                    <a:pt x="1785" y="973"/>
                    <a:pt x="1784" y="973"/>
                  </a:cubicBezTo>
                  <a:cubicBezTo>
                    <a:pt x="1286" y="22"/>
                    <a:pt x="111" y="1"/>
                    <a:pt x="8"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685;p45">
              <a:extLst>
                <a:ext uri="{FF2B5EF4-FFF2-40B4-BE49-F238E27FC236}">
                  <a16:creationId xmlns:a16="http://schemas.microsoft.com/office/drawing/2014/main" id="{210F1469-214D-861B-E6DC-B2255FCD32F0}"/>
                </a:ext>
              </a:extLst>
            </p:cNvPr>
            <p:cNvSpPr/>
            <p:nvPr/>
          </p:nvSpPr>
          <p:spPr>
            <a:xfrm>
              <a:off x="1816813" y="3884759"/>
              <a:ext cx="72286" cy="126209"/>
            </a:xfrm>
            <a:custGeom>
              <a:avLst/>
              <a:gdLst/>
              <a:ahLst/>
              <a:cxnLst/>
              <a:rect l="l" t="t" r="r" b="b"/>
              <a:pathLst>
                <a:path w="1055" h="1842" extrusionOk="0">
                  <a:moveTo>
                    <a:pt x="24" y="0"/>
                  </a:moveTo>
                  <a:lnTo>
                    <a:pt x="24" y="0"/>
                  </a:lnTo>
                  <a:cubicBezTo>
                    <a:pt x="1" y="1216"/>
                    <a:pt x="881" y="1842"/>
                    <a:pt x="881" y="1842"/>
                  </a:cubicBezTo>
                  <a:cubicBezTo>
                    <a:pt x="1055" y="718"/>
                    <a:pt x="24" y="0"/>
                    <a:pt x="24"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686;p45">
              <a:extLst>
                <a:ext uri="{FF2B5EF4-FFF2-40B4-BE49-F238E27FC236}">
                  <a16:creationId xmlns:a16="http://schemas.microsoft.com/office/drawing/2014/main" id="{5B7EEDCA-A418-A6A5-7401-AD59B4650D32}"/>
                </a:ext>
              </a:extLst>
            </p:cNvPr>
            <p:cNvSpPr/>
            <p:nvPr/>
          </p:nvSpPr>
          <p:spPr>
            <a:xfrm>
              <a:off x="2071556" y="3761703"/>
              <a:ext cx="115109" cy="112780"/>
            </a:xfrm>
            <a:custGeom>
              <a:avLst/>
              <a:gdLst/>
              <a:ahLst/>
              <a:cxnLst/>
              <a:rect l="l" t="t" r="r" b="b"/>
              <a:pathLst>
                <a:path w="1680" h="1646" extrusionOk="0">
                  <a:moveTo>
                    <a:pt x="1680" y="1"/>
                  </a:moveTo>
                  <a:lnTo>
                    <a:pt x="1680" y="1"/>
                  </a:lnTo>
                  <a:cubicBezTo>
                    <a:pt x="325" y="453"/>
                    <a:pt x="1" y="1646"/>
                    <a:pt x="1" y="1646"/>
                  </a:cubicBezTo>
                  <a:cubicBezTo>
                    <a:pt x="1274" y="1402"/>
                    <a:pt x="1680" y="1"/>
                    <a:pt x="1680"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687;p45">
              <a:extLst>
                <a:ext uri="{FF2B5EF4-FFF2-40B4-BE49-F238E27FC236}">
                  <a16:creationId xmlns:a16="http://schemas.microsoft.com/office/drawing/2014/main" id="{8C0CD5B7-2E04-115D-E26D-BBC448286A9F}"/>
                </a:ext>
              </a:extLst>
            </p:cNvPr>
            <p:cNvSpPr/>
            <p:nvPr/>
          </p:nvSpPr>
          <p:spPr>
            <a:xfrm>
              <a:off x="1779540" y="3403841"/>
              <a:ext cx="110382" cy="187327"/>
            </a:xfrm>
            <a:custGeom>
              <a:avLst/>
              <a:gdLst/>
              <a:ahLst/>
              <a:cxnLst/>
              <a:rect l="l" t="t" r="r" b="b"/>
              <a:pathLst>
                <a:path w="1611" h="2734" extrusionOk="0">
                  <a:moveTo>
                    <a:pt x="0" y="1"/>
                  </a:moveTo>
                  <a:lnTo>
                    <a:pt x="0" y="1"/>
                  </a:lnTo>
                  <a:cubicBezTo>
                    <a:pt x="46" y="1851"/>
                    <a:pt x="1415" y="2720"/>
                    <a:pt x="1425" y="2734"/>
                  </a:cubicBezTo>
                  <a:lnTo>
                    <a:pt x="1425" y="2734"/>
                  </a:lnTo>
                  <a:cubicBezTo>
                    <a:pt x="1610" y="1043"/>
                    <a:pt x="1" y="1"/>
                    <a:pt x="0" y="1"/>
                  </a:cubicBezTo>
                  <a:close/>
                  <a:moveTo>
                    <a:pt x="1425" y="2734"/>
                  </a:moveTo>
                  <a:cubicBezTo>
                    <a:pt x="1425" y="2734"/>
                    <a:pt x="1425" y="2734"/>
                    <a:pt x="1425" y="2734"/>
                  </a:cubicBezTo>
                  <a:cubicBezTo>
                    <a:pt x="1425" y="2734"/>
                    <a:pt x="1425" y="2734"/>
                    <a:pt x="1425" y="2734"/>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688;p45">
              <a:extLst>
                <a:ext uri="{FF2B5EF4-FFF2-40B4-BE49-F238E27FC236}">
                  <a16:creationId xmlns:a16="http://schemas.microsoft.com/office/drawing/2014/main" id="{3358DC98-BB14-870B-82B4-63FCE48653CC}"/>
                </a:ext>
              </a:extLst>
            </p:cNvPr>
            <p:cNvSpPr/>
            <p:nvPr/>
          </p:nvSpPr>
          <p:spPr>
            <a:xfrm>
              <a:off x="1991392" y="4039470"/>
              <a:ext cx="153274" cy="170677"/>
            </a:xfrm>
            <a:custGeom>
              <a:avLst/>
              <a:gdLst/>
              <a:ahLst/>
              <a:cxnLst/>
              <a:rect l="l" t="t" r="r" b="b"/>
              <a:pathLst>
                <a:path w="2237" h="2491" extrusionOk="0">
                  <a:moveTo>
                    <a:pt x="2236" y="1"/>
                  </a:moveTo>
                  <a:cubicBezTo>
                    <a:pt x="2236" y="1"/>
                    <a:pt x="2201" y="24"/>
                    <a:pt x="2120" y="70"/>
                  </a:cubicBezTo>
                  <a:cubicBezTo>
                    <a:pt x="2051" y="116"/>
                    <a:pt x="1946" y="186"/>
                    <a:pt x="1819" y="279"/>
                  </a:cubicBezTo>
                  <a:cubicBezTo>
                    <a:pt x="1576" y="464"/>
                    <a:pt x="1252" y="742"/>
                    <a:pt x="939" y="1089"/>
                  </a:cubicBezTo>
                  <a:cubicBezTo>
                    <a:pt x="615" y="1437"/>
                    <a:pt x="383" y="1796"/>
                    <a:pt x="232" y="2051"/>
                  </a:cubicBezTo>
                  <a:cubicBezTo>
                    <a:pt x="151" y="2190"/>
                    <a:pt x="93" y="2305"/>
                    <a:pt x="59" y="2375"/>
                  </a:cubicBezTo>
                  <a:cubicBezTo>
                    <a:pt x="12" y="2444"/>
                    <a:pt x="1" y="2491"/>
                    <a:pt x="1" y="2491"/>
                  </a:cubicBezTo>
                  <a:cubicBezTo>
                    <a:pt x="1" y="2491"/>
                    <a:pt x="24" y="2444"/>
                    <a:pt x="70" y="2375"/>
                  </a:cubicBezTo>
                  <a:cubicBezTo>
                    <a:pt x="117" y="2305"/>
                    <a:pt x="174" y="2201"/>
                    <a:pt x="256" y="2074"/>
                  </a:cubicBezTo>
                  <a:cubicBezTo>
                    <a:pt x="429" y="1807"/>
                    <a:pt x="672" y="1460"/>
                    <a:pt x="985" y="1112"/>
                  </a:cubicBezTo>
                  <a:cubicBezTo>
                    <a:pt x="1298" y="765"/>
                    <a:pt x="1599" y="487"/>
                    <a:pt x="1854" y="302"/>
                  </a:cubicBezTo>
                  <a:cubicBezTo>
                    <a:pt x="1970" y="221"/>
                    <a:pt x="2062" y="128"/>
                    <a:pt x="2143" y="82"/>
                  </a:cubicBezTo>
                  <a:cubicBezTo>
                    <a:pt x="2213" y="24"/>
                    <a:pt x="2236" y="1"/>
                    <a:pt x="2236"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689;p45">
              <a:extLst>
                <a:ext uri="{FF2B5EF4-FFF2-40B4-BE49-F238E27FC236}">
                  <a16:creationId xmlns:a16="http://schemas.microsoft.com/office/drawing/2014/main" id="{15005E3D-5D8A-A940-A0E0-CAA2282C62A6}"/>
                </a:ext>
              </a:extLst>
            </p:cNvPr>
            <p:cNvSpPr/>
            <p:nvPr/>
          </p:nvSpPr>
          <p:spPr>
            <a:xfrm>
              <a:off x="2035859" y="3979929"/>
              <a:ext cx="50840" cy="131005"/>
            </a:xfrm>
            <a:custGeom>
              <a:avLst/>
              <a:gdLst/>
              <a:ahLst/>
              <a:cxnLst/>
              <a:rect l="l" t="t" r="r" b="b"/>
              <a:pathLst>
                <a:path w="742" h="1912" extrusionOk="0">
                  <a:moveTo>
                    <a:pt x="556" y="1"/>
                  </a:moveTo>
                  <a:cubicBezTo>
                    <a:pt x="556" y="1"/>
                    <a:pt x="0" y="823"/>
                    <a:pt x="197" y="1912"/>
                  </a:cubicBezTo>
                  <a:cubicBezTo>
                    <a:pt x="197" y="1912"/>
                    <a:pt x="742" y="1205"/>
                    <a:pt x="556"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690;p45">
              <a:extLst>
                <a:ext uri="{FF2B5EF4-FFF2-40B4-BE49-F238E27FC236}">
                  <a16:creationId xmlns:a16="http://schemas.microsoft.com/office/drawing/2014/main" id="{7DD12A70-E12C-71BF-47F0-E3F70DE64EA1}"/>
                </a:ext>
              </a:extLst>
            </p:cNvPr>
            <p:cNvSpPr/>
            <p:nvPr/>
          </p:nvSpPr>
          <p:spPr>
            <a:xfrm>
              <a:off x="2123149" y="4053242"/>
              <a:ext cx="96062" cy="20966"/>
            </a:xfrm>
            <a:custGeom>
              <a:avLst/>
              <a:gdLst/>
              <a:ahLst/>
              <a:cxnLst/>
              <a:rect l="l" t="t" r="r" b="b"/>
              <a:pathLst>
                <a:path w="1402" h="306" extrusionOk="0">
                  <a:moveTo>
                    <a:pt x="996" y="1"/>
                  </a:moveTo>
                  <a:cubicBezTo>
                    <a:pt x="730" y="1"/>
                    <a:pt x="363" y="51"/>
                    <a:pt x="0" y="263"/>
                  </a:cubicBezTo>
                  <a:cubicBezTo>
                    <a:pt x="0" y="263"/>
                    <a:pt x="146" y="305"/>
                    <a:pt x="381" y="305"/>
                  </a:cubicBezTo>
                  <a:cubicBezTo>
                    <a:pt x="638" y="305"/>
                    <a:pt x="1002" y="255"/>
                    <a:pt x="1402" y="43"/>
                  </a:cubicBezTo>
                  <a:cubicBezTo>
                    <a:pt x="1402" y="43"/>
                    <a:pt x="1241" y="1"/>
                    <a:pt x="996"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691;p45">
              <a:extLst>
                <a:ext uri="{FF2B5EF4-FFF2-40B4-BE49-F238E27FC236}">
                  <a16:creationId xmlns:a16="http://schemas.microsoft.com/office/drawing/2014/main" id="{C53A807A-F7D7-BBA8-6340-3AEA14F3504D}"/>
                </a:ext>
              </a:extLst>
            </p:cNvPr>
            <p:cNvSpPr/>
            <p:nvPr/>
          </p:nvSpPr>
          <p:spPr>
            <a:xfrm>
              <a:off x="1800986" y="4222820"/>
              <a:ext cx="334914" cy="269822"/>
            </a:xfrm>
            <a:custGeom>
              <a:avLst/>
              <a:gdLst/>
              <a:ahLst/>
              <a:cxnLst/>
              <a:rect l="l" t="t" r="r" b="b"/>
              <a:pathLst>
                <a:path w="4888" h="3938" extrusionOk="0">
                  <a:moveTo>
                    <a:pt x="0" y="0"/>
                  </a:moveTo>
                  <a:lnTo>
                    <a:pt x="591" y="3938"/>
                  </a:lnTo>
                  <a:lnTo>
                    <a:pt x="4077" y="3938"/>
                  </a:lnTo>
                  <a:lnTo>
                    <a:pt x="4888" y="46"/>
                  </a:lnTo>
                  <a:lnTo>
                    <a:pt x="0" y="0"/>
                  </a:ln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692;p45">
              <a:extLst>
                <a:ext uri="{FF2B5EF4-FFF2-40B4-BE49-F238E27FC236}">
                  <a16:creationId xmlns:a16="http://schemas.microsoft.com/office/drawing/2014/main" id="{32261334-C012-A601-B6C3-21B13F84C505}"/>
                </a:ext>
              </a:extLst>
            </p:cNvPr>
            <p:cNvSpPr/>
            <p:nvPr/>
          </p:nvSpPr>
          <p:spPr>
            <a:xfrm>
              <a:off x="1828735" y="4394180"/>
              <a:ext cx="273864" cy="2467"/>
            </a:xfrm>
            <a:custGeom>
              <a:avLst/>
              <a:gdLst/>
              <a:ahLst/>
              <a:cxnLst/>
              <a:rect l="l" t="t" r="r" b="b"/>
              <a:pathLst>
                <a:path w="3997" h="36" extrusionOk="0">
                  <a:moveTo>
                    <a:pt x="1993" y="1"/>
                  </a:moveTo>
                  <a:cubicBezTo>
                    <a:pt x="892" y="1"/>
                    <a:pt x="0" y="24"/>
                    <a:pt x="0" y="24"/>
                  </a:cubicBezTo>
                  <a:cubicBezTo>
                    <a:pt x="0" y="24"/>
                    <a:pt x="892" y="35"/>
                    <a:pt x="1993" y="35"/>
                  </a:cubicBezTo>
                  <a:cubicBezTo>
                    <a:pt x="3093" y="35"/>
                    <a:pt x="3996" y="35"/>
                    <a:pt x="3996" y="24"/>
                  </a:cubicBezTo>
                  <a:cubicBezTo>
                    <a:pt x="3996" y="1"/>
                    <a:pt x="3104" y="1"/>
                    <a:pt x="1993" y="1"/>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93;p45">
              <a:extLst>
                <a:ext uri="{FF2B5EF4-FFF2-40B4-BE49-F238E27FC236}">
                  <a16:creationId xmlns:a16="http://schemas.microsoft.com/office/drawing/2014/main" id="{5707540C-8B34-E25A-1F20-E0B8A57D775B}"/>
                </a:ext>
              </a:extLst>
            </p:cNvPr>
            <p:cNvSpPr/>
            <p:nvPr/>
          </p:nvSpPr>
          <p:spPr>
            <a:xfrm>
              <a:off x="1827159" y="4381162"/>
              <a:ext cx="276194" cy="2809"/>
            </a:xfrm>
            <a:custGeom>
              <a:avLst/>
              <a:gdLst/>
              <a:ahLst/>
              <a:cxnLst/>
              <a:rect l="l" t="t" r="r" b="b"/>
              <a:pathLst>
                <a:path w="4031" h="41" extrusionOk="0">
                  <a:moveTo>
                    <a:pt x="2921" y="1"/>
                  </a:moveTo>
                  <a:cubicBezTo>
                    <a:pt x="2649" y="1"/>
                    <a:pt x="2341" y="2"/>
                    <a:pt x="2016" y="5"/>
                  </a:cubicBezTo>
                  <a:cubicBezTo>
                    <a:pt x="904" y="5"/>
                    <a:pt x="0" y="5"/>
                    <a:pt x="0" y="17"/>
                  </a:cubicBezTo>
                  <a:cubicBezTo>
                    <a:pt x="0" y="17"/>
                    <a:pt x="904" y="40"/>
                    <a:pt x="2016" y="40"/>
                  </a:cubicBezTo>
                  <a:cubicBezTo>
                    <a:pt x="3127" y="40"/>
                    <a:pt x="4031" y="40"/>
                    <a:pt x="4031" y="17"/>
                  </a:cubicBezTo>
                  <a:cubicBezTo>
                    <a:pt x="4031" y="9"/>
                    <a:pt x="3579" y="1"/>
                    <a:pt x="2921" y="1"/>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694;p45">
              <a:extLst>
                <a:ext uri="{FF2B5EF4-FFF2-40B4-BE49-F238E27FC236}">
                  <a16:creationId xmlns:a16="http://schemas.microsoft.com/office/drawing/2014/main" id="{50413BA2-B5B2-6CA0-DC0C-66771F9B0C66}"/>
                </a:ext>
              </a:extLst>
            </p:cNvPr>
            <p:cNvSpPr/>
            <p:nvPr/>
          </p:nvSpPr>
          <p:spPr>
            <a:xfrm>
              <a:off x="1827159" y="4366088"/>
              <a:ext cx="276194" cy="2809"/>
            </a:xfrm>
            <a:custGeom>
              <a:avLst/>
              <a:gdLst/>
              <a:ahLst/>
              <a:cxnLst/>
              <a:rect l="l" t="t" r="r" b="b"/>
              <a:pathLst>
                <a:path w="4031" h="41" extrusionOk="0">
                  <a:moveTo>
                    <a:pt x="2851" y="1"/>
                  </a:moveTo>
                  <a:cubicBezTo>
                    <a:pt x="2596" y="1"/>
                    <a:pt x="2313" y="2"/>
                    <a:pt x="2016" y="5"/>
                  </a:cubicBezTo>
                  <a:cubicBezTo>
                    <a:pt x="904" y="5"/>
                    <a:pt x="0" y="5"/>
                    <a:pt x="0" y="28"/>
                  </a:cubicBezTo>
                  <a:cubicBezTo>
                    <a:pt x="0" y="28"/>
                    <a:pt x="904" y="40"/>
                    <a:pt x="2016" y="40"/>
                  </a:cubicBezTo>
                  <a:cubicBezTo>
                    <a:pt x="3127" y="40"/>
                    <a:pt x="4031" y="40"/>
                    <a:pt x="4031" y="28"/>
                  </a:cubicBezTo>
                  <a:cubicBezTo>
                    <a:pt x="4031" y="12"/>
                    <a:pt x="3547" y="1"/>
                    <a:pt x="2851" y="1"/>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695;p45">
              <a:extLst>
                <a:ext uri="{FF2B5EF4-FFF2-40B4-BE49-F238E27FC236}">
                  <a16:creationId xmlns:a16="http://schemas.microsoft.com/office/drawing/2014/main" id="{D8943A2B-79BC-D326-E4E5-535D7B24612D}"/>
                </a:ext>
              </a:extLst>
            </p:cNvPr>
            <p:cNvSpPr/>
            <p:nvPr/>
          </p:nvSpPr>
          <p:spPr>
            <a:xfrm>
              <a:off x="1857306" y="4409254"/>
              <a:ext cx="12744" cy="68312"/>
            </a:xfrm>
            <a:custGeom>
              <a:avLst/>
              <a:gdLst/>
              <a:ahLst/>
              <a:cxnLst/>
              <a:rect l="l" t="t" r="r" b="b"/>
              <a:pathLst>
                <a:path w="186" h="997" extrusionOk="0">
                  <a:moveTo>
                    <a:pt x="0" y="1"/>
                  </a:moveTo>
                  <a:cubicBezTo>
                    <a:pt x="0" y="1"/>
                    <a:pt x="24" y="232"/>
                    <a:pt x="70" y="510"/>
                  </a:cubicBezTo>
                  <a:cubicBezTo>
                    <a:pt x="116" y="788"/>
                    <a:pt x="163" y="997"/>
                    <a:pt x="174" y="997"/>
                  </a:cubicBezTo>
                  <a:cubicBezTo>
                    <a:pt x="186" y="985"/>
                    <a:pt x="163" y="765"/>
                    <a:pt x="105" y="499"/>
                  </a:cubicBezTo>
                  <a:cubicBezTo>
                    <a:pt x="58" y="221"/>
                    <a:pt x="12" y="1"/>
                    <a:pt x="0" y="1"/>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696;p45">
              <a:extLst>
                <a:ext uri="{FF2B5EF4-FFF2-40B4-BE49-F238E27FC236}">
                  <a16:creationId xmlns:a16="http://schemas.microsoft.com/office/drawing/2014/main" id="{8FD2D90B-32EB-0888-821E-811985C17A45}"/>
                </a:ext>
              </a:extLst>
            </p:cNvPr>
            <p:cNvSpPr/>
            <p:nvPr/>
          </p:nvSpPr>
          <p:spPr>
            <a:xfrm>
              <a:off x="1880327" y="4408500"/>
              <a:ext cx="5618" cy="66736"/>
            </a:xfrm>
            <a:custGeom>
              <a:avLst/>
              <a:gdLst/>
              <a:ahLst/>
              <a:cxnLst/>
              <a:rect l="l" t="t" r="r" b="b"/>
              <a:pathLst>
                <a:path w="82" h="974" extrusionOk="0">
                  <a:moveTo>
                    <a:pt x="0" y="0"/>
                  </a:moveTo>
                  <a:cubicBezTo>
                    <a:pt x="0" y="12"/>
                    <a:pt x="12" y="232"/>
                    <a:pt x="23" y="487"/>
                  </a:cubicBezTo>
                  <a:cubicBezTo>
                    <a:pt x="35" y="753"/>
                    <a:pt x="58" y="973"/>
                    <a:pt x="70" y="973"/>
                  </a:cubicBezTo>
                  <a:cubicBezTo>
                    <a:pt x="81" y="973"/>
                    <a:pt x="81" y="753"/>
                    <a:pt x="58" y="475"/>
                  </a:cubicBezTo>
                  <a:cubicBezTo>
                    <a:pt x="35" y="220"/>
                    <a:pt x="12" y="0"/>
                    <a:pt x="0" y="0"/>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2697;p45">
              <a:extLst>
                <a:ext uri="{FF2B5EF4-FFF2-40B4-BE49-F238E27FC236}">
                  <a16:creationId xmlns:a16="http://schemas.microsoft.com/office/drawing/2014/main" id="{E66F200F-0CA4-4D04-D9F4-53A819B40F4B}"/>
                </a:ext>
              </a:extLst>
            </p:cNvPr>
            <p:cNvSpPr/>
            <p:nvPr/>
          </p:nvSpPr>
          <p:spPr>
            <a:xfrm>
              <a:off x="1905678" y="4406102"/>
              <a:ext cx="10415" cy="69134"/>
            </a:xfrm>
            <a:custGeom>
              <a:avLst/>
              <a:gdLst/>
              <a:ahLst/>
              <a:cxnLst/>
              <a:rect l="l" t="t" r="r" b="b"/>
              <a:pathLst>
                <a:path w="152" h="1009" extrusionOk="0">
                  <a:moveTo>
                    <a:pt x="12" y="0"/>
                  </a:moveTo>
                  <a:cubicBezTo>
                    <a:pt x="1" y="0"/>
                    <a:pt x="12" y="232"/>
                    <a:pt x="47" y="510"/>
                  </a:cubicBezTo>
                  <a:cubicBezTo>
                    <a:pt x="70" y="788"/>
                    <a:pt x="117" y="1008"/>
                    <a:pt x="128" y="1008"/>
                  </a:cubicBezTo>
                  <a:cubicBezTo>
                    <a:pt x="151" y="1008"/>
                    <a:pt x="117" y="776"/>
                    <a:pt x="94" y="510"/>
                  </a:cubicBezTo>
                  <a:cubicBezTo>
                    <a:pt x="47" y="220"/>
                    <a:pt x="36" y="0"/>
                    <a:pt x="12" y="0"/>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698;p45">
              <a:extLst>
                <a:ext uri="{FF2B5EF4-FFF2-40B4-BE49-F238E27FC236}">
                  <a16:creationId xmlns:a16="http://schemas.microsoft.com/office/drawing/2014/main" id="{F1B127CC-EB9B-42B8-8883-C542D737E4CE}"/>
                </a:ext>
              </a:extLst>
            </p:cNvPr>
            <p:cNvSpPr/>
            <p:nvPr/>
          </p:nvSpPr>
          <p:spPr>
            <a:xfrm>
              <a:off x="1931920" y="4406102"/>
              <a:ext cx="4796" cy="69888"/>
            </a:xfrm>
            <a:custGeom>
              <a:avLst/>
              <a:gdLst/>
              <a:ahLst/>
              <a:cxnLst/>
              <a:rect l="l" t="t" r="r" b="b"/>
              <a:pathLst>
                <a:path w="70" h="1020" extrusionOk="0">
                  <a:moveTo>
                    <a:pt x="23" y="0"/>
                  </a:moveTo>
                  <a:cubicBezTo>
                    <a:pt x="12" y="0"/>
                    <a:pt x="0" y="232"/>
                    <a:pt x="12" y="510"/>
                  </a:cubicBezTo>
                  <a:cubicBezTo>
                    <a:pt x="12" y="788"/>
                    <a:pt x="35" y="1020"/>
                    <a:pt x="58" y="1020"/>
                  </a:cubicBezTo>
                  <a:cubicBezTo>
                    <a:pt x="70" y="1020"/>
                    <a:pt x="58" y="788"/>
                    <a:pt x="58" y="510"/>
                  </a:cubicBezTo>
                  <a:cubicBezTo>
                    <a:pt x="35" y="232"/>
                    <a:pt x="35" y="0"/>
                    <a:pt x="23" y="0"/>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699;p45">
              <a:extLst>
                <a:ext uri="{FF2B5EF4-FFF2-40B4-BE49-F238E27FC236}">
                  <a16:creationId xmlns:a16="http://schemas.microsoft.com/office/drawing/2014/main" id="{38221722-7F18-8F86-3265-25F85910CD39}"/>
                </a:ext>
              </a:extLst>
            </p:cNvPr>
            <p:cNvSpPr/>
            <p:nvPr/>
          </p:nvSpPr>
          <p:spPr>
            <a:xfrm>
              <a:off x="1968371" y="4409254"/>
              <a:ext cx="4865" cy="65982"/>
            </a:xfrm>
            <a:custGeom>
              <a:avLst/>
              <a:gdLst/>
              <a:ahLst/>
              <a:cxnLst/>
              <a:rect l="l" t="t" r="r" b="b"/>
              <a:pathLst>
                <a:path w="71" h="963" extrusionOk="0">
                  <a:moveTo>
                    <a:pt x="12" y="1"/>
                  </a:moveTo>
                  <a:cubicBezTo>
                    <a:pt x="12" y="1"/>
                    <a:pt x="1" y="221"/>
                    <a:pt x="12" y="476"/>
                  </a:cubicBezTo>
                  <a:cubicBezTo>
                    <a:pt x="24" y="742"/>
                    <a:pt x="47" y="962"/>
                    <a:pt x="59" y="962"/>
                  </a:cubicBezTo>
                  <a:cubicBezTo>
                    <a:pt x="70" y="962"/>
                    <a:pt x="70" y="742"/>
                    <a:pt x="59" y="476"/>
                  </a:cubicBezTo>
                  <a:cubicBezTo>
                    <a:pt x="47" y="221"/>
                    <a:pt x="24" y="1"/>
                    <a:pt x="12" y="1"/>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700;p45">
              <a:extLst>
                <a:ext uri="{FF2B5EF4-FFF2-40B4-BE49-F238E27FC236}">
                  <a16:creationId xmlns:a16="http://schemas.microsoft.com/office/drawing/2014/main" id="{77065F77-C671-E3AC-D46B-74F74A9D6C4D}"/>
                </a:ext>
              </a:extLst>
            </p:cNvPr>
            <p:cNvSpPr/>
            <p:nvPr/>
          </p:nvSpPr>
          <p:spPr>
            <a:xfrm>
              <a:off x="1997764" y="4408500"/>
              <a:ext cx="3220" cy="67490"/>
            </a:xfrm>
            <a:custGeom>
              <a:avLst/>
              <a:gdLst/>
              <a:ahLst/>
              <a:cxnLst/>
              <a:rect l="l" t="t" r="r" b="b"/>
              <a:pathLst>
                <a:path w="47" h="985" extrusionOk="0">
                  <a:moveTo>
                    <a:pt x="35" y="0"/>
                  </a:moveTo>
                  <a:cubicBezTo>
                    <a:pt x="24" y="0"/>
                    <a:pt x="0" y="220"/>
                    <a:pt x="0" y="487"/>
                  </a:cubicBezTo>
                  <a:cubicBezTo>
                    <a:pt x="0" y="765"/>
                    <a:pt x="0" y="985"/>
                    <a:pt x="24" y="985"/>
                  </a:cubicBezTo>
                  <a:cubicBezTo>
                    <a:pt x="35" y="985"/>
                    <a:pt x="47" y="765"/>
                    <a:pt x="47" y="487"/>
                  </a:cubicBezTo>
                  <a:cubicBezTo>
                    <a:pt x="47" y="220"/>
                    <a:pt x="47" y="0"/>
                    <a:pt x="35" y="0"/>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701;p45">
              <a:extLst>
                <a:ext uri="{FF2B5EF4-FFF2-40B4-BE49-F238E27FC236}">
                  <a16:creationId xmlns:a16="http://schemas.microsoft.com/office/drawing/2014/main" id="{93C2E1BB-F548-F097-7F27-711A90358454}"/>
                </a:ext>
              </a:extLst>
            </p:cNvPr>
            <p:cNvSpPr/>
            <p:nvPr/>
          </p:nvSpPr>
          <p:spPr>
            <a:xfrm>
              <a:off x="2023938" y="4400552"/>
              <a:ext cx="8770" cy="71532"/>
            </a:xfrm>
            <a:custGeom>
              <a:avLst/>
              <a:gdLst/>
              <a:ahLst/>
              <a:cxnLst/>
              <a:rect l="l" t="t" r="r" b="b"/>
              <a:pathLst>
                <a:path w="128" h="1044" extrusionOk="0">
                  <a:moveTo>
                    <a:pt x="116" y="0"/>
                  </a:moveTo>
                  <a:cubicBezTo>
                    <a:pt x="93" y="0"/>
                    <a:pt x="70" y="232"/>
                    <a:pt x="35" y="522"/>
                  </a:cubicBezTo>
                  <a:cubicBezTo>
                    <a:pt x="12" y="811"/>
                    <a:pt x="1" y="1043"/>
                    <a:pt x="12" y="1043"/>
                  </a:cubicBezTo>
                  <a:cubicBezTo>
                    <a:pt x="12" y="1043"/>
                    <a:pt x="13" y="1043"/>
                    <a:pt x="13" y="1043"/>
                  </a:cubicBezTo>
                  <a:cubicBezTo>
                    <a:pt x="25" y="1043"/>
                    <a:pt x="59" y="815"/>
                    <a:pt x="82" y="522"/>
                  </a:cubicBezTo>
                  <a:cubicBezTo>
                    <a:pt x="116" y="232"/>
                    <a:pt x="128" y="0"/>
                    <a:pt x="116" y="0"/>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702;p45">
              <a:extLst>
                <a:ext uri="{FF2B5EF4-FFF2-40B4-BE49-F238E27FC236}">
                  <a16:creationId xmlns:a16="http://schemas.microsoft.com/office/drawing/2014/main" id="{F9B9918D-1E73-EB7E-1D6E-A45E57225F9C}"/>
                </a:ext>
              </a:extLst>
            </p:cNvPr>
            <p:cNvSpPr/>
            <p:nvPr/>
          </p:nvSpPr>
          <p:spPr>
            <a:xfrm>
              <a:off x="2056483" y="4410007"/>
              <a:ext cx="15142" cy="58857"/>
            </a:xfrm>
            <a:custGeom>
              <a:avLst/>
              <a:gdLst/>
              <a:ahLst/>
              <a:cxnLst/>
              <a:rect l="l" t="t" r="r" b="b"/>
              <a:pathLst>
                <a:path w="221" h="859" extrusionOk="0">
                  <a:moveTo>
                    <a:pt x="207" y="1"/>
                  </a:moveTo>
                  <a:cubicBezTo>
                    <a:pt x="182" y="1"/>
                    <a:pt x="126" y="183"/>
                    <a:pt x="70" y="430"/>
                  </a:cubicBezTo>
                  <a:cubicBezTo>
                    <a:pt x="12" y="661"/>
                    <a:pt x="0" y="858"/>
                    <a:pt x="12" y="858"/>
                  </a:cubicBezTo>
                  <a:cubicBezTo>
                    <a:pt x="12" y="858"/>
                    <a:pt x="58" y="673"/>
                    <a:pt x="116" y="441"/>
                  </a:cubicBezTo>
                  <a:cubicBezTo>
                    <a:pt x="163" y="198"/>
                    <a:pt x="221" y="1"/>
                    <a:pt x="209" y="1"/>
                  </a:cubicBezTo>
                  <a:cubicBezTo>
                    <a:pt x="208" y="1"/>
                    <a:pt x="208" y="1"/>
                    <a:pt x="207" y="1"/>
                  </a:cubicBezTo>
                  <a:close/>
                </a:path>
              </a:pathLst>
            </a:custGeom>
            <a:solidFill>
              <a:srgbClr val="FAFAF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703;p45">
              <a:extLst>
                <a:ext uri="{FF2B5EF4-FFF2-40B4-BE49-F238E27FC236}">
                  <a16:creationId xmlns:a16="http://schemas.microsoft.com/office/drawing/2014/main" id="{6520085C-C2A0-53A8-56F7-3C0B88549EDE}"/>
                </a:ext>
              </a:extLst>
            </p:cNvPr>
            <p:cNvSpPr/>
            <p:nvPr/>
          </p:nvSpPr>
          <p:spPr>
            <a:xfrm>
              <a:off x="1773168" y="4169651"/>
              <a:ext cx="385754" cy="69888"/>
            </a:xfrm>
            <a:custGeom>
              <a:avLst/>
              <a:gdLst/>
              <a:ahLst/>
              <a:cxnLst/>
              <a:rect l="l" t="t" r="r" b="b"/>
              <a:pathLst>
                <a:path w="5630" h="1020" extrusionOk="0">
                  <a:moveTo>
                    <a:pt x="1" y="0"/>
                  </a:moveTo>
                  <a:lnTo>
                    <a:pt x="1" y="730"/>
                  </a:lnTo>
                  <a:cubicBezTo>
                    <a:pt x="1" y="892"/>
                    <a:pt x="128" y="1019"/>
                    <a:pt x="290" y="1019"/>
                  </a:cubicBezTo>
                  <a:lnTo>
                    <a:pt x="5340" y="1019"/>
                  </a:lnTo>
                  <a:cubicBezTo>
                    <a:pt x="5491" y="1019"/>
                    <a:pt x="5630" y="892"/>
                    <a:pt x="5630" y="730"/>
                  </a:cubicBezTo>
                  <a:lnTo>
                    <a:pt x="5630" y="0"/>
                  </a:ln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704;p45">
              <a:extLst>
                <a:ext uri="{FF2B5EF4-FFF2-40B4-BE49-F238E27FC236}">
                  <a16:creationId xmlns:a16="http://schemas.microsoft.com/office/drawing/2014/main" id="{C732B4DC-EDFE-6740-FEC1-C92C5FF064E3}"/>
                </a:ext>
              </a:extLst>
            </p:cNvPr>
            <p:cNvSpPr/>
            <p:nvPr/>
          </p:nvSpPr>
          <p:spPr>
            <a:xfrm>
              <a:off x="1802561" y="4239470"/>
              <a:ext cx="330186" cy="38918"/>
            </a:xfrm>
            <a:custGeom>
              <a:avLst/>
              <a:gdLst/>
              <a:ahLst/>
              <a:cxnLst/>
              <a:rect l="l" t="t" r="r" b="b"/>
              <a:pathLst>
                <a:path w="4819" h="568" extrusionOk="0">
                  <a:moveTo>
                    <a:pt x="0" y="0"/>
                  </a:moveTo>
                  <a:lnTo>
                    <a:pt x="47" y="232"/>
                  </a:lnTo>
                  <a:lnTo>
                    <a:pt x="4702" y="568"/>
                  </a:lnTo>
                  <a:lnTo>
                    <a:pt x="4818" y="0"/>
                  </a:ln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705;p45">
              <a:extLst>
                <a:ext uri="{FF2B5EF4-FFF2-40B4-BE49-F238E27FC236}">
                  <a16:creationId xmlns:a16="http://schemas.microsoft.com/office/drawing/2014/main" id="{0B41836F-F67B-7F35-67AC-E8F56A5779FF}"/>
                </a:ext>
              </a:extLst>
            </p:cNvPr>
            <p:cNvSpPr/>
            <p:nvPr/>
          </p:nvSpPr>
          <p:spPr>
            <a:xfrm>
              <a:off x="2746099" y="3415763"/>
              <a:ext cx="619809" cy="631731"/>
            </a:xfrm>
            <a:custGeom>
              <a:avLst/>
              <a:gdLst/>
              <a:ahLst/>
              <a:cxnLst/>
              <a:rect l="l" t="t" r="r" b="b"/>
              <a:pathLst>
                <a:path w="9046" h="9220" extrusionOk="0">
                  <a:moveTo>
                    <a:pt x="1784" y="0"/>
                  </a:moveTo>
                  <a:lnTo>
                    <a:pt x="0" y="6463"/>
                  </a:lnTo>
                  <a:lnTo>
                    <a:pt x="2189" y="8015"/>
                  </a:lnTo>
                  <a:lnTo>
                    <a:pt x="7088" y="9219"/>
                  </a:lnTo>
                  <a:lnTo>
                    <a:pt x="9045" y="1923"/>
                  </a:lnTo>
                  <a:lnTo>
                    <a:pt x="1784" y="0"/>
                  </a:ln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706;p45">
              <a:extLst>
                <a:ext uri="{FF2B5EF4-FFF2-40B4-BE49-F238E27FC236}">
                  <a16:creationId xmlns:a16="http://schemas.microsoft.com/office/drawing/2014/main" id="{21208F45-787E-D048-12DD-53E2629085F0}"/>
                </a:ext>
              </a:extLst>
            </p:cNvPr>
            <p:cNvSpPr/>
            <p:nvPr/>
          </p:nvSpPr>
          <p:spPr>
            <a:xfrm>
              <a:off x="2745277" y="3838716"/>
              <a:ext cx="150807" cy="127031"/>
            </a:xfrm>
            <a:custGeom>
              <a:avLst/>
              <a:gdLst/>
              <a:ahLst/>
              <a:cxnLst/>
              <a:rect l="l" t="t" r="r" b="b"/>
              <a:pathLst>
                <a:path w="2201" h="1854" extrusionOk="0">
                  <a:moveTo>
                    <a:pt x="950" y="0"/>
                  </a:moveTo>
                  <a:lnTo>
                    <a:pt x="0" y="290"/>
                  </a:lnTo>
                  <a:cubicBezTo>
                    <a:pt x="0" y="290"/>
                    <a:pt x="302" y="857"/>
                    <a:pt x="765" y="1193"/>
                  </a:cubicBezTo>
                  <a:cubicBezTo>
                    <a:pt x="1228" y="1529"/>
                    <a:pt x="1691" y="1738"/>
                    <a:pt x="2178" y="1853"/>
                  </a:cubicBezTo>
                  <a:cubicBezTo>
                    <a:pt x="2201" y="1842"/>
                    <a:pt x="1135" y="1240"/>
                    <a:pt x="950" y="0"/>
                  </a:cubicBezTo>
                  <a:close/>
                </a:path>
              </a:pathLst>
            </a:custGeom>
            <a:solidFill>
              <a:srgbClr val="E0E0E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707;p45">
              <a:extLst>
                <a:ext uri="{FF2B5EF4-FFF2-40B4-BE49-F238E27FC236}">
                  <a16:creationId xmlns:a16="http://schemas.microsoft.com/office/drawing/2014/main" id="{E339B9B1-7E58-A228-FC52-44636A6EF664}"/>
                </a:ext>
              </a:extLst>
            </p:cNvPr>
            <p:cNvSpPr/>
            <p:nvPr/>
          </p:nvSpPr>
          <p:spPr>
            <a:xfrm>
              <a:off x="2889709" y="3591097"/>
              <a:ext cx="379381" cy="100104"/>
            </a:xfrm>
            <a:custGeom>
              <a:avLst/>
              <a:gdLst/>
              <a:ahLst/>
              <a:cxnLst/>
              <a:rect l="l" t="t" r="r" b="b"/>
              <a:pathLst>
                <a:path w="5537" h="1461" extrusionOk="0">
                  <a:moveTo>
                    <a:pt x="2" y="1"/>
                  </a:moveTo>
                  <a:cubicBezTo>
                    <a:pt x="1" y="1"/>
                    <a:pt x="0" y="1"/>
                    <a:pt x="0" y="1"/>
                  </a:cubicBezTo>
                  <a:cubicBezTo>
                    <a:pt x="0" y="12"/>
                    <a:pt x="1251" y="348"/>
                    <a:pt x="2768" y="754"/>
                  </a:cubicBezTo>
                  <a:cubicBezTo>
                    <a:pt x="4258" y="1152"/>
                    <a:pt x="5491" y="1460"/>
                    <a:pt x="5535" y="1460"/>
                  </a:cubicBezTo>
                  <a:cubicBezTo>
                    <a:pt x="5536" y="1460"/>
                    <a:pt x="5536" y="1460"/>
                    <a:pt x="5536" y="1460"/>
                  </a:cubicBezTo>
                  <a:cubicBezTo>
                    <a:pt x="5536" y="1449"/>
                    <a:pt x="4297" y="1101"/>
                    <a:pt x="2768" y="707"/>
                  </a:cubicBezTo>
                  <a:cubicBezTo>
                    <a:pt x="1278" y="309"/>
                    <a:pt x="45" y="1"/>
                    <a:pt x="2" y="1"/>
                  </a:cubicBez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708;p45">
              <a:extLst>
                <a:ext uri="{FF2B5EF4-FFF2-40B4-BE49-F238E27FC236}">
                  <a16:creationId xmlns:a16="http://schemas.microsoft.com/office/drawing/2014/main" id="{0B91CFAE-18FF-449E-BEB1-CA3FEFC23AB7}"/>
                </a:ext>
              </a:extLst>
            </p:cNvPr>
            <p:cNvSpPr/>
            <p:nvPr/>
          </p:nvSpPr>
          <p:spPr>
            <a:xfrm>
              <a:off x="2869840" y="3658586"/>
              <a:ext cx="379381" cy="100036"/>
            </a:xfrm>
            <a:custGeom>
              <a:avLst/>
              <a:gdLst/>
              <a:ahLst/>
              <a:cxnLst/>
              <a:rect l="l" t="t" r="r" b="b"/>
              <a:pathLst>
                <a:path w="5537" h="1460" extrusionOk="0">
                  <a:moveTo>
                    <a:pt x="2" y="0"/>
                  </a:moveTo>
                  <a:cubicBezTo>
                    <a:pt x="1" y="0"/>
                    <a:pt x="1" y="0"/>
                    <a:pt x="1" y="0"/>
                  </a:cubicBezTo>
                  <a:cubicBezTo>
                    <a:pt x="1" y="12"/>
                    <a:pt x="1252" y="348"/>
                    <a:pt x="2769" y="753"/>
                  </a:cubicBezTo>
                  <a:cubicBezTo>
                    <a:pt x="4259" y="1151"/>
                    <a:pt x="5492" y="1460"/>
                    <a:pt x="5536" y="1460"/>
                  </a:cubicBezTo>
                  <a:cubicBezTo>
                    <a:pt x="5537" y="1460"/>
                    <a:pt x="5537" y="1460"/>
                    <a:pt x="5537" y="1460"/>
                  </a:cubicBezTo>
                  <a:cubicBezTo>
                    <a:pt x="5537" y="1448"/>
                    <a:pt x="4298" y="1112"/>
                    <a:pt x="2769" y="707"/>
                  </a:cubicBezTo>
                  <a:cubicBezTo>
                    <a:pt x="1279" y="309"/>
                    <a:pt x="46" y="0"/>
                    <a:pt x="2" y="0"/>
                  </a:cubicBez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709;p45">
              <a:extLst>
                <a:ext uri="{FF2B5EF4-FFF2-40B4-BE49-F238E27FC236}">
                  <a16:creationId xmlns:a16="http://schemas.microsoft.com/office/drawing/2014/main" id="{A9398461-A527-2216-EFEA-3D58D9D20F9B}"/>
                </a:ext>
              </a:extLst>
            </p:cNvPr>
            <p:cNvSpPr/>
            <p:nvPr/>
          </p:nvSpPr>
          <p:spPr>
            <a:xfrm>
              <a:off x="2856342" y="3719634"/>
              <a:ext cx="378628" cy="100926"/>
            </a:xfrm>
            <a:custGeom>
              <a:avLst/>
              <a:gdLst/>
              <a:ahLst/>
              <a:cxnLst/>
              <a:rect l="l" t="t" r="r" b="b"/>
              <a:pathLst>
                <a:path w="5526" h="1473" extrusionOk="0">
                  <a:moveTo>
                    <a:pt x="2" y="1"/>
                  </a:moveTo>
                  <a:cubicBezTo>
                    <a:pt x="1" y="1"/>
                    <a:pt x="1" y="1"/>
                    <a:pt x="1" y="1"/>
                  </a:cubicBezTo>
                  <a:cubicBezTo>
                    <a:pt x="1" y="24"/>
                    <a:pt x="1240" y="349"/>
                    <a:pt x="2757" y="754"/>
                  </a:cubicBezTo>
                  <a:cubicBezTo>
                    <a:pt x="4260" y="1152"/>
                    <a:pt x="5482" y="1472"/>
                    <a:pt x="5524" y="1472"/>
                  </a:cubicBezTo>
                  <a:cubicBezTo>
                    <a:pt x="5525" y="1472"/>
                    <a:pt x="5525" y="1472"/>
                    <a:pt x="5525" y="1472"/>
                  </a:cubicBezTo>
                  <a:cubicBezTo>
                    <a:pt x="5525" y="1449"/>
                    <a:pt x="4298" y="1101"/>
                    <a:pt x="2757" y="719"/>
                  </a:cubicBezTo>
                  <a:cubicBezTo>
                    <a:pt x="1267" y="321"/>
                    <a:pt x="44" y="1"/>
                    <a:pt x="2" y="1"/>
                  </a:cubicBez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2710;p45">
              <a:extLst>
                <a:ext uri="{FF2B5EF4-FFF2-40B4-BE49-F238E27FC236}">
                  <a16:creationId xmlns:a16="http://schemas.microsoft.com/office/drawing/2014/main" id="{DBDE7B09-7B9E-2A9D-F2F9-E4FF603474F3}"/>
                </a:ext>
              </a:extLst>
            </p:cNvPr>
            <p:cNvSpPr/>
            <p:nvPr/>
          </p:nvSpPr>
          <p:spPr>
            <a:xfrm>
              <a:off x="2840515" y="3777599"/>
              <a:ext cx="378559" cy="100104"/>
            </a:xfrm>
            <a:custGeom>
              <a:avLst/>
              <a:gdLst/>
              <a:ahLst/>
              <a:cxnLst/>
              <a:rect l="l" t="t" r="r" b="b"/>
              <a:pathLst>
                <a:path w="5525" h="1461" extrusionOk="0">
                  <a:moveTo>
                    <a:pt x="1" y="0"/>
                  </a:moveTo>
                  <a:cubicBezTo>
                    <a:pt x="1" y="0"/>
                    <a:pt x="0" y="0"/>
                    <a:pt x="0" y="1"/>
                  </a:cubicBezTo>
                  <a:cubicBezTo>
                    <a:pt x="0" y="12"/>
                    <a:pt x="1240" y="348"/>
                    <a:pt x="2757" y="753"/>
                  </a:cubicBezTo>
                  <a:cubicBezTo>
                    <a:pt x="4258" y="1151"/>
                    <a:pt x="5480" y="1460"/>
                    <a:pt x="5524" y="1460"/>
                  </a:cubicBezTo>
                  <a:cubicBezTo>
                    <a:pt x="5524" y="1460"/>
                    <a:pt x="5525" y="1460"/>
                    <a:pt x="5525" y="1460"/>
                  </a:cubicBezTo>
                  <a:cubicBezTo>
                    <a:pt x="5525" y="1448"/>
                    <a:pt x="4297" y="1112"/>
                    <a:pt x="2757" y="707"/>
                  </a:cubicBezTo>
                  <a:cubicBezTo>
                    <a:pt x="1267" y="309"/>
                    <a:pt x="45" y="0"/>
                    <a:pt x="1" y="0"/>
                  </a:cubicBez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711;p45">
              <a:extLst>
                <a:ext uri="{FF2B5EF4-FFF2-40B4-BE49-F238E27FC236}">
                  <a16:creationId xmlns:a16="http://schemas.microsoft.com/office/drawing/2014/main" id="{BFBD21E2-9EF1-E808-472B-4DAB32C2C60B}"/>
                </a:ext>
              </a:extLst>
            </p:cNvPr>
            <p:cNvSpPr/>
            <p:nvPr/>
          </p:nvSpPr>
          <p:spPr>
            <a:xfrm>
              <a:off x="2541296" y="1578487"/>
              <a:ext cx="353208" cy="320730"/>
            </a:xfrm>
            <a:custGeom>
              <a:avLst/>
              <a:gdLst/>
              <a:ahLst/>
              <a:cxnLst/>
              <a:rect l="l" t="t" r="r" b="b"/>
              <a:pathLst>
                <a:path w="5155" h="4681" extrusionOk="0">
                  <a:moveTo>
                    <a:pt x="1129" y="0"/>
                  </a:moveTo>
                  <a:cubicBezTo>
                    <a:pt x="568" y="0"/>
                    <a:pt x="105" y="455"/>
                    <a:pt x="93" y="1020"/>
                  </a:cubicBezTo>
                  <a:lnTo>
                    <a:pt x="12" y="3499"/>
                  </a:lnTo>
                  <a:cubicBezTo>
                    <a:pt x="1" y="4078"/>
                    <a:pt x="464" y="4576"/>
                    <a:pt x="1043" y="4587"/>
                  </a:cubicBezTo>
                  <a:lnTo>
                    <a:pt x="3985" y="4680"/>
                  </a:lnTo>
                  <a:cubicBezTo>
                    <a:pt x="3992" y="4680"/>
                    <a:pt x="3999" y="4680"/>
                    <a:pt x="4007" y="4680"/>
                  </a:cubicBezTo>
                  <a:cubicBezTo>
                    <a:pt x="4576" y="4680"/>
                    <a:pt x="5051" y="4232"/>
                    <a:pt x="5073" y="3649"/>
                  </a:cubicBezTo>
                  <a:lnTo>
                    <a:pt x="5143" y="1171"/>
                  </a:lnTo>
                  <a:cubicBezTo>
                    <a:pt x="5155" y="592"/>
                    <a:pt x="4691" y="105"/>
                    <a:pt x="4112" y="82"/>
                  </a:cubicBezTo>
                  <a:lnTo>
                    <a:pt x="1170" y="1"/>
                  </a:lnTo>
                  <a:cubicBezTo>
                    <a:pt x="1156" y="0"/>
                    <a:pt x="1143" y="0"/>
                    <a:pt x="1129"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712;p45">
              <a:extLst>
                <a:ext uri="{FF2B5EF4-FFF2-40B4-BE49-F238E27FC236}">
                  <a16:creationId xmlns:a16="http://schemas.microsoft.com/office/drawing/2014/main" id="{6910CFA7-53C0-C44F-5A32-E6EEC63F7BD3}"/>
                </a:ext>
              </a:extLst>
            </p:cNvPr>
            <p:cNvSpPr/>
            <p:nvPr/>
          </p:nvSpPr>
          <p:spPr>
            <a:xfrm>
              <a:off x="2540542" y="1679618"/>
              <a:ext cx="350810" cy="218845"/>
            </a:xfrm>
            <a:custGeom>
              <a:avLst/>
              <a:gdLst/>
              <a:ahLst/>
              <a:cxnLst/>
              <a:rect l="l" t="t" r="r" b="b"/>
              <a:pathLst>
                <a:path w="5120" h="3194" extrusionOk="0">
                  <a:moveTo>
                    <a:pt x="4467" y="1"/>
                  </a:moveTo>
                  <a:cubicBezTo>
                    <a:pt x="4379" y="1"/>
                    <a:pt x="4291" y="30"/>
                    <a:pt x="4227" y="88"/>
                  </a:cubicBezTo>
                  <a:lnTo>
                    <a:pt x="3023" y="1258"/>
                  </a:lnTo>
                  <a:lnTo>
                    <a:pt x="2189" y="830"/>
                  </a:lnTo>
                  <a:cubicBezTo>
                    <a:pt x="2116" y="763"/>
                    <a:pt x="2030" y="731"/>
                    <a:pt x="1947" y="731"/>
                  </a:cubicBezTo>
                  <a:cubicBezTo>
                    <a:pt x="1871" y="731"/>
                    <a:pt x="1798" y="757"/>
                    <a:pt x="1737" y="807"/>
                  </a:cubicBezTo>
                  <a:lnTo>
                    <a:pt x="23" y="1953"/>
                  </a:lnTo>
                  <a:lnTo>
                    <a:pt x="23" y="2034"/>
                  </a:lnTo>
                  <a:cubicBezTo>
                    <a:pt x="0" y="2602"/>
                    <a:pt x="440" y="3077"/>
                    <a:pt x="1008" y="3100"/>
                  </a:cubicBezTo>
                  <a:lnTo>
                    <a:pt x="4054" y="3192"/>
                  </a:lnTo>
                  <a:cubicBezTo>
                    <a:pt x="4068" y="3193"/>
                    <a:pt x="4082" y="3193"/>
                    <a:pt x="4096" y="3193"/>
                  </a:cubicBezTo>
                  <a:cubicBezTo>
                    <a:pt x="4656" y="3193"/>
                    <a:pt x="5108" y="2750"/>
                    <a:pt x="5108" y="2185"/>
                  </a:cubicBezTo>
                  <a:lnTo>
                    <a:pt x="5119" y="621"/>
                  </a:lnTo>
                  <a:lnTo>
                    <a:pt x="4737" y="123"/>
                  </a:lnTo>
                  <a:cubicBezTo>
                    <a:pt x="4674" y="42"/>
                    <a:pt x="4571" y="1"/>
                    <a:pt x="4467" y="1"/>
                  </a:cubicBez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713;p45">
              <a:extLst>
                <a:ext uri="{FF2B5EF4-FFF2-40B4-BE49-F238E27FC236}">
                  <a16:creationId xmlns:a16="http://schemas.microsoft.com/office/drawing/2014/main" id="{2A1D14D4-3925-7BE0-890F-9EEE0DB39228}"/>
                </a:ext>
              </a:extLst>
            </p:cNvPr>
            <p:cNvSpPr/>
            <p:nvPr/>
          </p:nvSpPr>
          <p:spPr>
            <a:xfrm>
              <a:off x="2641261" y="1629875"/>
              <a:ext cx="69956" cy="68518"/>
            </a:xfrm>
            <a:custGeom>
              <a:avLst/>
              <a:gdLst/>
              <a:ahLst/>
              <a:cxnLst/>
              <a:rect l="l" t="t" r="r" b="b"/>
              <a:pathLst>
                <a:path w="1021" h="1000" extrusionOk="0">
                  <a:moveTo>
                    <a:pt x="543" y="0"/>
                  </a:moveTo>
                  <a:cubicBezTo>
                    <a:pt x="524" y="0"/>
                    <a:pt x="506" y="1"/>
                    <a:pt x="487" y="4"/>
                  </a:cubicBezTo>
                  <a:cubicBezTo>
                    <a:pt x="209" y="4"/>
                    <a:pt x="1" y="247"/>
                    <a:pt x="1" y="525"/>
                  </a:cubicBezTo>
                  <a:cubicBezTo>
                    <a:pt x="1" y="803"/>
                    <a:pt x="256" y="1000"/>
                    <a:pt x="522" y="1000"/>
                  </a:cubicBezTo>
                  <a:cubicBezTo>
                    <a:pt x="800" y="1000"/>
                    <a:pt x="1020" y="757"/>
                    <a:pt x="1009" y="479"/>
                  </a:cubicBezTo>
                  <a:cubicBezTo>
                    <a:pt x="987" y="209"/>
                    <a:pt x="785" y="0"/>
                    <a:pt x="543" y="0"/>
                  </a:cubicBez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2714;p45">
              <a:extLst>
                <a:ext uri="{FF2B5EF4-FFF2-40B4-BE49-F238E27FC236}">
                  <a16:creationId xmlns:a16="http://schemas.microsoft.com/office/drawing/2014/main" id="{2F91A886-7DBF-528B-204D-323F7473758E}"/>
                </a:ext>
              </a:extLst>
            </p:cNvPr>
            <p:cNvSpPr/>
            <p:nvPr/>
          </p:nvSpPr>
          <p:spPr>
            <a:xfrm>
              <a:off x="1501775" y="2283390"/>
              <a:ext cx="490517" cy="433236"/>
            </a:xfrm>
            <a:custGeom>
              <a:avLst/>
              <a:gdLst/>
              <a:ahLst/>
              <a:cxnLst/>
              <a:rect l="l" t="t" r="r" b="b"/>
              <a:pathLst>
                <a:path w="7159" h="6323" extrusionOk="0">
                  <a:moveTo>
                    <a:pt x="3575" y="1"/>
                  </a:moveTo>
                  <a:cubicBezTo>
                    <a:pt x="3190" y="1"/>
                    <a:pt x="2800" y="71"/>
                    <a:pt x="2421" y="220"/>
                  </a:cubicBezTo>
                  <a:cubicBezTo>
                    <a:pt x="800" y="857"/>
                    <a:pt x="1" y="2699"/>
                    <a:pt x="638" y="4320"/>
                  </a:cubicBezTo>
                  <a:cubicBezTo>
                    <a:pt x="1126" y="5563"/>
                    <a:pt x="2322" y="6323"/>
                    <a:pt x="3584" y="6323"/>
                  </a:cubicBezTo>
                  <a:cubicBezTo>
                    <a:pt x="3969" y="6323"/>
                    <a:pt x="4359" y="6252"/>
                    <a:pt x="4738" y="6104"/>
                  </a:cubicBezTo>
                  <a:cubicBezTo>
                    <a:pt x="6359" y="5467"/>
                    <a:pt x="7158" y="3625"/>
                    <a:pt x="6521" y="2004"/>
                  </a:cubicBezTo>
                  <a:cubicBezTo>
                    <a:pt x="6033" y="761"/>
                    <a:pt x="4837" y="1"/>
                    <a:pt x="3575"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2715;p45">
              <a:extLst>
                <a:ext uri="{FF2B5EF4-FFF2-40B4-BE49-F238E27FC236}">
                  <a16:creationId xmlns:a16="http://schemas.microsoft.com/office/drawing/2014/main" id="{A7C8C252-429F-15FE-BDB8-0579F3CB459D}"/>
                </a:ext>
              </a:extLst>
            </p:cNvPr>
            <p:cNvSpPr/>
            <p:nvPr/>
          </p:nvSpPr>
          <p:spPr>
            <a:xfrm>
              <a:off x="1559740" y="2335325"/>
              <a:ext cx="374585" cy="328953"/>
            </a:xfrm>
            <a:custGeom>
              <a:avLst/>
              <a:gdLst/>
              <a:ahLst/>
              <a:cxnLst/>
              <a:rect l="l" t="t" r="r" b="b"/>
              <a:pathLst>
                <a:path w="5467" h="4801" extrusionOk="0">
                  <a:moveTo>
                    <a:pt x="2733" y="0"/>
                  </a:moveTo>
                  <a:cubicBezTo>
                    <a:pt x="2440" y="0"/>
                    <a:pt x="2142" y="54"/>
                    <a:pt x="1853" y="169"/>
                  </a:cubicBezTo>
                  <a:cubicBezTo>
                    <a:pt x="602" y="655"/>
                    <a:pt x="0" y="2056"/>
                    <a:pt x="487" y="3284"/>
                  </a:cubicBezTo>
                  <a:cubicBezTo>
                    <a:pt x="867" y="4221"/>
                    <a:pt x="1774" y="4801"/>
                    <a:pt x="2728" y="4801"/>
                  </a:cubicBezTo>
                  <a:cubicBezTo>
                    <a:pt x="3023" y="4801"/>
                    <a:pt x="3323" y="4745"/>
                    <a:pt x="3614" y="4628"/>
                  </a:cubicBezTo>
                  <a:cubicBezTo>
                    <a:pt x="4865" y="4153"/>
                    <a:pt x="5467" y="2751"/>
                    <a:pt x="4980" y="1524"/>
                  </a:cubicBezTo>
                  <a:cubicBezTo>
                    <a:pt x="4599" y="575"/>
                    <a:pt x="3689" y="0"/>
                    <a:pt x="2733"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2716;p45">
              <a:extLst>
                <a:ext uri="{FF2B5EF4-FFF2-40B4-BE49-F238E27FC236}">
                  <a16:creationId xmlns:a16="http://schemas.microsoft.com/office/drawing/2014/main" id="{718B5EA8-3654-385A-31FA-89D213516D9E}"/>
                </a:ext>
              </a:extLst>
            </p:cNvPr>
            <p:cNvSpPr/>
            <p:nvPr/>
          </p:nvSpPr>
          <p:spPr>
            <a:xfrm>
              <a:off x="1576389" y="2330392"/>
              <a:ext cx="322238" cy="236317"/>
            </a:xfrm>
            <a:custGeom>
              <a:avLst/>
              <a:gdLst/>
              <a:ahLst/>
              <a:cxnLst/>
              <a:rect l="l" t="t" r="r" b="b"/>
              <a:pathLst>
                <a:path w="4703" h="3449" extrusionOk="0">
                  <a:moveTo>
                    <a:pt x="2420" y="0"/>
                  </a:moveTo>
                  <a:cubicBezTo>
                    <a:pt x="2357" y="0"/>
                    <a:pt x="2294" y="3"/>
                    <a:pt x="2224" y="9"/>
                  </a:cubicBezTo>
                  <a:cubicBezTo>
                    <a:pt x="2097" y="9"/>
                    <a:pt x="1969" y="44"/>
                    <a:pt x="1842" y="67"/>
                  </a:cubicBezTo>
                  <a:cubicBezTo>
                    <a:pt x="1703" y="102"/>
                    <a:pt x="1587" y="148"/>
                    <a:pt x="1460" y="206"/>
                  </a:cubicBezTo>
                  <a:cubicBezTo>
                    <a:pt x="1344" y="264"/>
                    <a:pt x="1228" y="322"/>
                    <a:pt x="1112" y="391"/>
                  </a:cubicBezTo>
                  <a:cubicBezTo>
                    <a:pt x="1008" y="461"/>
                    <a:pt x="915" y="530"/>
                    <a:pt x="811" y="623"/>
                  </a:cubicBezTo>
                  <a:cubicBezTo>
                    <a:pt x="707" y="704"/>
                    <a:pt x="626" y="796"/>
                    <a:pt x="545" y="901"/>
                  </a:cubicBezTo>
                  <a:cubicBezTo>
                    <a:pt x="475" y="982"/>
                    <a:pt x="406" y="1086"/>
                    <a:pt x="348" y="1190"/>
                  </a:cubicBezTo>
                  <a:cubicBezTo>
                    <a:pt x="232" y="1387"/>
                    <a:pt x="139" y="1596"/>
                    <a:pt x="82" y="1793"/>
                  </a:cubicBezTo>
                  <a:cubicBezTo>
                    <a:pt x="24" y="2001"/>
                    <a:pt x="0" y="2186"/>
                    <a:pt x="0" y="2360"/>
                  </a:cubicBezTo>
                  <a:cubicBezTo>
                    <a:pt x="0" y="2707"/>
                    <a:pt x="70" y="2985"/>
                    <a:pt x="128" y="3171"/>
                  </a:cubicBezTo>
                  <a:cubicBezTo>
                    <a:pt x="186" y="3356"/>
                    <a:pt x="244" y="3449"/>
                    <a:pt x="267" y="3449"/>
                  </a:cubicBezTo>
                  <a:cubicBezTo>
                    <a:pt x="267" y="3449"/>
                    <a:pt x="232" y="3344"/>
                    <a:pt x="186" y="3159"/>
                  </a:cubicBezTo>
                  <a:cubicBezTo>
                    <a:pt x="139" y="2985"/>
                    <a:pt x="105" y="2707"/>
                    <a:pt x="128" y="2372"/>
                  </a:cubicBezTo>
                  <a:cubicBezTo>
                    <a:pt x="151" y="2198"/>
                    <a:pt x="174" y="2024"/>
                    <a:pt x="232" y="1839"/>
                  </a:cubicBezTo>
                  <a:cubicBezTo>
                    <a:pt x="290" y="1654"/>
                    <a:pt x="383" y="1457"/>
                    <a:pt x="498" y="1271"/>
                  </a:cubicBezTo>
                  <a:cubicBezTo>
                    <a:pt x="556" y="1167"/>
                    <a:pt x="626" y="1086"/>
                    <a:pt x="695" y="993"/>
                  </a:cubicBezTo>
                  <a:cubicBezTo>
                    <a:pt x="765" y="912"/>
                    <a:pt x="858" y="820"/>
                    <a:pt x="939" y="750"/>
                  </a:cubicBezTo>
                  <a:cubicBezTo>
                    <a:pt x="1031" y="681"/>
                    <a:pt x="1135" y="588"/>
                    <a:pt x="1228" y="530"/>
                  </a:cubicBezTo>
                  <a:cubicBezTo>
                    <a:pt x="1332" y="472"/>
                    <a:pt x="1448" y="403"/>
                    <a:pt x="1564" y="356"/>
                  </a:cubicBezTo>
                  <a:cubicBezTo>
                    <a:pt x="1680" y="322"/>
                    <a:pt x="1796" y="275"/>
                    <a:pt x="1911" y="241"/>
                  </a:cubicBezTo>
                  <a:cubicBezTo>
                    <a:pt x="2039" y="217"/>
                    <a:pt x="2155" y="206"/>
                    <a:pt x="2270" y="183"/>
                  </a:cubicBezTo>
                  <a:cubicBezTo>
                    <a:pt x="2386" y="171"/>
                    <a:pt x="2502" y="171"/>
                    <a:pt x="2618" y="171"/>
                  </a:cubicBezTo>
                  <a:cubicBezTo>
                    <a:pt x="2734" y="183"/>
                    <a:pt x="2850" y="194"/>
                    <a:pt x="2954" y="217"/>
                  </a:cubicBezTo>
                  <a:cubicBezTo>
                    <a:pt x="3174" y="252"/>
                    <a:pt x="3371" y="333"/>
                    <a:pt x="3544" y="414"/>
                  </a:cubicBezTo>
                  <a:cubicBezTo>
                    <a:pt x="3741" y="507"/>
                    <a:pt x="3880" y="600"/>
                    <a:pt x="4008" y="704"/>
                  </a:cubicBezTo>
                  <a:cubicBezTo>
                    <a:pt x="4274" y="912"/>
                    <a:pt x="4448" y="1121"/>
                    <a:pt x="4552" y="1283"/>
                  </a:cubicBezTo>
                  <a:cubicBezTo>
                    <a:pt x="4645" y="1445"/>
                    <a:pt x="4691" y="1538"/>
                    <a:pt x="4703" y="1538"/>
                  </a:cubicBezTo>
                  <a:cubicBezTo>
                    <a:pt x="4703" y="1515"/>
                    <a:pt x="4680" y="1422"/>
                    <a:pt x="4575" y="1271"/>
                  </a:cubicBezTo>
                  <a:cubicBezTo>
                    <a:pt x="4483" y="1098"/>
                    <a:pt x="4332" y="854"/>
                    <a:pt x="4066" y="623"/>
                  </a:cubicBezTo>
                  <a:cubicBezTo>
                    <a:pt x="3938" y="507"/>
                    <a:pt x="3776" y="391"/>
                    <a:pt x="3591" y="287"/>
                  </a:cubicBezTo>
                  <a:cubicBezTo>
                    <a:pt x="3406" y="183"/>
                    <a:pt x="3197" y="102"/>
                    <a:pt x="2965" y="55"/>
                  </a:cubicBezTo>
                  <a:cubicBezTo>
                    <a:pt x="2850" y="44"/>
                    <a:pt x="2722" y="32"/>
                    <a:pt x="2606" y="9"/>
                  </a:cubicBezTo>
                  <a:cubicBezTo>
                    <a:pt x="2543" y="3"/>
                    <a:pt x="2482" y="0"/>
                    <a:pt x="2420" y="0"/>
                  </a:cubicBez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2717;p45">
              <a:extLst>
                <a:ext uri="{FF2B5EF4-FFF2-40B4-BE49-F238E27FC236}">
                  <a16:creationId xmlns:a16="http://schemas.microsoft.com/office/drawing/2014/main" id="{92FF20CD-AFA7-DE3C-4FE9-2B13C5325ABF}"/>
                </a:ext>
              </a:extLst>
            </p:cNvPr>
            <p:cNvSpPr/>
            <p:nvPr/>
          </p:nvSpPr>
          <p:spPr>
            <a:xfrm>
              <a:off x="1661281" y="2387329"/>
              <a:ext cx="184175" cy="234947"/>
            </a:xfrm>
            <a:custGeom>
              <a:avLst/>
              <a:gdLst/>
              <a:ahLst/>
              <a:cxnLst/>
              <a:rect l="l" t="t" r="r" b="b"/>
              <a:pathLst>
                <a:path w="2688" h="3429" extrusionOk="0">
                  <a:moveTo>
                    <a:pt x="846" y="1008"/>
                  </a:moveTo>
                  <a:lnTo>
                    <a:pt x="1055" y="1494"/>
                  </a:lnTo>
                  <a:cubicBezTo>
                    <a:pt x="1021" y="1499"/>
                    <a:pt x="989" y="1501"/>
                    <a:pt x="959" y="1501"/>
                  </a:cubicBezTo>
                  <a:cubicBezTo>
                    <a:pt x="831" y="1501"/>
                    <a:pt x="735" y="1460"/>
                    <a:pt x="707" y="1367"/>
                  </a:cubicBezTo>
                  <a:cubicBezTo>
                    <a:pt x="638" y="1251"/>
                    <a:pt x="672" y="1124"/>
                    <a:pt x="846" y="1008"/>
                  </a:cubicBezTo>
                  <a:close/>
                  <a:moveTo>
                    <a:pt x="1706" y="1955"/>
                  </a:moveTo>
                  <a:cubicBezTo>
                    <a:pt x="1848" y="1955"/>
                    <a:pt x="1952" y="1995"/>
                    <a:pt x="1993" y="2097"/>
                  </a:cubicBezTo>
                  <a:cubicBezTo>
                    <a:pt x="2039" y="2189"/>
                    <a:pt x="1993" y="2328"/>
                    <a:pt x="1842" y="2444"/>
                  </a:cubicBezTo>
                  <a:lnTo>
                    <a:pt x="1645" y="1958"/>
                  </a:lnTo>
                  <a:cubicBezTo>
                    <a:pt x="1666" y="1956"/>
                    <a:pt x="1686" y="1955"/>
                    <a:pt x="1706" y="1955"/>
                  </a:cubicBezTo>
                  <a:close/>
                  <a:moveTo>
                    <a:pt x="846" y="0"/>
                  </a:moveTo>
                  <a:lnTo>
                    <a:pt x="499" y="151"/>
                  </a:lnTo>
                  <a:lnTo>
                    <a:pt x="661" y="545"/>
                  </a:lnTo>
                  <a:cubicBezTo>
                    <a:pt x="140" y="834"/>
                    <a:pt x="1" y="1263"/>
                    <a:pt x="151" y="1633"/>
                  </a:cubicBezTo>
                  <a:cubicBezTo>
                    <a:pt x="284" y="1961"/>
                    <a:pt x="553" y="2042"/>
                    <a:pt x="843" y="2042"/>
                  </a:cubicBezTo>
                  <a:cubicBezTo>
                    <a:pt x="983" y="2042"/>
                    <a:pt x="1127" y="2023"/>
                    <a:pt x="1263" y="2004"/>
                  </a:cubicBezTo>
                  <a:lnTo>
                    <a:pt x="1495" y="2583"/>
                  </a:lnTo>
                  <a:cubicBezTo>
                    <a:pt x="1339" y="2625"/>
                    <a:pt x="1175" y="2651"/>
                    <a:pt x="1018" y="2651"/>
                  </a:cubicBezTo>
                  <a:cubicBezTo>
                    <a:pt x="918" y="2651"/>
                    <a:pt x="821" y="2640"/>
                    <a:pt x="730" y="2618"/>
                  </a:cubicBezTo>
                  <a:lnTo>
                    <a:pt x="719" y="3116"/>
                  </a:lnTo>
                  <a:cubicBezTo>
                    <a:pt x="809" y="3146"/>
                    <a:pt x="917" y="3160"/>
                    <a:pt x="1034" y="3160"/>
                  </a:cubicBezTo>
                  <a:cubicBezTo>
                    <a:pt x="1234" y="3160"/>
                    <a:pt x="1461" y="3119"/>
                    <a:pt x="1680" y="3046"/>
                  </a:cubicBezTo>
                  <a:lnTo>
                    <a:pt x="1842" y="3428"/>
                  </a:lnTo>
                  <a:lnTo>
                    <a:pt x="2190" y="3278"/>
                  </a:lnTo>
                  <a:lnTo>
                    <a:pt x="2039" y="2884"/>
                  </a:lnTo>
                  <a:cubicBezTo>
                    <a:pt x="2537" y="2595"/>
                    <a:pt x="2688" y="2178"/>
                    <a:pt x="2537" y="1819"/>
                  </a:cubicBezTo>
                  <a:cubicBezTo>
                    <a:pt x="2404" y="1482"/>
                    <a:pt x="2143" y="1394"/>
                    <a:pt x="1856" y="1394"/>
                  </a:cubicBezTo>
                  <a:cubicBezTo>
                    <a:pt x="1719" y="1394"/>
                    <a:pt x="1575" y="1414"/>
                    <a:pt x="1437" y="1436"/>
                  </a:cubicBezTo>
                  <a:lnTo>
                    <a:pt x="1194" y="846"/>
                  </a:lnTo>
                  <a:cubicBezTo>
                    <a:pt x="1320" y="806"/>
                    <a:pt x="1458" y="788"/>
                    <a:pt x="1599" y="788"/>
                  </a:cubicBezTo>
                  <a:cubicBezTo>
                    <a:pt x="1664" y="788"/>
                    <a:pt x="1730" y="792"/>
                    <a:pt x="1796" y="799"/>
                  </a:cubicBezTo>
                  <a:lnTo>
                    <a:pt x="1796" y="313"/>
                  </a:lnTo>
                  <a:cubicBezTo>
                    <a:pt x="1715" y="298"/>
                    <a:pt x="1631" y="290"/>
                    <a:pt x="1545" y="290"/>
                  </a:cubicBezTo>
                  <a:cubicBezTo>
                    <a:pt x="1374" y="290"/>
                    <a:pt x="1194" y="321"/>
                    <a:pt x="1008" y="382"/>
                  </a:cubicBezTo>
                  <a:lnTo>
                    <a:pt x="846" y="0"/>
                  </a:ln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2718;p45">
              <a:extLst>
                <a:ext uri="{FF2B5EF4-FFF2-40B4-BE49-F238E27FC236}">
                  <a16:creationId xmlns:a16="http://schemas.microsoft.com/office/drawing/2014/main" id="{63FC92FF-D1FE-3A50-7804-CEC0D941BD0B}"/>
                </a:ext>
              </a:extLst>
            </p:cNvPr>
            <p:cNvSpPr/>
            <p:nvPr/>
          </p:nvSpPr>
          <p:spPr>
            <a:xfrm>
              <a:off x="2365971" y="1679485"/>
              <a:ext cx="69" cy="2398"/>
            </a:xfrm>
            <a:custGeom>
              <a:avLst/>
              <a:gdLst/>
              <a:ahLst/>
              <a:cxnLst/>
              <a:rect l="l" t="t" r="r" b="b"/>
              <a:pathLst>
                <a:path w="1" h="35" extrusionOk="0">
                  <a:moveTo>
                    <a:pt x="0" y="0"/>
                  </a:moveTo>
                  <a:lnTo>
                    <a:pt x="0" y="35"/>
                  </a:lnTo>
                  <a:lnTo>
                    <a:pt x="0" y="35"/>
                  </a:lnTo>
                  <a:close/>
                </a:path>
              </a:pathLst>
            </a:custGeom>
            <a:solidFill>
              <a:srgbClr val="26323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2719;p45">
              <a:extLst>
                <a:ext uri="{FF2B5EF4-FFF2-40B4-BE49-F238E27FC236}">
                  <a16:creationId xmlns:a16="http://schemas.microsoft.com/office/drawing/2014/main" id="{8FFD8CE0-AC42-CBF0-8620-5ED7BE8A44AC}"/>
                </a:ext>
              </a:extLst>
            </p:cNvPr>
            <p:cNvSpPr/>
            <p:nvPr/>
          </p:nvSpPr>
          <p:spPr>
            <a:xfrm>
              <a:off x="1555355" y="1668591"/>
              <a:ext cx="398018" cy="388152"/>
            </a:xfrm>
            <a:custGeom>
              <a:avLst/>
              <a:gdLst/>
              <a:ahLst/>
              <a:cxnLst/>
              <a:rect l="l" t="t" r="r" b="b"/>
              <a:pathLst>
                <a:path w="5809" h="5665" extrusionOk="0">
                  <a:moveTo>
                    <a:pt x="2947" y="1"/>
                  </a:moveTo>
                  <a:cubicBezTo>
                    <a:pt x="1306" y="1"/>
                    <a:pt x="0" y="1423"/>
                    <a:pt x="134" y="3089"/>
                  </a:cubicBezTo>
                  <a:cubicBezTo>
                    <a:pt x="250" y="4479"/>
                    <a:pt x="1408" y="5591"/>
                    <a:pt x="2809" y="5661"/>
                  </a:cubicBezTo>
                  <a:cubicBezTo>
                    <a:pt x="2856" y="5663"/>
                    <a:pt x="2903" y="5664"/>
                    <a:pt x="2950" y="5664"/>
                  </a:cubicBezTo>
                  <a:cubicBezTo>
                    <a:pt x="3614" y="5664"/>
                    <a:pt x="4221" y="5436"/>
                    <a:pt x="4697" y="5047"/>
                  </a:cubicBezTo>
                  <a:lnTo>
                    <a:pt x="5589" y="5151"/>
                  </a:lnTo>
                  <a:lnTo>
                    <a:pt x="5357" y="4306"/>
                  </a:lnTo>
                  <a:cubicBezTo>
                    <a:pt x="5647" y="3819"/>
                    <a:pt x="5809" y="3240"/>
                    <a:pt x="5762" y="2615"/>
                  </a:cubicBezTo>
                  <a:cubicBezTo>
                    <a:pt x="5670" y="1225"/>
                    <a:pt x="4535" y="113"/>
                    <a:pt x="3157" y="9"/>
                  </a:cubicBezTo>
                  <a:cubicBezTo>
                    <a:pt x="3086" y="4"/>
                    <a:pt x="3016" y="1"/>
                    <a:pt x="2947"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2720;p45">
              <a:extLst>
                <a:ext uri="{FF2B5EF4-FFF2-40B4-BE49-F238E27FC236}">
                  <a16:creationId xmlns:a16="http://schemas.microsoft.com/office/drawing/2014/main" id="{A3230194-8ABF-38E5-B375-1E6D3FF717FD}"/>
                </a:ext>
              </a:extLst>
            </p:cNvPr>
            <p:cNvSpPr/>
            <p:nvPr/>
          </p:nvSpPr>
          <p:spPr>
            <a:xfrm>
              <a:off x="1553368" y="1666535"/>
              <a:ext cx="400827" cy="389865"/>
            </a:xfrm>
            <a:custGeom>
              <a:avLst/>
              <a:gdLst/>
              <a:ahLst/>
              <a:cxnLst/>
              <a:rect l="l" t="t" r="r" b="b"/>
              <a:pathLst>
                <a:path w="5850" h="5690" extrusionOk="0">
                  <a:moveTo>
                    <a:pt x="4714" y="5054"/>
                  </a:moveTo>
                  <a:lnTo>
                    <a:pt x="4714" y="5065"/>
                  </a:lnTo>
                  <a:cubicBezTo>
                    <a:pt x="4718" y="5066"/>
                    <a:pt x="4721" y="5066"/>
                    <a:pt x="4724" y="5066"/>
                  </a:cubicBezTo>
                  <a:lnTo>
                    <a:pt x="4724" y="5066"/>
                  </a:lnTo>
                  <a:cubicBezTo>
                    <a:pt x="4725" y="5066"/>
                    <a:pt x="4725" y="5066"/>
                    <a:pt x="4726" y="5065"/>
                  </a:cubicBezTo>
                  <a:lnTo>
                    <a:pt x="4714" y="5054"/>
                  </a:lnTo>
                  <a:close/>
                  <a:moveTo>
                    <a:pt x="4726" y="5077"/>
                  </a:moveTo>
                  <a:lnTo>
                    <a:pt x="4738" y="5100"/>
                  </a:lnTo>
                  <a:lnTo>
                    <a:pt x="4738" y="5078"/>
                  </a:lnTo>
                  <a:lnTo>
                    <a:pt x="4738" y="5078"/>
                  </a:lnTo>
                  <a:cubicBezTo>
                    <a:pt x="4734" y="5078"/>
                    <a:pt x="4730" y="5077"/>
                    <a:pt x="4726" y="5077"/>
                  </a:cubicBezTo>
                  <a:close/>
                  <a:moveTo>
                    <a:pt x="5469" y="4576"/>
                  </a:moveTo>
                  <a:cubicBezTo>
                    <a:pt x="5507" y="4735"/>
                    <a:pt x="5536" y="4867"/>
                    <a:pt x="5560" y="4961"/>
                  </a:cubicBezTo>
                  <a:cubicBezTo>
                    <a:pt x="5583" y="5042"/>
                    <a:pt x="5595" y="5088"/>
                    <a:pt x="5606" y="5123"/>
                  </a:cubicBezTo>
                  <a:cubicBezTo>
                    <a:pt x="5618" y="5169"/>
                    <a:pt x="5618" y="5181"/>
                    <a:pt x="5618" y="5181"/>
                  </a:cubicBezTo>
                  <a:lnTo>
                    <a:pt x="5618" y="5112"/>
                  </a:lnTo>
                  <a:cubicBezTo>
                    <a:pt x="5606" y="5077"/>
                    <a:pt x="5595" y="5019"/>
                    <a:pt x="5571" y="4949"/>
                  </a:cubicBezTo>
                  <a:cubicBezTo>
                    <a:pt x="5548" y="4856"/>
                    <a:pt x="5514" y="4730"/>
                    <a:pt x="5469" y="4576"/>
                  </a:cubicBezTo>
                  <a:close/>
                  <a:moveTo>
                    <a:pt x="4724" y="5066"/>
                  </a:moveTo>
                  <a:lnTo>
                    <a:pt x="4724" y="5066"/>
                  </a:lnTo>
                  <a:cubicBezTo>
                    <a:pt x="4566" y="5193"/>
                    <a:pt x="4369" y="5323"/>
                    <a:pt x="4130" y="5432"/>
                  </a:cubicBezTo>
                  <a:lnTo>
                    <a:pt x="4130" y="5432"/>
                  </a:lnTo>
                  <a:cubicBezTo>
                    <a:pt x="4369" y="5326"/>
                    <a:pt x="4567" y="5198"/>
                    <a:pt x="4726" y="5077"/>
                  </a:cubicBezTo>
                  <a:lnTo>
                    <a:pt x="4738" y="5077"/>
                  </a:lnTo>
                  <a:lnTo>
                    <a:pt x="4738" y="5078"/>
                  </a:lnTo>
                  <a:lnTo>
                    <a:pt x="4738" y="5078"/>
                  </a:lnTo>
                  <a:cubicBezTo>
                    <a:pt x="5021" y="5112"/>
                    <a:pt x="5238" y="5135"/>
                    <a:pt x="5386" y="5158"/>
                  </a:cubicBezTo>
                  <a:cubicBezTo>
                    <a:pt x="5467" y="5158"/>
                    <a:pt x="5525" y="5169"/>
                    <a:pt x="5560" y="5169"/>
                  </a:cubicBezTo>
                  <a:cubicBezTo>
                    <a:pt x="5606" y="5181"/>
                    <a:pt x="5618" y="5181"/>
                    <a:pt x="5618" y="5181"/>
                  </a:cubicBezTo>
                  <a:cubicBezTo>
                    <a:pt x="5618" y="5181"/>
                    <a:pt x="5606" y="5181"/>
                    <a:pt x="5560" y="5135"/>
                  </a:cubicBezTo>
                  <a:cubicBezTo>
                    <a:pt x="5525" y="5135"/>
                    <a:pt x="5467" y="5123"/>
                    <a:pt x="5386" y="5123"/>
                  </a:cubicBezTo>
                  <a:cubicBezTo>
                    <a:pt x="5237" y="5112"/>
                    <a:pt x="5009" y="5100"/>
                    <a:pt x="4724" y="5066"/>
                  </a:cubicBezTo>
                  <a:close/>
                  <a:moveTo>
                    <a:pt x="2979" y="0"/>
                  </a:moveTo>
                  <a:cubicBezTo>
                    <a:pt x="2643" y="0"/>
                    <a:pt x="2300" y="63"/>
                    <a:pt x="1958" y="189"/>
                  </a:cubicBezTo>
                  <a:cubicBezTo>
                    <a:pt x="1738" y="259"/>
                    <a:pt x="1541" y="375"/>
                    <a:pt x="1356" y="514"/>
                  </a:cubicBezTo>
                  <a:cubicBezTo>
                    <a:pt x="1263" y="583"/>
                    <a:pt x="1159" y="641"/>
                    <a:pt x="1078" y="722"/>
                  </a:cubicBezTo>
                  <a:lnTo>
                    <a:pt x="950" y="838"/>
                  </a:lnTo>
                  <a:lnTo>
                    <a:pt x="834" y="965"/>
                  </a:lnTo>
                  <a:cubicBezTo>
                    <a:pt x="209" y="1683"/>
                    <a:pt x="1" y="2645"/>
                    <a:pt x="197" y="3478"/>
                  </a:cubicBezTo>
                  <a:cubicBezTo>
                    <a:pt x="290" y="3895"/>
                    <a:pt x="464" y="4266"/>
                    <a:pt x="719" y="4590"/>
                  </a:cubicBezTo>
                  <a:cubicBezTo>
                    <a:pt x="962" y="4915"/>
                    <a:pt x="1251" y="5158"/>
                    <a:pt x="1564" y="5332"/>
                  </a:cubicBezTo>
                  <a:cubicBezTo>
                    <a:pt x="1888" y="5505"/>
                    <a:pt x="2224" y="5621"/>
                    <a:pt x="2537" y="5656"/>
                  </a:cubicBezTo>
                  <a:cubicBezTo>
                    <a:pt x="2690" y="5678"/>
                    <a:pt x="2841" y="5689"/>
                    <a:pt x="2986" y="5689"/>
                  </a:cubicBezTo>
                  <a:cubicBezTo>
                    <a:pt x="3149" y="5689"/>
                    <a:pt x="3305" y="5675"/>
                    <a:pt x="3452" y="5644"/>
                  </a:cubicBezTo>
                  <a:cubicBezTo>
                    <a:pt x="3708" y="5597"/>
                    <a:pt x="3933" y="5522"/>
                    <a:pt x="4130" y="5432"/>
                  </a:cubicBezTo>
                  <a:lnTo>
                    <a:pt x="4130" y="5432"/>
                  </a:lnTo>
                  <a:cubicBezTo>
                    <a:pt x="3935" y="5519"/>
                    <a:pt x="3713" y="5591"/>
                    <a:pt x="3464" y="5633"/>
                  </a:cubicBezTo>
                  <a:cubicBezTo>
                    <a:pt x="3317" y="5657"/>
                    <a:pt x="3164" y="5672"/>
                    <a:pt x="3006" y="5672"/>
                  </a:cubicBezTo>
                  <a:cubicBezTo>
                    <a:pt x="2865" y="5672"/>
                    <a:pt x="2719" y="5660"/>
                    <a:pt x="2572" y="5633"/>
                  </a:cubicBezTo>
                  <a:cubicBezTo>
                    <a:pt x="2247" y="5586"/>
                    <a:pt x="1912" y="5471"/>
                    <a:pt x="1610" y="5297"/>
                  </a:cubicBezTo>
                  <a:cubicBezTo>
                    <a:pt x="1309" y="5123"/>
                    <a:pt x="1008" y="4880"/>
                    <a:pt x="777" y="4556"/>
                  </a:cubicBezTo>
                  <a:cubicBezTo>
                    <a:pt x="545" y="4254"/>
                    <a:pt x="348" y="3884"/>
                    <a:pt x="267" y="3478"/>
                  </a:cubicBezTo>
                  <a:cubicBezTo>
                    <a:pt x="82" y="2668"/>
                    <a:pt x="279" y="1706"/>
                    <a:pt x="892" y="1012"/>
                  </a:cubicBezTo>
                  <a:lnTo>
                    <a:pt x="1008" y="884"/>
                  </a:lnTo>
                  <a:lnTo>
                    <a:pt x="1136" y="768"/>
                  </a:lnTo>
                  <a:cubicBezTo>
                    <a:pt x="1217" y="676"/>
                    <a:pt x="1309" y="618"/>
                    <a:pt x="1390" y="548"/>
                  </a:cubicBezTo>
                  <a:cubicBezTo>
                    <a:pt x="1587" y="421"/>
                    <a:pt x="1784" y="317"/>
                    <a:pt x="1993" y="236"/>
                  </a:cubicBezTo>
                  <a:cubicBezTo>
                    <a:pt x="2317" y="109"/>
                    <a:pt x="2648" y="46"/>
                    <a:pt x="2976" y="46"/>
                  </a:cubicBezTo>
                  <a:cubicBezTo>
                    <a:pt x="3069" y="46"/>
                    <a:pt x="3162" y="52"/>
                    <a:pt x="3255" y="62"/>
                  </a:cubicBezTo>
                  <a:cubicBezTo>
                    <a:pt x="3684" y="97"/>
                    <a:pt x="4066" y="236"/>
                    <a:pt x="4402" y="432"/>
                  </a:cubicBezTo>
                  <a:cubicBezTo>
                    <a:pt x="4738" y="641"/>
                    <a:pt x="5027" y="896"/>
                    <a:pt x="5247" y="1185"/>
                  </a:cubicBezTo>
                  <a:cubicBezTo>
                    <a:pt x="5676" y="1764"/>
                    <a:pt x="5826" y="2436"/>
                    <a:pt x="5791" y="2992"/>
                  </a:cubicBezTo>
                  <a:cubicBezTo>
                    <a:pt x="5768" y="3560"/>
                    <a:pt x="5571" y="4011"/>
                    <a:pt x="5398" y="4312"/>
                  </a:cubicBezTo>
                  <a:lnTo>
                    <a:pt x="5398" y="4336"/>
                  </a:lnTo>
                  <a:cubicBezTo>
                    <a:pt x="5424" y="4422"/>
                    <a:pt x="5448" y="4503"/>
                    <a:pt x="5469" y="4576"/>
                  </a:cubicBezTo>
                  <a:lnTo>
                    <a:pt x="5469" y="4576"/>
                  </a:lnTo>
                  <a:cubicBezTo>
                    <a:pt x="5452" y="4504"/>
                    <a:pt x="5433" y="4426"/>
                    <a:pt x="5411" y="4344"/>
                  </a:cubicBezTo>
                  <a:lnTo>
                    <a:pt x="5411" y="4344"/>
                  </a:lnTo>
                  <a:cubicBezTo>
                    <a:pt x="5596" y="4042"/>
                    <a:pt x="5780" y="3581"/>
                    <a:pt x="5826" y="3015"/>
                  </a:cubicBezTo>
                  <a:cubicBezTo>
                    <a:pt x="5849" y="2448"/>
                    <a:pt x="5710" y="1764"/>
                    <a:pt x="5270" y="1174"/>
                  </a:cubicBezTo>
                  <a:cubicBezTo>
                    <a:pt x="5062" y="884"/>
                    <a:pt x="4772" y="606"/>
                    <a:pt x="4436" y="409"/>
                  </a:cubicBezTo>
                  <a:cubicBezTo>
                    <a:pt x="4089" y="201"/>
                    <a:pt x="3695" y="62"/>
                    <a:pt x="3267" y="16"/>
                  </a:cubicBezTo>
                  <a:cubicBezTo>
                    <a:pt x="3171" y="5"/>
                    <a:pt x="3076" y="0"/>
                    <a:pt x="2979"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2721;p45">
              <a:extLst>
                <a:ext uri="{FF2B5EF4-FFF2-40B4-BE49-F238E27FC236}">
                  <a16:creationId xmlns:a16="http://schemas.microsoft.com/office/drawing/2014/main" id="{94216319-7987-1B3D-29C0-2A9415710C51}"/>
                </a:ext>
              </a:extLst>
            </p:cNvPr>
            <p:cNvSpPr/>
            <p:nvPr/>
          </p:nvSpPr>
          <p:spPr>
            <a:xfrm>
              <a:off x="1651757" y="1785822"/>
              <a:ext cx="211171" cy="170677"/>
            </a:xfrm>
            <a:custGeom>
              <a:avLst/>
              <a:gdLst/>
              <a:ahLst/>
              <a:cxnLst/>
              <a:rect l="l" t="t" r="r" b="b"/>
              <a:pathLst>
                <a:path w="3082" h="2491" extrusionOk="0">
                  <a:moveTo>
                    <a:pt x="2583" y="0"/>
                  </a:moveTo>
                  <a:lnTo>
                    <a:pt x="1344" y="1645"/>
                  </a:lnTo>
                  <a:lnTo>
                    <a:pt x="348" y="985"/>
                  </a:lnTo>
                  <a:lnTo>
                    <a:pt x="1" y="1506"/>
                  </a:lnTo>
                  <a:lnTo>
                    <a:pt x="1483" y="2490"/>
                  </a:lnTo>
                  <a:lnTo>
                    <a:pt x="3081" y="371"/>
                  </a:lnTo>
                  <a:lnTo>
                    <a:pt x="2583" y="0"/>
                  </a:lnTo>
                  <a:close/>
                </a:path>
              </a:pathLst>
            </a:custGeom>
            <a:solidFill>
              <a:srgbClr val="FC53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2722;p45">
              <a:extLst>
                <a:ext uri="{FF2B5EF4-FFF2-40B4-BE49-F238E27FC236}">
                  <a16:creationId xmlns:a16="http://schemas.microsoft.com/office/drawing/2014/main" id="{31637548-6E68-D5E2-3E21-309AE579574F}"/>
                </a:ext>
              </a:extLst>
            </p:cNvPr>
            <p:cNvSpPr/>
            <p:nvPr/>
          </p:nvSpPr>
          <p:spPr>
            <a:xfrm>
              <a:off x="2028734" y="1633168"/>
              <a:ext cx="187327" cy="175610"/>
            </a:xfrm>
            <a:custGeom>
              <a:avLst/>
              <a:gdLst/>
              <a:ahLst/>
              <a:cxnLst/>
              <a:rect l="l" t="t" r="r" b="b"/>
              <a:pathLst>
                <a:path w="2734" h="2563" extrusionOk="0">
                  <a:moveTo>
                    <a:pt x="1597" y="0"/>
                  </a:moveTo>
                  <a:cubicBezTo>
                    <a:pt x="1261" y="0"/>
                    <a:pt x="925" y="135"/>
                    <a:pt x="649" y="329"/>
                  </a:cubicBezTo>
                  <a:cubicBezTo>
                    <a:pt x="405" y="503"/>
                    <a:pt x="209" y="734"/>
                    <a:pt x="104" y="1012"/>
                  </a:cubicBezTo>
                  <a:cubicBezTo>
                    <a:pt x="0" y="1290"/>
                    <a:pt x="0" y="1614"/>
                    <a:pt x="151" y="1881"/>
                  </a:cubicBezTo>
                  <a:cubicBezTo>
                    <a:pt x="290" y="2159"/>
                    <a:pt x="568" y="2332"/>
                    <a:pt x="857" y="2448"/>
                  </a:cubicBezTo>
                  <a:cubicBezTo>
                    <a:pt x="1051" y="2513"/>
                    <a:pt x="1260" y="2563"/>
                    <a:pt x="1459" y="2563"/>
                  </a:cubicBezTo>
                  <a:cubicBezTo>
                    <a:pt x="1510" y="2563"/>
                    <a:pt x="1561" y="2560"/>
                    <a:pt x="1610" y="2553"/>
                  </a:cubicBezTo>
                  <a:cubicBezTo>
                    <a:pt x="1865" y="2529"/>
                    <a:pt x="2108" y="2379"/>
                    <a:pt x="2247" y="2170"/>
                  </a:cubicBezTo>
                  <a:lnTo>
                    <a:pt x="2733" y="1128"/>
                  </a:lnTo>
                  <a:cubicBezTo>
                    <a:pt x="2733" y="456"/>
                    <a:pt x="2270" y="109"/>
                    <a:pt x="1853" y="28"/>
                  </a:cubicBezTo>
                  <a:cubicBezTo>
                    <a:pt x="1768" y="9"/>
                    <a:pt x="1683" y="0"/>
                    <a:pt x="1597"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2723;p45">
              <a:extLst>
                <a:ext uri="{FF2B5EF4-FFF2-40B4-BE49-F238E27FC236}">
                  <a16:creationId xmlns:a16="http://schemas.microsoft.com/office/drawing/2014/main" id="{668953F7-3518-1BC7-B2FF-55F519076716}"/>
                </a:ext>
              </a:extLst>
            </p:cNvPr>
            <p:cNvSpPr/>
            <p:nvPr/>
          </p:nvSpPr>
          <p:spPr>
            <a:xfrm>
              <a:off x="2121573" y="1650160"/>
              <a:ext cx="383355" cy="378559"/>
            </a:xfrm>
            <a:custGeom>
              <a:avLst/>
              <a:gdLst/>
              <a:ahLst/>
              <a:cxnLst/>
              <a:rect l="l" t="t" r="r" b="b"/>
              <a:pathLst>
                <a:path w="5595" h="5525" extrusionOk="0">
                  <a:moveTo>
                    <a:pt x="2934" y="1"/>
                  </a:moveTo>
                  <a:cubicBezTo>
                    <a:pt x="2462" y="1"/>
                    <a:pt x="1985" y="120"/>
                    <a:pt x="1552" y="370"/>
                  </a:cubicBezTo>
                  <a:cubicBezTo>
                    <a:pt x="1436" y="440"/>
                    <a:pt x="1320" y="521"/>
                    <a:pt x="1205" y="602"/>
                  </a:cubicBezTo>
                  <a:cubicBezTo>
                    <a:pt x="440" y="1169"/>
                    <a:pt x="0" y="2154"/>
                    <a:pt x="58" y="3104"/>
                  </a:cubicBezTo>
                  <a:cubicBezTo>
                    <a:pt x="116" y="4065"/>
                    <a:pt x="637" y="4957"/>
                    <a:pt x="1425" y="5524"/>
                  </a:cubicBezTo>
                  <a:lnTo>
                    <a:pt x="5177" y="4609"/>
                  </a:lnTo>
                  <a:cubicBezTo>
                    <a:pt x="5409" y="3972"/>
                    <a:pt x="5513" y="3370"/>
                    <a:pt x="5583" y="2606"/>
                  </a:cubicBezTo>
                  <a:cubicBezTo>
                    <a:pt x="5594" y="2513"/>
                    <a:pt x="5594" y="2409"/>
                    <a:pt x="5594" y="2316"/>
                  </a:cubicBezTo>
                  <a:cubicBezTo>
                    <a:pt x="5583" y="1864"/>
                    <a:pt x="5432" y="1424"/>
                    <a:pt x="5142" y="1077"/>
                  </a:cubicBezTo>
                  <a:cubicBezTo>
                    <a:pt x="4601" y="380"/>
                    <a:pt x="3775" y="1"/>
                    <a:pt x="2934"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2724;p45">
              <a:extLst>
                <a:ext uri="{FF2B5EF4-FFF2-40B4-BE49-F238E27FC236}">
                  <a16:creationId xmlns:a16="http://schemas.microsoft.com/office/drawing/2014/main" id="{40E45B8E-8AC6-7C7A-9150-537777B7A903}"/>
                </a:ext>
              </a:extLst>
            </p:cNvPr>
            <p:cNvSpPr/>
            <p:nvPr/>
          </p:nvSpPr>
          <p:spPr>
            <a:xfrm>
              <a:off x="2187417" y="1707714"/>
              <a:ext cx="303190" cy="586852"/>
            </a:xfrm>
            <a:custGeom>
              <a:avLst/>
              <a:gdLst/>
              <a:ahLst/>
              <a:cxnLst/>
              <a:rect l="l" t="t" r="r" b="b"/>
              <a:pathLst>
                <a:path w="4425" h="8565" extrusionOk="0">
                  <a:moveTo>
                    <a:pt x="3022" y="1"/>
                  </a:moveTo>
                  <a:cubicBezTo>
                    <a:pt x="2992" y="1"/>
                    <a:pt x="2961" y="2"/>
                    <a:pt x="2931" y="5"/>
                  </a:cubicBezTo>
                  <a:lnTo>
                    <a:pt x="1054" y="492"/>
                  </a:lnTo>
                  <a:cubicBezTo>
                    <a:pt x="464" y="631"/>
                    <a:pt x="58" y="1140"/>
                    <a:pt x="12" y="1754"/>
                  </a:cubicBezTo>
                  <a:cubicBezTo>
                    <a:pt x="12" y="1789"/>
                    <a:pt x="12" y="1754"/>
                    <a:pt x="0" y="1800"/>
                  </a:cubicBezTo>
                  <a:lnTo>
                    <a:pt x="417" y="6653"/>
                  </a:lnTo>
                  <a:lnTo>
                    <a:pt x="3081" y="8564"/>
                  </a:lnTo>
                  <a:lnTo>
                    <a:pt x="3070" y="6838"/>
                  </a:lnTo>
                  <a:lnTo>
                    <a:pt x="3070" y="5796"/>
                  </a:lnTo>
                  <a:cubicBezTo>
                    <a:pt x="3070" y="5796"/>
                    <a:pt x="4100" y="5622"/>
                    <a:pt x="4309" y="4267"/>
                  </a:cubicBezTo>
                  <a:cubicBezTo>
                    <a:pt x="4425" y="3584"/>
                    <a:pt x="4390" y="2634"/>
                    <a:pt x="4332" y="1731"/>
                  </a:cubicBezTo>
                  <a:cubicBezTo>
                    <a:pt x="4276" y="951"/>
                    <a:pt x="3771" y="1"/>
                    <a:pt x="3022" y="1"/>
                  </a:cubicBezTo>
                  <a:close/>
                </a:path>
              </a:pathLst>
            </a:custGeom>
            <a:solidFill>
              <a:srgbClr val="FFBF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2725;p45">
              <a:extLst>
                <a:ext uri="{FF2B5EF4-FFF2-40B4-BE49-F238E27FC236}">
                  <a16:creationId xmlns:a16="http://schemas.microsoft.com/office/drawing/2014/main" id="{42B61E06-8E39-4A7F-4712-EB81152122CA}"/>
                </a:ext>
              </a:extLst>
            </p:cNvPr>
            <p:cNvSpPr/>
            <p:nvPr/>
          </p:nvSpPr>
          <p:spPr>
            <a:xfrm>
              <a:off x="2443737" y="1889762"/>
              <a:ext cx="23844" cy="23090"/>
            </a:xfrm>
            <a:custGeom>
              <a:avLst/>
              <a:gdLst/>
              <a:ahLst/>
              <a:cxnLst/>
              <a:rect l="l" t="t" r="r" b="b"/>
              <a:pathLst>
                <a:path w="348" h="337" extrusionOk="0">
                  <a:moveTo>
                    <a:pt x="174" y="0"/>
                  </a:moveTo>
                  <a:cubicBezTo>
                    <a:pt x="70" y="0"/>
                    <a:pt x="0" y="93"/>
                    <a:pt x="0" y="174"/>
                  </a:cubicBezTo>
                  <a:cubicBezTo>
                    <a:pt x="0" y="278"/>
                    <a:pt x="70" y="336"/>
                    <a:pt x="174" y="336"/>
                  </a:cubicBezTo>
                  <a:cubicBezTo>
                    <a:pt x="267" y="336"/>
                    <a:pt x="348" y="244"/>
                    <a:pt x="348" y="163"/>
                  </a:cubicBezTo>
                  <a:cubicBezTo>
                    <a:pt x="348" y="58"/>
                    <a:pt x="255" y="0"/>
                    <a:pt x="174"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2726;p45">
              <a:extLst>
                <a:ext uri="{FF2B5EF4-FFF2-40B4-BE49-F238E27FC236}">
                  <a16:creationId xmlns:a16="http://schemas.microsoft.com/office/drawing/2014/main" id="{77A5E3EA-B3E9-B096-4310-5B9046DE27E0}"/>
                </a:ext>
              </a:extLst>
            </p:cNvPr>
            <p:cNvSpPr/>
            <p:nvPr/>
          </p:nvSpPr>
          <p:spPr>
            <a:xfrm>
              <a:off x="2421538" y="1850845"/>
              <a:ext cx="47620" cy="13841"/>
            </a:xfrm>
            <a:custGeom>
              <a:avLst/>
              <a:gdLst/>
              <a:ahLst/>
              <a:cxnLst/>
              <a:rect l="l" t="t" r="r" b="b"/>
              <a:pathLst>
                <a:path w="695" h="202" extrusionOk="0">
                  <a:moveTo>
                    <a:pt x="359" y="1"/>
                  </a:moveTo>
                  <a:cubicBezTo>
                    <a:pt x="243" y="1"/>
                    <a:pt x="151" y="47"/>
                    <a:pt x="93" y="94"/>
                  </a:cubicBezTo>
                  <a:cubicBezTo>
                    <a:pt x="23" y="140"/>
                    <a:pt x="0" y="175"/>
                    <a:pt x="12" y="198"/>
                  </a:cubicBezTo>
                  <a:cubicBezTo>
                    <a:pt x="15" y="200"/>
                    <a:pt x="20" y="201"/>
                    <a:pt x="25" y="201"/>
                  </a:cubicBezTo>
                  <a:cubicBezTo>
                    <a:pt x="72" y="201"/>
                    <a:pt x="192" y="117"/>
                    <a:pt x="359" y="117"/>
                  </a:cubicBezTo>
                  <a:cubicBezTo>
                    <a:pt x="515" y="117"/>
                    <a:pt x="653" y="201"/>
                    <a:pt x="687" y="201"/>
                  </a:cubicBezTo>
                  <a:cubicBezTo>
                    <a:pt x="691" y="201"/>
                    <a:pt x="694" y="200"/>
                    <a:pt x="695" y="198"/>
                  </a:cubicBezTo>
                  <a:cubicBezTo>
                    <a:pt x="695" y="175"/>
                    <a:pt x="683" y="151"/>
                    <a:pt x="637" y="94"/>
                  </a:cubicBezTo>
                  <a:cubicBezTo>
                    <a:pt x="579" y="47"/>
                    <a:pt x="475" y="1"/>
                    <a:pt x="359"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2727;p45">
              <a:extLst>
                <a:ext uri="{FF2B5EF4-FFF2-40B4-BE49-F238E27FC236}">
                  <a16:creationId xmlns:a16="http://schemas.microsoft.com/office/drawing/2014/main" id="{A38D63BE-0413-F216-F64C-CB6AA9A67616}"/>
                </a:ext>
              </a:extLst>
            </p:cNvPr>
            <p:cNvSpPr/>
            <p:nvPr/>
          </p:nvSpPr>
          <p:spPr>
            <a:xfrm>
              <a:off x="2333426" y="1889762"/>
              <a:ext cx="23844" cy="23090"/>
            </a:xfrm>
            <a:custGeom>
              <a:avLst/>
              <a:gdLst/>
              <a:ahLst/>
              <a:cxnLst/>
              <a:rect l="l" t="t" r="r" b="b"/>
              <a:pathLst>
                <a:path w="348" h="337" extrusionOk="0">
                  <a:moveTo>
                    <a:pt x="174" y="0"/>
                  </a:moveTo>
                  <a:cubicBezTo>
                    <a:pt x="70" y="0"/>
                    <a:pt x="1" y="93"/>
                    <a:pt x="1" y="174"/>
                  </a:cubicBezTo>
                  <a:cubicBezTo>
                    <a:pt x="1" y="278"/>
                    <a:pt x="70" y="336"/>
                    <a:pt x="174" y="336"/>
                  </a:cubicBezTo>
                  <a:cubicBezTo>
                    <a:pt x="278" y="336"/>
                    <a:pt x="348" y="244"/>
                    <a:pt x="348" y="163"/>
                  </a:cubicBezTo>
                  <a:cubicBezTo>
                    <a:pt x="348" y="58"/>
                    <a:pt x="255" y="0"/>
                    <a:pt x="174"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2728;p45">
              <a:extLst>
                <a:ext uri="{FF2B5EF4-FFF2-40B4-BE49-F238E27FC236}">
                  <a16:creationId xmlns:a16="http://schemas.microsoft.com/office/drawing/2014/main" id="{A52EF582-FDB9-D0BF-5310-1C69BD8EEAF5}"/>
                </a:ext>
              </a:extLst>
            </p:cNvPr>
            <p:cNvSpPr/>
            <p:nvPr/>
          </p:nvSpPr>
          <p:spPr>
            <a:xfrm>
              <a:off x="2300880" y="1853243"/>
              <a:ext cx="49264" cy="13292"/>
            </a:xfrm>
            <a:custGeom>
              <a:avLst/>
              <a:gdLst/>
              <a:ahLst/>
              <a:cxnLst/>
              <a:rect l="l" t="t" r="r" b="b"/>
              <a:pathLst>
                <a:path w="719" h="194" extrusionOk="0">
                  <a:moveTo>
                    <a:pt x="360" y="1"/>
                  </a:moveTo>
                  <a:cubicBezTo>
                    <a:pt x="244" y="1"/>
                    <a:pt x="140" y="47"/>
                    <a:pt x="82" y="82"/>
                  </a:cubicBezTo>
                  <a:cubicBezTo>
                    <a:pt x="24" y="128"/>
                    <a:pt x="1" y="174"/>
                    <a:pt x="12" y="186"/>
                  </a:cubicBezTo>
                  <a:cubicBezTo>
                    <a:pt x="16" y="191"/>
                    <a:pt x="21" y="193"/>
                    <a:pt x="28" y="193"/>
                  </a:cubicBezTo>
                  <a:cubicBezTo>
                    <a:pt x="73" y="193"/>
                    <a:pt x="191" y="116"/>
                    <a:pt x="360" y="116"/>
                  </a:cubicBezTo>
                  <a:cubicBezTo>
                    <a:pt x="519" y="116"/>
                    <a:pt x="652" y="193"/>
                    <a:pt x="694" y="193"/>
                  </a:cubicBezTo>
                  <a:cubicBezTo>
                    <a:pt x="701" y="193"/>
                    <a:pt x="705" y="191"/>
                    <a:pt x="707" y="186"/>
                  </a:cubicBezTo>
                  <a:cubicBezTo>
                    <a:pt x="719" y="186"/>
                    <a:pt x="707" y="140"/>
                    <a:pt x="638" y="82"/>
                  </a:cubicBezTo>
                  <a:cubicBezTo>
                    <a:pt x="580" y="35"/>
                    <a:pt x="476" y="1"/>
                    <a:pt x="360"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2729;p45">
              <a:extLst>
                <a:ext uri="{FF2B5EF4-FFF2-40B4-BE49-F238E27FC236}">
                  <a16:creationId xmlns:a16="http://schemas.microsoft.com/office/drawing/2014/main" id="{FDF0451B-800D-8A33-EA15-4BA67D6F79DB}"/>
                </a:ext>
              </a:extLst>
            </p:cNvPr>
            <p:cNvSpPr/>
            <p:nvPr/>
          </p:nvSpPr>
          <p:spPr>
            <a:xfrm>
              <a:off x="2381798" y="1856395"/>
              <a:ext cx="39809" cy="107230"/>
            </a:xfrm>
            <a:custGeom>
              <a:avLst/>
              <a:gdLst/>
              <a:ahLst/>
              <a:cxnLst/>
              <a:rect l="l" t="t" r="r" b="b"/>
              <a:pathLst>
                <a:path w="581" h="1565" extrusionOk="0">
                  <a:moveTo>
                    <a:pt x="15" y="0"/>
                  </a:moveTo>
                  <a:cubicBezTo>
                    <a:pt x="14" y="0"/>
                    <a:pt x="13" y="0"/>
                    <a:pt x="13" y="1"/>
                  </a:cubicBezTo>
                  <a:cubicBezTo>
                    <a:pt x="1" y="13"/>
                    <a:pt x="128" y="430"/>
                    <a:pt x="337" y="951"/>
                  </a:cubicBezTo>
                  <a:cubicBezTo>
                    <a:pt x="395" y="1078"/>
                    <a:pt x="441" y="1194"/>
                    <a:pt x="476" y="1310"/>
                  </a:cubicBezTo>
                  <a:cubicBezTo>
                    <a:pt x="499" y="1368"/>
                    <a:pt x="522" y="1426"/>
                    <a:pt x="511" y="1460"/>
                  </a:cubicBezTo>
                  <a:cubicBezTo>
                    <a:pt x="499" y="1483"/>
                    <a:pt x="453" y="1507"/>
                    <a:pt x="406" y="1507"/>
                  </a:cubicBezTo>
                  <a:cubicBezTo>
                    <a:pt x="221" y="1530"/>
                    <a:pt x="105" y="1541"/>
                    <a:pt x="105" y="1565"/>
                  </a:cubicBezTo>
                  <a:lnTo>
                    <a:pt x="406" y="1565"/>
                  </a:lnTo>
                  <a:cubicBezTo>
                    <a:pt x="441" y="1565"/>
                    <a:pt x="464" y="1565"/>
                    <a:pt x="499" y="1541"/>
                  </a:cubicBezTo>
                  <a:cubicBezTo>
                    <a:pt x="522" y="1530"/>
                    <a:pt x="557" y="1507"/>
                    <a:pt x="569" y="1472"/>
                  </a:cubicBezTo>
                  <a:cubicBezTo>
                    <a:pt x="580" y="1402"/>
                    <a:pt x="557" y="1344"/>
                    <a:pt x="534" y="1287"/>
                  </a:cubicBezTo>
                  <a:cubicBezTo>
                    <a:pt x="499" y="1171"/>
                    <a:pt x="453" y="1055"/>
                    <a:pt x="406" y="928"/>
                  </a:cubicBezTo>
                  <a:cubicBezTo>
                    <a:pt x="226" y="420"/>
                    <a:pt x="45" y="0"/>
                    <a:pt x="15"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2730;p45">
              <a:extLst>
                <a:ext uri="{FF2B5EF4-FFF2-40B4-BE49-F238E27FC236}">
                  <a16:creationId xmlns:a16="http://schemas.microsoft.com/office/drawing/2014/main" id="{3313C8F0-1084-62E5-EEA1-8A5B256EA7AB}"/>
                </a:ext>
              </a:extLst>
            </p:cNvPr>
            <p:cNvSpPr/>
            <p:nvPr/>
          </p:nvSpPr>
          <p:spPr>
            <a:xfrm>
              <a:off x="2274707" y="2071468"/>
              <a:ext cx="123057" cy="55020"/>
            </a:xfrm>
            <a:custGeom>
              <a:avLst/>
              <a:gdLst/>
              <a:ahLst/>
              <a:cxnLst/>
              <a:rect l="l" t="t" r="r" b="b"/>
              <a:pathLst>
                <a:path w="1796" h="803" extrusionOk="0">
                  <a:moveTo>
                    <a:pt x="1796" y="476"/>
                  </a:moveTo>
                  <a:lnTo>
                    <a:pt x="1796" y="476"/>
                  </a:lnTo>
                  <a:lnTo>
                    <a:pt x="1796" y="476"/>
                  </a:lnTo>
                  <a:cubicBezTo>
                    <a:pt x="1796" y="476"/>
                    <a:pt x="1796" y="476"/>
                    <a:pt x="1796" y="476"/>
                  </a:cubicBezTo>
                  <a:close/>
                  <a:moveTo>
                    <a:pt x="0" y="1"/>
                  </a:moveTo>
                  <a:lnTo>
                    <a:pt x="0" y="1"/>
                  </a:lnTo>
                  <a:cubicBezTo>
                    <a:pt x="0" y="1"/>
                    <a:pt x="381" y="802"/>
                    <a:pt x="1525" y="802"/>
                  </a:cubicBezTo>
                  <a:cubicBezTo>
                    <a:pt x="1611" y="802"/>
                    <a:pt x="1701" y="798"/>
                    <a:pt x="1796" y="788"/>
                  </a:cubicBezTo>
                  <a:lnTo>
                    <a:pt x="1796" y="476"/>
                  </a:lnTo>
                  <a:lnTo>
                    <a:pt x="1796" y="476"/>
                  </a:lnTo>
                  <a:cubicBezTo>
                    <a:pt x="1794" y="476"/>
                    <a:pt x="1767" y="477"/>
                    <a:pt x="1720" y="477"/>
                  </a:cubicBezTo>
                  <a:cubicBezTo>
                    <a:pt x="1488" y="477"/>
                    <a:pt x="752" y="438"/>
                    <a:pt x="0" y="1"/>
                  </a:cubicBezTo>
                  <a:close/>
                </a:path>
              </a:pathLst>
            </a:custGeom>
            <a:solidFill>
              <a:srgbClr val="FF9A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2731;p45">
              <a:extLst>
                <a:ext uri="{FF2B5EF4-FFF2-40B4-BE49-F238E27FC236}">
                  <a16:creationId xmlns:a16="http://schemas.microsoft.com/office/drawing/2014/main" id="{A5525CBA-AF4A-F1C3-A1C4-910AD5181E1B}"/>
                </a:ext>
              </a:extLst>
            </p:cNvPr>
            <p:cNvSpPr/>
            <p:nvPr/>
          </p:nvSpPr>
          <p:spPr>
            <a:xfrm>
              <a:off x="2286629" y="1806926"/>
              <a:ext cx="58788" cy="17472"/>
            </a:xfrm>
            <a:custGeom>
              <a:avLst/>
              <a:gdLst/>
              <a:ahLst/>
              <a:cxnLst/>
              <a:rect l="l" t="t" r="r" b="b"/>
              <a:pathLst>
                <a:path w="858" h="255" extrusionOk="0">
                  <a:moveTo>
                    <a:pt x="505" y="1"/>
                  </a:moveTo>
                  <a:cubicBezTo>
                    <a:pt x="477" y="1"/>
                    <a:pt x="447" y="2"/>
                    <a:pt x="417" y="5"/>
                  </a:cubicBezTo>
                  <a:cubicBezTo>
                    <a:pt x="290" y="17"/>
                    <a:pt x="174" y="86"/>
                    <a:pt x="104" y="121"/>
                  </a:cubicBezTo>
                  <a:cubicBezTo>
                    <a:pt x="23" y="167"/>
                    <a:pt x="0" y="213"/>
                    <a:pt x="12" y="237"/>
                  </a:cubicBezTo>
                  <a:cubicBezTo>
                    <a:pt x="21" y="249"/>
                    <a:pt x="41" y="254"/>
                    <a:pt x="69" y="254"/>
                  </a:cubicBezTo>
                  <a:cubicBezTo>
                    <a:pt x="144" y="254"/>
                    <a:pt x="280" y="219"/>
                    <a:pt x="440" y="202"/>
                  </a:cubicBezTo>
                  <a:cubicBezTo>
                    <a:pt x="649" y="167"/>
                    <a:pt x="846" y="202"/>
                    <a:pt x="857" y="144"/>
                  </a:cubicBezTo>
                  <a:cubicBezTo>
                    <a:pt x="857" y="109"/>
                    <a:pt x="822" y="63"/>
                    <a:pt x="753" y="51"/>
                  </a:cubicBezTo>
                  <a:cubicBezTo>
                    <a:pt x="682" y="16"/>
                    <a:pt x="598" y="1"/>
                    <a:pt x="505"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2732;p45">
              <a:extLst>
                <a:ext uri="{FF2B5EF4-FFF2-40B4-BE49-F238E27FC236}">
                  <a16:creationId xmlns:a16="http://schemas.microsoft.com/office/drawing/2014/main" id="{D31ABF17-0041-3DD7-EB1C-D8E91272D469}"/>
                </a:ext>
              </a:extLst>
            </p:cNvPr>
            <p:cNvSpPr/>
            <p:nvPr/>
          </p:nvSpPr>
          <p:spPr>
            <a:xfrm>
              <a:off x="2410369" y="1804870"/>
              <a:ext cx="46112" cy="14183"/>
            </a:xfrm>
            <a:custGeom>
              <a:avLst/>
              <a:gdLst/>
              <a:ahLst/>
              <a:cxnLst/>
              <a:rect l="l" t="t" r="r" b="b"/>
              <a:pathLst>
                <a:path w="673" h="207" extrusionOk="0">
                  <a:moveTo>
                    <a:pt x="337" y="0"/>
                  </a:moveTo>
                  <a:cubicBezTo>
                    <a:pt x="221" y="0"/>
                    <a:pt x="140" y="23"/>
                    <a:pt x="82" y="70"/>
                  </a:cubicBezTo>
                  <a:cubicBezTo>
                    <a:pt x="36" y="116"/>
                    <a:pt x="1" y="151"/>
                    <a:pt x="24" y="174"/>
                  </a:cubicBezTo>
                  <a:cubicBezTo>
                    <a:pt x="34" y="189"/>
                    <a:pt x="63" y="193"/>
                    <a:pt x="106" y="193"/>
                  </a:cubicBezTo>
                  <a:cubicBezTo>
                    <a:pt x="163" y="193"/>
                    <a:pt x="244" y="185"/>
                    <a:pt x="337" y="185"/>
                  </a:cubicBezTo>
                  <a:cubicBezTo>
                    <a:pt x="445" y="185"/>
                    <a:pt x="538" y="206"/>
                    <a:pt x="598" y="206"/>
                  </a:cubicBezTo>
                  <a:cubicBezTo>
                    <a:pt x="628" y="206"/>
                    <a:pt x="650" y="201"/>
                    <a:pt x="661" y="185"/>
                  </a:cubicBezTo>
                  <a:cubicBezTo>
                    <a:pt x="673" y="174"/>
                    <a:pt x="661" y="128"/>
                    <a:pt x="580" y="81"/>
                  </a:cubicBezTo>
                  <a:cubicBezTo>
                    <a:pt x="545" y="35"/>
                    <a:pt x="441" y="0"/>
                    <a:pt x="337"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2733;p45">
              <a:extLst>
                <a:ext uri="{FF2B5EF4-FFF2-40B4-BE49-F238E27FC236}">
                  <a16:creationId xmlns:a16="http://schemas.microsoft.com/office/drawing/2014/main" id="{1220010C-ED46-5516-DF5E-544D629C2A5C}"/>
                </a:ext>
              </a:extLst>
            </p:cNvPr>
            <p:cNvSpPr/>
            <p:nvPr/>
          </p:nvSpPr>
          <p:spPr>
            <a:xfrm>
              <a:off x="2151172" y="1890995"/>
              <a:ext cx="50566" cy="76808"/>
            </a:xfrm>
            <a:custGeom>
              <a:avLst/>
              <a:gdLst/>
              <a:ahLst/>
              <a:cxnLst/>
              <a:rect l="l" t="t" r="r" b="b"/>
              <a:pathLst>
                <a:path w="738" h="1121" extrusionOk="0">
                  <a:moveTo>
                    <a:pt x="448" y="1"/>
                  </a:moveTo>
                  <a:cubicBezTo>
                    <a:pt x="244" y="1"/>
                    <a:pt x="8" y="103"/>
                    <a:pt x="8" y="538"/>
                  </a:cubicBezTo>
                  <a:cubicBezTo>
                    <a:pt x="0" y="1031"/>
                    <a:pt x="347" y="1120"/>
                    <a:pt x="565" y="1120"/>
                  </a:cubicBezTo>
                  <a:cubicBezTo>
                    <a:pt x="665" y="1120"/>
                    <a:pt x="738" y="1102"/>
                    <a:pt x="738" y="1094"/>
                  </a:cubicBezTo>
                  <a:lnTo>
                    <a:pt x="738" y="75"/>
                  </a:lnTo>
                  <a:cubicBezTo>
                    <a:pt x="728" y="56"/>
                    <a:pt x="597" y="1"/>
                    <a:pt x="448" y="1"/>
                  </a:cubicBezTo>
                  <a:close/>
                </a:path>
              </a:pathLst>
            </a:custGeom>
            <a:solidFill>
              <a:srgbClr val="FFBF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2734;p45">
              <a:extLst>
                <a:ext uri="{FF2B5EF4-FFF2-40B4-BE49-F238E27FC236}">
                  <a16:creationId xmlns:a16="http://schemas.microsoft.com/office/drawing/2014/main" id="{FBE71FB2-6F08-28A8-75A5-F8840EF2E778}"/>
                </a:ext>
              </a:extLst>
            </p:cNvPr>
            <p:cNvSpPr/>
            <p:nvPr/>
          </p:nvSpPr>
          <p:spPr>
            <a:xfrm>
              <a:off x="2164396" y="1905315"/>
              <a:ext cx="22268" cy="44331"/>
            </a:xfrm>
            <a:custGeom>
              <a:avLst/>
              <a:gdLst/>
              <a:ahLst/>
              <a:cxnLst/>
              <a:rect l="l" t="t" r="r" b="b"/>
              <a:pathLst>
                <a:path w="325" h="647" extrusionOk="0">
                  <a:moveTo>
                    <a:pt x="202" y="0"/>
                  </a:moveTo>
                  <a:cubicBezTo>
                    <a:pt x="194" y="0"/>
                    <a:pt x="184" y="2"/>
                    <a:pt x="174" y="5"/>
                  </a:cubicBezTo>
                  <a:cubicBezTo>
                    <a:pt x="116" y="5"/>
                    <a:pt x="82" y="63"/>
                    <a:pt x="47" y="121"/>
                  </a:cubicBezTo>
                  <a:cubicBezTo>
                    <a:pt x="24" y="179"/>
                    <a:pt x="1" y="248"/>
                    <a:pt x="1" y="329"/>
                  </a:cubicBezTo>
                  <a:cubicBezTo>
                    <a:pt x="1" y="468"/>
                    <a:pt x="82" y="619"/>
                    <a:pt x="197" y="642"/>
                  </a:cubicBezTo>
                  <a:cubicBezTo>
                    <a:pt x="214" y="645"/>
                    <a:pt x="229" y="647"/>
                    <a:pt x="243" y="647"/>
                  </a:cubicBezTo>
                  <a:cubicBezTo>
                    <a:pt x="275" y="647"/>
                    <a:pt x="297" y="639"/>
                    <a:pt x="313" y="630"/>
                  </a:cubicBezTo>
                  <a:cubicBezTo>
                    <a:pt x="313" y="607"/>
                    <a:pt x="325" y="596"/>
                    <a:pt x="313" y="596"/>
                  </a:cubicBezTo>
                  <a:cubicBezTo>
                    <a:pt x="313" y="596"/>
                    <a:pt x="290" y="619"/>
                    <a:pt x="279" y="619"/>
                  </a:cubicBezTo>
                  <a:cubicBezTo>
                    <a:pt x="273" y="625"/>
                    <a:pt x="258" y="628"/>
                    <a:pt x="239" y="628"/>
                  </a:cubicBezTo>
                  <a:cubicBezTo>
                    <a:pt x="221" y="628"/>
                    <a:pt x="197" y="625"/>
                    <a:pt x="174" y="619"/>
                  </a:cubicBezTo>
                  <a:cubicBezTo>
                    <a:pt x="105" y="584"/>
                    <a:pt x="35" y="468"/>
                    <a:pt x="35" y="329"/>
                  </a:cubicBezTo>
                  <a:cubicBezTo>
                    <a:pt x="35" y="248"/>
                    <a:pt x="47" y="190"/>
                    <a:pt x="82" y="132"/>
                  </a:cubicBezTo>
                  <a:cubicBezTo>
                    <a:pt x="105" y="75"/>
                    <a:pt x="140" y="51"/>
                    <a:pt x="174" y="40"/>
                  </a:cubicBezTo>
                  <a:cubicBezTo>
                    <a:pt x="185" y="34"/>
                    <a:pt x="196" y="32"/>
                    <a:pt x="205" y="32"/>
                  </a:cubicBezTo>
                  <a:cubicBezTo>
                    <a:pt x="235" y="32"/>
                    <a:pt x="255" y="54"/>
                    <a:pt x="255" y="63"/>
                  </a:cubicBezTo>
                  <a:cubicBezTo>
                    <a:pt x="267" y="75"/>
                    <a:pt x="255" y="98"/>
                    <a:pt x="267" y="109"/>
                  </a:cubicBezTo>
                  <a:cubicBezTo>
                    <a:pt x="267" y="109"/>
                    <a:pt x="279" y="98"/>
                    <a:pt x="279" y="63"/>
                  </a:cubicBezTo>
                  <a:cubicBezTo>
                    <a:pt x="279" y="51"/>
                    <a:pt x="267" y="40"/>
                    <a:pt x="255" y="17"/>
                  </a:cubicBezTo>
                  <a:cubicBezTo>
                    <a:pt x="239" y="8"/>
                    <a:pt x="223" y="0"/>
                    <a:pt x="202" y="0"/>
                  </a:cubicBezTo>
                  <a:close/>
                </a:path>
              </a:pathLst>
            </a:custGeom>
            <a:solidFill>
              <a:srgbClr val="FF9A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2735;p45">
              <a:extLst>
                <a:ext uri="{FF2B5EF4-FFF2-40B4-BE49-F238E27FC236}">
                  <a16:creationId xmlns:a16="http://schemas.microsoft.com/office/drawing/2014/main" id="{008A147B-0783-9763-65C6-23CC95466CDD}"/>
                </a:ext>
              </a:extLst>
            </p:cNvPr>
            <p:cNvSpPr/>
            <p:nvPr/>
          </p:nvSpPr>
          <p:spPr>
            <a:xfrm>
              <a:off x="2168370" y="1955264"/>
              <a:ext cx="22268" cy="19459"/>
            </a:xfrm>
            <a:custGeom>
              <a:avLst/>
              <a:gdLst/>
              <a:ahLst/>
              <a:cxnLst/>
              <a:rect l="l" t="t" r="r" b="b"/>
              <a:pathLst>
                <a:path w="325" h="284" extrusionOk="0">
                  <a:moveTo>
                    <a:pt x="142" y="0"/>
                  </a:moveTo>
                  <a:cubicBezTo>
                    <a:pt x="85" y="0"/>
                    <a:pt x="33" y="49"/>
                    <a:pt x="24" y="98"/>
                  </a:cubicBezTo>
                  <a:cubicBezTo>
                    <a:pt x="0" y="179"/>
                    <a:pt x="47" y="249"/>
                    <a:pt x="116" y="272"/>
                  </a:cubicBezTo>
                  <a:cubicBezTo>
                    <a:pt x="135" y="280"/>
                    <a:pt x="154" y="284"/>
                    <a:pt x="171" y="284"/>
                  </a:cubicBezTo>
                  <a:cubicBezTo>
                    <a:pt x="227" y="284"/>
                    <a:pt x="272" y="244"/>
                    <a:pt x="290" y="191"/>
                  </a:cubicBezTo>
                  <a:cubicBezTo>
                    <a:pt x="325" y="122"/>
                    <a:pt x="278" y="29"/>
                    <a:pt x="221" y="6"/>
                  </a:cubicBezTo>
                  <a:lnTo>
                    <a:pt x="174" y="6"/>
                  </a:lnTo>
                  <a:cubicBezTo>
                    <a:pt x="163" y="2"/>
                    <a:pt x="153" y="0"/>
                    <a:pt x="142"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2736;p45">
              <a:extLst>
                <a:ext uri="{FF2B5EF4-FFF2-40B4-BE49-F238E27FC236}">
                  <a16:creationId xmlns:a16="http://schemas.microsoft.com/office/drawing/2014/main" id="{BE961449-92AA-8D51-7D41-4CB78C75392E}"/>
                </a:ext>
              </a:extLst>
            </p:cNvPr>
            <p:cNvSpPr/>
            <p:nvPr/>
          </p:nvSpPr>
          <p:spPr>
            <a:xfrm>
              <a:off x="2168370" y="1954031"/>
              <a:ext cx="23844" cy="21652"/>
            </a:xfrm>
            <a:custGeom>
              <a:avLst/>
              <a:gdLst/>
              <a:ahLst/>
              <a:cxnLst/>
              <a:rect l="l" t="t" r="r" b="b"/>
              <a:pathLst>
                <a:path w="348" h="316" extrusionOk="0">
                  <a:moveTo>
                    <a:pt x="163" y="1"/>
                  </a:moveTo>
                  <a:cubicBezTo>
                    <a:pt x="139" y="1"/>
                    <a:pt x="105" y="1"/>
                    <a:pt x="82" y="35"/>
                  </a:cubicBezTo>
                  <a:cubicBezTo>
                    <a:pt x="47" y="58"/>
                    <a:pt x="0" y="105"/>
                    <a:pt x="24" y="163"/>
                  </a:cubicBezTo>
                  <a:cubicBezTo>
                    <a:pt x="24" y="221"/>
                    <a:pt x="58" y="279"/>
                    <a:pt x="139" y="313"/>
                  </a:cubicBezTo>
                  <a:cubicBezTo>
                    <a:pt x="149" y="315"/>
                    <a:pt x="158" y="316"/>
                    <a:pt x="167" y="316"/>
                  </a:cubicBezTo>
                  <a:cubicBezTo>
                    <a:pt x="225" y="316"/>
                    <a:pt x="273" y="287"/>
                    <a:pt x="313" y="267"/>
                  </a:cubicBezTo>
                  <a:cubicBezTo>
                    <a:pt x="348" y="221"/>
                    <a:pt x="348" y="163"/>
                    <a:pt x="336" y="116"/>
                  </a:cubicBezTo>
                  <a:cubicBezTo>
                    <a:pt x="325" y="82"/>
                    <a:pt x="290" y="47"/>
                    <a:pt x="278" y="47"/>
                  </a:cubicBezTo>
                  <a:cubicBezTo>
                    <a:pt x="221" y="35"/>
                    <a:pt x="209" y="35"/>
                    <a:pt x="209" y="35"/>
                  </a:cubicBezTo>
                  <a:lnTo>
                    <a:pt x="209" y="35"/>
                  </a:lnTo>
                  <a:cubicBezTo>
                    <a:pt x="209" y="35"/>
                    <a:pt x="255" y="58"/>
                    <a:pt x="278" y="140"/>
                  </a:cubicBezTo>
                  <a:cubicBezTo>
                    <a:pt x="290" y="163"/>
                    <a:pt x="278" y="221"/>
                    <a:pt x="255" y="255"/>
                  </a:cubicBezTo>
                  <a:cubicBezTo>
                    <a:pt x="229" y="273"/>
                    <a:pt x="188" y="298"/>
                    <a:pt x="150" y="298"/>
                  </a:cubicBezTo>
                  <a:cubicBezTo>
                    <a:pt x="138" y="298"/>
                    <a:pt x="127" y="295"/>
                    <a:pt x="116" y="290"/>
                  </a:cubicBezTo>
                  <a:cubicBezTo>
                    <a:pt x="70" y="279"/>
                    <a:pt x="35" y="221"/>
                    <a:pt x="35" y="174"/>
                  </a:cubicBezTo>
                  <a:cubicBezTo>
                    <a:pt x="35" y="140"/>
                    <a:pt x="47" y="93"/>
                    <a:pt x="82" y="58"/>
                  </a:cubicBezTo>
                  <a:cubicBezTo>
                    <a:pt x="139" y="24"/>
                    <a:pt x="197" y="35"/>
                    <a:pt x="197" y="24"/>
                  </a:cubicBezTo>
                  <a:cubicBezTo>
                    <a:pt x="197" y="24"/>
                    <a:pt x="174" y="1"/>
                    <a:pt x="163" y="1"/>
                  </a:cubicBezTo>
                  <a:close/>
                </a:path>
              </a:pathLst>
            </a:custGeom>
            <a:solidFill>
              <a:srgbClr val="26323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2737;p45">
              <a:extLst>
                <a:ext uri="{FF2B5EF4-FFF2-40B4-BE49-F238E27FC236}">
                  <a16:creationId xmlns:a16="http://schemas.microsoft.com/office/drawing/2014/main" id="{56280FDF-9AEE-2F8E-2485-14065D82F9D9}"/>
                </a:ext>
              </a:extLst>
            </p:cNvPr>
            <p:cNvSpPr/>
            <p:nvPr/>
          </p:nvSpPr>
          <p:spPr>
            <a:xfrm>
              <a:off x="2337400" y="1976093"/>
              <a:ext cx="41316" cy="34464"/>
            </a:xfrm>
            <a:custGeom>
              <a:avLst/>
              <a:gdLst/>
              <a:ahLst/>
              <a:cxnLst/>
              <a:rect l="l" t="t" r="r" b="b"/>
              <a:pathLst>
                <a:path w="603" h="503" extrusionOk="0">
                  <a:moveTo>
                    <a:pt x="303" y="1"/>
                  </a:moveTo>
                  <a:cubicBezTo>
                    <a:pt x="288" y="1"/>
                    <a:pt x="272" y="1"/>
                    <a:pt x="255" y="3"/>
                  </a:cubicBezTo>
                  <a:cubicBezTo>
                    <a:pt x="174" y="3"/>
                    <a:pt x="81" y="49"/>
                    <a:pt x="47" y="130"/>
                  </a:cubicBezTo>
                  <a:cubicBezTo>
                    <a:pt x="0" y="200"/>
                    <a:pt x="0" y="316"/>
                    <a:pt x="47" y="408"/>
                  </a:cubicBezTo>
                  <a:cubicBezTo>
                    <a:pt x="90" y="468"/>
                    <a:pt x="164" y="503"/>
                    <a:pt x="237" y="503"/>
                  </a:cubicBezTo>
                  <a:cubicBezTo>
                    <a:pt x="263" y="503"/>
                    <a:pt x="289" y="498"/>
                    <a:pt x="313" y="489"/>
                  </a:cubicBezTo>
                  <a:cubicBezTo>
                    <a:pt x="417" y="478"/>
                    <a:pt x="487" y="408"/>
                    <a:pt x="568" y="339"/>
                  </a:cubicBezTo>
                  <a:cubicBezTo>
                    <a:pt x="591" y="316"/>
                    <a:pt x="580" y="339"/>
                    <a:pt x="591" y="304"/>
                  </a:cubicBezTo>
                  <a:cubicBezTo>
                    <a:pt x="603" y="281"/>
                    <a:pt x="603" y="177"/>
                    <a:pt x="580" y="142"/>
                  </a:cubicBezTo>
                  <a:cubicBezTo>
                    <a:pt x="498" y="40"/>
                    <a:pt x="416" y="1"/>
                    <a:pt x="303" y="1"/>
                  </a:cubicBezTo>
                  <a:close/>
                </a:path>
              </a:pathLst>
            </a:custGeom>
            <a:solidFill>
              <a:srgbClr val="FF9A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2738;p45">
              <a:extLst>
                <a:ext uri="{FF2B5EF4-FFF2-40B4-BE49-F238E27FC236}">
                  <a16:creationId xmlns:a16="http://schemas.microsoft.com/office/drawing/2014/main" id="{DE4B8A7F-AFB1-5DD6-0FD1-BD1DA4C20251}"/>
                </a:ext>
              </a:extLst>
            </p:cNvPr>
            <p:cNvSpPr/>
            <p:nvPr/>
          </p:nvSpPr>
          <p:spPr>
            <a:xfrm>
              <a:off x="2339798" y="1966706"/>
              <a:ext cx="43714" cy="35012"/>
            </a:xfrm>
            <a:custGeom>
              <a:avLst/>
              <a:gdLst/>
              <a:ahLst/>
              <a:cxnLst/>
              <a:rect l="l" t="t" r="r" b="b"/>
              <a:pathLst>
                <a:path w="638" h="511" extrusionOk="0">
                  <a:moveTo>
                    <a:pt x="35" y="1"/>
                  </a:moveTo>
                  <a:cubicBezTo>
                    <a:pt x="23" y="1"/>
                    <a:pt x="12" y="70"/>
                    <a:pt x="0" y="140"/>
                  </a:cubicBezTo>
                  <a:cubicBezTo>
                    <a:pt x="23" y="209"/>
                    <a:pt x="58" y="325"/>
                    <a:pt x="174" y="406"/>
                  </a:cubicBezTo>
                  <a:cubicBezTo>
                    <a:pt x="290" y="499"/>
                    <a:pt x="429" y="510"/>
                    <a:pt x="510" y="510"/>
                  </a:cubicBezTo>
                  <a:cubicBezTo>
                    <a:pt x="602" y="510"/>
                    <a:pt x="637" y="487"/>
                    <a:pt x="637" y="464"/>
                  </a:cubicBezTo>
                  <a:cubicBezTo>
                    <a:pt x="637" y="441"/>
                    <a:pt x="429" y="464"/>
                    <a:pt x="255" y="337"/>
                  </a:cubicBezTo>
                  <a:cubicBezTo>
                    <a:pt x="81" y="209"/>
                    <a:pt x="58" y="1"/>
                    <a:pt x="35"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2739;p45">
              <a:extLst>
                <a:ext uri="{FF2B5EF4-FFF2-40B4-BE49-F238E27FC236}">
                  <a16:creationId xmlns:a16="http://schemas.microsoft.com/office/drawing/2014/main" id="{E82B998E-E003-B52A-7566-D8E959856BF2}"/>
                </a:ext>
              </a:extLst>
            </p:cNvPr>
            <p:cNvSpPr/>
            <p:nvPr/>
          </p:nvSpPr>
          <p:spPr>
            <a:xfrm>
              <a:off x="2160422" y="1692160"/>
              <a:ext cx="255639" cy="220695"/>
            </a:xfrm>
            <a:custGeom>
              <a:avLst/>
              <a:gdLst/>
              <a:ahLst/>
              <a:cxnLst/>
              <a:rect l="l" t="t" r="r" b="b"/>
              <a:pathLst>
                <a:path w="3731" h="3221" extrusionOk="0">
                  <a:moveTo>
                    <a:pt x="3036" y="0"/>
                  </a:moveTo>
                  <a:cubicBezTo>
                    <a:pt x="1868" y="0"/>
                    <a:pt x="707" y="571"/>
                    <a:pt x="1" y="1495"/>
                  </a:cubicBezTo>
                  <a:lnTo>
                    <a:pt x="209" y="2757"/>
                  </a:lnTo>
                  <a:cubicBezTo>
                    <a:pt x="118" y="2916"/>
                    <a:pt x="530" y="3221"/>
                    <a:pt x="709" y="3221"/>
                  </a:cubicBezTo>
                  <a:cubicBezTo>
                    <a:pt x="712" y="3221"/>
                    <a:pt x="716" y="3221"/>
                    <a:pt x="719" y="3220"/>
                  </a:cubicBezTo>
                  <a:cubicBezTo>
                    <a:pt x="892" y="3209"/>
                    <a:pt x="1031" y="3047"/>
                    <a:pt x="1101" y="2884"/>
                  </a:cubicBezTo>
                  <a:cubicBezTo>
                    <a:pt x="1240" y="2549"/>
                    <a:pt x="1159" y="2132"/>
                    <a:pt x="1414" y="1900"/>
                  </a:cubicBezTo>
                  <a:cubicBezTo>
                    <a:pt x="1553" y="1773"/>
                    <a:pt x="1761" y="1726"/>
                    <a:pt x="1958" y="1680"/>
                  </a:cubicBezTo>
                  <a:cubicBezTo>
                    <a:pt x="2340" y="1599"/>
                    <a:pt x="2688" y="1471"/>
                    <a:pt x="3000" y="1251"/>
                  </a:cubicBezTo>
                  <a:cubicBezTo>
                    <a:pt x="3325" y="1031"/>
                    <a:pt x="3568" y="730"/>
                    <a:pt x="3684" y="371"/>
                  </a:cubicBezTo>
                  <a:cubicBezTo>
                    <a:pt x="3695" y="279"/>
                    <a:pt x="3730" y="197"/>
                    <a:pt x="3684" y="140"/>
                  </a:cubicBezTo>
                  <a:cubicBezTo>
                    <a:pt x="3637" y="47"/>
                    <a:pt x="3533" y="35"/>
                    <a:pt x="3440" y="24"/>
                  </a:cubicBezTo>
                  <a:cubicBezTo>
                    <a:pt x="3306" y="8"/>
                    <a:pt x="3171" y="0"/>
                    <a:pt x="3036"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2740;p45">
              <a:extLst>
                <a:ext uri="{FF2B5EF4-FFF2-40B4-BE49-F238E27FC236}">
                  <a16:creationId xmlns:a16="http://schemas.microsoft.com/office/drawing/2014/main" id="{8A2F848F-2C54-7341-7FF1-72D146421293}"/>
                </a:ext>
              </a:extLst>
            </p:cNvPr>
            <p:cNvSpPr/>
            <p:nvPr/>
          </p:nvSpPr>
          <p:spPr>
            <a:xfrm>
              <a:off x="2120751" y="1701684"/>
              <a:ext cx="77082" cy="235769"/>
            </a:xfrm>
            <a:custGeom>
              <a:avLst/>
              <a:gdLst/>
              <a:ahLst/>
              <a:cxnLst/>
              <a:rect l="l" t="t" r="r" b="b"/>
              <a:pathLst>
                <a:path w="1125" h="3441" extrusionOk="0">
                  <a:moveTo>
                    <a:pt x="1101" y="1"/>
                  </a:moveTo>
                  <a:lnTo>
                    <a:pt x="1101" y="1"/>
                  </a:lnTo>
                  <a:cubicBezTo>
                    <a:pt x="1101" y="1"/>
                    <a:pt x="1055" y="24"/>
                    <a:pt x="985" y="82"/>
                  </a:cubicBezTo>
                  <a:cubicBezTo>
                    <a:pt x="916" y="140"/>
                    <a:pt x="811" y="244"/>
                    <a:pt x="695" y="371"/>
                  </a:cubicBezTo>
                  <a:cubicBezTo>
                    <a:pt x="464" y="638"/>
                    <a:pt x="221" y="1054"/>
                    <a:pt x="105" y="1576"/>
                  </a:cubicBezTo>
                  <a:cubicBezTo>
                    <a:pt x="1" y="2097"/>
                    <a:pt x="58" y="2583"/>
                    <a:pt x="151" y="2919"/>
                  </a:cubicBezTo>
                  <a:cubicBezTo>
                    <a:pt x="209" y="3093"/>
                    <a:pt x="255" y="3220"/>
                    <a:pt x="290" y="3313"/>
                  </a:cubicBezTo>
                  <a:cubicBezTo>
                    <a:pt x="336" y="3394"/>
                    <a:pt x="371" y="3440"/>
                    <a:pt x="371" y="3440"/>
                  </a:cubicBezTo>
                  <a:cubicBezTo>
                    <a:pt x="371" y="3440"/>
                    <a:pt x="279" y="3243"/>
                    <a:pt x="174" y="2919"/>
                  </a:cubicBezTo>
                  <a:cubicBezTo>
                    <a:pt x="105" y="2583"/>
                    <a:pt x="47" y="2108"/>
                    <a:pt x="163" y="1599"/>
                  </a:cubicBezTo>
                  <a:cubicBezTo>
                    <a:pt x="279" y="1078"/>
                    <a:pt x="510" y="661"/>
                    <a:pt x="730" y="394"/>
                  </a:cubicBezTo>
                  <a:cubicBezTo>
                    <a:pt x="950" y="140"/>
                    <a:pt x="1124" y="12"/>
                    <a:pt x="1101" y="1"/>
                  </a:cubicBezTo>
                  <a:close/>
                </a:path>
              </a:pathLst>
            </a:custGeom>
            <a:solidFill>
              <a:srgbClr val="EB5A9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2741;p45">
              <a:extLst>
                <a:ext uri="{FF2B5EF4-FFF2-40B4-BE49-F238E27FC236}">
                  <a16:creationId xmlns:a16="http://schemas.microsoft.com/office/drawing/2014/main" id="{B266748E-7F7C-8557-814E-2B2AAB536EEE}"/>
                </a:ext>
              </a:extLst>
            </p:cNvPr>
            <p:cNvSpPr/>
            <p:nvPr/>
          </p:nvSpPr>
          <p:spPr>
            <a:xfrm>
              <a:off x="2208041" y="4209322"/>
              <a:ext cx="148477" cy="266670"/>
            </a:xfrm>
            <a:custGeom>
              <a:avLst/>
              <a:gdLst/>
              <a:ahLst/>
              <a:cxnLst/>
              <a:rect l="l" t="t" r="r" b="b"/>
              <a:pathLst>
                <a:path w="2167" h="3892" extrusionOk="0">
                  <a:moveTo>
                    <a:pt x="2166" y="0"/>
                  </a:moveTo>
                  <a:lnTo>
                    <a:pt x="1" y="197"/>
                  </a:lnTo>
                  <a:lnTo>
                    <a:pt x="429" y="3892"/>
                  </a:lnTo>
                  <a:lnTo>
                    <a:pt x="2051" y="3648"/>
                  </a:lnTo>
                  <a:lnTo>
                    <a:pt x="2166" y="0"/>
                  </a:ln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2742;p45">
              <a:extLst>
                <a:ext uri="{FF2B5EF4-FFF2-40B4-BE49-F238E27FC236}">
                  <a16:creationId xmlns:a16="http://schemas.microsoft.com/office/drawing/2014/main" id="{222A657F-C569-07B6-F502-1B47D5B119E6}"/>
                </a:ext>
              </a:extLst>
            </p:cNvPr>
            <p:cNvSpPr/>
            <p:nvPr/>
          </p:nvSpPr>
          <p:spPr>
            <a:xfrm>
              <a:off x="2190569" y="4409254"/>
              <a:ext cx="180201" cy="243374"/>
            </a:xfrm>
            <a:custGeom>
              <a:avLst/>
              <a:gdLst/>
              <a:ahLst/>
              <a:cxnLst/>
              <a:rect l="l" t="t" r="r" b="b"/>
              <a:pathLst>
                <a:path w="2630" h="3552" extrusionOk="0">
                  <a:moveTo>
                    <a:pt x="2317" y="1"/>
                  </a:moveTo>
                  <a:cubicBezTo>
                    <a:pt x="2317" y="1"/>
                    <a:pt x="1736" y="495"/>
                    <a:pt x="1188" y="495"/>
                  </a:cubicBezTo>
                  <a:cubicBezTo>
                    <a:pt x="986" y="495"/>
                    <a:pt x="788" y="428"/>
                    <a:pt x="626" y="244"/>
                  </a:cubicBezTo>
                  <a:lnTo>
                    <a:pt x="591" y="128"/>
                  </a:lnTo>
                  <a:lnTo>
                    <a:pt x="24" y="3139"/>
                  </a:lnTo>
                  <a:cubicBezTo>
                    <a:pt x="1" y="3302"/>
                    <a:pt x="82" y="3475"/>
                    <a:pt x="244" y="3533"/>
                  </a:cubicBezTo>
                  <a:cubicBezTo>
                    <a:pt x="276" y="3546"/>
                    <a:pt x="308" y="3552"/>
                    <a:pt x="341" y="3552"/>
                  </a:cubicBezTo>
                  <a:cubicBezTo>
                    <a:pt x="427" y="3552"/>
                    <a:pt x="513" y="3511"/>
                    <a:pt x="580" y="3452"/>
                  </a:cubicBezTo>
                  <a:cubicBezTo>
                    <a:pt x="1008" y="2954"/>
                    <a:pt x="2630" y="1032"/>
                    <a:pt x="2630" y="1032"/>
                  </a:cubicBezTo>
                  <a:lnTo>
                    <a:pt x="2572" y="557"/>
                  </a:lnTo>
                  <a:cubicBezTo>
                    <a:pt x="2537" y="418"/>
                    <a:pt x="2421" y="151"/>
                    <a:pt x="2317" y="1"/>
                  </a:cubicBezTo>
                  <a:close/>
                </a:path>
              </a:pathLst>
            </a:custGeom>
            <a:solidFill>
              <a:srgbClr val="F7BF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2743;p45">
              <a:extLst>
                <a:ext uri="{FF2B5EF4-FFF2-40B4-BE49-F238E27FC236}">
                  <a16:creationId xmlns:a16="http://schemas.microsoft.com/office/drawing/2014/main" id="{9D52A0D7-966F-8A22-4512-1CA226C231AB}"/>
                </a:ext>
              </a:extLst>
            </p:cNvPr>
            <p:cNvSpPr/>
            <p:nvPr/>
          </p:nvSpPr>
          <p:spPr>
            <a:xfrm>
              <a:off x="2210439" y="4455297"/>
              <a:ext cx="158755" cy="197262"/>
            </a:xfrm>
            <a:custGeom>
              <a:avLst/>
              <a:gdLst/>
              <a:ahLst/>
              <a:cxnLst/>
              <a:rect l="l" t="t" r="r" b="b"/>
              <a:pathLst>
                <a:path w="2317" h="2879" extrusionOk="0">
                  <a:moveTo>
                    <a:pt x="2270" y="0"/>
                  </a:moveTo>
                  <a:lnTo>
                    <a:pt x="0" y="2873"/>
                  </a:lnTo>
                  <a:cubicBezTo>
                    <a:pt x="19" y="2877"/>
                    <a:pt x="38" y="2879"/>
                    <a:pt x="56" y="2879"/>
                  </a:cubicBezTo>
                  <a:cubicBezTo>
                    <a:pt x="144" y="2879"/>
                    <a:pt x="231" y="2837"/>
                    <a:pt x="278" y="2780"/>
                  </a:cubicBezTo>
                  <a:cubicBezTo>
                    <a:pt x="1494" y="1390"/>
                    <a:pt x="2317" y="360"/>
                    <a:pt x="2317" y="360"/>
                  </a:cubicBezTo>
                  <a:lnTo>
                    <a:pt x="2270" y="0"/>
                  </a:ln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2744;p45">
              <a:extLst>
                <a:ext uri="{FF2B5EF4-FFF2-40B4-BE49-F238E27FC236}">
                  <a16:creationId xmlns:a16="http://schemas.microsoft.com/office/drawing/2014/main" id="{3AEF3362-C648-55E7-1D5A-448A51166FFE}"/>
                </a:ext>
              </a:extLst>
            </p:cNvPr>
            <p:cNvSpPr/>
            <p:nvPr/>
          </p:nvSpPr>
          <p:spPr>
            <a:xfrm>
              <a:off x="2207219" y="4531008"/>
              <a:ext cx="45359" cy="23570"/>
            </a:xfrm>
            <a:custGeom>
              <a:avLst/>
              <a:gdLst/>
              <a:ahLst/>
              <a:cxnLst/>
              <a:rect l="l" t="t" r="r" b="b"/>
              <a:pathLst>
                <a:path w="662" h="344" extrusionOk="0">
                  <a:moveTo>
                    <a:pt x="193" y="0"/>
                  </a:moveTo>
                  <a:cubicBezTo>
                    <a:pt x="161" y="0"/>
                    <a:pt x="131" y="3"/>
                    <a:pt x="105" y="7"/>
                  </a:cubicBezTo>
                  <a:cubicBezTo>
                    <a:pt x="24" y="31"/>
                    <a:pt x="1" y="54"/>
                    <a:pt x="1" y="65"/>
                  </a:cubicBezTo>
                  <a:cubicBezTo>
                    <a:pt x="2" y="66"/>
                    <a:pt x="5" y="67"/>
                    <a:pt x="9" y="67"/>
                  </a:cubicBezTo>
                  <a:cubicBezTo>
                    <a:pt x="26" y="67"/>
                    <a:pt x="69" y="58"/>
                    <a:pt x="128" y="58"/>
                  </a:cubicBezTo>
                  <a:cubicBezTo>
                    <a:pt x="192" y="58"/>
                    <a:pt x="273" y="68"/>
                    <a:pt x="360" y="112"/>
                  </a:cubicBezTo>
                  <a:cubicBezTo>
                    <a:pt x="550" y="190"/>
                    <a:pt x="632" y="344"/>
                    <a:pt x="648" y="344"/>
                  </a:cubicBezTo>
                  <a:cubicBezTo>
                    <a:pt x="649" y="344"/>
                    <a:pt x="649" y="344"/>
                    <a:pt x="650" y="343"/>
                  </a:cubicBezTo>
                  <a:cubicBezTo>
                    <a:pt x="661" y="343"/>
                    <a:pt x="650" y="297"/>
                    <a:pt x="592" y="204"/>
                  </a:cubicBezTo>
                  <a:cubicBezTo>
                    <a:pt x="545" y="146"/>
                    <a:pt x="476" y="77"/>
                    <a:pt x="372" y="31"/>
                  </a:cubicBezTo>
                  <a:cubicBezTo>
                    <a:pt x="313" y="8"/>
                    <a:pt x="249" y="0"/>
                    <a:pt x="193"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2745;p45">
              <a:extLst>
                <a:ext uri="{FF2B5EF4-FFF2-40B4-BE49-F238E27FC236}">
                  <a16:creationId xmlns:a16="http://schemas.microsoft.com/office/drawing/2014/main" id="{BB396B26-9CD5-FF9B-4A23-7B51F81A5242}"/>
                </a:ext>
              </a:extLst>
            </p:cNvPr>
            <p:cNvSpPr/>
            <p:nvPr/>
          </p:nvSpPr>
          <p:spPr>
            <a:xfrm>
              <a:off x="2198723" y="4570953"/>
              <a:ext cx="41110" cy="13018"/>
            </a:xfrm>
            <a:custGeom>
              <a:avLst/>
              <a:gdLst/>
              <a:ahLst/>
              <a:cxnLst/>
              <a:rect l="l" t="t" r="r" b="b"/>
              <a:pathLst>
                <a:path w="600" h="190" extrusionOk="0">
                  <a:moveTo>
                    <a:pt x="214" y="1"/>
                  </a:moveTo>
                  <a:cubicBezTo>
                    <a:pt x="83" y="1"/>
                    <a:pt x="0" y="52"/>
                    <a:pt x="9" y="61"/>
                  </a:cubicBezTo>
                  <a:cubicBezTo>
                    <a:pt x="9" y="63"/>
                    <a:pt x="11" y="63"/>
                    <a:pt x="15" y="63"/>
                  </a:cubicBezTo>
                  <a:cubicBezTo>
                    <a:pt x="33" y="63"/>
                    <a:pt x="89" y="52"/>
                    <a:pt x="159" y="52"/>
                  </a:cubicBezTo>
                  <a:cubicBezTo>
                    <a:pt x="205" y="52"/>
                    <a:pt x="258" y="57"/>
                    <a:pt x="310" y="73"/>
                  </a:cubicBezTo>
                  <a:cubicBezTo>
                    <a:pt x="463" y="106"/>
                    <a:pt x="564" y="190"/>
                    <a:pt x="585" y="190"/>
                  </a:cubicBezTo>
                  <a:cubicBezTo>
                    <a:pt x="587" y="190"/>
                    <a:pt x="588" y="189"/>
                    <a:pt x="588" y="189"/>
                  </a:cubicBezTo>
                  <a:cubicBezTo>
                    <a:pt x="600" y="189"/>
                    <a:pt x="519" y="50"/>
                    <a:pt x="333" y="15"/>
                  </a:cubicBezTo>
                  <a:cubicBezTo>
                    <a:pt x="290" y="5"/>
                    <a:pt x="250" y="1"/>
                    <a:pt x="214"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2746;p45">
              <a:extLst>
                <a:ext uri="{FF2B5EF4-FFF2-40B4-BE49-F238E27FC236}">
                  <a16:creationId xmlns:a16="http://schemas.microsoft.com/office/drawing/2014/main" id="{52303E97-E23B-052D-079E-BE5E7C20FCE2}"/>
                </a:ext>
              </a:extLst>
            </p:cNvPr>
            <p:cNvSpPr/>
            <p:nvPr/>
          </p:nvSpPr>
          <p:spPr>
            <a:xfrm>
              <a:off x="2217565" y="4493666"/>
              <a:ext cx="61186" cy="21240"/>
            </a:xfrm>
            <a:custGeom>
              <a:avLst/>
              <a:gdLst/>
              <a:ahLst/>
              <a:cxnLst/>
              <a:rect l="l" t="t" r="r" b="b"/>
              <a:pathLst>
                <a:path w="893" h="310" extrusionOk="0">
                  <a:moveTo>
                    <a:pt x="198" y="0"/>
                  </a:moveTo>
                  <a:cubicBezTo>
                    <a:pt x="76" y="0"/>
                    <a:pt x="1" y="24"/>
                    <a:pt x="1" y="31"/>
                  </a:cubicBezTo>
                  <a:cubicBezTo>
                    <a:pt x="1" y="43"/>
                    <a:pt x="209" y="20"/>
                    <a:pt x="452" y="101"/>
                  </a:cubicBezTo>
                  <a:cubicBezTo>
                    <a:pt x="698" y="168"/>
                    <a:pt x="857" y="310"/>
                    <a:pt x="879" y="310"/>
                  </a:cubicBezTo>
                  <a:cubicBezTo>
                    <a:pt x="880" y="310"/>
                    <a:pt x="880" y="310"/>
                    <a:pt x="881" y="309"/>
                  </a:cubicBezTo>
                  <a:cubicBezTo>
                    <a:pt x="892" y="309"/>
                    <a:pt x="753" y="112"/>
                    <a:pt x="487" y="43"/>
                  </a:cubicBezTo>
                  <a:cubicBezTo>
                    <a:pt x="377" y="11"/>
                    <a:pt x="278" y="0"/>
                    <a:pt x="198"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2747;p45">
              <a:extLst>
                <a:ext uri="{FF2B5EF4-FFF2-40B4-BE49-F238E27FC236}">
                  <a16:creationId xmlns:a16="http://schemas.microsoft.com/office/drawing/2014/main" id="{1EE48C51-A5D8-0E38-A01B-C03F6C3D7310}"/>
                </a:ext>
              </a:extLst>
            </p:cNvPr>
            <p:cNvSpPr/>
            <p:nvPr/>
          </p:nvSpPr>
          <p:spPr>
            <a:xfrm>
              <a:off x="2220716" y="4456050"/>
              <a:ext cx="57966" cy="8907"/>
            </a:xfrm>
            <a:custGeom>
              <a:avLst/>
              <a:gdLst/>
              <a:ahLst/>
              <a:cxnLst/>
              <a:rect l="l" t="t" r="r" b="b"/>
              <a:pathLst>
                <a:path w="846" h="130" extrusionOk="0">
                  <a:moveTo>
                    <a:pt x="471" y="0"/>
                  </a:moveTo>
                  <a:cubicBezTo>
                    <a:pt x="458" y="0"/>
                    <a:pt x="444" y="0"/>
                    <a:pt x="429" y="1"/>
                  </a:cubicBezTo>
                  <a:cubicBezTo>
                    <a:pt x="175" y="13"/>
                    <a:pt x="1" y="117"/>
                    <a:pt x="24" y="128"/>
                  </a:cubicBezTo>
                  <a:cubicBezTo>
                    <a:pt x="25" y="129"/>
                    <a:pt x="27" y="130"/>
                    <a:pt x="30" y="130"/>
                  </a:cubicBezTo>
                  <a:cubicBezTo>
                    <a:pt x="63" y="130"/>
                    <a:pt x="226" y="71"/>
                    <a:pt x="429" y="71"/>
                  </a:cubicBezTo>
                  <a:cubicBezTo>
                    <a:pt x="449" y="69"/>
                    <a:pt x="468" y="69"/>
                    <a:pt x="486" y="69"/>
                  </a:cubicBezTo>
                  <a:cubicBezTo>
                    <a:pt x="654" y="69"/>
                    <a:pt x="802" y="107"/>
                    <a:pt x="830" y="107"/>
                  </a:cubicBezTo>
                  <a:cubicBezTo>
                    <a:pt x="833" y="107"/>
                    <a:pt x="835" y="106"/>
                    <a:pt x="835" y="105"/>
                  </a:cubicBezTo>
                  <a:cubicBezTo>
                    <a:pt x="846" y="83"/>
                    <a:pt x="692" y="0"/>
                    <a:pt x="471"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2748;p45">
              <a:extLst>
                <a:ext uri="{FF2B5EF4-FFF2-40B4-BE49-F238E27FC236}">
                  <a16:creationId xmlns:a16="http://schemas.microsoft.com/office/drawing/2014/main" id="{02DCFEA6-E6F7-A69A-821A-89EF4EA3F6B8}"/>
                </a:ext>
              </a:extLst>
            </p:cNvPr>
            <p:cNvSpPr/>
            <p:nvPr/>
          </p:nvSpPr>
          <p:spPr>
            <a:xfrm>
              <a:off x="2623044" y="4294214"/>
              <a:ext cx="164373" cy="127854"/>
            </a:xfrm>
            <a:custGeom>
              <a:avLst/>
              <a:gdLst/>
              <a:ahLst/>
              <a:cxnLst/>
              <a:rect l="l" t="t" r="r" b="b"/>
              <a:pathLst>
                <a:path w="2399" h="1866" extrusionOk="0">
                  <a:moveTo>
                    <a:pt x="2097" y="0"/>
                  </a:moveTo>
                  <a:lnTo>
                    <a:pt x="1" y="568"/>
                  </a:lnTo>
                  <a:cubicBezTo>
                    <a:pt x="1" y="568"/>
                    <a:pt x="337" y="1807"/>
                    <a:pt x="371" y="1865"/>
                  </a:cubicBezTo>
                  <a:lnTo>
                    <a:pt x="2398" y="1784"/>
                  </a:lnTo>
                  <a:lnTo>
                    <a:pt x="2097" y="0"/>
                  </a:ln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2749;p45">
              <a:extLst>
                <a:ext uri="{FF2B5EF4-FFF2-40B4-BE49-F238E27FC236}">
                  <a16:creationId xmlns:a16="http://schemas.microsoft.com/office/drawing/2014/main" id="{190F4816-079E-0C36-C7C3-5069C153626D}"/>
                </a:ext>
              </a:extLst>
            </p:cNvPr>
            <p:cNvSpPr/>
            <p:nvPr/>
          </p:nvSpPr>
          <p:spPr>
            <a:xfrm>
              <a:off x="2632568" y="4380682"/>
              <a:ext cx="313536" cy="119906"/>
            </a:xfrm>
            <a:custGeom>
              <a:avLst/>
              <a:gdLst/>
              <a:ahLst/>
              <a:cxnLst/>
              <a:rect l="l" t="t" r="r" b="b"/>
              <a:pathLst>
                <a:path w="4576" h="1750" extrusionOk="0">
                  <a:moveTo>
                    <a:pt x="2167" y="1"/>
                  </a:moveTo>
                  <a:cubicBezTo>
                    <a:pt x="1739" y="189"/>
                    <a:pt x="1356" y="289"/>
                    <a:pt x="986" y="289"/>
                  </a:cubicBezTo>
                  <a:cubicBezTo>
                    <a:pt x="674" y="289"/>
                    <a:pt x="371" y="219"/>
                    <a:pt x="59" y="70"/>
                  </a:cubicBezTo>
                  <a:lnTo>
                    <a:pt x="1" y="1750"/>
                  </a:lnTo>
                  <a:lnTo>
                    <a:pt x="1" y="1750"/>
                  </a:lnTo>
                  <a:lnTo>
                    <a:pt x="4576" y="1726"/>
                  </a:lnTo>
                  <a:cubicBezTo>
                    <a:pt x="4552" y="1263"/>
                    <a:pt x="2236" y="314"/>
                    <a:pt x="2236" y="314"/>
                  </a:cubicBezTo>
                  <a:lnTo>
                    <a:pt x="2167" y="1"/>
                  </a:lnTo>
                  <a:close/>
                </a:path>
              </a:pathLst>
            </a:custGeom>
            <a:solidFill>
              <a:srgbClr val="F7BF4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2750;p45">
              <a:extLst>
                <a:ext uri="{FF2B5EF4-FFF2-40B4-BE49-F238E27FC236}">
                  <a16:creationId xmlns:a16="http://schemas.microsoft.com/office/drawing/2014/main" id="{A0E62DB8-29D7-1317-9993-003BC1F87477}"/>
                </a:ext>
              </a:extLst>
            </p:cNvPr>
            <p:cNvSpPr/>
            <p:nvPr/>
          </p:nvSpPr>
          <p:spPr>
            <a:xfrm>
              <a:off x="2632568" y="4473522"/>
              <a:ext cx="315112" cy="27064"/>
            </a:xfrm>
            <a:custGeom>
              <a:avLst/>
              <a:gdLst/>
              <a:ahLst/>
              <a:cxnLst/>
              <a:rect l="l" t="t" r="r" b="b"/>
              <a:pathLst>
                <a:path w="4599" h="395" extrusionOk="0">
                  <a:moveTo>
                    <a:pt x="24" y="1"/>
                  </a:moveTo>
                  <a:lnTo>
                    <a:pt x="1" y="395"/>
                  </a:lnTo>
                  <a:lnTo>
                    <a:pt x="4576" y="371"/>
                  </a:lnTo>
                  <a:cubicBezTo>
                    <a:pt x="4599" y="209"/>
                    <a:pt x="4390" y="117"/>
                    <a:pt x="4390" y="117"/>
                  </a:cubicBezTo>
                  <a:lnTo>
                    <a:pt x="24" y="1"/>
                  </a:ln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2751;p45">
              <a:extLst>
                <a:ext uri="{FF2B5EF4-FFF2-40B4-BE49-F238E27FC236}">
                  <a16:creationId xmlns:a16="http://schemas.microsoft.com/office/drawing/2014/main" id="{A85292A7-FFD5-212E-1CC5-4F6695CFCE50}"/>
                </a:ext>
              </a:extLst>
            </p:cNvPr>
            <p:cNvSpPr/>
            <p:nvPr/>
          </p:nvSpPr>
          <p:spPr>
            <a:xfrm>
              <a:off x="2757953" y="4402196"/>
              <a:ext cx="29051" cy="20076"/>
            </a:xfrm>
            <a:custGeom>
              <a:avLst/>
              <a:gdLst/>
              <a:ahLst/>
              <a:cxnLst/>
              <a:rect l="l" t="t" r="r" b="b"/>
              <a:pathLst>
                <a:path w="424" h="293" extrusionOk="0">
                  <a:moveTo>
                    <a:pt x="351" y="1"/>
                  </a:moveTo>
                  <a:cubicBezTo>
                    <a:pt x="301" y="1"/>
                    <a:pt x="230" y="15"/>
                    <a:pt x="163" y="57"/>
                  </a:cubicBezTo>
                  <a:cubicBezTo>
                    <a:pt x="24" y="150"/>
                    <a:pt x="1" y="289"/>
                    <a:pt x="12" y="289"/>
                  </a:cubicBezTo>
                  <a:cubicBezTo>
                    <a:pt x="13" y="291"/>
                    <a:pt x="15" y="292"/>
                    <a:pt x="17" y="292"/>
                  </a:cubicBezTo>
                  <a:cubicBezTo>
                    <a:pt x="36" y="292"/>
                    <a:pt x="93" y="201"/>
                    <a:pt x="198" y="138"/>
                  </a:cubicBezTo>
                  <a:cubicBezTo>
                    <a:pt x="302" y="46"/>
                    <a:pt x="418" y="46"/>
                    <a:pt x="418" y="23"/>
                  </a:cubicBezTo>
                  <a:cubicBezTo>
                    <a:pt x="423" y="12"/>
                    <a:pt x="395" y="1"/>
                    <a:pt x="351"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2752;p45">
              <a:extLst>
                <a:ext uri="{FF2B5EF4-FFF2-40B4-BE49-F238E27FC236}">
                  <a16:creationId xmlns:a16="http://schemas.microsoft.com/office/drawing/2014/main" id="{591F91A4-470D-8951-285F-9AB1A4BBFCA9}"/>
                </a:ext>
              </a:extLst>
            </p:cNvPr>
            <p:cNvSpPr/>
            <p:nvPr/>
          </p:nvSpPr>
          <p:spPr>
            <a:xfrm>
              <a:off x="2798446" y="4416859"/>
              <a:ext cx="22268" cy="25009"/>
            </a:xfrm>
            <a:custGeom>
              <a:avLst/>
              <a:gdLst/>
              <a:ahLst/>
              <a:cxnLst/>
              <a:rect l="l" t="t" r="r" b="b"/>
              <a:pathLst>
                <a:path w="325" h="365" extrusionOk="0">
                  <a:moveTo>
                    <a:pt x="303" y="1"/>
                  </a:moveTo>
                  <a:cubicBezTo>
                    <a:pt x="261" y="1"/>
                    <a:pt x="166" y="22"/>
                    <a:pt x="105" y="110"/>
                  </a:cubicBezTo>
                  <a:cubicBezTo>
                    <a:pt x="0" y="237"/>
                    <a:pt x="35" y="365"/>
                    <a:pt x="47" y="365"/>
                  </a:cubicBezTo>
                  <a:cubicBezTo>
                    <a:pt x="58" y="365"/>
                    <a:pt x="93" y="272"/>
                    <a:pt x="163" y="168"/>
                  </a:cubicBezTo>
                  <a:cubicBezTo>
                    <a:pt x="232" y="63"/>
                    <a:pt x="325" y="40"/>
                    <a:pt x="325" y="6"/>
                  </a:cubicBezTo>
                  <a:cubicBezTo>
                    <a:pt x="325" y="3"/>
                    <a:pt x="317" y="1"/>
                    <a:pt x="303" y="1"/>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2753;p45">
              <a:extLst>
                <a:ext uri="{FF2B5EF4-FFF2-40B4-BE49-F238E27FC236}">
                  <a16:creationId xmlns:a16="http://schemas.microsoft.com/office/drawing/2014/main" id="{0D3344B6-1207-6E0F-C473-8205E11B6AB1}"/>
                </a:ext>
              </a:extLst>
            </p:cNvPr>
            <p:cNvSpPr/>
            <p:nvPr/>
          </p:nvSpPr>
          <p:spPr>
            <a:xfrm>
              <a:off x="2834965" y="4431110"/>
              <a:ext cx="17472" cy="28229"/>
            </a:xfrm>
            <a:custGeom>
              <a:avLst/>
              <a:gdLst/>
              <a:ahLst/>
              <a:cxnLst/>
              <a:rect l="l" t="t" r="r" b="b"/>
              <a:pathLst>
                <a:path w="255" h="412" extrusionOk="0">
                  <a:moveTo>
                    <a:pt x="219" y="0"/>
                  </a:moveTo>
                  <a:cubicBezTo>
                    <a:pt x="187" y="0"/>
                    <a:pt x="107" y="50"/>
                    <a:pt x="58" y="157"/>
                  </a:cubicBezTo>
                  <a:cubicBezTo>
                    <a:pt x="0" y="296"/>
                    <a:pt x="47" y="411"/>
                    <a:pt x="58" y="411"/>
                  </a:cubicBezTo>
                  <a:cubicBezTo>
                    <a:pt x="81" y="411"/>
                    <a:pt x="93" y="307"/>
                    <a:pt x="139" y="191"/>
                  </a:cubicBezTo>
                  <a:cubicBezTo>
                    <a:pt x="174" y="87"/>
                    <a:pt x="255" y="18"/>
                    <a:pt x="232" y="6"/>
                  </a:cubicBezTo>
                  <a:cubicBezTo>
                    <a:pt x="230" y="2"/>
                    <a:pt x="226" y="0"/>
                    <a:pt x="219"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2754;p45">
              <a:extLst>
                <a:ext uri="{FF2B5EF4-FFF2-40B4-BE49-F238E27FC236}">
                  <a16:creationId xmlns:a16="http://schemas.microsoft.com/office/drawing/2014/main" id="{C7EC817A-5527-6FBB-063B-8F5A63632143}"/>
                </a:ext>
              </a:extLst>
            </p:cNvPr>
            <p:cNvSpPr/>
            <p:nvPr/>
          </p:nvSpPr>
          <p:spPr>
            <a:xfrm>
              <a:off x="2277105" y="2857901"/>
              <a:ext cx="500794" cy="1510194"/>
            </a:xfrm>
            <a:custGeom>
              <a:avLst/>
              <a:gdLst/>
              <a:ahLst/>
              <a:cxnLst/>
              <a:rect l="l" t="t" r="r" b="b"/>
              <a:pathLst>
                <a:path w="7309" h="22041" extrusionOk="0">
                  <a:moveTo>
                    <a:pt x="0" y="0"/>
                  </a:moveTo>
                  <a:lnTo>
                    <a:pt x="475" y="5339"/>
                  </a:lnTo>
                  <a:cubicBezTo>
                    <a:pt x="475" y="5339"/>
                    <a:pt x="1309" y="7471"/>
                    <a:pt x="2351" y="11524"/>
                  </a:cubicBezTo>
                  <a:cubicBezTo>
                    <a:pt x="3486" y="15925"/>
                    <a:pt x="4934" y="22040"/>
                    <a:pt x="4934" y="22040"/>
                  </a:cubicBezTo>
                  <a:lnTo>
                    <a:pt x="7308" y="21890"/>
                  </a:lnTo>
                  <a:cubicBezTo>
                    <a:pt x="7308" y="21890"/>
                    <a:pt x="6961" y="16562"/>
                    <a:pt x="6150" y="11628"/>
                  </a:cubicBezTo>
                  <a:cubicBezTo>
                    <a:pt x="5166" y="5629"/>
                    <a:pt x="4008" y="440"/>
                    <a:pt x="4008" y="440"/>
                  </a:cubicBezTo>
                  <a:lnTo>
                    <a:pt x="0" y="0"/>
                  </a:lnTo>
                  <a:close/>
                </a:path>
              </a:pathLst>
            </a:custGeom>
            <a:solidFill>
              <a:srgbClr val="14497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2755;p45">
              <a:extLst>
                <a:ext uri="{FF2B5EF4-FFF2-40B4-BE49-F238E27FC236}">
                  <a16:creationId xmlns:a16="http://schemas.microsoft.com/office/drawing/2014/main" id="{7B345B43-4B56-D923-682B-8BCFE2CD6D57}"/>
                </a:ext>
              </a:extLst>
            </p:cNvPr>
            <p:cNvSpPr/>
            <p:nvPr/>
          </p:nvSpPr>
          <p:spPr>
            <a:xfrm>
              <a:off x="1959669" y="2817408"/>
              <a:ext cx="409529" cy="1583988"/>
            </a:xfrm>
            <a:custGeom>
              <a:avLst/>
              <a:gdLst/>
              <a:ahLst/>
              <a:cxnLst/>
              <a:rect l="l" t="t" r="r" b="b"/>
              <a:pathLst>
                <a:path w="5977" h="23118" extrusionOk="0">
                  <a:moveTo>
                    <a:pt x="2085" y="1"/>
                  </a:moveTo>
                  <a:cubicBezTo>
                    <a:pt x="2085" y="1"/>
                    <a:pt x="0" y="2803"/>
                    <a:pt x="174" y="5745"/>
                  </a:cubicBezTo>
                  <a:cubicBezTo>
                    <a:pt x="267" y="7494"/>
                    <a:pt x="3834" y="23118"/>
                    <a:pt x="3834" y="23118"/>
                  </a:cubicBezTo>
                  <a:lnTo>
                    <a:pt x="5942" y="23048"/>
                  </a:lnTo>
                  <a:lnTo>
                    <a:pt x="5270" y="6452"/>
                  </a:lnTo>
                  <a:lnTo>
                    <a:pt x="5977" y="1031"/>
                  </a:lnTo>
                  <a:lnTo>
                    <a:pt x="2085" y="1"/>
                  </a:lnTo>
                  <a:close/>
                </a:path>
              </a:pathLst>
            </a:custGeom>
            <a:solidFill>
              <a:srgbClr val="14497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2756;p45">
              <a:extLst>
                <a:ext uri="{FF2B5EF4-FFF2-40B4-BE49-F238E27FC236}">
                  <a16:creationId xmlns:a16="http://schemas.microsoft.com/office/drawing/2014/main" id="{8C234391-451B-1DB0-966D-A2E9A9B4524C}"/>
                </a:ext>
              </a:extLst>
            </p:cNvPr>
            <p:cNvSpPr/>
            <p:nvPr/>
          </p:nvSpPr>
          <p:spPr>
            <a:xfrm>
              <a:off x="2523079" y="2298463"/>
              <a:ext cx="22268" cy="590415"/>
            </a:xfrm>
            <a:custGeom>
              <a:avLst/>
              <a:gdLst/>
              <a:ahLst/>
              <a:cxnLst/>
              <a:rect l="l" t="t" r="r" b="b"/>
              <a:pathLst>
                <a:path w="325" h="8617" extrusionOk="0">
                  <a:moveTo>
                    <a:pt x="255" y="0"/>
                  </a:moveTo>
                  <a:cubicBezTo>
                    <a:pt x="244" y="0"/>
                    <a:pt x="244" y="35"/>
                    <a:pt x="244" y="93"/>
                  </a:cubicBezTo>
                  <a:lnTo>
                    <a:pt x="244" y="336"/>
                  </a:lnTo>
                  <a:cubicBezTo>
                    <a:pt x="255" y="556"/>
                    <a:pt x="255" y="869"/>
                    <a:pt x="255" y="1262"/>
                  </a:cubicBezTo>
                  <a:cubicBezTo>
                    <a:pt x="255" y="2027"/>
                    <a:pt x="209" y="3116"/>
                    <a:pt x="140" y="4297"/>
                  </a:cubicBezTo>
                  <a:cubicBezTo>
                    <a:pt x="58" y="5490"/>
                    <a:pt x="1" y="6579"/>
                    <a:pt x="1" y="7355"/>
                  </a:cubicBezTo>
                  <a:cubicBezTo>
                    <a:pt x="1" y="7748"/>
                    <a:pt x="1" y="8061"/>
                    <a:pt x="12" y="8281"/>
                  </a:cubicBezTo>
                  <a:cubicBezTo>
                    <a:pt x="12" y="8385"/>
                    <a:pt x="24" y="8466"/>
                    <a:pt x="24" y="8524"/>
                  </a:cubicBezTo>
                  <a:cubicBezTo>
                    <a:pt x="35" y="8582"/>
                    <a:pt x="35" y="8617"/>
                    <a:pt x="35" y="8617"/>
                  </a:cubicBezTo>
                  <a:lnTo>
                    <a:pt x="35" y="8524"/>
                  </a:lnTo>
                  <a:lnTo>
                    <a:pt x="35" y="8281"/>
                  </a:lnTo>
                  <a:cubicBezTo>
                    <a:pt x="35" y="8061"/>
                    <a:pt x="35" y="7748"/>
                    <a:pt x="58" y="7355"/>
                  </a:cubicBezTo>
                  <a:cubicBezTo>
                    <a:pt x="70" y="6590"/>
                    <a:pt x="140" y="5501"/>
                    <a:pt x="209" y="4320"/>
                  </a:cubicBezTo>
                  <a:cubicBezTo>
                    <a:pt x="279" y="3127"/>
                    <a:pt x="325" y="2038"/>
                    <a:pt x="313" y="1262"/>
                  </a:cubicBezTo>
                  <a:cubicBezTo>
                    <a:pt x="313" y="869"/>
                    <a:pt x="302" y="556"/>
                    <a:pt x="279" y="336"/>
                  </a:cubicBezTo>
                  <a:cubicBezTo>
                    <a:pt x="279" y="232"/>
                    <a:pt x="267" y="151"/>
                    <a:pt x="267" y="93"/>
                  </a:cubicBezTo>
                  <a:cubicBezTo>
                    <a:pt x="255" y="35"/>
                    <a:pt x="255" y="0"/>
                    <a:pt x="255" y="0"/>
                  </a:cubicBezTo>
                  <a:close/>
                </a:path>
              </a:pathLst>
            </a:custGeom>
            <a:solidFill>
              <a:srgbClr val="26323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2757;p45">
              <a:extLst>
                <a:ext uri="{FF2B5EF4-FFF2-40B4-BE49-F238E27FC236}">
                  <a16:creationId xmlns:a16="http://schemas.microsoft.com/office/drawing/2014/main" id="{EFB70D41-FC9B-0E92-12CB-1260DCB99D6E}"/>
                </a:ext>
              </a:extLst>
            </p:cNvPr>
            <p:cNvSpPr/>
            <p:nvPr/>
          </p:nvSpPr>
          <p:spPr>
            <a:xfrm>
              <a:off x="2834965" y="2307850"/>
              <a:ext cx="202401" cy="205690"/>
            </a:xfrm>
            <a:custGeom>
              <a:avLst/>
              <a:gdLst/>
              <a:ahLst/>
              <a:cxnLst/>
              <a:rect l="l" t="t" r="r" b="b"/>
              <a:pathLst>
                <a:path w="2954" h="3002" extrusionOk="0">
                  <a:moveTo>
                    <a:pt x="2745" y="0"/>
                  </a:moveTo>
                  <a:cubicBezTo>
                    <a:pt x="2719" y="0"/>
                    <a:pt x="2691" y="5"/>
                    <a:pt x="2664" y="14"/>
                  </a:cubicBezTo>
                  <a:lnTo>
                    <a:pt x="1390" y="477"/>
                  </a:lnTo>
                  <a:lnTo>
                    <a:pt x="0" y="2353"/>
                  </a:lnTo>
                  <a:lnTo>
                    <a:pt x="382" y="3002"/>
                  </a:lnTo>
                  <a:lnTo>
                    <a:pt x="753" y="2654"/>
                  </a:lnTo>
                  <a:cubicBezTo>
                    <a:pt x="753" y="2654"/>
                    <a:pt x="2189" y="2399"/>
                    <a:pt x="2293" y="2191"/>
                  </a:cubicBezTo>
                  <a:cubicBezTo>
                    <a:pt x="2386" y="1994"/>
                    <a:pt x="2282" y="1820"/>
                    <a:pt x="2282" y="1820"/>
                  </a:cubicBezTo>
                  <a:cubicBezTo>
                    <a:pt x="2282" y="1820"/>
                    <a:pt x="2340" y="1600"/>
                    <a:pt x="2293" y="1427"/>
                  </a:cubicBezTo>
                  <a:cubicBezTo>
                    <a:pt x="2247" y="1253"/>
                    <a:pt x="2120" y="1230"/>
                    <a:pt x="2120" y="1230"/>
                  </a:cubicBezTo>
                  <a:cubicBezTo>
                    <a:pt x="2120" y="1230"/>
                    <a:pt x="2282" y="1172"/>
                    <a:pt x="2201" y="963"/>
                  </a:cubicBezTo>
                  <a:cubicBezTo>
                    <a:pt x="2131" y="766"/>
                    <a:pt x="2004" y="732"/>
                    <a:pt x="2004" y="732"/>
                  </a:cubicBezTo>
                  <a:cubicBezTo>
                    <a:pt x="2004" y="732"/>
                    <a:pt x="2861" y="326"/>
                    <a:pt x="2930" y="211"/>
                  </a:cubicBezTo>
                  <a:cubicBezTo>
                    <a:pt x="2954" y="164"/>
                    <a:pt x="2942" y="129"/>
                    <a:pt x="2919" y="95"/>
                  </a:cubicBezTo>
                  <a:cubicBezTo>
                    <a:pt x="2885" y="35"/>
                    <a:pt x="2819" y="0"/>
                    <a:pt x="2745" y="0"/>
                  </a:cubicBezTo>
                  <a:close/>
                </a:path>
              </a:pathLst>
            </a:custGeom>
            <a:solidFill>
              <a:srgbClr val="FFBF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2758;p45">
              <a:extLst>
                <a:ext uri="{FF2B5EF4-FFF2-40B4-BE49-F238E27FC236}">
                  <a16:creationId xmlns:a16="http://schemas.microsoft.com/office/drawing/2014/main" id="{A6D58D0E-F71A-A4FF-69DD-2E8C62AB4CBF}"/>
                </a:ext>
              </a:extLst>
            </p:cNvPr>
            <p:cNvSpPr/>
            <p:nvPr/>
          </p:nvSpPr>
          <p:spPr>
            <a:xfrm>
              <a:off x="2821467" y="2326213"/>
              <a:ext cx="154027" cy="158001"/>
            </a:xfrm>
            <a:custGeom>
              <a:avLst/>
              <a:gdLst/>
              <a:ahLst/>
              <a:cxnLst/>
              <a:rect l="l" t="t" r="r" b="b"/>
              <a:pathLst>
                <a:path w="2248" h="2306" extrusionOk="0">
                  <a:moveTo>
                    <a:pt x="2039" y="0"/>
                  </a:moveTo>
                  <a:lnTo>
                    <a:pt x="811" y="336"/>
                  </a:lnTo>
                  <a:lnTo>
                    <a:pt x="255" y="1332"/>
                  </a:lnTo>
                  <a:lnTo>
                    <a:pt x="0" y="1691"/>
                  </a:lnTo>
                  <a:lnTo>
                    <a:pt x="336" y="2305"/>
                  </a:lnTo>
                  <a:cubicBezTo>
                    <a:pt x="336" y="2305"/>
                    <a:pt x="927" y="2270"/>
                    <a:pt x="1147" y="1911"/>
                  </a:cubicBezTo>
                  <a:cubicBezTo>
                    <a:pt x="1355" y="1552"/>
                    <a:pt x="1274" y="753"/>
                    <a:pt x="1274" y="753"/>
                  </a:cubicBezTo>
                  <a:lnTo>
                    <a:pt x="1274" y="753"/>
                  </a:lnTo>
                  <a:cubicBezTo>
                    <a:pt x="1274" y="753"/>
                    <a:pt x="1306" y="759"/>
                    <a:pt x="1358" y="759"/>
                  </a:cubicBezTo>
                  <a:cubicBezTo>
                    <a:pt x="1492" y="759"/>
                    <a:pt x="1760" y="723"/>
                    <a:pt x="1969" y="464"/>
                  </a:cubicBezTo>
                  <a:cubicBezTo>
                    <a:pt x="2247" y="105"/>
                    <a:pt x="2039" y="0"/>
                    <a:pt x="2039" y="0"/>
                  </a:cubicBezTo>
                  <a:close/>
                </a:path>
              </a:pathLst>
            </a:custGeom>
            <a:solidFill>
              <a:srgbClr val="FFBF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2759;p45">
              <a:extLst>
                <a:ext uri="{FF2B5EF4-FFF2-40B4-BE49-F238E27FC236}">
                  <a16:creationId xmlns:a16="http://schemas.microsoft.com/office/drawing/2014/main" id="{853C09BE-BC3C-7FA8-EFEA-A80A7DEA599B}"/>
                </a:ext>
              </a:extLst>
            </p:cNvPr>
            <p:cNvSpPr/>
            <p:nvPr/>
          </p:nvSpPr>
          <p:spPr>
            <a:xfrm>
              <a:off x="2899987" y="2326213"/>
              <a:ext cx="65982" cy="134979"/>
            </a:xfrm>
            <a:custGeom>
              <a:avLst/>
              <a:gdLst/>
              <a:ahLst/>
              <a:cxnLst/>
              <a:rect l="l" t="t" r="r" b="b"/>
              <a:pathLst>
                <a:path w="963" h="1970" extrusionOk="0">
                  <a:moveTo>
                    <a:pt x="904" y="0"/>
                  </a:moveTo>
                  <a:cubicBezTo>
                    <a:pt x="904" y="0"/>
                    <a:pt x="927" y="35"/>
                    <a:pt x="927" y="105"/>
                  </a:cubicBezTo>
                  <a:cubicBezTo>
                    <a:pt x="927" y="163"/>
                    <a:pt x="927" y="267"/>
                    <a:pt x="870" y="359"/>
                  </a:cubicBezTo>
                  <a:cubicBezTo>
                    <a:pt x="823" y="464"/>
                    <a:pt x="719" y="568"/>
                    <a:pt x="592" y="626"/>
                  </a:cubicBezTo>
                  <a:cubicBezTo>
                    <a:pt x="464" y="695"/>
                    <a:pt x="302" y="730"/>
                    <a:pt x="140" y="753"/>
                  </a:cubicBezTo>
                  <a:cubicBezTo>
                    <a:pt x="128" y="753"/>
                    <a:pt x="117" y="753"/>
                    <a:pt x="94" y="765"/>
                  </a:cubicBezTo>
                  <a:lnTo>
                    <a:pt x="70" y="765"/>
                  </a:lnTo>
                  <a:lnTo>
                    <a:pt x="82" y="800"/>
                  </a:lnTo>
                  <a:cubicBezTo>
                    <a:pt x="198" y="1112"/>
                    <a:pt x="186" y="1437"/>
                    <a:pt x="128" y="1633"/>
                  </a:cubicBezTo>
                  <a:cubicBezTo>
                    <a:pt x="82" y="1854"/>
                    <a:pt x="1" y="1969"/>
                    <a:pt x="12" y="1969"/>
                  </a:cubicBezTo>
                  <a:cubicBezTo>
                    <a:pt x="12" y="1969"/>
                    <a:pt x="36" y="1946"/>
                    <a:pt x="70" y="1900"/>
                  </a:cubicBezTo>
                  <a:cubicBezTo>
                    <a:pt x="94" y="1842"/>
                    <a:pt x="140" y="1772"/>
                    <a:pt x="175" y="1657"/>
                  </a:cubicBezTo>
                  <a:cubicBezTo>
                    <a:pt x="243" y="1442"/>
                    <a:pt x="255" y="1116"/>
                    <a:pt x="148" y="810"/>
                  </a:cubicBezTo>
                  <a:lnTo>
                    <a:pt x="148" y="810"/>
                  </a:lnTo>
                  <a:cubicBezTo>
                    <a:pt x="155" y="808"/>
                    <a:pt x="163" y="805"/>
                    <a:pt x="175" y="800"/>
                  </a:cubicBezTo>
                  <a:cubicBezTo>
                    <a:pt x="348" y="765"/>
                    <a:pt x="499" y="742"/>
                    <a:pt x="638" y="672"/>
                  </a:cubicBezTo>
                  <a:cubicBezTo>
                    <a:pt x="765" y="591"/>
                    <a:pt x="870" y="475"/>
                    <a:pt x="904" y="383"/>
                  </a:cubicBezTo>
                  <a:cubicBezTo>
                    <a:pt x="951" y="267"/>
                    <a:pt x="962" y="163"/>
                    <a:pt x="951" y="105"/>
                  </a:cubicBezTo>
                  <a:cubicBezTo>
                    <a:pt x="939" y="35"/>
                    <a:pt x="927" y="0"/>
                    <a:pt x="904" y="0"/>
                  </a:cubicBezTo>
                  <a:close/>
                </a:path>
              </a:pathLst>
            </a:custGeom>
            <a:solidFill>
              <a:srgbClr val="FF9A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2760;p45">
              <a:extLst>
                <a:ext uri="{FF2B5EF4-FFF2-40B4-BE49-F238E27FC236}">
                  <a16:creationId xmlns:a16="http://schemas.microsoft.com/office/drawing/2014/main" id="{BBF6D3C7-B583-6EB0-E66E-81229E7BFBC4}"/>
                </a:ext>
              </a:extLst>
            </p:cNvPr>
            <p:cNvSpPr/>
            <p:nvPr/>
          </p:nvSpPr>
          <p:spPr>
            <a:xfrm>
              <a:off x="2921432" y="2394455"/>
              <a:ext cx="66736" cy="78658"/>
            </a:xfrm>
            <a:custGeom>
              <a:avLst/>
              <a:gdLst/>
              <a:ahLst/>
              <a:cxnLst/>
              <a:rect l="l" t="t" r="r" b="b"/>
              <a:pathLst>
                <a:path w="974" h="1148" extrusionOk="0">
                  <a:moveTo>
                    <a:pt x="823" y="0"/>
                  </a:moveTo>
                  <a:lnTo>
                    <a:pt x="696" y="47"/>
                  </a:lnTo>
                  <a:cubicBezTo>
                    <a:pt x="614" y="82"/>
                    <a:pt x="499" y="116"/>
                    <a:pt x="348" y="174"/>
                  </a:cubicBezTo>
                  <a:cubicBezTo>
                    <a:pt x="279" y="209"/>
                    <a:pt x="209" y="232"/>
                    <a:pt x="116" y="290"/>
                  </a:cubicBezTo>
                  <a:cubicBezTo>
                    <a:pt x="70" y="325"/>
                    <a:pt x="35" y="348"/>
                    <a:pt x="12" y="406"/>
                  </a:cubicBezTo>
                  <a:cubicBezTo>
                    <a:pt x="1" y="464"/>
                    <a:pt x="1" y="522"/>
                    <a:pt x="47" y="580"/>
                  </a:cubicBezTo>
                  <a:cubicBezTo>
                    <a:pt x="70" y="626"/>
                    <a:pt x="116" y="672"/>
                    <a:pt x="174" y="695"/>
                  </a:cubicBezTo>
                  <a:cubicBezTo>
                    <a:pt x="199" y="710"/>
                    <a:pt x="224" y="715"/>
                    <a:pt x="249" y="715"/>
                  </a:cubicBezTo>
                  <a:cubicBezTo>
                    <a:pt x="282" y="715"/>
                    <a:pt x="315" y="707"/>
                    <a:pt x="348" y="707"/>
                  </a:cubicBezTo>
                  <a:cubicBezTo>
                    <a:pt x="383" y="707"/>
                    <a:pt x="406" y="695"/>
                    <a:pt x="441" y="695"/>
                  </a:cubicBezTo>
                  <a:cubicBezTo>
                    <a:pt x="464" y="695"/>
                    <a:pt x="499" y="684"/>
                    <a:pt x="522" y="684"/>
                  </a:cubicBezTo>
                  <a:cubicBezTo>
                    <a:pt x="528" y="683"/>
                    <a:pt x="533" y="681"/>
                    <a:pt x="539" y="680"/>
                  </a:cubicBezTo>
                  <a:lnTo>
                    <a:pt x="539" y="680"/>
                  </a:lnTo>
                  <a:cubicBezTo>
                    <a:pt x="537" y="681"/>
                    <a:pt x="535" y="682"/>
                    <a:pt x="533" y="684"/>
                  </a:cubicBezTo>
                  <a:lnTo>
                    <a:pt x="406" y="765"/>
                  </a:lnTo>
                  <a:cubicBezTo>
                    <a:pt x="360" y="800"/>
                    <a:pt x="325" y="811"/>
                    <a:pt x="290" y="858"/>
                  </a:cubicBezTo>
                  <a:cubicBezTo>
                    <a:pt x="244" y="892"/>
                    <a:pt x="221" y="950"/>
                    <a:pt x="221" y="997"/>
                  </a:cubicBezTo>
                  <a:cubicBezTo>
                    <a:pt x="221" y="1031"/>
                    <a:pt x="232" y="1054"/>
                    <a:pt x="244" y="1078"/>
                  </a:cubicBezTo>
                  <a:cubicBezTo>
                    <a:pt x="255" y="1089"/>
                    <a:pt x="290" y="1101"/>
                    <a:pt x="302" y="1112"/>
                  </a:cubicBezTo>
                  <a:cubicBezTo>
                    <a:pt x="394" y="1147"/>
                    <a:pt x="464" y="1147"/>
                    <a:pt x="533" y="1147"/>
                  </a:cubicBezTo>
                  <a:cubicBezTo>
                    <a:pt x="684" y="1135"/>
                    <a:pt x="777" y="1089"/>
                    <a:pt x="858" y="1054"/>
                  </a:cubicBezTo>
                  <a:cubicBezTo>
                    <a:pt x="927" y="1031"/>
                    <a:pt x="973" y="1020"/>
                    <a:pt x="950" y="997"/>
                  </a:cubicBezTo>
                  <a:lnTo>
                    <a:pt x="950" y="997"/>
                  </a:lnTo>
                  <a:cubicBezTo>
                    <a:pt x="950" y="997"/>
                    <a:pt x="916" y="1020"/>
                    <a:pt x="835" y="1031"/>
                  </a:cubicBezTo>
                  <a:cubicBezTo>
                    <a:pt x="765" y="1066"/>
                    <a:pt x="661" y="1089"/>
                    <a:pt x="522" y="1101"/>
                  </a:cubicBezTo>
                  <a:cubicBezTo>
                    <a:pt x="452" y="1101"/>
                    <a:pt x="371" y="1101"/>
                    <a:pt x="302" y="1078"/>
                  </a:cubicBezTo>
                  <a:cubicBezTo>
                    <a:pt x="279" y="1054"/>
                    <a:pt x="244" y="1031"/>
                    <a:pt x="244" y="985"/>
                  </a:cubicBezTo>
                  <a:cubicBezTo>
                    <a:pt x="244" y="950"/>
                    <a:pt x="279" y="915"/>
                    <a:pt x="302" y="881"/>
                  </a:cubicBezTo>
                  <a:cubicBezTo>
                    <a:pt x="336" y="858"/>
                    <a:pt x="371" y="846"/>
                    <a:pt x="418" y="811"/>
                  </a:cubicBezTo>
                  <a:lnTo>
                    <a:pt x="545" y="730"/>
                  </a:lnTo>
                  <a:cubicBezTo>
                    <a:pt x="638" y="672"/>
                    <a:pt x="719" y="614"/>
                    <a:pt x="823" y="568"/>
                  </a:cubicBezTo>
                  <a:lnTo>
                    <a:pt x="811" y="522"/>
                  </a:lnTo>
                  <a:cubicBezTo>
                    <a:pt x="811" y="522"/>
                    <a:pt x="811" y="522"/>
                    <a:pt x="811" y="522"/>
                  </a:cubicBezTo>
                  <a:lnTo>
                    <a:pt x="811" y="522"/>
                  </a:lnTo>
                  <a:cubicBezTo>
                    <a:pt x="765" y="533"/>
                    <a:pt x="707" y="568"/>
                    <a:pt x="661" y="580"/>
                  </a:cubicBezTo>
                  <a:cubicBezTo>
                    <a:pt x="603" y="591"/>
                    <a:pt x="545" y="626"/>
                    <a:pt x="510" y="637"/>
                  </a:cubicBezTo>
                  <a:cubicBezTo>
                    <a:pt x="475" y="649"/>
                    <a:pt x="452" y="649"/>
                    <a:pt x="429" y="649"/>
                  </a:cubicBezTo>
                  <a:cubicBezTo>
                    <a:pt x="406" y="649"/>
                    <a:pt x="371" y="672"/>
                    <a:pt x="348" y="672"/>
                  </a:cubicBezTo>
                  <a:cubicBezTo>
                    <a:pt x="319" y="678"/>
                    <a:pt x="293" y="681"/>
                    <a:pt x="268" y="681"/>
                  </a:cubicBezTo>
                  <a:cubicBezTo>
                    <a:pt x="244" y="681"/>
                    <a:pt x="221" y="678"/>
                    <a:pt x="198" y="672"/>
                  </a:cubicBezTo>
                  <a:cubicBezTo>
                    <a:pt x="163" y="649"/>
                    <a:pt x="116" y="614"/>
                    <a:pt x="82" y="580"/>
                  </a:cubicBezTo>
                  <a:cubicBezTo>
                    <a:pt x="59" y="533"/>
                    <a:pt x="59" y="498"/>
                    <a:pt x="70" y="452"/>
                  </a:cubicBezTo>
                  <a:cubicBezTo>
                    <a:pt x="82" y="406"/>
                    <a:pt x="116" y="383"/>
                    <a:pt x="163" y="348"/>
                  </a:cubicBezTo>
                  <a:cubicBezTo>
                    <a:pt x="232" y="290"/>
                    <a:pt x="302" y="267"/>
                    <a:pt x="371" y="232"/>
                  </a:cubicBezTo>
                  <a:cubicBezTo>
                    <a:pt x="522" y="174"/>
                    <a:pt x="638" y="128"/>
                    <a:pt x="707" y="93"/>
                  </a:cubicBezTo>
                  <a:cubicBezTo>
                    <a:pt x="788" y="35"/>
                    <a:pt x="823" y="0"/>
                    <a:pt x="823" y="0"/>
                  </a:cubicBezTo>
                  <a:close/>
                </a:path>
              </a:pathLst>
            </a:custGeom>
            <a:solidFill>
              <a:srgbClr val="FF9A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2761;p45">
              <a:extLst>
                <a:ext uri="{FF2B5EF4-FFF2-40B4-BE49-F238E27FC236}">
                  <a16:creationId xmlns:a16="http://schemas.microsoft.com/office/drawing/2014/main" id="{6232FA32-B3EF-642B-DE12-1F1F02ADB7D1}"/>
                </a:ext>
              </a:extLst>
            </p:cNvPr>
            <p:cNvSpPr/>
            <p:nvPr/>
          </p:nvSpPr>
          <p:spPr>
            <a:xfrm>
              <a:off x="2917458" y="2357936"/>
              <a:ext cx="60364" cy="46455"/>
            </a:xfrm>
            <a:custGeom>
              <a:avLst/>
              <a:gdLst/>
              <a:ahLst/>
              <a:cxnLst/>
              <a:rect l="l" t="t" r="r" b="b"/>
              <a:pathLst>
                <a:path w="881" h="678" extrusionOk="0">
                  <a:moveTo>
                    <a:pt x="788" y="1"/>
                  </a:moveTo>
                  <a:cubicBezTo>
                    <a:pt x="788" y="1"/>
                    <a:pt x="684" y="12"/>
                    <a:pt x="522" y="93"/>
                  </a:cubicBezTo>
                  <a:cubicBezTo>
                    <a:pt x="452" y="128"/>
                    <a:pt x="348" y="174"/>
                    <a:pt x="256" y="232"/>
                  </a:cubicBezTo>
                  <a:cubicBezTo>
                    <a:pt x="221" y="267"/>
                    <a:pt x="163" y="302"/>
                    <a:pt x="117" y="337"/>
                  </a:cubicBezTo>
                  <a:cubicBezTo>
                    <a:pt x="70" y="383"/>
                    <a:pt x="12" y="418"/>
                    <a:pt x="1" y="510"/>
                  </a:cubicBezTo>
                  <a:cubicBezTo>
                    <a:pt x="1" y="557"/>
                    <a:pt x="12" y="591"/>
                    <a:pt x="47" y="626"/>
                  </a:cubicBezTo>
                  <a:cubicBezTo>
                    <a:pt x="70" y="649"/>
                    <a:pt x="105" y="672"/>
                    <a:pt x="140" y="672"/>
                  </a:cubicBezTo>
                  <a:cubicBezTo>
                    <a:pt x="167" y="676"/>
                    <a:pt x="191" y="678"/>
                    <a:pt x="214" y="678"/>
                  </a:cubicBezTo>
                  <a:cubicBezTo>
                    <a:pt x="259" y="678"/>
                    <a:pt x="298" y="672"/>
                    <a:pt x="337" y="672"/>
                  </a:cubicBezTo>
                  <a:cubicBezTo>
                    <a:pt x="452" y="649"/>
                    <a:pt x="545" y="626"/>
                    <a:pt x="626" y="615"/>
                  </a:cubicBezTo>
                  <a:cubicBezTo>
                    <a:pt x="777" y="568"/>
                    <a:pt x="881" y="510"/>
                    <a:pt x="881" y="510"/>
                  </a:cubicBezTo>
                  <a:lnTo>
                    <a:pt x="881" y="510"/>
                  </a:lnTo>
                  <a:cubicBezTo>
                    <a:pt x="881" y="510"/>
                    <a:pt x="788" y="533"/>
                    <a:pt x="626" y="580"/>
                  </a:cubicBezTo>
                  <a:cubicBezTo>
                    <a:pt x="533" y="591"/>
                    <a:pt x="429" y="626"/>
                    <a:pt x="337" y="638"/>
                  </a:cubicBezTo>
                  <a:cubicBezTo>
                    <a:pt x="298" y="638"/>
                    <a:pt x="259" y="643"/>
                    <a:pt x="221" y="643"/>
                  </a:cubicBezTo>
                  <a:cubicBezTo>
                    <a:pt x="201" y="643"/>
                    <a:pt x="182" y="642"/>
                    <a:pt x="163" y="638"/>
                  </a:cubicBezTo>
                  <a:cubicBezTo>
                    <a:pt x="105" y="626"/>
                    <a:pt x="59" y="580"/>
                    <a:pt x="59" y="533"/>
                  </a:cubicBezTo>
                  <a:cubicBezTo>
                    <a:pt x="59" y="476"/>
                    <a:pt x="117" y="429"/>
                    <a:pt x="163" y="406"/>
                  </a:cubicBezTo>
                  <a:cubicBezTo>
                    <a:pt x="209" y="360"/>
                    <a:pt x="256" y="337"/>
                    <a:pt x="302" y="302"/>
                  </a:cubicBezTo>
                  <a:cubicBezTo>
                    <a:pt x="394" y="232"/>
                    <a:pt x="476" y="186"/>
                    <a:pt x="568" y="140"/>
                  </a:cubicBezTo>
                  <a:cubicBezTo>
                    <a:pt x="684" y="47"/>
                    <a:pt x="788" y="1"/>
                    <a:pt x="788" y="1"/>
                  </a:cubicBezTo>
                  <a:close/>
                </a:path>
              </a:pathLst>
            </a:custGeom>
            <a:solidFill>
              <a:srgbClr val="FF9A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2762;p45">
              <a:extLst>
                <a:ext uri="{FF2B5EF4-FFF2-40B4-BE49-F238E27FC236}">
                  <a16:creationId xmlns:a16="http://schemas.microsoft.com/office/drawing/2014/main" id="{C54EBD1D-8312-84C1-A197-0594F665E758}"/>
                </a:ext>
              </a:extLst>
            </p:cNvPr>
            <p:cNvSpPr/>
            <p:nvPr/>
          </p:nvSpPr>
          <p:spPr>
            <a:xfrm>
              <a:off x="2467512" y="2168282"/>
              <a:ext cx="411927" cy="539644"/>
            </a:xfrm>
            <a:custGeom>
              <a:avLst/>
              <a:gdLst/>
              <a:ahLst/>
              <a:cxnLst/>
              <a:rect l="l" t="t" r="r" b="b"/>
              <a:pathLst>
                <a:path w="6012" h="7876" extrusionOk="0">
                  <a:moveTo>
                    <a:pt x="1" y="1"/>
                  </a:moveTo>
                  <a:lnTo>
                    <a:pt x="846" y="6637"/>
                  </a:lnTo>
                  <a:lnTo>
                    <a:pt x="1043" y="7123"/>
                  </a:lnTo>
                  <a:cubicBezTo>
                    <a:pt x="1280" y="7672"/>
                    <a:pt x="1681" y="7875"/>
                    <a:pt x="2139" y="7875"/>
                  </a:cubicBezTo>
                  <a:cubicBezTo>
                    <a:pt x="2531" y="7875"/>
                    <a:pt x="2965" y="7726"/>
                    <a:pt x="3371" y="7517"/>
                  </a:cubicBezTo>
                  <a:lnTo>
                    <a:pt x="3452" y="7471"/>
                  </a:lnTo>
                  <a:lnTo>
                    <a:pt x="6012" y="5409"/>
                  </a:lnTo>
                  <a:lnTo>
                    <a:pt x="5166" y="3869"/>
                  </a:lnTo>
                  <a:lnTo>
                    <a:pt x="2815" y="5039"/>
                  </a:lnTo>
                  <a:lnTo>
                    <a:pt x="1541" y="962"/>
                  </a:lnTo>
                  <a:cubicBezTo>
                    <a:pt x="1425" y="580"/>
                    <a:pt x="1136" y="290"/>
                    <a:pt x="777" y="174"/>
                  </a:cubicBezTo>
                  <a:lnTo>
                    <a:pt x="1" y="1"/>
                  </a:lnTo>
                  <a:close/>
                </a:path>
              </a:pathLst>
            </a:custGeom>
            <a:solidFill>
              <a:srgbClr val="FC53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2763;p45">
              <a:extLst>
                <a:ext uri="{FF2B5EF4-FFF2-40B4-BE49-F238E27FC236}">
                  <a16:creationId xmlns:a16="http://schemas.microsoft.com/office/drawing/2014/main" id="{E5E16FFE-D45E-C15F-D92A-938FE9754D62}"/>
                </a:ext>
              </a:extLst>
            </p:cNvPr>
            <p:cNvSpPr/>
            <p:nvPr/>
          </p:nvSpPr>
          <p:spPr>
            <a:xfrm>
              <a:off x="2638940" y="2514976"/>
              <a:ext cx="23844" cy="79549"/>
            </a:xfrm>
            <a:custGeom>
              <a:avLst/>
              <a:gdLst/>
              <a:ahLst/>
              <a:cxnLst/>
              <a:rect l="l" t="t" r="r" b="b"/>
              <a:pathLst>
                <a:path w="348" h="1161" extrusionOk="0">
                  <a:moveTo>
                    <a:pt x="332" y="0"/>
                  </a:moveTo>
                  <a:cubicBezTo>
                    <a:pt x="300" y="0"/>
                    <a:pt x="170" y="226"/>
                    <a:pt x="82" y="546"/>
                  </a:cubicBezTo>
                  <a:cubicBezTo>
                    <a:pt x="0" y="882"/>
                    <a:pt x="12" y="1160"/>
                    <a:pt x="24" y="1160"/>
                  </a:cubicBezTo>
                  <a:cubicBezTo>
                    <a:pt x="47" y="1160"/>
                    <a:pt x="47" y="882"/>
                    <a:pt x="128" y="558"/>
                  </a:cubicBezTo>
                  <a:cubicBezTo>
                    <a:pt x="221" y="245"/>
                    <a:pt x="348" y="13"/>
                    <a:pt x="336" y="2"/>
                  </a:cubicBezTo>
                  <a:cubicBezTo>
                    <a:pt x="335" y="1"/>
                    <a:pt x="334" y="0"/>
                    <a:pt x="332"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2764;p45">
              <a:extLst>
                <a:ext uri="{FF2B5EF4-FFF2-40B4-BE49-F238E27FC236}">
                  <a16:creationId xmlns:a16="http://schemas.microsoft.com/office/drawing/2014/main" id="{A4814846-1498-AC0E-36E2-979DF0C15F23}"/>
                </a:ext>
              </a:extLst>
            </p:cNvPr>
            <p:cNvSpPr/>
            <p:nvPr/>
          </p:nvSpPr>
          <p:spPr>
            <a:xfrm>
              <a:off x="2112803" y="2127035"/>
              <a:ext cx="411174" cy="761846"/>
            </a:xfrm>
            <a:custGeom>
              <a:avLst/>
              <a:gdLst/>
              <a:ahLst/>
              <a:cxnLst/>
              <a:rect l="l" t="t" r="r" b="b"/>
              <a:pathLst>
                <a:path w="6001" h="11119" extrusionOk="0">
                  <a:moveTo>
                    <a:pt x="1425" y="0"/>
                  </a:moveTo>
                  <a:lnTo>
                    <a:pt x="1" y="2734"/>
                  </a:lnTo>
                  <a:lnTo>
                    <a:pt x="858" y="10771"/>
                  </a:lnTo>
                  <a:lnTo>
                    <a:pt x="5618" y="11119"/>
                  </a:lnTo>
                  <a:lnTo>
                    <a:pt x="6000" y="10795"/>
                  </a:lnTo>
                  <a:lnTo>
                    <a:pt x="5873" y="4726"/>
                  </a:lnTo>
                  <a:lnTo>
                    <a:pt x="4159" y="417"/>
                  </a:lnTo>
                  <a:cubicBezTo>
                    <a:pt x="3977" y="760"/>
                    <a:pt x="3664" y="901"/>
                    <a:pt x="3264" y="901"/>
                  </a:cubicBezTo>
                  <a:cubicBezTo>
                    <a:pt x="3205" y="901"/>
                    <a:pt x="3144" y="898"/>
                    <a:pt x="3082" y="892"/>
                  </a:cubicBezTo>
                  <a:cubicBezTo>
                    <a:pt x="2769" y="869"/>
                    <a:pt x="2468" y="753"/>
                    <a:pt x="2201" y="556"/>
                  </a:cubicBezTo>
                  <a:lnTo>
                    <a:pt x="1425"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2765;p45">
              <a:extLst>
                <a:ext uri="{FF2B5EF4-FFF2-40B4-BE49-F238E27FC236}">
                  <a16:creationId xmlns:a16="http://schemas.microsoft.com/office/drawing/2014/main" id="{B84F3F70-7A49-AAB4-26A3-7BEE243D861B}"/>
                </a:ext>
              </a:extLst>
            </p:cNvPr>
            <p:cNvSpPr/>
            <p:nvPr/>
          </p:nvSpPr>
          <p:spPr>
            <a:xfrm>
              <a:off x="1936648" y="2125459"/>
              <a:ext cx="381780" cy="1118069"/>
            </a:xfrm>
            <a:custGeom>
              <a:avLst/>
              <a:gdLst/>
              <a:ahLst/>
              <a:cxnLst/>
              <a:rect l="l" t="t" r="r" b="b"/>
              <a:pathLst>
                <a:path w="5572" h="16318" extrusionOk="0">
                  <a:moveTo>
                    <a:pt x="3996" y="0"/>
                  </a:moveTo>
                  <a:lnTo>
                    <a:pt x="3417" y="637"/>
                  </a:lnTo>
                  <a:lnTo>
                    <a:pt x="696" y="1297"/>
                  </a:lnTo>
                  <a:lnTo>
                    <a:pt x="2282" y="9011"/>
                  </a:lnTo>
                  <a:lnTo>
                    <a:pt x="1066" y="11987"/>
                  </a:lnTo>
                  <a:cubicBezTo>
                    <a:pt x="939" y="12312"/>
                    <a:pt x="834" y="12624"/>
                    <a:pt x="753" y="12960"/>
                  </a:cubicBezTo>
                  <a:lnTo>
                    <a:pt x="1" y="15891"/>
                  </a:lnTo>
                  <a:cubicBezTo>
                    <a:pt x="1" y="15891"/>
                    <a:pt x="1582" y="16318"/>
                    <a:pt x="2589" y="16318"/>
                  </a:cubicBezTo>
                  <a:cubicBezTo>
                    <a:pt x="2865" y="16318"/>
                    <a:pt x="3099" y="16286"/>
                    <a:pt x="3244" y="16203"/>
                  </a:cubicBezTo>
                  <a:cubicBezTo>
                    <a:pt x="3904" y="15833"/>
                    <a:pt x="4714" y="12092"/>
                    <a:pt x="4969" y="11211"/>
                  </a:cubicBezTo>
                  <a:cubicBezTo>
                    <a:pt x="5212" y="10331"/>
                    <a:pt x="5571" y="7691"/>
                    <a:pt x="5409" y="6289"/>
                  </a:cubicBezTo>
                  <a:cubicBezTo>
                    <a:pt x="5236" y="4888"/>
                    <a:pt x="4807" y="3324"/>
                    <a:pt x="4656" y="2618"/>
                  </a:cubicBezTo>
                  <a:cubicBezTo>
                    <a:pt x="4506" y="1900"/>
                    <a:pt x="3996" y="0"/>
                    <a:pt x="3996" y="0"/>
                  </a:cubicBezTo>
                  <a:close/>
                </a:path>
              </a:pathLst>
            </a:custGeom>
            <a:solidFill>
              <a:srgbClr val="FC53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2766;p45">
              <a:extLst>
                <a:ext uri="{FF2B5EF4-FFF2-40B4-BE49-F238E27FC236}">
                  <a16:creationId xmlns:a16="http://schemas.microsoft.com/office/drawing/2014/main" id="{75A604C6-7F85-C151-96D3-28C7FFDE9A2E}"/>
                </a:ext>
              </a:extLst>
            </p:cNvPr>
            <p:cNvSpPr/>
            <p:nvPr/>
          </p:nvSpPr>
          <p:spPr>
            <a:xfrm>
              <a:off x="1818389" y="2213503"/>
              <a:ext cx="353208" cy="719023"/>
            </a:xfrm>
            <a:custGeom>
              <a:avLst/>
              <a:gdLst/>
              <a:ahLst/>
              <a:cxnLst/>
              <a:rect l="l" t="t" r="r" b="b"/>
              <a:pathLst>
                <a:path w="5155" h="10494" extrusionOk="0">
                  <a:moveTo>
                    <a:pt x="2422" y="1"/>
                  </a:moveTo>
                  <a:cubicBezTo>
                    <a:pt x="2422" y="1"/>
                    <a:pt x="1900" y="360"/>
                    <a:pt x="1564" y="1715"/>
                  </a:cubicBezTo>
                  <a:cubicBezTo>
                    <a:pt x="1205" y="3139"/>
                    <a:pt x="1" y="7019"/>
                    <a:pt x="70" y="7934"/>
                  </a:cubicBezTo>
                  <a:cubicBezTo>
                    <a:pt x="151" y="8838"/>
                    <a:pt x="4958" y="10494"/>
                    <a:pt x="4958" y="10494"/>
                  </a:cubicBezTo>
                  <a:lnTo>
                    <a:pt x="5155" y="7958"/>
                  </a:lnTo>
                  <a:lnTo>
                    <a:pt x="2908" y="6788"/>
                  </a:lnTo>
                  <a:lnTo>
                    <a:pt x="3522" y="4402"/>
                  </a:lnTo>
                  <a:lnTo>
                    <a:pt x="2422" y="1"/>
                  </a:lnTo>
                  <a:close/>
                </a:path>
              </a:pathLst>
            </a:custGeom>
            <a:solidFill>
              <a:srgbClr val="FC53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2767;p45">
              <a:extLst>
                <a:ext uri="{FF2B5EF4-FFF2-40B4-BE49-F238E27FC236}">
                  <a16:creationId xmlns:a16="http://schemas.microsoft.com/office/drawing/2014/main" id="{5B5356B2-870C-0D5A-06DD-8643A7058233}"/>
                </a:ext>
              </a:extLst>
            </p:cNvPr>
            <p:cNvSpPr/>
            <p:nvPr/>
          </p:nvSpPr>
          <p:spPr>
            <a:xfrm>
              <a:off x="2398516" y="2115935"/>
              <a:ext cx="222271" cy="1075314"/>
            </a:xfrm>
            <a:custGeom>
              <a:avLst/>
              <a:gdLst/>
              <a:ahLst/>
              <a:cxnLst/>
              <a:rect l="l" t="t" r="r" b="b"/>
              <a:pathLst>
                <a:path w="3244" h="15694" extrusionOk="0">
                  <a:moveTo>
                    <a:pt x="0" y="0"/>
                  </a:moveTo>
                  <a:lnTo>
                    <a:pt x="0" y="579"/>
                  </a:lnTo>
                  <a:cubicBezTo>
                    <a:pt x="0" y="579"/>
                    <a:pt x="892" y="4123"/>
                    <a:pt x="1135" y="5548"/>
                  </a:cubicBezTo>
                  <a:cubicBezTo>
                    <a:pt x="1378" y="6961"/>
                    <a:pt x="1425" y="9880"/>
                    <a:pt x="1425" y="11049"/>
                  </a:cubicBezTo>
                  <a:cubicBezTo>
                    <a:pt x="1425" y="12231"/>
                    <a:pt x="1876" y="15694"/>
                    <a:pt x="1876" y="15694"/>
                  </a:cubicBezTo>
                  <a:cubicBezTo>
                    <a:pt x="1876" y="15694"/>
                    <a:pt x="3046" y="15520"/>
                    <a:pt x="3150" y="15277"/>
                  </a:cubicBezTo>
                  <a:cubicBezTo>
                    <a:pt x="3243" y="15033"/>
                    <a:pt x="2120" y="11015"/>
                    <a:pt x="2120" y="10725"/>
                  </a:cubicBezTo>
                  <a:cubicBezTo>
                    <a:pt x="2120" y="10435"/>
                    <a:pt x="2351" y="4170"/>
                    <a:pt x="2351" y="3602"/>
                  </a:cubicBezTo>
                  <a:cubicBezTo>
                    <a:pt x="2351" y="3023"/>
                    <a:pt x="1946" y="973"/>
                    <a:pt x="1946" y="973"/>
                  </a:cubicBezTo>
                  <a:lnTo>
                    <a:pt x="382" y="579"/>
                  </a:lnTo>
                  <a:lnTo>
                    <a:pt x="0" y="0"/>
                  </a:lnTo>
                  <a:close/>
                </a:path>
              </a:pathLst>
            </a:custGeom>
            <a:solidFill>
              <a:srgbClr val="FC53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2768;p45">
              <a:extLst>
                <a:ext uri="{FF2B5EF4-FFF2-40B4-BE49-F238E27FC236}">
                  <a16:creationId xmlns:a16="http://schemas.microsoft.com/office/drawing/2014/main" id="{045243DE-5B4C-3AB1-8E6A-136564EB2B6A}"/>
                </a:ext>
              </a:extLst>
            </p:cNvPr>
            <p:cNvSpPr/>
            <p:nvPr/>
          </p:nvSpPr>
          <p:spPr>
            <a:xfrm>
              <a:off x="2426265" y="2163554"/>
              <a:ext cx="83386" cy="748348"/>
            </a:xfrm>
            <a:custGeom>
              <a:avLst/>
              <a:gdLst/>
              <a:ahLst/>
              <a:cxnLst/>
              <a:rect l="l" t="t" r="r" b="b"/>
              <a:pathLst>
                <a:path w="1217" h="10922" extrusionOk="0">
                  <a:moveTo>
                    <a:pt x="1" y="0"/>
                  </a:moveTo>
                  <a:lnTo>
                    <a:pt x="1" y="0"/>
                  </a:lnTo>
                  <a:cubicBezTo>
                    <a:pt x="47" y="70"/>
                    <a:pt x="93" y="174"/>
                    <a:pt x="163" y="290"/>
                  </a:cubicBezTo>
                  <a:cubicBezTo>
                    <a:pt x="313" y="556"/>
                    <a:pt x="499" y="915"/>
                    <a:pt x="684" y="1390"/>
                  </a:cubicBezTo>
                  <a:cubicBezTo>
                    <a:pt x="788" y="1622"/>
                    <a:pt x="869" y="1900"/>
                    <a:pt x="916" y="2189"/>
                  </a:cubicBezTo>
                  <a:cubicBezTo>
                    <a:pt x="973" y="2490"/>
                    <a:pt x="1020" y="2815"/>
                    <a:pt x="1043" y="3139"/>
                  </a:cubicBezTo>
                  <a:cubicBezTo>
                    <a:pt x="1078" y="3475"/>
                    <a:pt x="1101" y="3834"/>
                    <a:pt x="1136" y="4204"/>
                  </a:cubicBezTo>
                  <a:cubicBezTo>
                    <a:pt x="1147" y="4390"/>
                    <a:pt x="1159" y="4575"/>
                    <a:pt x="1159" y="4760"/>
                  </a:cubicBezTo>
                  <a:lnTo>
                    <a:pt x="1159" y="5339"/>
                  </a:lnTo>
                  <a:cubicBezTo>
                    <a:pt x="1147" y="6903"/>
                    <a:pt x="1101" y="8327"/>
                    <a:pt x="1078" y="9358"/>
                  </a:cubicBezTo>
                  <a:cubicBezTo>
                    <a:pt x="1066" y="9856"/>
                    <a:pt x="1043" y="10285"/>
                    <a:pt x="1043" y="10574"/>
                  </a:cubicBezTo>
                  <a:lnTo>
                    <a:pt x="1043" y="10899"/>
                  </a:lnTo>
                  <a:lnTo>
                    <a:pt x="1043" y="10922"/>
                  </a:lnTo>
                  <a:cubicBezTo>
                    <a:pt x="1043" y="10829"/>
                    <a:pt x="1055" y="10725"/>
                    <a:pt x="1055" y="10586"/>
                  </a:cubicBezTo>
                  <a:cubicBezTo>
                    <a:pt x="1078" y="10296"/>
                    <a:pt x="1089" y="9879"/>
                    <a:pt x="1101" y="9370"/>
                  </a:cubicBezTo>
                  <a:cubicBezTo>
                    <a:pt x="1147" y="8339"/>
                    <a:pt x="1194" y="6926"/>
                    <a:pt x="1217" y="5363"/>
                  </a:cubicBezTo>
                  <a:lnTo>
                    <a:pt x="1217" y="4783"/>
                  </a:lnTo>
                  <a:cubicBezTo>
                    <a:pt x="1217" y="4587"/>
                    <a:pt x="1205" y="4401"/>
                    <a:pt x="1194" y="4216"/>
                  </a:cubicBezTo>
                  <a:cubicBezTo>
                    <a:pt x="1159" y="3857"/>
                    <a:pt x="1112" y="3486"/>
                    <a:pt x="1089" y="3162"/>
                  </a:cubicBezTo>
                  <a:cubicBezTo>
                    <a:pt x="1043" y="2826"/>
                    <a:pt x="1020" y="2502"/>
                    <a:pt x="962" y="2201"/>
                  </a:cubicBezTo>
                  <a:cubicBezTo>
                    <a:pt x="904" y="1900"/>
                    <a:pt x="811" y="1622"/>
                    <a:pt x="719" y="1390"/>
                  </a:cubicBezTo>
                  <a:cubicBezTo>
                    <a:pt x="522" y="915"/>
                    <a:pt x="325" y="533"/>
                    <a:pt x="174" y="290"/>
                  </a:cubicBezTo>
                  <a:cubicBezTo>
                    <a:pt x="105" y="162"/>
                    <a:pt x="47" y="58"/>
                    <a:pt x="1"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2769;p45">
              <a:extLst>
                <a:ext uri="{FF2B5EF4-FFF2-40B4-BE49-F238E27FC236}">
                  <a16:creationId xmlns:a16="http://schemas.microsoft.com/office/drawing/2014/main" id="{CA41C1D8-87DA-EC01-A1A1-7434CFDF7686}"/>
                </a:ext>
              </a:extLst>
            </p:cNvPr>
            <p:cNvSpPr/>
            <p:nvPr/>
          </p:nvSpPr>
          <p:spPr>
            <a:xfrm>
              <a:off x="2160422" y="2178628"/>
              <a:ext cx="142105" cy="578562"/>
            </a:xfrm>
            <a:custGeom>
              <a:avLst/>
              <a:gdLst/>
              <a:ahLst/>
              <a:cxnLst/>
              <a:rect l="l" t="t" r="r" b="b"/>
              <a:pathLst>
                <a:path w="2074" h="8444" extrusionOk="0">
                  <a:moveTo>
                    <a:pt x="1" y="0"/>
                  </a:moveTo>
                  <a:lnTo>
                    <a:pt x="1" y="81"/>
                  </a:lnTo>
                  <a:cubicBezTo>
                    <a:pt x="1" y="139"/>
                    <a:pt x="24" y="232"/>
                    <a:pt x="35" y="348"/>
                  </a:cubicBezTo>
                  <a:cubicBezTo>
                    <a:pt x="59" y="568"/>
                    <a:pt x="105" y="880"/>
                    <a:pt x="174" y="1274"/>
                  </a:cubicBezTo>
                  <a:cubicBezTo>
                    <a:pt x="221" y="1471"/>
                    <a:pt x="267" y="1691"/>
                    <a:pt x="337" y="1911"/>
                  </a:cubicBezTo>
                  <a:cubicBezTo>
                    <a:pt x="406" y="2143"/>
                    <a:pt x="522" y="2363"/>
                    <a:pt x="638" y="2606"/>
                  </a:cubicBezTo>
                  <a:cubicBezTo>
                    <a:pt x="869" y="3081"/>
                    <a:pt x="1124" y="3602"/>
                    <a:pt x="1356" y="4170"/>
                  </a:cubicBezTo>
                  <a:cubicBezTo>
                    <a:pt x="1587" y="4714"/>
                    <a:pt x="1784" y="5270"/>
                    <a:pt x="1912" y="5780"/>
                  </a:cubicBezTo>
                  <a:cubicBezTo>
                    <a:pt x="1970" y="6023"/>
                    <a:pt x="2016" y="6266"/>
                    <a:pt x="2004" y="6498"/>
                  </a:cubicBezTo>
                  <a:cubicBezTo>
                    <a:pt x="1993" y="6729"/>
                    <a:pt x="1970" y="6949"/>
                    <a:pt x="1970" y="7146"/>
                  </a:cubicBezTo>
                  <a:cubicBezTo>
                    <a:pt x="1958" y="7552"/>
                    <a:pt x="1970" y="7876"/>
                    <a:pt x="1993" y="8096"/>
                  </a:cubicBezTo>
                  <a:cubicBezTo>
                    <a:pt x="1993" y="8212"/>
                    <a:pt x="2004" y="8293"/>
                    <a:pt x="2004" y="8351"/>
                  </a:cubicBezTo>
                  <a:cubicBezTo>
                    <a:pt x="2016" y="8409"/>
                    <a:pt x="2016" y="8443"/>
                    <a:pt x="2016" y="8443"/>
                  </a:cubicBezTo>
                  <a:cubicBezTo>
                    <a:pt x="2016" y="8443"/>
                    <a:pt x="2016" y="8409"/>
                    <a:pt x="2051" y="8339"/>
                  </a:cubicBezTo>
                  <a:cubicBezTo>
                    <a:pt x="2051" y="8270"/>
                    <a:pt x="2027" y="8177"/>
                    <a:pt x="2027" y="8073"/>
                  </a:cubicBezTo>
                  <a:cubicBezTo>
                    <a:pt x="2027" y="7841"/>
                    <a:pt x="2016" y="7528"/>
                    <a:pt x="2027" y="7135"/>
                  </a:cubicBezTo>
                  <a:cubicBezTo>
                    <a:pt x="2027" y="6938"/>
                    <a:pt x="2051" y="6718"/>
                    <a:pt x="2062" y="6486"/>
                  </a:cubicBezTo>
                  <a:cubicBezTo>
                    <a:pt x="2074" y="6254"/>
                    <a:pt x="2027" y="6011"/>
                    <a:pt x="1970" y="5745"/>
                  </a:cubicBezTo>
                  <a:cubicBezTo>
                    <a:pt x="1842" y="5235"/>
                    <a:pt x="1645" y="4691"/>
                    <a:pt x="1414" y="4123"/>
                  </a:cubicBezTo>
                  <a:cubicBezTo>
                    <a:pt x="1182" y="3556"/>
                    <a:pt x="927" y="3035"/>
                    <a:pt x="696" y="2560"/>
                  </a:cubicBezTo>
                  <a:cubicBezTo>
                    <a:pt x="580" y="2317"/>
                    <a:pt x="464" y="2097"/>
                    <a:pt x="394" y="1876"/>
                  </a:cubicBezTo>
                  <a:cubicBezTo>
                    <a:pt x="325" y="1668"/>
                    <a:pt x="279" y="1448"/>
                    <a:pt x="232" y="1263"/>
                  </a:cubicBezTo>
                  <a:cubicBezTo>
                    <a:pt x="151" y="869"/>
                    <a:pt x="93" y="545"/>
                    <a:pt x="59" y="336"/>
                  </a:cubicBezTo>
                  <a:cubicBezTo>
                    <a:pt x="47" y="232"/>
                    <a:pt x="35" y="139"/>
                    <a:pt x="24" y="81"/>
                  </a:cubicBezTo>
                  <a:cubicBezTo>
                    <a:pt x="24" y="23"/>
                    <a:pt x="1" y="0"/>
                    <a:pt x="1"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2770;p45">
              <a:extLst>
                <a:ext uri="{FF2B5EF4-FFF2-40B4-BE49-F238E27FC236}">
                  <a16:creationId xmlns:a16="http://schemas.microsoft.com/office/drawing/2014/main" id="{A343D261-384D-5F89-2636-BC0F7527B2A6}"/>
                </a:ext>
              </a:extLst>
            </p:cNvPr>
            <p:cNvSpPr/>
            <p:nvPr/>
          </p:nvSpPr>
          <p:spPr>
            <a:xfrm>
              <a:off x="2258811" y="2634332"/>
              <a:ext cx="530188" cy="240702"/>
            </a:xfrm>
            <a:custGeom>
              <a:avLst/>
              <a:gdLst/>
              <a:ahLst/>
              <a:cxnLst/>
              <a:rect l="l" t="t" r="r" b="b"/>
              <a:pathLst>
                <a:path w="7738" h="3513" extrusionOk="0">
                  <a:moveTo>
                    <a:pt x="884" y="1"/>
                  </a:moveTo>
                  <a:cubicBezTo>
                    <a:pt x="788" y="1"/>
                    <a:pt x="702" y="73"/>
                    <a:pt x="673" y="171"/>
                  </a:cubicBezTo>
                  <a:lnTo>
                    <a:pt x="47" y="2093"/>
                  </a:lnTo>
                  <a:cubicBezTo>
                    <a:pt x="1" y="2232"/>
                    <a:pt x="93" y="2383"/>
                    <a:pt x="232" y="2406"/>
                  </a:cubicBezTo>
                  <a:lnTo>
                    <a:pt x="6035" y="3506"/>
                  </a:lnTo>
                  <a:cubicBezTo>
                    <a:pt x="6053" y="3511"/>
                    <a:pt x="6071" y="3513"/>
                    <a:pt x="6089" y="3513"/>
                  </a:cubicBezTo>
                  <a:cubicBezTo>
                    <a:pt x="6171" y="3513"/>
                    <a:pt x="6242" y="3471"/>
                    <a:pt x="6290" y="3414"/>
                  </a:cubicBezTo>
                  <a:lnTo>
                    <a:pt x="7633" y="1595"/>
                  </a:lnTo>
                  <a:cubicBezTo>
                    <a:pt x="7737" y="1456"/>
                    <a:pt x="7656" y="1248"/>
                    <a:pt x="7459" y="1225"/>
                  </a:cubicBezTo>
                  <a:lnTo>
                    <a:pt x="939" y="9"/>
                  </a:lnTo>
                  <a:cubicBezTo>
                    <a:pt x="921" y="3"/>
                    <a:pt x="902" y="1"/>
                    <a:pt x="884"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2771;p45">
              <a:extLst>
                <a:ext uri="{FF2B5EF4-FFF2-40B4-BE49-F238E27FC236}">
                  <a16:creationId xmlns:a16="http://schemas.microsoft.com/office/drawing/2014/main" id="{895DA1F8-87B8-68A7-8533-0FC9A5DAB2FA}"/>
                </a:ext>
              </a:extLst>
            </p:cNvPr>
            <p:cNvSpPr/>
            <p:nvPr/>
          </p:nvSpPr>
          <p:spPr>
            <a:xfrm>
              <a:off x="1924726" y="2667425"/>
              <a:ext cx="107230" cy="22268"/>
            </a:xfrm>
            <a:custGeom>
              <a:avLst/>
              <a:gdLst/>
              <a:ahLst/>
              <a:cxnLst/>
              <a:rect l="l" t="t" r="r" b="b"/>
              <a:pathLst>
                <a:path w="1565" h="325" extrusionOk="0">
                  <a:moveTo>
                    <a:pt x="765" y="1"/>
                  </a:moveTo>
                  <a:cubicBezTo>
                    <a:pt x="534" y="1"/>
                    <a:pt x="314" y="93"/>
                    <a:pt x="186" y="163"/>
                  </a:cubicBezTo>
                  <a:cubicBezTo>
                    <a:pt x="59" y="244"/>
                    <a:pt x="1" y="325"/>
                    <a:pt x="1" y="325"/>
                  </a:cubicBezTo>
                  <a:cubicBezTo>
                    <a:pt x="12" y="325"/>
                    <a:pt x="82" y="267"/>
                    <a:pt x="221" y="221"/>
                  </a:cubicBezTo>
                  <a:cubicBezTo>
                    <a:pt x="348" y="151"/>
                    <a:pt x="545" y="70"/>
                    <a:pt x="777" y="70"/>
                  </a:cubicBezTo>
                  <a:cubicBezTo>
                    <a:pt x="794" y="69"/>
                    <a:pt x="811" y="69"/>
                    <a:pt x="828" y="69"/>
                  </a:cubicBezTo>
                  <a:cubicBezTo>
                    <a:pt x="1039" y="69"/>
                    <a:pt x="1226" y="132"/>
                    <a:pt x="1344" y="186"/>
                  </a:cubicBezTo>
                  <a:cubicBezTo>
                    <a:pt x="1453" y="255"/>
                    <a:pt x="1536" y="307"/>
                    <a:pt x="1558" y="307"/>
                  </a:cubicBezTo>
                  <a:cubicBezTo>
                    <a:pt x="1562" y="307"/>
                    <a:pt x="1564" y="305"/>
                    <a:pt x="1564" y="302"/>
                  </a:cubicBezTo>
                  <a:cubicBezTo>
                    <a:pt x="1564" y="290"/>
                    <a:pt x="1495" y="221"/>
                    <a:pt x="1356" y="151"/>
                  </a:cubicBezTo>
                  <a:cubicBezTo>
                    <a:pt x="1217" y="70"/>
                    <a:pt x="1008" y="1"/>
                    <a:pt x="765"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2772;p45">
              <a:extLst>
                <a:ext uri="{FF2B5EF4-FFF2-40B4-BE49-F238E27FC236}">
                  <a16:creationId xmlns:a16="http://schemas.microsoft.com/office/drawing/2014/main" id="{6244B954-E7F7-0DD0-597B-B819CB2301C8}"/>
                </a:ext>
              </a:extLst>
            </p:cNvPr>
            <p:cNvSpPr/>
            <p:nvPr/>
          </p:nvSpPr>
          <p:spPr>
            <a:xfrm>
              <a:off x="2019210" y="2878525"/>
              <a:ext cx="257968" cy="104832"/>
            </a:xfrm>
            <a:custGeom>
              <a:avLst/>
              <a:gdLst/>
              <a:ahLst/>
              <a:cxnLst/>
              <a:rect l="l" t="t" r="r" b="b"/>
              <a:pathLst>
                <a:path w="3765" h="1530" extrusionOk="0">
                  <a:moveTo>
                    <a:pt x="2050" y="0"/>
                  </a:moveTo>
                  <a:lnTo>
                    <a:pt x="2039" y="788"/>
                  </a:lnTo>
                  <a:lnTo>
                    <a:pt x="255" y="116"/>
                  </a:lnTo>
                  <a:lnTo>
                    <a:pt x="0" y="672"/>
                  </a:lnTo>
                  <a:lnTo>
                    <a:pt x="2282" y="1529"/>
                  </a:lnTo>
                  <a:lnTo>
                    <a:pt x="2525" y="568"/>
                  </a:lnTo>
                  <a:lnTo>
                    <a:pt x="3614" y="788"/>
                  </a:lnTo>
                  <a:lnTo>
                    <a:pt x="3764" y="232"/>
                  </a:lnTo>
                  <a:lnTo>
                    <a:pt x="2050" y="0"/>
                  </a:lnTo>
                  <a:close/>
                </a:path>
              </a:pathLst>
            </a:custGeom>
            <a:solidFill>
              <a:srgbClr val="000000">
                <a:alpha val="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2773;p45">
              <a:extLst>
                <a:ext uri="{FF2B5EF4-FFF2-40B4-BE49-F238E27FC236}">
                  <a16:creationId xmlns:a16="http://schemas.microsoft.com/office/drawing/2014/main" id="{CB91039E-F523-53AD-906C-B1AE373F6CDE}"/>
                </a:ext>
              </a:extLst>
            </p:cNvPr>
            <p:cNvSpPr/>
            <p:nvPr/>
          </p:nvSpPr>
          <p:spPr>
            <a:xfrm>
              <a:off x="2158846" y="2714085"/>
              <a:ext cx="307164" cy="186299"/>
            </a:xfrm>
            <a:custGeom>
              <a:avLst/>
              <a:gdLst/>
              <a:ahLst/>
              <a:cxnLst/>
              <a:rect l="l" t="t" r="r" b="b"/>
              <a:pathLst>
                <a:path w="4483" h="2719" extrusionOk="0">
                  <a:moveTo>
                    <a:pt x="1554" y="0"/>
                  </a:moveTo>
                  <a:cubicBezTo>
                    <a:pt x="1330" y="0"/>
                    <a:pt x="885" y="297"/>
                    <a:pt x="753" y="374"/>
                  </a:cubicBezTo>
                  <a:cubicBezTo>
                    <a:pt x="626" y="466"/>
                    <a:pt x="163" y="860"/>
                    <a:pt x="163" y="860"/>
                  </a:cubicBezTo>
                  <a:lnTo>
                    <a:pt x="1" y="2389"/>
                  </a:lnTo>
                  <a:cubicBezTo>
                    <a:pt x="1" y="2389"/>
                    <a:pt x="1344" y="2655"/>
                    <a:pt x="1529" y="2713"/>
                  </a:cubicBezTo>
                  <a:cubicBezTo>
                    <a:pt x="1542" y="2717"/>
                    <a:pt x="1556" y="2718"/>
                    <a:pt x="1571" y="2718"/>
                  </a:cubicBezTo>
                  <a:cubicBezTo>
                    <a:pt x="1799" y="2718"/>
                    <a:pt x="2317" y="2342"/>
                    <a:pt x="2317" y="2342"/>
                  </a:cubicBezTo>
                  <a:lnTo>
                    <a:pt x="2491" y="2134"/>
                  </a:lnTo>
                  <a:lnTo>
                    <a:pt x="2664" y="2053"/>
                  </a:lnTo>
                  <a:lnTo>
                    <a:pt x="4112" y="1474"/>
                  </a:lnTo>
                  <a:cubicBezTo>
                    <a:pt x="4112" y="1474"/>
                    <a:pt x="4483" y="1439"/>
                    <a:pt x="4332" y="1184"/>
                  </a:cubicBezTo>
                  <a:cubicBezTo>
                    <a:pt x="4282" y="1103"/>
                    <a:pt x="4004" y="1076"/>
                    <a:pt x="3656" y="1076"/>
                  </a:cubicBezTo>
                  <a:cubicBezTo>
                    <a:pt x="2959" y="1076"/>
                    <a:pt x="1981" y="1184"/>
                    <a:pt x="1981" y="1184"/>
                  </a:cubicBezTo>
                  <a:cubicBezTo>
                    <a:pt x="1981" y="1184"/>
                    <a:pt x="2826" y="1045"/>
                    <a:pt x="3081" y="1011"/>
                  </a:cubicBezTo>
                  <a:cubicBezTo>
                    <a:pt x="3348" y="976"/>
                    <a:pt x="3846" y="929"/>
                    <a:pt x="3602" y="640"/>
                  </a:cubicBezTo>
                  <a:cubicBezTo>
                    <a:pt x="3514" y="535"/>
                    <a:pt x="3229" y="502"/>
                    <a:pt x="2900" y="502"/>
                  </a:cubicBezTo>
                  <a:cubicBezTo>
                    <a:pt x="2322" y="502"/>
                    <a:pt x="1610" y="605"/>
                    <a:pt x="1610" y="605"/>
                  </a:cubicBezTo>
                  <a:lnTo>
                    <a:pt x="1807" y="26"/>
                  </a:lnTo>
                  <a:lnTo>
                    <a:pt x="1587" y="3"/>
                  </a:lnTo>
                  <a:cubicBezTo>
                    <a:pt x="1577" y="1"/>
                    <a:pt x="1565" y="0"/>
                    <a:pt x="1554" y="0"/>
                  </a:cubicBezTo>
                  <a:close/>
                </a:path>
              </a:pathLst>
            </a:custGeom>
            <a:solidFill>
              <a:srgbClr val="FFBF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2774;p45">
              <a:extLst>
                <a:ext uri="{FF2B5EF4-FFF2-40B4-BE49-F238E27FC236}">
                  <a16:creationId xmlns:a16="http://schemas.microsoft.com/office/drawing/2014/main" id="{CE38A787-78CD-3367-61D0-D84F0AAE28D0}"/>
                </a:ext>
              </a:extLst>
            </p:cNvPr>
            <p:cNvSpPr/>
            <p:nvPr/>
          </p:nvSpPr>
          <p:spPr>
            <a:xfrm>
              <a:off x="2273885" y="2817888"/>
              <a:ext cx="164373" cy="23433"/>
            </a:xfrm>
            <a:custGeom>
              <a:avLst/>
              <a:gdLst/>
              <a:ahLst/>
              <a:cxnLst/>
              <a:rect l="l" t="t" r="r" b="b"/>
              <a:pathLst>
                <a:path w="2399" h="342" extrusionOk="0">
                  <a:moveTo>
                    <a:pt x="2230" y="0"/>
                  </a:moveTo>
                  <a:cubicBezTo>
                    <a:pt x="2177" y="0"/>
                    <a:pt x="2113" y="1"/>
                    <a:pt x="2039" y="5"/>
                  </a:cubicBezTo>
                  <a:cubicBezTo>
                    <a:pt x="1819" y="5"/>
                    <a:pt x="1518" y="40"/>
                    <a:pt x="1182" y="75"/>
                  </a:cubicBezTo>
                  <a:cubicBezTo>
                    <a:pt x="858" y="121"/>
                    <a:pt x="568" y="179"/>
                    <a:pt x="348" y="237"/>
                  </a:cubicBezTo>
                  <a:cubicBezTo>
                    <a:pt x="128" y="295"/>
                    <a:pt x="1" y="329"/>
                    <a:pt x="1" y="341"/>
                  </a:cubicBezTo>
                  <a:cubicBezTo>
                    <a:pt x="12" y="341"/>
                    <a:pt x="140" y="329"/>
                    <a:pt x="360" y="295"/>
                  </a:cubicBezTo>
                  <a:cubicBezTo>
                    <a:pt x="580" y="248"/>
                    <a:pt x="870" y="190"/>
                    <a:pt x="1205" y="144"/>
                  </a:cubicBezTo>
                  <a:cubicBezTo>
                    <a:pt x="1530" y="86"/>
                    <a:pt x="1842" y="63"/>
                    <a:pt x="2051" y="51"/>
                  </a:cubicBezTo>
                  <a:cubicBezTo>
                    <a:pt x="2271" y="17"/>
                    <a:pt x="2398" y="17"/>
                    <a:pt x="2398" y="5"/>
                  </a:cubicBezTo>
                  <a:cubicBezTo>
                    <a:pt x="2398" y="5"/>
                    <a:pt x="2337" y="0"/>
                    <a:pt x="2230" y="0"/>
                  </a:cubicBezTo>
                  <a:close/>
                </a:path>
              </a:pathLst>
            </a:custGeom>
            <a:solidFill>
              <a:srgbClr val="FF9A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2775;p45">
              <a:extLst>
                <a:ext uri="{FF2B5EF4-FFF2-40B4-BE49-F238E27FC236}">
                  <a16:creationId xmlns:a16="http://schemas.microsoft.com/office/drawing/2014/main" id="{4808F903-C54D-3556-7125-A34D32CA878E}"/>
                </a:ext>
              </a:extLst>
            </p:cNvPr>
            <p:cNvSpPr/>
            <p:nvPr/>
          </p:nvSpPr>
          <p:spPr>
            <a:xfrm>
              <a:off x="2287383" y="2857696"/>
              <a:ext cx="44536" cy="12470"/>
            </a:xfrm>
            <a:custGeom>
              <a:avLst/>
              <a:gdLst/>
              <a:ahLst/>
              <a:cxnLst/>
              <a:rect l="l" t="t" r="r" b="b"/>
              <a:pathLst>
                <a:path w="650" h="182" extrusionOk="0">
                  <a:moveTo>
                    <a:pt x="637" y="0"/>
                  </a:moveTo>
                  <a:cubicBezTo>
                    <a:pt x="597" y="0"/>
                    <a:pt x="469" y="23"/>
                    <a:pt x="325" y="61"/>
                  </a:cubicBezTo>
                  <a:cubicBezTo>
                    <a:pt x="140" y="107"/>
                    <a:pt x="1" y="165"/>
                    <a:pt x="1" y="177"/>
                  </a:cubicBezTo>
                  <a:cubicBezTo>
                    <a:pt x="6" y="180"/>
                    <a:pt x="17" y="181"/>
                    <a:pt x="33" y="181"/>
                  </a:cubicBezTo>
                  <a:cubicBezTo>
                    <a:pt x="88" y="181"/>
                    <a:pt x="202" y="164"/>
                    <a:pt x="337" y="119"/>
                  </a:cubicBezTo>
                  <a:cubicBezTo>
                    <a:pt x="522" y="73"/>
                    <a:pt x="649" y="15"/>
                    <a:pt x="649" y="3"/>
                  </a:cubicBezTo>
                  <a:cubicBezTo>
                    <a:pt x="649" y="1"/>
                    <a:pt x="645" y="0"/>
                    <a:pt x="637" y="0"/>
                  </a:cubicBezTo>
                  <a:close/>
                </a:path>
              </a:pathLst>
            </a:custGeom>
            <a:solidFill>
              <a:srgbClr val="FF9A6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2776;p45">
              <a:extLst>
                <a:ext uri="{FF2B5EF4-FFF2-40B4-BE49-F238E27FC236}">
                  <a16:creationId xmlns:a16="http://schemas.microsoft.com/office/drawing/2014/main" id="{C5160FF1-F649-2659-0E2B-A2C41335976B}"/>
                </a:ext>
              </a:extLst>
            </p:cNvPr>
            <p:cNvSpPr/>
            <p:nvPr/>
          </p:nvSpPr>
          <p:spPr>
            <a:xfrm>
              <a:off x="2540550" y="2304013"/>
              <a:ext cx="20692" cy="546838"/>
            </a:xfrm>
            <a:custGeom>
              <a:avLst/>
              <a:gdLst/>
              <a:ahLst/>
              <a:cxnLst/>
              <a:rect l="l" t="t" r="r" b="b"/>
              <a:pathLst>
                <a:path w="302" h="7981" extrusionOk="0">
                  <a:moveTo>
                    <a:pt x="232" y="0"/>
                  </a:moveTo>
                  <a:lnTo>
                    <a:pt x="232" y="93"/>
                  </a:lnTo>
                  <a:lnTo>
                    <a:pt x="232" y="324"/>
                  </a:lnTo>
                  <a:cubicBezTo>
                    <a:pt x="244" y="533"/>
                    <a:pt x="244" y="822"/>
                    <a:pt x="244" y="1181"/>
                  </a:cubicBezTo>
                  <a:cubicBezTo>
                    <a:pt x="244" y="1888"/>
                    <a:pt x="209" y="2884"/>
                    <a:pt x="128" y="3984"/>
                  </a:cubicBezTo>
                  <a:cubicBezTo>
                    <a:pt x="58" y="5085"/>
                    <a:pt x="0" y="6092"/>
                    <a:pt x="0" y="6810"/>
                  </a:cubicBezTo>
                  <a:cubicBezTo>
                    <a:pt x="0" y="7169"/>
                    <a:pt x="0" y="7459"/>
                    <a:pt x="12" y="7667"/>
                  </a:cubicBezTo>
                  <a:cubicBezTo>
                    <a:pt x="35" y="7772"/>
                    <a:pt x="35" y="7841"/>
                    <a:pt x="35" y="7899"/>
                  </a:cubicBezTo>
                  <a:cubicBezTo>
                    <a:pt x="47" y="7957"/>
                    <a:pt x="47" y="7980"/>
                    <a:pt x="47" y="7980"/>
                  </a:cubicBezTo>
                  <a:lnTo>
                    <a:pt x="47" y="7899"/>
                  </a:lnTo>
                  <a:lnTo>
                    <a:pt x="47" y="7667"/>
                  </a:lnTo>
                  <a:cubicBezTo>
                    <a:pt x="47" y="7459"/>
                    <a:pt x="47" y="7169"/>
                    <a:pt x="58" y="6810"/>
                  </a:cubicBezTo>
                  <a:cubicBezTo>
                    <a:pt x="70" y="6104"/>
                    <a:pt x="128" y="5108"/>
                    <a:pt x="209" y="4007"/>
                  </a:cubicBezTo>
                  <a:cubicBezTo>
                    <a:pt x="278" y="2896"/>
                    <a:pt x="301" y="1900"/>
                    <a:pt x="290" y="1181"/>
                  </a:cubicBezTo>
                  <a:cubicBezTo>
                    <a:pt x="290" y="822"/>
                    <a:pt x="278" y="533"/>
                    <a:pt x="267" y="324"/>
                  </a:cubicBezTo>
                  <a:cubicBezTo>
                    <a:pt x="267" y="220"/>
                    <a:pt x="244" y="151"/>
                    <a:pt x="244" y="93"/>
                  </a:cubicBezTo>
                  <a:cubicBezTo>
                    <a:pt x="232" y="35"/>
                    <a:pt x="232" y="0"/>
                    <a:pt x="232" y="0"/>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2777;p45">
              <a:extLst>
                <a:ext uri="{FF2B5EF4-FFF2-40B4-BE49-F238E27FC236}">
                  <a16:creationId xmlns:a16="http://schemas.microsoft.com/office/drawing/2014/main" id="{343A06A5-AC63-E301-E8EE-D660EA0FD3AC}"/>
                </a:ext>
              </a:extLst>
            </p:cNvPr>
            <p:cNvSpPr/>
            <p:nvPr/>
          </p:nvSpPr>
          <p:spPr>
            <a:xfrm>
              <a:off x="2000162" y="2228577"/>
              <a:ext cx="72286" cy="269137"/>
            </a:xfrm>
            <a:custGeom>
              <a:avLst/>
              <a:gdLst/>
              <a:ahLst/>
              <a:cxnLst/>
              <a:rect l="l" t="t" r="r" b="b"/>
              <a:pathLst>
                <a:path w="1055" h="3928" extrusionOk="0">
                  <a:moveTo>
                    <a:pt x="0" y="1"/>
                  </a:moveTo>
                  <a:lnTo>
                    <a:pt x="70" y="151"/>
                  </a:lnTo>
                  <a:cubicBezTo>
                    <a:pt x="128" y="233"/>
                    <a:pt x="185" y="371"/>
                    <a:pt x="278" y="545"/>
                  </a:cubicBezTo>
                  <a:cubicBezTo>
                    <a:pt x="429" y="870"/>
                    <a:pt x="637" y="1356"/>
                    <a:pt x="776" y="1900"/>
                  </a:cubicBezTo>
                  <a:cubicBezTo>
                    <a:pt x="927" y="2456"/>
                    <a:pt x="985" y="2954"/>
                    <a:pt x="1008" y="3336"/>
                  </a:cubicBezTo>
                  <a:cubicBezTo>
                    <a:pt x="1008" y="3510"/>
                    <a:pt x="1031" y="3672"/>
                    <a:pt x="1031" y="3765"/>
                  </a:cubicBezTo>
                  <a:cubicBezTo>
                    <a:pt x="1031" y="3869"/>
                    <a:pt x="1043" y="3927"/>
                    <a:pt x="1043" y="3927"/>
                  </a:cubicBezTo>
                  <a:cubicBezTo>
                    <a:pt x="1043" y="3927"/>
                    <a:pt x="1054" y="3869"/>
                    <a:pt x="1043" y="3753"/>
                  </a:cubicBezTo>
                  <a:lnTo>
                    <a:pt x="1043" y="3302"/>
                  </a:lnTo>
                  <a:cubicBezTo>
                    <a:pt x="1031" y="2943"/>
                    <a:pt x="973" y="2421"/>
                    <a:pt x="822" y="1877"/>
                  </a:cubicBezTo>
                  <a:cubicBezTo>
                    <a:pt x="683" y="1321"/>
                    <a:pt x="475" y="846"/>
                    <a:pt x="301" y="510"/>
                  </a:cubicBezTo>
                  <a:cubicBezTo>
                    <a:pt x="220" y="348"/>
                    <a:pt x="139" y="221"/>
                    <a:pt x="81" y="140"/>
                  </a:cubicBezTo>
                  <a:cubicBezTo>
                    <a:pt x="46" y="47"/>
                    <a:pt x="0" y="1"/>
                    <a:pt x="0" y="1"/>
                  </a:cubicBez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08" name="Google Shape;2778;p45">
            <a:extLst>
              <a:ext uri="{FF2B5EF4-FFF2-40B4-BE49-F238E27FC236}">
                <a16:creationId xmlns:a16="http://schemas.microsoft.com/office/drawing/2014/main" id="{FE944DD7-8673-4A13-ADDF-532C5A68AB78}"/>
              </a:ext>
            </a:extLst>
          </p:cNvPr>
          <p:cNvSpPr/>
          <p:nvPr/>
        </p:nvSpPr>
        <p:spPr>
          <a:xfrm>
            <a:off x="4272978" y="1312177"/>
            <a:ext cx="4193552" cy="1113790"/>
          </a:xfrm>
          <a:prstGeom prst="roundRect">
            <a:avLst>
              <a:gd name="adj" fmla="val 17958"/>
            </a:avLst>
          </a:prstGeom>
          <a:solidFill>
            <a:srgbClr val="86D3B1">
              <a:lumMod val="20000"/>
              <a:lumOff val="8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a:latin typeface="Times New Roman" panose="02020603050405020304" pitchFamily="18" charset="0"/>
                <a:cs typeface="Times New Roman" panose="02020603050405020304" pitchFamily="18" charset="0"/>
              </a:rPr>
              <a:t>b. Thành ngữ: Thượng vàng hạ cám =&gt; thay: từ sang đến hèn</a:t>
            </a:r>
          </a:p>
        </p:txBody>
      </p:sp>
      <p:sp>
        <p:nvSpPr>
          <p:cNvPr id="709" name="Google Shape;2779;p45">
            <a:extLst>
              <a:ext uri="{FF2B5EF4-FFF2-40B4-BE49-F238E27FC236}">
                <a16:creationId xmlns:a16="http://schemas.microsoft.com/office/drawing/2014/main" id="{1E92B550-A456-5D97-422D-D881CCE97ACF}"/>
              </a:ext>
            </a:extLst>
          </p:cNvPr>
          <p:cNvSpPr/>
          <p:nvPr/>
        </p:nvSpPr>
        <p:spPr>
          <a:xfrm>
            <a:off x="4281137" y="2813778"/>
            <a:ext cx="4193552" cy="1520244"/>
          </a:xfrm>
          <a:prstGeom prst="roundRect">
            <a:avLst>
              <a:gd name="adj" fmla="val 7650"/>
            </a:avLst>
          </a:prstGeom>
          <a:solidFill>
            <a:srgbClr val="5FC5C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i="1">
                <a:latin typeface="Times New Roman" panose="02020603050405020304" pitchFamily="18" charset="0"/>
                <a:cs typeface="Times New Roman" panose="02020603050405020304" pitchFamily="18" charset="0"/>
              </a:rPr>
              <a:t>"Giờ đây công chúa là một chị phụ bếp, thôi thì từ sang đến hèn, việc gì cũng phải làm."</a:t>
            </a:r>
          </a:p>
        </p:txBody>
      </p:sp>
      <p:cxnSp>
        <p:nvCxnSpPr>
          <p:cNvPr id="710" name="Google Shape;2780;p45">
            <a:extLst>
              <a:ext uri="{FF2B5EF4-FFF2-40B4-BE49-F238E27FC236}">
                <a16:creationId xmlns:a16="http://schemas.microsoft.com/office/drawing/2014/main" id="{2EEB9E9B-5103-2FBA-E758-DDCAA7B65679}"/>
              </a:ext>
            </a:extLst>
          </p:cNvPr>
          <p:cNvCxnSpPr>
            <a:cxnSpLocks/>
            <a:stCxn id="708" idx="1"/>
            <a:endCxn id="709" idx="1"/>
          </p:cNvCxnSpPr>
          <p:nvPr/>
        </p:nvCxnSpPr>
        <p:spPr>
          <a:xfrm rot="10800000" flipH="1" flipV="1">
            <a:off x="4272977" y="1869072"/>
            <a:ext cx="8159" cy="1704828"/>
          </a:xfrm>
          <a:prstGeom prst="bentConnector3">
            <a:avLst>
              <a:gd name="adj1" fmla="val -2801814"/>
            </a:avLst>
          </a:prstGeom>
          <a:noFill/>
          <a:ln w="19050" cap="flat" cmpd="sng">
            <a:solidFill>
              <a:srgbClr val="000000"/>
            </a:solidFill>
            <a:prstDash val="solid"/>
            <a:round/>
            <a:headEnd type="none" w="med" len="med"/>
            <a:tailEnd type="none" w="med" len="med"/>
          </a:ln>
        </p:spPr>
      </p:cxnSp>
    </p:spTree>
    <p:extLst>
      <p:ext uri="{BB962C8B-B14F-4D97-AF65-F5344CB8AC3E}">
        <p14:creationId xmlns:p14="http://schemas.microsoft.com/office/powerpoint/2010/main" val="2783221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08"/>
                                        </p:tgtEl>
                                        <p:attrNameLst>
                                          <p:attrName>style.visibility</p:attrName>
                                        </p:attrNameLst>
                                      </p:cBhvr>
                                      <p:to>
                                        <p:strVal val="visible"/>
                                      </p:to>
                                    </p:set>
                                    <p:animEffect transition="in" filter="barn(inVertical)">
                                      <p:cBhvr>
                                        <p:cTn id="13" dur="500"/>
                                        <p:tgtEl>
                                          <p:spTgt spid="70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10"/>
                                        </p:tgtEl>
                                        <p:attrNameLst>
                                          <p:attrName>style.visibility</p:attrName>
                                        </p:attrNameLst>
                                      </p:cBhvr>
                                      <p:to>
                                        <p:strVal val="visible"/>
                                      </p:to>
                                    </p:set>
                                    <p:animEffect transition="in" filter="barn(inVertical)">
                                      <p:cBhvr>
                                        <p:cTn id="18" dur="500"/>
                                        <p:tgtEl>
                                          <p:spTgt spid="710"/>
                                        </p:tgtEl>
                                      </p:cBhvr>
                                    </p:animEffec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709"/>
                                        </p:tgtEl>
                                        <p:attrNameLst>
                                          <p:attrName>style.visibility</p:attrName>
                                        </p:attrNameLst>
                                      </p:cBhvr>
                                      <p:to>
                                        <p:strVal val="visible"/>
                                      </p:to>
                                    </p:set>
                                    <p:animEffect transition="in" filter="barn(inVertical)">
                                      <p:cBhvr>
                                        <p:cTn id="22" dur="500"/>
                                        <p:tgtEl>
                                          <p:spTgt spid="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8" grpId="0" animBg="1"/>
      <p:bldP spid="70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224603" y="128053"/>
            <a:ext cx="7320468" cy="624600"/>
          </a:xfrm>
          <a:prstGeom prst="rect">
            <a:avLst/>
          </a:prstGeom>
        </p:spPr>
        <p:txBody>
          <a:bodyPr spcFirstLastPara="1" wrap="square" lIns="91425" tIns="91425" rIns="91425" bIns="91425" anchor="t" anchorCtr="0">
            <a:noAutofit/>
          </a:bodyPr>
          <a:lstStyle/>
          <a:p>
            <a:r>
              <a:rPr lang="en-US" sz="2800">
                <a:latin typeface="Times New Roman" panose="02020603050405020304" pitchFamily="18" charset="0"/>
                <a:cs typeface="Times New Roman" panose="02020603050405020304" pitchFamily="18" charset="0"/>
              </a:rPr>
              <a:t>2. Bài 2</a:t>
            </a:r>
            <a:endParaRPr sz="40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221283" y="284665"/>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91146" y="207124"/>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图片 2" descr="2">
            <a:extLst>
              <a:ext uri="{FF2B5EF4-FFF2-40B4-BE49-F238E27FC236}">
                <a16:creationId xmlns:a16="http://schemas.microsoft.com/office/drawing/2014/main" id="{D6035EEA-3637-DBDF-E193-D721D79011D8}"/>
              </a:ext>
            </a:extLst>
          </p:cNvPr>
          <p:cNvPicPr>
            <a:picLocks noChangeAspect="1"/>
          </p:cNvPicPr>
          <p:nvPr/>
        </p:nvPicPr>
        <p:blipFill>
          <a:blip r:embed="rId3"/>
          <a:srcRect/>
          <a:stretch>
            <a:fillRect/>
          </a:stretch>
        </p:blipFill>
        <p:spPr>
          <a:xfrm>
            <a:off x="-80772" y="2074912"/>
            <a:ext cx="5261542" cy="2876798"/>
          </a:xfrm>
          <a:prstGeom prst="rect">
            <a:avLst/>
          </a:prstGeom>
          <a:effectLst>
            <a:outerShdw blurRad="50800" dist="38100" dir="8100000" algn="tr" rotWithShape="0">
              <a:prstClr val="black">
                <a:alpha val="40000"/>
              </a:prstClr>
            </a:outerShdw>
          </a:effectLst>
        </p:spPr>
      </p:pic>
      <p:pic>
        <p:nvPicPr>
          <p:cNvPr id="3" name="图片 1" descr="ce1ed7f935192fceca30dfb2bcebe602">
            <a:extLst>
              <a:ext uri="{FF2B5EF4-FFF2-40B4-BE49-F238E27FC236}">
                <a16:creationId xmlns:a16="http://schemas.microsoft.com/office/drawing/2014/main" id="{D2833384-9B97-1BAB-DA66-83F0892096EE}"/>
              </a:ext>
            </a:extLst>
          </p:cNvPr>
          <p:cNvPicPr>
            <a:picLocks noChangeAspect="1"/>
          </p:cNvPicPr>
          <p:nvPr/>
        </p:nvPicPr>
        <p:blipFill>
          <a:blip r:embed="rId4"/>
          <a:srcRect l="11188" t="20367" r="10619" b="19944"/>
          <a:stretch>
            <a:fillRect/>
          </a:stretch>
        </p:blipFill>
        <p:spPr>
          <a:xfrm>
            <a:off x="4787939" y="1153336"/>
            <a:ext cx="4356061" cy="2251868"/>
          </a:xfrm>
          <a:prstGeom prst="rect">
            <a:avLst/>
          </a:prstGeom>
        </p:spPr>
      </p:pic>
      <p:sp>
        <p:nvSpPr>
          <p:cNvPr id="4" name="TextBox 3">
            <a:extLst>
              <a:ext uri="{FF2B5EF4-FFF2-40B4-BE49-F238E27FC236}">
                <a16:creationId xmlns:a16="http://schemas.microsoft.com/office/drawing/2014/main" id="{B1E36BBF-0A47-4EA2-F734-7344044E39D7}"/>
              </a:ext>
            </a:extLst>
          </p:cNvPr>
          <p:cNvSpPr txBox="1"/>
          <p:nvPr/>
        </p:nvSpPr>
        <p:spPr>
          <a:xfrm>
            <a:off x="5180770" y="1540606"/>
            <a:ext cx="3369675" cy="1323439"/>
          </a:xfrm>
          <a:prstGeom prst="rect">
            <a:avLst/>
          </a:prstGeom>
          <a:noFill/>
        </p:spPr>
        <p:txBody>
          <a:bodyPr wrap="square">
            <a:spAutoFit/>
          </a:bodyPr>
          <a:lstStyle/>
          <a:p>
            <a:pPr algn="ctr"/>
            <a:r>
              <a:rPr lang="en-US" sz="2000" b="1">
                <a:latin typeface="Times New Roman" panose="02020603050405020304" pitchFamily="18" charset="0"/>
                <a:cs typeface="Times New Roman" panose="02020603050405020304" pitchFamily="18" charset="0"/>
              </a:rPr>
              <a:t>Nhận xét: </a:t>
            </a:r>
            <a:r>
              <a:rPr lang="en-US" sz="2000">
                <a:latin typeface="Times New Roman" panose="02020603050405020304" pitchFamily="18" charset="0"/>
                <a:cs typeface="Times New Roman" panose="02020603050405020304" pitchFamily="18" charset="0"/>
              </a:rPr>
              <a:t>Câu sử dụng thành ngữ bóng bẩy, giàu liên tưởng hơn là câu sử dụng từ ngữ thông thường.</a:t>
            </a:r>
          </a:p>
        </p:txBody>
      </p:sp>
    </p:spTree>
    <p:extLst>
      <p:ext uri="{BB962C8B-B14F-4D97-AF65-F5344CB8AC3E}">
        <p14:creationId xmlns:p14="http://schemas.microsoft.com/office/powerpoint/2010/main" val="874365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224603" y="128053"/>
            <a:ext cx="7320468" cy="624600"/>
          </a:xfrm>
          <a:prstGeom prst="rect">
            <a:avLst/>
          </a:prstGeom>
        </p:spPr>
        <p:txBody>
          <a:bodyPr spcFirstLastPara="1" wrap="square" lIns="91425" tIns="91425" rIns="91425" bIns="91425" anchor="t" anchorCtr="0">
            <a:noAutofit/>
          </a:bodyPr>
          <a:lstStyle/>
          <a:p>
            <a:r>
              <a:rPr lang="en-US" sz="2800">
                <a:latin typeface="Times New Roman" panose="02020603050405020304" pitchFamily="18" charset="0"/>
                <a:cs typeface="Times New Roman" panose="02020603050405020304" pitchFamily="18" charset="0"/>
              </a:rPr>
              <a:t>3. Bài 3</a:t>
            </a:r>
            <a:endParaRPr sz="40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221283" y="284665"/>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91146" y="207124"/>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705;p40">
            <a:extLst>
              <a:ext uri="{FF2B5EF4-FFF2-40B4-BE49-F238E27FC236}">
                <a16:creationId xmlns:a16="http://schemas.microsoft.com/office/drawing/2014/main" id="{BA4B3A08-49BE-8927-C82C-C052B9718C32}"/>
              </a:ext>
            </a:extLst>
          </p:cNvPr>
          <p:cNvSpPr/>
          <p:nvPr/>
        </p:nvSpPr>
        <p:spPr>
          <a:xfrm>
            <a:off x="6277677" y="825242"/>
            <a:ext cx="245400" cy="2454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706;p40">
            <a:extLst>
              <a:ext uri="{FF2B5EF4-FFF2-40B4-BE49-F238E27FC236}">
                <a16:creationId xmlns:a16="http://schemas.microsoft.com/office/drawing/2014/main" id="{FEFCEF5E-CBA7-6F77-3327-CE3EEABCA70B}"/>
              </a:ext>
            </a:extLst>
          </p:cNvPr>
          <p:cNvSpPr/>
          <p:nvPr/>
        </p:nvSpPr>
        <p:spPr>
          <a:xfrm>
            <a:off x="3638377" y="2739667"/>
            <a:ext cx="245400" cy="2454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707;p40">
            <a:extLst>
              <a:ext uri="{FF2B5EF4-FFF2-40B4-BE49-F238E27FC236}">
                <a16:creationId xmlns:a16="http://schemas.microsoft.com/office/drawing/2014/main" id="{2A84699E-2C95-03C0-2E4E-8CFC2FDAA842}"/>
              </a:ext>
            </a:extLst>
          </p:cNvPr>
          <p:cNvSpPr/>
          <p:nvPr/>
        </p:nvSpPr>
        <p:spPr>
          <a:xfrm>
            <a:off x="6277677" y="3148867"/>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01;p16">
            <a:extLst>
              <a:ext uri="{FF2B5EF4-FFF2-40B4-BE49-F238E27FC236}">
                <a16:creationId xmlns:a16="http://schemas.microsoft.com/office/drawing/2014/main" id="{26D5A10A-C305-3A49-1D6B-B7E0C5FB7C38}"/>
              </a:ext>
            </a:extLst>
          </p:cNvPr>
          <p:cNvSpPr/>
          <p:nvPr/>
        </p:nvSpPr>
        <p:spPr>
          <a:xfrm rot="10800000" flipH="1">
            <a:off x="3915378" y="1806319"/>
            <a:ext cx="4975968" cy="2118033"/>
          </a:xfrm>
          <a:prstGeom prst="trapezoid">
            <a:avLst>
              <a:gd name="adj" fmla="val 4827"/>
            </a:avLst>
          </a:prstGeom>
          <a:solidFill>
            <a:srgbClr val="86D3B1">
              <a:lumMod val="20000"/>
              <a:lumOff val="8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1202;p16">
            <a:extLst>
              <a:ext uri="{FF2B5EF4-FFF2-40B4-BE49-F238E27FC236}">
                <a16:creationId xmlns:a16="http://schemas.microsoft.com/office/drawing/2014/main" id="{7398FBD2-15C2-B185-13B1-CBC59895F910}"/>
              </a:ext>
            </a:extLst>
          </p:cNvPr>
          <p:cNvSpPr/>
          <p:nvPr/>
        </p:nvSpPr>
        <p:spPr>
          <a:xfrm flipH="1">
            <a:off x="3741527" y="992763"/>
            <a:ext cx="5191199" cy="656508"/>
          </a:xfrm>
          <a:prstGeom prst="trapezoid">
            <a:avLst>
              <a:gd name="adj" fmla="val 28850"/>
            </a:avLst>
          </a:prstGeom>
          <a:solidFill>
            <a:srgbClr val="86D3B1">
              <a:lumMod val="20000"/>
              <a:lumOff val="8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7" name="Google Shape;3929;p44">
            <a:extLst>
              <a:ext uri="{FF2B5EF4-FFF2-40B4-BE49-F238E27FC236}">
                <a16:creationId xmlns:a16="http://schemas.microsoft.com/office/drawing/2014/main" id="{17E6C071-6488-8A98-0347-549A62843108}"/>
              </a:ext>
            </a:extLst>
          </p:cNvPr>
          <p:cNvGrpSpPr/>
          <p:nvPr/>
        </p:nvGrpSpPr>
        <p:grpSpPr>
          <a:xfrm>
            <a:off x="3515031" y="879596"/>
            <a:ext cx="628141" cy="629610"/>
            <a:chOff x="2031777" y="3179809"/>
            <a:chExt cx="694515" cy="788035"/>
          </a:xfrm>
        </p:grpSpPr>
        <p:grpSp>
          <p:nvGrpSpPr>
            <p:cNvPr id="8" name="Google Shape;3930;p44">
              <a:extLst>
                <a:ext uri="{FF2B5EF4-FFF2-40B4-BE49-F238E27FC236}">
                  <a16:creationId xmlns:a16="http://schemas.microsoft.com/office/drawing/2014/main" id="{85BD2B23-1391-9F0F-ED10-26F60B5402E5}"/>
                </a:ext>
              </a:extLst>
            </p:cNvPr>
            <p:cNvGrpSpPr/>
            <p:nvPr/>
          </p:nvGrpSpPr>
          <p:grpSpPr>
            <a:xfrm rot="-777525">
              <a:off x="2137266" y="3229369"/>
              <a:ext cx="519315" cy="680707"/>
              <a:chOff x="4267456" y="1242010"/>
              <a:chExt cx="425178" cy="557314"/>
            </a:xfrm>
          </p:grpSpPr>
          <p:sp>
            <p:nvSpPr>
              <p:cNvPr id="17" name="Google Shape;3931;p44">
                <a:extLst>
                  <a:ext uri="{FF2B5EF4-FFF2-40B4-BE49-F238E27FC236}">
                    <a16:creationId xmlns:a16="http://schemas.microsoft.com/office/drawing/2014/main" id="{5C355F8B-0443-EE65-5500-35A71E5A1A4A}"/>
                  </a:ext>
                </a:extLst>
              </p:cNvPr>
              <p:cNvSpPr/>
              <p:nvPr/>
            </p:nvSpPr>
            <p:spPr>
              <a:xfrm>
                <a:off x="4267456" y="1242010"/>
                <a:ext cx="390722" cy="447257"/>
              </a:xfrm>
              <a:custGeom>
                <a:avLst/>
                <a:gdLst/>
                <a:ahLst/>
                <a:cxnLst/>
                <a:rect l="l" t="t" r="r" b="b"/>
                <a:pathLst>
                  <a:path w="1168" h="1337" extrusionOk="0">
                    <a:moveTo>
                      <a:pt x="587" y="1"/>
                    </a:moveTo>
                    <a:cubicBezTo>
                      <a:pt x="507" y="1"/>
                      <a:pt x="424" y="19"/>
                      <a:pt x="346" y="58"/>
                    </a:cubicBezTo>
                    <a:cubicBezTo>
                      <a:pt x="120" y="170"/>
                      <a:pt x="1" y="429"/>
                      <a:pt x="63" y="675"/>
                    </a:cubicBezTo>
                    <a:cubicBezTo>
                      <a:pt x="96" y="815"/>
                      <a:pt x="182" y="925"/>
                      <a:pt x="294" y="996"/>
                    </a:cubicBezTo>
                    <a:cubicBezTo>
                      <a:pt x="358" y="1039"/>
                      <a:pt x="411" y="1101"/>
                      <a:pt x="437" y="1175"/>
                    </a:cubicBezTo>
                    <a:lnTo>
                      <a:pt x="499" y="1337"/>
                    </a:lnTo>
                    <a:lnTo>
                      <a:pt x="1168" y="1094"/>
                    </a:lnTo>
                    <a:lnTo>
                      <a:pt x="1096" y="898"/>
                    </a:lnTo>
                    <a:cubicBezTo>
                      <a:pt x="1077" y="844"/>
                      <a:pt x="1075" y="784"/>
                      <a:pt x="1094" y="727"/>
                    </a:cubicBezTo>
                    <a:cubicBezTo>
                      <a:pt x="1137" y="613"/>
                      <a:pt x="1142" y="482"/>
                      <a:pt x="1096" y="355"/>
                    </a:cubicBezTo>
                    <a:cubicBezTo>
                      <a:pt x="1016" y="137"/>
                      <a:pt x="808" y="1"/>
                      <a:pt x="587" y="1"/>
                    </a:cubicBezTo>
                    <a:close/>
                  </a:path>
                </a:pathLst>
              </a:custGeom>
              <a:solidFill>
                <a:srgbClr val="64CB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3932;p44">
                <a:extLst>
                  <a:ext uri="{FF2B5EF4-FFF2-40B4-BE49-F238E27FC236}">
                    <a16:creationId xmlns:a16="http://schemas.microsoft.com/office/drawing/2014/main" id="{230E9C46-089C-BDA9-B4D4-32D733709045}"/>
                  </a:ext>
                </a:extLst>
              </p:cNvPr>
              <p:cNvSpPr/>
              <p:nvPr/>
            </p:nvSpPr>
            <p:spPr>
              <a:xfrm>
                <a:off x="4374503" y="1390538"/>
                <a:ext cx="239184" cy="307761"/>
              </a:xfrm>
              <a:custGeom>
                <a:avLst/>
                <a:gdLst/>
                <a:ahLst/>
                <a:cxnLst/>
                <a:rect l="l" t="t" r="r" b="b"/>
                <a:pathLst>
                  <a:path w="715" h="920" extrusionOk="0">
                    <a:moveTo>
                      <a:pt x="226" y="22"/>
                    </a:moveTo>
                    <a:cubicBezTo>
                      <a:pt x="237" y="22"/>
                      <a:pt x="248" y="26"/>
                      <a:pt x="257" y="33"/>
                    </a:cubicBezTo>
                    <a:cubicBezTo>
                      <a:pt x="271" y="42"/>
                      <a:pt x="281" y="61"/>
                      <a:pt x="291" y="88"/>
                    </a:cubicBezTo>
                    <a:cubicBezTo>
                      <a:pt x="298" y="116"/>
                      <a:pt x="300" y="145"/>
                      <a:pt x="298" y="176"/>
                    </a:cubicBezTo>
                    <a:cubicBezTo>
                      <a:pt x="262" y="159"/>
                      <a:pt x="231" y="138"/>
                      <a:pt x="212" y="111"/>
                    </a:cubicBezTo>
                    <a:cubicBezTo>
                      <a:pt x="198" y="90"/>
                      <a:pt x="183" y="50"/>
                      <a:pt x="205" y="31"/>
                    </a:cubicBezTo>
                    <a:cubicBezTo>
                      <a:pt x="207" y="28"/>
                      <a:pt x="212" y="26"/>
                      <a:pt x="214" y="23"/>
                    </a:cubicBezTo>
                    <a:cubicBezTo>
                      <a:pt x="218" y="22"/>
                      <a:pt x="222" y="22"/>
                      <a:pt x="226" y="22"/>
                    </a:cubicBezTo>
                    <a:close/>
                    <a:moveTo>
                      <a:pt x="533" y="81"/>
                    </a:moveTo>
                    <a:cubicBezTo>
                      <a:pt x="542" y="81"/>
                      <a:pt x="551" y="83"/>
                      <a:pt x="560" y="90"/>
                    </a:cubicBezTo>
                    <a:cubicBezTo>
                      <a:pt x="572" y="100"/>
                      <a:pt x="576" y="111"/>
                      <a:pt x="579" y="128"/>
                    </a:cubicBezTo>
                    <a:cubicBezTo>
                      <a:pt x="579" y="147"/>
                      <a:pt x="572" y="169"/>
                      <a:pt x="557" y="181"/>
                    </a:cubicBezTo>
                    <a:cubicBezTo>
                      <a:pt x="529" y="209"/>
                      <a:pt x="483" y="212"/>
                      <a:pt x="457" y="212"/>
                    </a:cubicBezTo>
                    <a:cubicBezTo>
                      <a:pt x="452" y="183"/>
                      <a:pt x="452" y="154"/>
                      <a:pt x="464" y="128"/>
                    </a:cubicBezTo>
                    <a:cubicBezTo>
                      <a:pt x="472" y="107"/>
                      <a:pt x="495" y="88"/>
                      <a:pt x="517" y="83"/>
                    </a:cubicBezTo>
                    <a:cubicBezTo>
                      <a:pt x="522" y="82"/>
                      <a:pt x="527" y="81"/>
                      <a:pt x="533" y="81"/>
                    </a:cubicBezTo>
                    <a:close/>
                    <a:moveTo>
                      <a:pt x="84" y="297"/>
                    </a:moveTo>
                    <a:cubicBezTo>
                      <a:pt x="94" y="297"/>
                      <a:pt x="105" y="299"/>
                      <a:pt x="114" y="304"/>
                    </a:cubicBezTo>
                    <a:cubicBezTo>
                      <a:pt x="143" y="316"/>
                      <a:pt x="164" y="345"/>
                      <a:pt x="181" y="373"/>
                    </a:cubicBezTo>
                    <a:cubicBezTo>
                      <a:pt x="176" y="376"/>
                      <a:pt x="169" y="381"/>
                      <a:pt x="162" y="383"/>
                    </a:cubicBezTo>
                    <a:cubicBezTo>
                      <a:pt x="145" y="393"/>
                      <a:pt x="122" y="402"/>
                      <a:pt x="98" y="402"/>
                    </a:cubicBezTo>
                    <a:cubicBezTo>
                      <a:pt x="88" y="402"/>
                      <a:pt x="79" y="401"/>
                      <a:pt x="69" y="397"/>
                    </a:cubicBezTo>
                    <a:cubicBezTo>
                      <a:pt x="52" y="392"/>
                      <a:pt x="38" y="381"/>
                      <a:pt x="31" y="366"/>
                    </a:cubicBezTo>
                    <a:cubicBezTo>
                      <a:pt x="26" y="357"/>
                      <a:pt x="21" y="345"/>
                      <a:pt x="26" y="331"/>
                    </a:cubicBezTo>
                    <a:cubicBezTo>
                      <a:pt x="31" y="314"/>
                      <a:pt x="43" y="307"/>
                      <a:pt x="52" y="302"/>
                    </a:cubicBezTo>
                    <a:lnTo>
                      <a:pt x="57" y="302"/>
                    </a:lnTo>
                    <a:cubicBezTo>
                      <a:pt x="65" y="299"/>
                      <a:pt x="74" y="297"/>
                      <a:pt x="84" y="297"/>
                    </a:cubicBezTo>
                    <a:close/>
                    <a:moveTo>
                      <a:pt x="228" y="0"/>
                    </a:moveTo>
                    <a:cubicBezTo>
                      <a:pt x="214" y="0"/>
                      <a:pt x="201" y="4"/>
                      <a:pt x="191" y="14"/>
                    </a:cubicBezTo>
                    <a:cubicBezTo>
                      <a:pt x="160" y="40"/>
                      <a:pt x="169" y="90"/>
                      <a:pt x="193" y="123"/>
                    </a:cubicBezTo>
                    <a:cubicBezTo>
                      <a:pt x="217" y="157"/>
                      <a:pt x="252" y="181"/>
                      <a:pt x="295" y="197"/>
                    </a:cubicBezTo>
                    <a:cubicBezTo>
                      <a:pt x="283" y="262"/>
                      <a:pt x="250" y="321"/>
                      <a:pt x="200" y="359"/>
                    </a:cubicBezTo>
                    <a:cubicBezTo>
                      <a:pt x="181" y="328"/>
                      <a:pt x="157" y="300"/>
                      <a:pt x="124" y="283"/>
                    </a:cubicBezTo>
                    <a:cubicBezTo>
                      <a:pt x="112" y="277"/>
                      <a:pt x="98" y="274"/>
                      <a:pt x="85" y="274"/>
                    </a:cubicBezTo>
                    <a:cubicBezTo>
                      <a:pt x="71" y="274"/>
                      <a:pt x="57" y="277"/>
                      <a:pt x="45" y="283"/>
                    </a:cubicBezTo>
                    <a:cubicBezTo>
                      <a:pt x="26" y="290"/>
                      <a:pt x="12" y="304"/>
                      <a:pt x="5" y="323"/>
                    </a:cubicBezTo>
                    <a:cubicBezTo>
                      <a:pt x="0" y="340"/>
                      <a:pt x="2" y="359"/>
                      <a:pt x="12" y="376"/>
                    </a:cubicBezTo>
                    <a:cubicBezTo>
                      <a:pt x="21" y="397"/>
                      <a:pt x="41" y="412"/>
                      <a:pt x="62" y="419"/>
                    </a:cubicBezTo>
                    <a:cubicBezTo>
                      <a:pt x="74" y="423"/>
                      <a:pt x="85" y="425"/>
                      <a:pt x="97" y="425"/>
                    </a:cubicBezTo>
                    <a:cubicBezTo>
                      <a:pt x="126" y="425"/>
                      <a:pt x="154" y="414"/>
                      <a:pt x="174" y="402"/>
                    </a:cubicBezTo>
                    <a:cubicBezTo>
                      <a:pt x="181" y="400"/>
                      <a:pt x="186" y="395"/>
                      <a:pt x="193" y="392"/>
                    </a:cubicBezTo>
                    <a:cubicBezTo>
                      <a:pt x="291" y="554"/>
                      <a:pt x="369" y="731"/>
                      <a:pt x="429" y="912"/>
                    </a:cubicBezTo>
                    <a:cubicBezTo>
                      <a:pt x="429" y="917"/>
                      <a:pt x="433" y="920"/>
                      <a:pt x="437" y="920"/>
                    </a:cubicBezTo>
                    <a:cubicBezTo>
                      <a:pt x="438" y="920"/>
                      <a:pt x="439" y="919"/>
                      <a:pt x="441" y="919"/>
                    </a:cubicBezTo>
                    <a:cubicBezTo>
                      <a:pt x="448" y="916"/>
                      <a:pt x="450" y="912"/>
                      <a:pt x="448" y="904"/>
                    </a:cubicBezTo>
                    <a:cubicBezTo>
                      <a:pt x="391" y="721"/>
                      <a:pt x="310" y="545"/>
                      <a:pt x="212" y="378"/>
                    </a:cubicBezTo>
                    <a:cubicBezTo>
                      <a:pt x="267" y="338"/>
                      <a:pt x="302" y="273"/>
                      <a:pt x="317" y="207"/>
                    </a:cubicBezTo>
                    <a:cubicBezTo>
                      <a:pt x="357" y="219"/>
                      <a:pt x="400" y="228"/>
                      <a:pt x="438" y="233"/>
                    </a:cubicBezTo>
                    <a:cubicBezTo>
                      <a:pt x="441" y="242"/>
                      <a:pt x="443" y="254"/>
                      <a:pt x="445" y="264"/>
                    </a:cubicBezTo>
                    <a:cubicBezTo>
                      <a:pt x="500" y="471"/>
                      <a:pt x="583" y="669"/>
                      <a:pt x="693" y="852"/>
                    </a:cubicBezTo>
                    <a:cubicBezTo>
                      <a:pt x="695" y="856"/>
                      <a:pt x="699" y="858"/>
                      <a:pt x="703" y="858"/>
                    </a:cubicBezTo>
                    <a:cubicBezTo>
                      <a:pt x="705" y="858"/>
                      <a:pt x="706" y="857"/>
                      <a:pt x="707" y="857"/>
                    </a:cubicBezTo>
                    <a:cubicBezTo>
                      <a:pt x="714" y="852"/>
                      <a:pt x="714" y="845"/>
                      <a:pt x="712" y="840"/>
                    </a:cubicBezTo>
                    <a:cubicBezTo>
                      <a:pt x="605" y="659"/>
                      <a:pt x="522" y="464"/>
                      <a:pt x="467" y="259"/>
                    </a:cubicBezTo>
                    <a:cubicBezTo>
                      <a:pt x="467" y="252"/>
                      <a:pt x="464" y="242"/>
                      <a:pt x="462" y="233"/>
                    </a:cubicBezTo>
                    <a:lnTo>
                      <a:pt x="462" y="233"/>
                    </a:lnTo>
                    <a:cubicBezTo>
                      <a:pt x="466" y="233"/>
                      <a:pt x="470" y="233"/>
                      <a:pt x="473" y="233"/>
                    </a:cubicBezTo>
                    <a:cubicBezTo>
                      <a:pt x="514" y="233"/>
                      <a:pt x="550" y="221"/>
                      <a:pt x="574" y="197"/>
                    </a:cubicBezTo>
                    <a:cubicBezTo>
                      <a:pt x="591" y="178"/>
                      <a:pt x="600" y="152"/>
                      <a:pt x="600" y="126"/>
                    </a:cubicBezTo>
                    <a:cubicBezTo>
                      <a:pt x="598" y="104"/>
                      <a:pt x="591" y="85"/>
                      <a:pt x="574" y="73"/>
                    </a:cubicBezTo>
                    <a:cubicBezTo>
                      <a:pt x="562" y="64"/>
                      <a:pt x="549" y="58"/>
                      <a:pt x="533" y="58"/>
                    </a:cubicBezTo>
                    <a:cubicBezTo>
                      <a:pt x="527" y="58"/>
                      <a:pt x="519" y="59"/>
                      <a:pt x="512" y="61"/>
                    </a:cubicBezTo>
                    <a:cubicBezTo>
                      <a:pt x="481" y="69"/>
                      <a:pt x="455" y="92"/>
                      <a:pt x="443" y="119"/>
                    </a:cubicBezTo>
                    <a:cubicBezTo>
                      <a:pt x="431" y="147"/>
                      <a:pt x="431" y="178"/>
                      <a:pt x="433" y="209"/>
                    </a:cubicBezTo>
                    <a:cubicBezTo>
                      <a:pt x="395" y="204"/>
                      <a:pt x="355" y="197"/>
                      <a:pt x="319" y="183"/>
                    </a:cubicBezTo>
                    <a:cubicBezTo>
                      <a:pt x="324" y="150"/>
                      <a:pt x="322" y="114"/>
                      <a:pt x="312" y="81"/>
                    </a:cubicBezTo>
                    <a:cubicBezTo>
                      <a:pt x="302" y="50"/>
                      <a:pt x="288" y="28"/>
                      <a:pt x="271" y="14"/>
                    </a:cubicBezTo>
                    <a:cubicBezTo>
                      <a:pt x="260" y="6"/>
                      <a:pt x="244" y="0"/>
                      <a:pt x="228" y="0"/>
                    </a:cubicBezTo>
                    <a:close/>
                  </a:path>
                </a:pathLst>
              </a:custGeom>
              <a:solidFill>
                <a:srgbClr val="64CB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3933;p44">
                <a:extLst>
                  <a:ext uri="{FF2B5EF4-FFF2-40B4-BE49-F238E27FC236}">
                    <a16:creationId xmlns:a16="http://schemas.microsoft.com/office/drawing/2014/main" id="{21DFF56B-D625-1B01-7A87-8BEC5CF23527}"/>
                  </a:ext>
                </a:extLst>
              </p:cNvPr>
              <p:cNvSpPr/>
              <p:nvPr/>
            </p:nvSpPr>
            <p:spPr>
              <a:xfrm>
                <a:off x="4434048" y="1607643"/>
                <a:ext cx="258586" cy="191681"/>
              </a:xfrm>
              <a:custGeom>
                <a:avLst/>
                <a:gdLst/>
                <a:ahLst/>
                <a:cxnLst/>
                <a:rect l="l" t="t" r="r" b="b"/>
                <a:pathLst>
                  <a:path w="773" h="573" extrusionOk="0">
                    <a:moveTo>
                      <a:pt x="670" y="1"/>
                    </a:moveTo>
                    <a:lnTo>
                      <a:pt x="1" y="244"/>
                    </a:lnTo>
                    <a:lnTo>
                      <a:pt x="29" y="327"/>
                    </a:lnTo>
                    <a:cubicBezTo>
                      <a:pt x="82" y="474"/>
                      <a:pt x="222" y="572"/>
                      <a:pt x="370" y="572"/>
                    </a:cubicBezTo>
                    <a:cubicBezTo>
                      <a:pt x="403" y="572"/>
                      <a:pt x="435" y="568"/>
                      <a:pt x="467" y="558"/>
                    </a:cubicBezTo>
                    <a:cubicBezTo>
                      <a:pt x="667" y="501"/>
                      <a:pt x="772" y="286"/>
                      <a:pt x="703" y="94"/>
                    </a:cubicBezTo>
                    <a:lnTo>
                      <a:pt x="670" y="1"/>
                    </a:lnTo>
                    <a:close/>
                  </a:path>
                </a:pathLst>
              </a:custGeom>
              <a:solidFill>
                <a:srgbClr val="64CB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3934;p44">
                <a:extLst>
                  <a:ext uri="{FF2B5EF4-FFF2-40B4-BE49-F238E27FC236}">
                    <a16:creationId xmlns:a16="http://schemas.microsoft.com/office/drawing/2014/main" id="{15E3B022-AC12-5494-B8D0-FDCB8BEC44B1}"/>
                  </a:ext>
                </a:extLst>
              </p:cNvPr>
              <p:cNvSpPr/>
              <p:nvPr/>
            </p:nvSpPr>
            <p:spPr>
              <a:xfrm>
                <a:off x="4328004" y="1285498"/>
                <a:ext cx="53858" cy="65232"/>
              </a:xfrm>
              <a:custGeom>
                <a:avLst/>
                <a:gdLst/>
                <a:ahLst/>
                <a:cxnLst/>
                <a:rect l="l" t="t" r="r" b="b"/>
                <a:pathLst>
                  <a:path w="161" h="195" extrusionOk="0">
                    <a:moveTo>
                      <a:pt x="152" y="0"/>
                    </a:moveTo>
                    <a:cubicBezTo>
                      <a:pt x="151" y="0"/>
                      <a:pt x="150" y="1"/>
                      <a:pt x="149" y="2"/>
                    </a:cubicBezTo>
                    <a:cubicBezTo>
                      <a:pt x="118" y="23"/>
                      <a:pt x="89" y="47"/>
                      <a:pt x="65" y="75"/>
                    </a:cubicBezTo>
                    <a:cubicBezTo>
                      <a:pt x="41" y="106"/>
                      <a:pt x="22" y="137"/>
                      <a:pt x="6" y="171"/>
                    </a:cubicBezTo>
                    <a:cubicBezTo>
                      <a:pt x="1" y="180"/>
                      <a:pt x="6" y="190"/>
                      <a:pt x="13" y="192"/>
                    </a:cubicBezTo>
                    <a:cubicBezTo>
                      <a:pt x="15" y="193"/>
                      <a:pt x="17" y="194"/>
                      <a:pt x="19" y="194"/>
                    </a:cubicBezTo>
                    <a:cubicBezTo>
                      <a:pt x="25" y="194"/>
                      <a:pt x="31" y="190"/>
                      <a:pt x="34" y="185"/>
                    </a:cubicBezTo>
                    <a:cubicBezTo>
                      <a:pt x="51" y="154"/>
                      <a:pt x="68" y="123"/>
                      <a:pt x="89" y="95"/>
                    </a:cubicBezTo>
                    <a:cubicBezTo>
                      <a:pt x="108" y="66"/>
                      <a:pt x="132" y="37"/>
                      <a:pt x="158" y="11"/>
                    </a:cubicBezTo>
                    <a:cubicBezTo>
                      <a:pt x="160" y="9"/>
                      <a:pt x="160" y="6"/>
                      <a:pt x="158" y="4"/>
                    </a:cubicBezTo>
                    <a:cubicBezTo>
                      <a:pt x="157" y="1"/>
                      <a:pt x="154" y="0"/>
                      <a:pt x="152" y="0"/>
                    </a:cubicBezTo>
                    <a:close/>
                  </a:path>
                </a:pathLst>
              </a:custGeom>
              <a:solidFill>
                <a:srgbClr val="64CB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3935;p44">
                <a:extLst>
                  <a:ext uri="{FF2B5EF4-FFF2-40B4-BE49-F238E27FC236}">
                    <a16:creationId xmlns:a16="http://schemas.microsoft.com/office/drawing/2014/main" id="{510137AF-FAD4-C172-0D44-412EEBF20F79}"/>
                  </a:ext>
                </a:extLst>
              </p:cNvPr>
              <p:cNvSpPr/>
              <p:nvPr/>
            </p:nvSpPr>
            <p:spPr>
              <a:xfrm>
                <a:off x="4310609" y="1356417"/>
                <a:ext cx="27431" cy="147524"/>
              </a:xfrm>
              <a:custGeom>
                <a:avLst/>
                <a:gdLst/>
                <a:ahLst/>
                <a:cxnLst/>
                <a:rect l="l" t="t" r="r" b="b"/>
                <a:pathLst>
                  <a:path w="82" h="441" extrusionOk="0">
                    <a:moveTo>
                      <a:pt x="52" y="1"/>
                    </a:moveTo>
                    <a:cubicBezTo>
                      <a:pt x="42" y="1"/>
                      <a:pt x="33" y="6"/>
                      <a:pt x="29" y="16"/>
                    </a:cubicBezTo>
                    <a:cubicBezTo>
                      <a:pt x="17" y="49"/>
                      <a:pt x="5" y="85"/>
                      <a:pt x="3" y="123"/>
                    </a:cubicBezTo>
                    <a:cubicBezTo>
                      <a:pt x="1" y="140"/>
                      <a:pt x="1" y="159"/>
                      <a:pt x="1" y="178"/>
                    </a:cubicBezTo>
                    <a:cubicBezTo>
                      <a:pt x="1" y="194"/>
                      <a:pt x="1" y="213"/>
                      <a:pt x="3" y="233"/>
                    </a:cubicBezTo>
                    <a:cubicBezTo>
                      <a:pt x="8" y="268"/>
                      <a:pt x="15" y="304"/>
                      <a:pt x="27" y="337"/>
                    </a:cubicBezTo>
                    <a:cubicBezTo>
                      <a:pt x="36" y="373"/>
                      <a:pt x="51" y="406"/>
                      <a:pt x="70" y="437"/>
                    </a:cubicBezTo>
                    <a:cubicBezTo>
                      <a:pt x="70" y="439"/>
                      <a:pt x="72" y="441"/>
                      <a:pt x="74" y="441"/>
                    </a:cubicBezTo>
                    <a:cubicBezTo>
                      <a:pt x="75" y="441"/>
                      <a:pt x="76" y="440"/>
                      <a:pt x="77" y="440"/>
                    </a:cubicBezTo>
                    <a:cubicBezTo>
                      <a:pt x="82" y="440"/>
                      <a:pt x="82" y="435"/>
                      <a:pt x="82" y="433"/>
                    </a:cubicBezTo>
                    <a:lnTo>
                      <a:pt x="82" y="430"/>
                    </a:lnTo>
                    <a:cubicBezTo>
                      <a:pt x="58" y="366"/>
                      <a:pt x="46" y="297"/>
                      <a:pt x="43" y="228"/>
                    </a:cubicBezTo>
                    <a:cubicBezTo>
                      <a:pt x="43" y="194"/>
                      <a:pt x="46" y="161"/>
                      <a:pt x="51" y="128"/>
                    </a:cubicBezTo>
                    <a:cubicBezTo>
                      <a:pt x="53" y="94"/>
                      <a:pt x="62" y="61"/>
                      <a:pt x="70" y="28"/>
                    </a:cubicBezTo>
                    <a:cubicBezTo>
                      <a:pt x="72" y="16"/>
                      <a:pt x="67" y="6"/>
                      <a:pt x="58" y="2"/>
                    </a:cubicBezTo>
                    <a:cubicBezTo>
                      <a:pt x="56" y="1"/>
                      <a:pt x="54" y="1"/>
                      <a:pt x="52" y="1"/>
                    </a:cubicBezTo>
                    <a:close/>
                  </a:path>
                </a:pathLst>
              </a:custGeom>
              <a:solidFill>
                <a:srgbClr val="64CB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3936;p44">
                <a:extLst>
                  <a:ext uri="{FF2B5EF4-FFF2-40B4-BE49-F238E27FC236}">
                    <a16:creationId xmlns:a16="http://schemas.microsoft.com/office/drawing/2014/main" id="{CE15C16D-6D93-D120-D427-3D0C99801D3F}"/>
                  </a:ext>
                </a:extLst>
              </p:cNvPr>
              <p:cNvSpPr/>
              <p:nvPr/>
            </p:nvSpPr>
            <p:spPr>
              <a:xfrm>
                <a:off x="4436389" y="1626710"/>
                <a:ext cx="234500" cy="85638"/>
              </a:xfrm>
              <a:custGeom>
                <a:avLst/>
                <a:gdLst/>
                <a:ahLst/>
                <a:cxnLst/>
                <a:rect l="l" t="t" r="r" b="b"/>
                <a:pathLst>
                  <a:path w="701" h="256" fill="none" extrusionOk="0">
                    <a:moveTo>
                      <a:pt x="1" y="256"/>
                    </a:moveTo>
                    <a:lnTo>
                      <a:pt x="701" y="1"/>
                    </a:lnTo>
                  </a:path>
                </a:pathLst>
              </a:custGeom>
              <a:solidFill>
                <a:srgbClr val="64CBC3"/>
              </a:solidFill>
              <a:ln w="19050" cap="rnd"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3937;p44">
                <a:extLst>
                  <a:ext uri="{FF2B5EF4-FFF2-40B4-BE49-F238E27FC236}">
                    <a16:creationId xmlns:a16="http://schemas.microsoft.com/office/drawing/2014/main" id="{B5AF5648-915D-4615-A560-73A2D83946F3}"/>
                  </a:ext>
                </a:extLst>
              </p:cNvPr>
              <p:cNvSpPr/>
              <p:nvPr/>
            </p:nvSpPr>
            <p:spPr>
              <a:xfrm>
                <a:off x="4446090" y="1653138"/>
                <a:ext cx="234500" cy="86307"/>
              </a:xfrm>
              <a:custGeom>
                <a:avLst/>
                <a:gdLst/>
                <a:ahLst/>
                <a:cxnLst/>
                <a:rect l="l" t="t" r="r" b="b"/>
                <a:pathLst>
                  <a:path w="701" h="258" fill="none" extrusionOk="0">
                    <a:moveTo>
                      <a:pt x="0" y="258"/>
                    </a:moveTo>
                    <a:lnTo>
                      <a:pt x="700" y="0"/>
                    </a:lnTo>
                  </a:path>
                </a:pathLst>
              </a:custGeom>
              <a:solidFill>
                <a:srgbClr val="64CBC3"/>
              </a:solidFill>
              <a:ln w="19050" cap="rnd" cmpd="sng">
                <a:solidFill>
                  <a:srgbClr val="64CBC3"/>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9" name="Google Shape;3938;p44">
              <a:extLst>
                <a:ext uri="{FF2B5EF4-FFF2-40B4-BE49-F238E27FC236}">
                  <a16:creationId xmlns:a16="http://schemas.microsoft.com/office/drawing/2014/main" id="{DA7C82CC-0727-4CD6-E9EA-F72E77D92FBC}"/>
                </a:ext>
              </a:extLst>
            </p:cNvPr>
            <p:cNvGrpSpPr/>
            <p:nvPr/>
          </p:nvGrpSpPr>
          <p:grpSpPr>
            <a:xfrm rot="-777525">
              <a:off x="2101488" y="3237577"/>
              <a:ext cx="519315" cy="680707"/>
              <a:chOff x="4267456" y="1242010"/>
              <a:chExt cx="425178" cy="557314"/>
            </a:xfrm>
          </p:grpSpPr>
          <p:sp>
            <p:nvSpPr>
              <p:cNvPr id="10" name="Google Shape;3939;p44">
                <a:extLst>
                  <a:ext uri="{FF2B5EF4-FFF2-40B4-BE49-F238E27FC236}">
                    <a16:creationId xmlns:a16="http://schemas.microsoft.com/office/drawing/2014/main" id="{CF9BEBB8-F67D-09A9-6F27-C17ECF7004F3}"/>
                  </a:ext>
                </a:extLst>
              </p:cNvPr>
              <p:cNvSpPr/>
              <p:nvPr/>
            </p:nvSpPr>
            <p:spPr>
              <a:xfrm>
                <a:off x="4267456" y="1242010"/>
                <a:ext cx="390722" cy="447257"/>
              </a:xfrm>
              <a:custGeom>
                <a:avLst/>
                <a:gdLst/>
                <a:ahLst/>
                <a:cxnLst/>
                <a:rect l="l" t="t" r="r" b="b"/>
                <a:pathLst>
                  <a:path w="1168" h="1337" extrusionOk="0">
                    <a:moveTo>
                      <a:pt x="587" y="1"/>
                    </a:moveTo>
                    <a:cubicBezTo>
                      <a:pt x="507" y="1"/>
                      <a:pt x="424" y="19"/>
                      <a:pt x="346" y="58"/>
                    </a:cubicBezTo>
                    <a:cubicBezTo>
                      <a:pt x="120" y="170"/>
                      <a:pt x="1" y="429"/>
                      <a:pt x="63" y="675"/>
                    </a:cubicBezTo>
                    <a:cubicBezTo>
                      <a:pt x="96" y="815"/>
                      <a:pt x="182" y="925"/>
                      <a:pt x="294" y="996"/>
                    </a:cubicBezTo>
                    <a:cubicBezTo>
                      <a:pt x="358" y="1039"/>
                      <a:pt x="411" y="1101"/>
                      <a:pt x="437" y="1175"/>
                    </a:cubicBezTo>
                    <a:lnTo>
                      <a:pt x="499" y="1337"/>
                    </a:lnTo>
                    <a:lnTo>
                      <a:pt x="1168" y="1094"/>
                    </a:lnTo>
                    <a:lnTo>
                      <a:pt x="1096" y="898"/>
                    </a:lnTo>
                    <a:cubicBezTo>
                      <a:pt x="1077" y="844"/>
                      <a:pt x="1075" y="784"/>
                      <a:pt x="1094" y="727"/>
                    </a:cubicBezTo>
                    <a:cubicBezTo>
                      <a:pt x="1137" y="613"/>
                      <a:pt x="1142" y="482"/>
                      <a:pt x="1096" y="355"/>
                    </a:cubicBezTo>
                    <a:cubicBezTo>
                      <a:pt x="1016" y="137"/>
                      <a:pt x="808" y="1"/>
                      <a:pt x="587" y="1"/>
                    </a:cubicBezTo>
                    <a:close/>
                  </a:path>
                </a:pathLst>
              </a:custGeom>
              <a:solidFill>
                <a:srgbClr val="FFF2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3940;p44">
                <a:extLst>
                  <a:ext uri="{FF2B5EF4-FFF2-40B4-BE49-F238E27FC236}">
                    <a16:creationId xmlns:a16="http://schemas.microsoft.com/office/drawing/2014/main" id="{23399A7E-283A-FCCF-B571-7BF6D91BDFBE}"/>
                  </a:ext>
                </a:extLst>
              </p:cNvPr>
              <p:cNvSpPr/>
              <p:nvPr/>
            </p:nvSpPr>
            <p:spPr>
              <a:xfrm>
                <a:off x="4374503" y="1390538"/>
                <a:ext cx="239184" cy="307761"/>
              </a:xfrm>
              <a:custGeom>
                <a:avLst/>
                <a:gdLst/>
                <a:ahLst/>
                <a:cxnLst/>
                <a:rect l="l" t="t" r="r" b="b"/>
                <a:pathLst>
                  <a:path w="715" h="920" extrusionOk="0">
                    <a:moveTo>
                      <a:pt x="226" y="22"/>
                    </a:moveTo>
                    <a:cubicBezTo>
                      <a:pt x="237" y="22"/>
                      <a:pt x="248" y="26"/>
                      <a:pt x="257" y="33"/>
                    </a:cubicBezTo>
                    <a:cubicBezTo>
                      <a:pt x="271" y="42"/>
                      <a:pt x="281" y="61"/>
                      <a:pt x="291" y="88"/>
                    </a:cubicBezTo>
                    <a:cubicBezTo>
                      <a:pt x="298" y="116"/>
                      <a:pt x="300" y="145"/>
                      <a:pt x="298" y="176"/>
                    </a:cubicBezTo>
                    <a:cubicBezTo>
                      <a:pt x="262" y="159"/>
                      <a:pt x="231" y="138"/>
                      <a:pt x="212" y="111"/>
                    </a:cubicBezTo>
                    <a:cubicBezTo>
                      <a:pt x="198" y="90"/>
                      <a:pt x="183" y="50"/>
                      <a:pt x="205" y="31"/>
                    </a:cubicBezTo>
                    <a:cubicBezTo>
                      <a:pt x="207" y="28"/>
                      <a:pt x="212" y="26"/>
                      <a:pt x="214" y="23"/>
                    </a:cubicBezTo>
                    <a:cubicBezTo>
                      <a:pt x="218" y="22"/>
                      <a:pt x="222" y="22"/>
                      <a:pt x="226" y="22"/>
                    </a:cubicBezTo>
                    <a:close/>
                    <a:moveTo>
                      <a:pt x="533" y="81"/>
                    </a:moveTo>
                    <a:cubicBezTo>
                      <a:pt x="542" y="81"/>
                      <a:pt x="551" y="83"/>
                      <a:pt x="560" y="90"/>
                    </a:cubicBezTo>
                    <a:cubicBezTo>
                      <a:pt x="572" y="100"/>
                      <a:pt x="576" y="111"/>
                      <a:pt x="579" y="128"/>
                    </a:cubicBezTo>
                    <a:cubicBezTo>
                      <a:pt x="579" y="147"/>
                      <a:pt x="572" y="169"/>
                      <a:pt x="557" y="181"/>
                    </a:cubicBezTo>
                    <a:cubicBezTo>
                      <a:pt x="529" y="209"/>
                      <a:pt x="483" y="212"/>
                      <a:pt x="457" y="212"/>
                    </a:cubicBezTo>
                    <a:cubicBezTo>
                      <a:pt x="452" y="183"/>
                      <a:pt x="452" y="154"/>
                      <a:pt x="464" y="128"/>
                    </a:cubicBezTo>
                    <a:cubicBezTo>
                      <a:pt x="472" y="107"/>
                      <a:pt x="495" y="88"/>
                      <a:pt x="517" y="83"/>
                    </a:cubicBezTo>
                    <a:cubicBezTo>
                      <a:pt x="522" y="82"/>
                      <a:pt x="527" y="81"/>
                      <a:pt x="533" y="81"/>
                    </a:cubicBezTo>
                    <a:close/>
                    <a:moveTo>
                      <a:pt x="84" y="297"/>
                    </a:moveTo>
                    <a:cubicBezTo>
                      <a:pt x="94" y="297"/>
                      <a:pt x="105" y="299"/>
                      <a:pt x="114" y="304"/>
                    </a:cubicBezTo>
                    <a:cubicBezTo>
                      <a:pt x="143" y="316"/>
                      <a:pt x="164" y="345"/>
                      <a:pt x="181" y="373"/>
                    </a:cubicBezTo>
                    <a:cubicBezTo>
                      <a:pt x="176" y="376"/>
                      <a:pt x="169" y="381"/>
                      <a:pt x="162" y="383"/>
                    </a:cubicBezTo>
                    <a:cubicBezTo>
                      <a:pt x="145" y="393"/>
                      <a:pt x="122" y="402"/>
                      <a:pt x="98" y="402"/>
                    </a:cubicBezTo>
                    <a:cubicBezTo>
                      <a:pt x="88" y="402"/>
                      <a:pt x="79" y="401"/>
                      <a:pt x="69" y="397"/>
                    </a:cubicBezTo>
                    <a:cubicBezTo>
                      <a:pt x="52" y="392"/>
                      <a:pt x="38" y="381"/>
                      <a:pt x="31" y="366"/>
                    </a:cubicBezTo>
                    <a:cubicBezTo>
                      <a:pt x="26" y="357"/>
                      <a:pt x="21" y="345"/>
                      <a:pt x="26" y="331"/>
                    </a:cubicBezTo>
                    <a:cubicBezTo>
                      <a:pt x="31" y="314"/>
                      <a:pt x="43" y="307"/>
                      <a:pt x="52" y="302"/>
                    </a:cubicBezTo>
                    <a:lnTo>
                      <a:pt x="57" y="302"/>
                    </a:lnTo>
                    <a:cubicBezTo>
                      <a:pt x="65" y="299"/>
                      <a:pt x="74" y="297"/>
                      <a:pt x="84" y="297"/>
                    </a:cubicBezTo>
                    <a:close/>
                    <a:moveTo>
                      <a:pt x="228" y="0"/>
                    </a:moveTo>
                    <a:cubicBezTo>
                      <a:pt x="214" y="0"/>
                      <a:pt x="201" y="4"/>
                      <a:pt x="191" y="14"/>
                    </a:cubicBezTo>
                    <a:cubicBezTo>
                      <a:pt x="160" y="40"/>
                      <a:pt x="169" y="90"/>
                      <a:pt x="193" y="123"/>
                    </a:cubicBezTo>
                    <a:cubicBezTo>
                      <a:pt x="217" y="157"/>
                      <a:pt x="252" y="181"/>
                      <a:pt x="295" y="197"/>
                    </a:cubicBezTo>
                    <a:cubicBezTo>
                      <a:pt x="283" y="262"/>
                      <a:pt x="250" y="321"/>
                      <a:pt x="200" y="359"/>
                    </a:cubicBezTo>
                    <a:cubicBezTo>
                      <a:pt x="181" y="328"/>
                      <a:pt x="157" y="300"/>
                      <a:pt x="124" y="283"/>
                    </a:cubicBezTo>
                    <a:cubicBezTo>
                      <a:pt x="112" y="277"/>
                      <a:pt x="98" y="274"/>
                      <a:pt x="85" y="274"/>
                    </a:cubicBezTo>
                    <a:cubicBezTo>
                      <a:pt x="71" y="274"/>
                      <a:pt x="57" y="277"/>
                      <a:pt x="45" y="283"/>
                    </a:cubicBezTo>
                    <a:cubicBezTo>
                      <a:pt x="26" y="290"/>
                      <a:pt x="12" y="304"/>
                      <a:pt x="5" y="323"/>
                    </a:cubicBezTo>
                    <a:cubicBezTo>
                      <a:pt x="0" y="340"/>
                      <a:pt x="2" y="359"/>
                      <a:pt x="12" y="376"/>
                    </a:cubicBezTo>
                    <a:cubicBezTo>
                      <a:pt x="21" y="397"/>
                      <a:pt x="41" y="412"/>
                      <a:pt x="62" y="419"/>
                    </a:cubicBezTo>
                    <a:cubicBezTo>
                      <a:pt x="74" y="423"/>
                      <a:pt x="85" y="425"/>
                      <a:pt x="97" y="425"/>
                    </a:cubicBezTo>
                    <a:cubicBezTo>
                      <a:pt x="126" y="425"/>
                      <a:pt x="154" y="414"/>
                      <a:pt x="174" y="402"/>
                    </a:cubicBezTo>
                    <a:cubicBezTo>
                      <a:pt x="181" y="400"/>
                      <a:pt x="186" y="395"/>
                      <a:pt x="193" y="392"/>
                    </a:cubicBezTo>
                    <a:cubicBezTo>
                      <a:pt x="291" y="554"/>
                      <a:pt x="369" y="731"/>
                      <a:pt x="429" y="912"/>
                    </a:cubicBezTo>
                    <a:cubicBezTo>
                      <a:pt x="429" y="917"/>
                      <a:pt x="433" y="920"/>
                      <a:pt x="437" y="920"/>
                    </a:cubicBezTo>
                    <a:cubicBezTo>
                      <a:pt x="438" y="920"/>
                      <a:pt x="439" y="919"/>
                      <a:pt x="441" y="919"/>
                    </a:cubicBezTo>
                    <a:cubicBezTo>
                      <a:pt x="448" y="916"/>
                      <a:pt x="450" y="912"/>
                      <a:pt x="448" y="904"/>
                    </a:cubicBezTo>
                    <a:cubicBezTo>
                      <a:pt x="391" y="721"/>
                      <a:pt x="310" y="545"/>
                      <a:pt x="212" y="378"/>
                    </a:cubicBezTo>
                    <a:cubicBezTo>
                      <a:pt x="267" y="338"/>
                      <a:pt x="302" y="273"/>
                      <a:pt x="317" y="207"/>
                    </a:cubicBezTo>
                    <a:cubicBezTo>
                      <a:pt x="357" y="219"/>
                      <a:pt x="400" y="228"/>
                      <a:pt x="438" y="233"/>
                    </a:cubicBezTo>
                    <a:cubicBezTo>
                      <a:pt x="441" y="242"/>
                      <a:pt x="443" y="254"/>
                      <a:pt x="445" y="264"/>
                    </a:cubicBezTo>
                    <a:cubicBezTo>
                      <a:pt x="500" y="471"/>
                      <a:pt x="583" y="669"/>
                      <a:pt x="693" y="852"/>
                    </a:cubicBezTo>
                    <a:cubicBezTo>
                      <a:pt x="695" y="856"/>
                      <a:pt x="699" y="858"/>
                      <a:pt x="703" y="858"/>
                    </a:cubicBezTo>
                    <a:cubicBezTo>
                      <a:pt x="705" y="858"/>
                      <a:pt x="706" y="857"/>
                      <a:pt x="707" y="857"/>
                    </a:cubicBezTo>
                    <a:cubicBezTo>
                      <a:pt x="714" y="852"/>
                      <a:pt x="714" y="845"/>
                      <a:pt x="712" y="840"/>
                    </a:cubicBezTo>
                    <a:cubicBezTo>
                      <a:pt x="605" y="659"/>
                      <a:pt x="522" y="464"/>
                      <a:pt x="467" y="259"/>
                    </a:cubicBezTo>
                    <a:cubicBezTo>
                      <a:pt x="467" y="252"/>
                      <a:pt x="464" y="242"/>
                      <a:pt x="462" y="233"/>
                    </a:cubicBezTo>
                    <a:lnTo>
                      <a:pt x="462" y="233"/>
                    </a:lnTo>
                    <a:cubicBezTo>
                      <a:pt x="466" y="233"/>
                      <a:pt x="470" y="233"/>
                      <a:pt x="473" y="233"/>
                    </a:cubicBezTo>
                    <a:cubicBezTo>
                      <a:pt x="514" y="233"/>
                      <a:pt x="550" y="221"/>
                      <a:pt x="574" y="197"/>
                    </a:cubicBezTo>
                    <a:cubicBezTo>
                      <a:pt x="591" y="178"/>
                      <a:pt x="600" y="152"/>
                      <a:pt x="600" y="126"/>
                    </a:cubicBezTo>
                    <a:cubicBezTo>
                      <a:pt x="598" y="104"/>
                      <a:pt x="591" y="85"/>
                      <a:pt x="574" y="73"/>
                    </a:cubicBezTo>
                    <a:cubicBezTo>
                      <a:pt x="562" y="64"/>
                      <a:pt x="549" y="58"/>
                      <a:pt x="533" y="58"/>
                    </a:cubicBezTo>
                    <a:cubicBezTo>
                      <a:pt x="527" y="58"/>
                      <a:pt x="519" y="59"/>
                      <a:pt x="512" y="61"/>
                    </a:cubicBezTo>
                    <a:cubicBezTo>
                      <a:pt x="481" y="69"/>
                      <a:pt x="455" y="92"/>
                      <a:pt x="443" y="119"/>
                    </a:cubicBezTo>
                    <a:cubicBezTo>
                      <a:pt x="431" y="147"/>
                      <a:pt x="431" y="178"/>
                      <a:pt x="433" y="209"/>
                    </a:cubicBezTo>
                    <a:cubicBezTo>
                      <a:pt x="395" y="204"/>
                      <a:pt x="355" y="197"/>
                      <a:pt x="319" y="183"/>
                    </a:cubicBezTo>
                    <a:cubicBezTo>
                      <a:pt x="324" y="150"/>
                      <a:pt x="322" y="114"/>
                      <a:pt x="312" y="81"/>
                    </a:cubicBezTo>
                    <a:cubicBezTo>
                      <a:pt x="302" y="50"/>
                      <a:pt x="288" y="28"/>
                      <a:pt x="271" y="14"/>
                    </a:cubicBezTo>
                    <a:cubicBezTo>
                      <a:pt x="260" y="6"/>
                      <a:pt x="244" y="0"/>
                      <a:pt x="22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3941;p44">
                <a:extLst>
                  <a:ext uri="{FF2B5EF4-FFF2-40B4-BE49-F238E27FC236}">
                    <a16:creationId xmlns:a16="http://schemas.microsoft.com/office/drawing/2014/main" id="{3CCB24AD-5409-E72E-BEBB-5F77619DEDE3}"/>
                  </a:ext>
                </a:extLst>
              </p:cNvPr>
              <p:cNvSpPr/>
              <p:nvPr/>
            </p:nvSpPr>
            <p:spPr>
              <a:xfrm>
                <a:off x="4434048" y="1607643"/>
                <a:ext cx="258586" cy="191681"/>
              </a:xfrm>
              <a:custGeom>
                <a:avLst/>
                <a:gdLst/>
                <a:ahLst/>
                <a:cxnLst/>
                <a:rect l="l" t="t" r="r" b="b"/>
                <a:pathLst>
                  <a:path w="773" h="573" extrusionOk="0">
                    <a:moveTo>
                      <a:pt x="670" y="1"/>
                    </a:moveTo>
                    <a:lnTo>
                      <a:pt x="1" y="244"/>
                    </a:lnTo>
                    <a:lnTo>
                      <a:pt x="29" y="327"/>
                    </a:lnTo>
                    <a:cubicBezTo>
                      <a:pt x="82" y="474"/>
                      <a:pt x="222" y="572"/>
                      <a:pt x="370" y="572"/>
                    </a:cubicBezTo>
                    <a:cubicBezTo>
                      <a:pt x="403" y="572"/>
                      <a:pt x="435" y="568"/>
                      <a:pt x="467" y="558"/>
                    </a:cubicBezTo>
                    <a:cubicBezTo>
                      <a:pt x="667" y="501"/>
                      <a:pt x="772" y="286"/>
                      <a:pt x="703" y="94"/>
                    </a:cubicBezTo>
                    <a:lnTo>
                      <a:pt x="670" y="1"/>
                    </a:lnTo>
                    <a:close/>
                  </a:path>
                </a:pathLst>
              </a:custGeom>
              <a:solidFill>
                <a:srgbClr val="635B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3942;p44">
                <a:extLst>
                  <a:ext uri="{FF2B5EF4-FFF2-40B4-BE49-F238E27FC236}">
                    <a16:creationId xmlns:a16="http://schemas.microsoft.com/office/drawing/2014/main" id="{CBC76B4F-922F-3349-C17E-1756CF105269}"/>
                  </a:ext>
                </a:extLst>
              </p:cNvPr>
              <p:cNvSpPr/>
              <p:nvPr/>
            </p:nvSpPr>
            <p:spPr>
              <a:xfrm>
                <a:off x="4328004" y="1285498"/>
                <a:ext cx="53858" cy="65232"/>
              </a:xfrm>
              <a:custGeom>
                <a:avLst/>
                <a:gdLst/>
                <a:ahLst/>
                <a:cxnLst/>
                <a:rect l="l" t="t" r="r" b="b"/>
                <a:pathLst>
                  <a:path w="161" h="195" extrusionOk="0">
                    <a:moveTo>
                      <a:pt x="152" y="0"/>
                    </a:moveTo>
                    <a:cubicBezTo>
                      <a:pt x="151" y="0"/>
                      <a:pt x="150" y="1"/>
                      <a:pt x="149" y="2"/>
                    </a:cubicBezTo>
                    <a:cubicBezTo>
                      <a:pt x="118" y="23"/>
                      <a:pt x="89" y="47"/>
                      <a:pt x="65" y="75"/>
                    </a:cubicBezTo>
                    <a:cubicBezTo>
                      <a:pt x="41" y="106"/>
                      <a:pt x="22" y="137"/>
                      <a:pt x="6" y="171"/>
                    </a:cubicBezTo>
                    <a:cubicBezTo>
                      <a:pt x="1" y="180"/>
                      <a:pt x="6" y="190"/>
                      <a:pt x="13" y="192"/>
                    </a:cubicBezTo>
                    <a:cubicBezTo>
                      <a:pt x="15" y="193"/>
                      <a:pt x="17" y="194"/>
                      <a:pt x="19" y="194"/>
                    </a:cubicBezTo>
                    <a:cubicBezTo>
                      <a:pt x="25" y="194"/>
                      <a:pt x="31" y="190"/>
                      <a:pt x="34" y="185"/>
                    </a:cubicBezTo>
                    <a:cubicBezTo>
                      <a:pt x="51" y="154"/>
                      <a:pt x="68" y="123"/>
                      <a:pt x="89" y="95"/>
                    </a:cubicBezTo>
                    <a:cubicBezTo>
                      <a:pt x="108" y="66"/>
                      <a:pt x="132" y="37"/>
                      <a:pt x="158" y="11"/>
                    </a:cubicBezTo>
                    <a:cubicBezTo>
                      <a:pt x="160" y="9"/>
                      <a:pt x="160" y="6"/>
                      <a:pt x="158" y="4"/>
                    </a:cubicBezTo>
                    <a:cubicBezTo>
                      <a:pt x="157" y="1"/>
                      <a:pt x="154" y="0"/>
                      <a:pt x="15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3943;p44">
                <a:extLst>
                  <a:ext uri="{FF2B5EF4-FFF2-40B4-BE49-F238E27FC236}">
                    <a16:creationId xmlns:a16="http://schemas.microsoft.com/office/drawing/2014/main" id="{975E9496-C171-56AE-1008-6CF90E75FE8A}"/>
                  </a:ext>
                </a:extLst>
              </p:cNvPr>
              <p:cNvSpPr/>
              <p:nvPr/>
            </p:nvSpPr>
            <p:spPr>
              <a:xfrm>
                <a:off x="4310609" y="1356417"/>
                <a:ext cx="27431" cy="147524"/>
              </a:xfrm>
              <a:custGeom>
                <a:avLst/>
                <a:gdLst/>
                <a:ahLst/>
                <a:cxnLst/>
                <a:rect l="l" t="t" r="r" b="b"/>
                <a:pathLst>
                  <a:path w="82" h="441" extrusionOk="0">
                    <a:moveTo>
                      <a:pt x="52" y="1"/>
                    </a:moveTo>
                    <a:cubicBezTo>
                      <a:pt x="42" y="1"/>
                      <a:pt x="33" y="6"/>
                      <a:pt x="29" y="16"/>
                    </a:cubicBezTo>
                    <a:cubicBezTo>
                      <a:pt x="17" y="49"/>
                      <a:pt x="5" y="85"/>
                      <a:pt x="3" y="123"/>
                    </a:cubicBezTo>
                    <a:cubicBezTo>
                      <a:pt x="1" y="140"/>
                      <a:pt x="1" y="159"/>
                      <a:pt x="1" y="178"/>
                    </a:cubicBezTo>
                    <a:cubicBezTo>
                      <a:pt x="1" y="194"/>
                      <a:pt x="1" y="213"/>
                      <a:pt x="3" y="233"/>
                    </a:cubicBezTo>
                    <a:cubicBezTo>
                      <a:pt x="8" y="268"/>
                      <a:pt x="15" y="304"/>
                      <a:pt x="27" y="337"/>
                    </a:cubicBezTo>
                    <a:cubicBezTo>
                      <a:pt x="36" y="373"/>
                      <a:pt x="51" y="406"/>
                      <a:pt x="70" y="437"/>
                    </a:cubicBezTo>
                    <a:cubicBezTo>
                      <a:pt x="70" y="439"/>
                      <a:pt x="72" y="441"/>
                      <a:pt x="74" y="441"/>
                    </a:cubicBezTo>
                    <a:cubicBezTo>
                      <a:pt x="75" y="441"/>
                      <a:pt x="76" y="440"/>
                      <a:pt x="77" y="440"/>
                    </a:cubicBezTo>
                    <a:cubicBezTo>
                      <a:pt x="82" y="440"/>
                      <a:pt x="82" y="435"/>
                      <a:pt x="82" y="433"/>
                    </a:cubicBezTo>
                    <a:lnTo>
                      <a:pt x="82" y="430"/>
                    </a:lnTo>
                    <a:cubicBezTo>
                      <a:pt x="58" y="366"/>
                      <a:pt x="46" y="297"/>
                      <a:pt x="43" y="228"/>
                    </a:cubicBezTo>
                    <a:cubicBezTo>
                      <a:pt x="43" y="194"/>
                      <a:pt x="46" y="161"/>
                      <a:pt x="51" y="128"/>
                    </a:cubicBezTo>
                    <a:cubicBezTo>
                      <a:pt x="53" y="94"/>
                      <a:pt x="62" y="61"/>
                      <a:pt x="70" y="28"/>
                    </a:cubicBezTo>
                    <a:cubicBezTo>
                      <a:pt x="72" y="16"/>
                      <a:pt x="67" y="6"/>
                      <a:pt x="58" y="2"/>
                    </a:cubicBezTo>
                    <a:cubicBezTo>
                      <a:pt x="56" y="1"/>
                      <a:pt x="54" y="1"/>
                      <a:pt x="5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3944;p44">
                <a:extLst>
                  <a:ext uri="{FF2B5EF4-FFF2-40B4-BE49-F238E27FC236}">
                    <a16:creationId xmlns:a16="http://schemas.microsoft.com/office/drawing/2014/main" id="{8FB19116-2460-7FEB-875D-770FB3E0C73D}"/>
                  </a:ext>
                </a:extLst>
              </p:cNvPr>
              <p:cNvSpPr/>
              <p:nvPr/>
            </p:nvSpPr>
            <p:spPr>
              <a:xfrm>
                <a:off x="4436389" y="1626710"/>
                <a:ext cx="234500" cy="85638"/>
              </a:xfrm>
              <a:custGeom>
                <a:avLst/>
                <a:gdLst/>
                <a:ahLst/>
                <a:cxnLst/>
                <a:rect l="l" t="t" r="r" b="b"/>
                <a:pathLst>
                  <a:path w="701" h="256" fill="none" extrusionOk="0">
                    <a:moveTo>
                      <a:pt x="1" y="256"/>
                    </a:moveTo>
                    <a:lnTo>
                      <a:pt x="701" y="1"/>
                    </a:lnTo>
                  </a:path>
                </a:pathLst>
              </a:custGeom>
              <a:noFill/>
              <a:ln w="19050" cap="rnd" cmpd="sng">
                <a:solidFill>
                  <a:srgbClr val="CAC8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3945;p44">
                <a:extLst>
                  <a:ext uri="{FF2B5EF4-FFF2-40B4-BE49-F238E27FC236}">
                    <a16:creationId xmlns:a16="http://schemas.microsoft.com/office/drawing/2014/main" id="{D08EE9E2-D65C-DF6B-E2CE-C97B7CF984EF}"/>
                  </a:ext>
                </a:extLst>
              </p:cNvPr>
              <p:cNvSpPr/>
              <p:nvPr/>
            </p:nvSpPr>
            <p:spPr>
              <a:xfrm>
                <a:off x="4446090" y="1653138"/>
                <a:ext cx="234500" cy="86307"/>
              </a:xfrm>
              <a:custGeom>
                <a:avLst/>
                <a:gdLst/>
                <a:ahLst/>
                <a:cxnLst/>
                <a:rect l="l" t="t" r="r" b="b"/>
                <a:pathLst>
                  <a:path w="701" h="258" fill="none" extrusionOk="0">
                    <a:moveTo>
                      <a:pt x="0" y="258"/>
                    </a:moveTo>
                    <a:lnTo>
                      <a:pt x="700" y="0"/>
                    </a:lnTo>
                  </a:path>
                </a:pathLst>
              </a:custGeom>
              <a:noFill/>
              <a:ln w="19050" cap="rnd" cmpd="sng">
                <a:solidFill>
                  <a:srgbClr val="CAC8F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24" name="TextBox 23">
            <a:extLst>
              <a:ext uri="{FF2B5EF4-FFF2-40B4-BE49-F238E27FC236}">
                <a16:creationId xmlns:a16="http://schemas.microsoft.com/office/drawing/2014/main" id="{E61E7B3E-740F-8C52-38D8-77218E348160}"/>
              </a:ext>
            </a:extLst>
          </p:cNvPr>
          <p:cNvSpPr txBox="1"/>
          <p:nvPr/>
        </p:nvSpPr>
        <p:spPr>
          <a:xfrm>
            <a:off x="4092681" y="1880598"/>
            <a:ext cx="4798666" cy="1938992"/>
          </a:xfrm>
          <a:prstGeom prst="rect">
            <a:avLst/>
          </a:prstGeom>
          <a:noFill/>
        </p:spPr>
        <p:txBody>
          <a:bodyPr wrap="square">
            <a:spAutoFit/>
          </a:bodyPr>
          <a:lstStyle/>
          <a:p>
            <a:r>
              <a:rPr lang="en-US" sz="2000">
                <a:latin typeface="Times New Roman" panose="02020603050405020304" pitchFamily="18" charset="0"/>
                <a:cs typeface="Times New Roman" panose="02020603050405020304" pitchFamily="18" charset="0"/>
              </a:rPr>
              <a:t>a. Anh làm việc này chắc nhiều người góp cho những ý kiến hay. Khác gì đẽo cày giữa đường.</a:t>
            </a:r>
          </a:p>
          <a:p>
            <a:endParaRPr lang="en-US"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b. Chín người mười ý, tôi biết nghe theo ai bây giờ? Thật là đẽo cày giữa đường.</a:t>
            </a:r>
          </a:p>
        </p:txBody>
      </p:sp>
      <p:sp>
        <p:nvSpPr>
          <p:cNvPr id="25" name="TextBox 24">
            <a:extLst>
              <a:ext uri="{FF2B5EF4-FFF2-40B4-BE49-F238E27FC236}">
                <a16:creationId xmlns:a16="http://schemas.microsoft.com/office/drawing/2014/main" id="{0339A5D0-FD8A-59F4-0D76-BB0A036CF40A}"/>
              </a:ext>
            </a:extLst>
          </p:cNvPr>
          <p:cNvSpPr txBox="1"/>
          <p:nvPr/>
        </p:nvSpPr>
        <p:spPr>
          <a:xfrm>
            <a:off x="4214112" y="1010453"/>
            <a:ext cx="4587635" cy="707886"/>
          </a:xfrm>
          <a:prstGeom prst="rect">
            <a:avLst/>
          </a:prstGeom>
          <a:noFill/>
        </p:spPr>
        <p:txBody>
          <a:bodyPr wrap="square">
            <a:spAutoFit/>
          </a:bodyPr>
          <a:lstStyle/>
          <a:p>
            <a:r>
              <a:rPr lang="en-US" sz="2000" b="1" i="1">
                <a:latin typeface="Times New Roman" panose="02020603050405020304" pitchFamily="18" charset="0"/>
                <a:cs typeface="Times New Roman" panose="02020603050405020304" pitchFamily="18" charset="0"/>
              </a:rPr>
              <a:t>Nhận xét về việc sử dụng thành ngữ đẽo cày giữa đường ở hai trường hợp sau:</a:t>
            </a:r>
          </a:p>
        </p:txBody>
      </p:sp>
      <p:grpSp>
        <p:nvGrpSpPr>
          <p:cNvPr id="27" name="Google Shape;7826;p48">
            <a:extLst>
              <a:ext uri="{FF2B5EF4-FFF2-40B4-BE49-F238E27FC236}">
                <a16:creationId xmlns:a16="http://schemas.microsoft.com/office/drawing/2014/main" id="{4695400A-6E62-04D3-0452-B84852CDBB78}"/>
              </a:ext>
            </a:extLst>
          </p:cNvPr>
          <p:cNvGrpSpPr/>
          <p:nvPr/>
        </p:nvGrpSpPr>
        <p:grpSpPr>
          <a:xfrm>
            <a:off x="132959" y="2623152"/>
            <a:ext cx="5097698" cy="2505852"/>
            <a:chOff x="774950" y="2808438"/>
            <a:chExt cx="3264825" cy="1604875"/>
          </a:xfrm>
        </p:grpSpPr>
        <p:sp>
          <p:nvSpPr>
            <p:cNvPr id="28" name="Google Shape;7827;p48">
              <a:extLst>
                <a:ext uri="{FF2B5EF4-FFF2-40B4-BE49-F238E27FC236}">
                  <a16:creationId xmlns:a16="http://schemas.microsoft.com/office/drawing/2014/main" id="{55588C50-F588-6C24-FB65-6E3D90C0ED17}"/>
                </a:ext>
              </a:extLst>
            </p:cNvPr>
            <p:cNvSpPr/>
            <p:nvPr/>
          </p:nvSpPr>
          <p:spPr>
            <a:xfrm>
              <a:off x="907875" y="2842988"/>
              <a:ext cx="1246375" cy="762875"/>
            </a:xfrm>
            <a:custGeom>
              <a:avLst/>
              <a:gdLst/>
              <a:ahLst/>
              <a:cxnLst/>
              <a:rect l="l" t="t" r="r" b="b"/>
              <a:pathLst>
                <a:path w="49855" h="30515" extrusionOk="0">
                  <a:moveTo>
                    <a:pt x="46424" y="0"/>
                  </a:moveTo>
                  <a:cubicBezTo>
                    <a:pt x="46407" y="0"/>
                    <a:pt x="46390" y="1"/>
                    <a:pt x="46373" y="3"/>
                  </a:cubicBezTo>
                  <a:lnTo>
                    <a:pt x="386" y="5755"/>
                  </a:lnTo>
                  <a:cubicBezTo>
                    <a:pt x="160" y="5784"/>
                    <a:pt x="1" y="5989"/>
                    <a:pt x="29" y="6214"/>
                  </a:cubicBezTo>
                  <a:lnTo>
                    <a:pt x="3024" y="30154"/>
                  </a:lnTo>
                  <a:cubicBezTo>
                    <a:pt x="3050" y="30363"/>
                    <a:pt x="3226" y="30515"/>
                    <a:pt x="3431" y="30515"/>
                  </a:cubicBezTo>
                  <a:cubicBezTo>
                    <a:pt x="3448" y="30515"/>
                    <a:pt x="3466" y="30514"/>
                    <a:pt x="3483" y="30511"/>
                  </a:cubicBezTo>
                  <a:lnTo>
                    <a:pt x="49470" y="24760"/>
                  </a:lnTo>
                  <a:cubicBezTo>
                    <a:pt x="49694" y="24730"/>
                    <a:pt x="49855" y="24525"/>
                    <a:pt x="49825" y="24301"/>
                  </a:cubicBezTo>
                  <a:lnTo>
                    <a:pt x="46832" y="360"/>
                  </a:lnTo>
                  <a:cubicBezTo>
                    <a:pt x="46804" y="152"/>
                    <a:pt x="46628" y="0"/>
                    <a:pt x="46424" y="0"/>
                  </a:cubicBezTo>
                  <a:close/>
                </a:path>
              </a:pathLst>
            </a:custGeom>
            <a:solidFill>
              <a:srgbClr val="7895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7828;p48">
              <a:extLst>
                <a:ext uri="{FF2B5EF4-FFF2-40B4-BE49-F238E27FC236}">
                  <a16:creationId xmlns:a16="http://schemas.microsoft.com/office/drawing/2014/main" id="{D4179DD2-118A-E58D-1C5D-72B9FFA9F282}"/>
                </a:ext>
              </a:extLst>
            </p:cNvPr>
            <p:cNvSpPr/>
            <p:nvPr/>
          </p:nvSpPr>
          <p:spPr>
            <a:xfrm>
              <a:off x="1900725" y="3169463"/>
              <a:ext cx="106250" cy="57850"/>
            </a:xfrm>
            <a:custGeom>
              <a:avLst/>
              <a:gdLst/>
              <a:ahLst/>
              <a:cxnLst/>
              <a:rect l="l" t="t" r="r" b="b"/>
              <a:pathLst>
                <a:path w="4250" h="2314" fill="none" extrusionOk="0">
                  <a:moveTo>
                    <a:pt x="1" y="1438"/>
                  </a:moveTo>
                  <a:lnTo>
                    <a:pt x="696" y="2313"/>
                  </a:lnTo>
                  <a:lnTo>
                    <a:pt x="1019" y="1"/>
                  </a:lnTo>
                  <a:lnTo>
                    <a:pt x="4250" y="348"/>
                  </a:lnTo>
                </a:path>
              </a:pathLst>
            </a:custGeom>
            <a:noFill/>
            <a:ln w="9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7829;p48">
              <a:extLst>
                <a:ext uri="{FF2B5EF4-FFF2-40B4-BE49-F238E27FC236}">
                  <a16:creationId xmlns:a16="http://schemas.microsoft.com/office/drawing/2014/main" id="{3D84BB4A-24F8-BF97-8A31-2C1297DAC633}"/>
                </a:ext>
              </a:extLst>
            </p:cNvPr>
            <p:cNvSpPr/>
            <p:nvPr/>
          </p:nvSpPr>
          <p:spPr>
            <a:xfrm>
              <a:off x="1611275" y="3181638"/>
              <a:ext cx="117375" cy="117400"/>
            </a:xfrm>
            <a:custGeom>
              <a:avLst/>
              <a:gdLst/>
              <a:ahLst/>
              <a:cxnLst/>
              <a:rect l="l" t="t" r="r" b="b"/>
              <a:pathLst>
                <a:path w="4695" h="4696" fill="none" extrusionOk="0">
                  <a:moveTo>
                    <a:pt x="4695" y="2349"/>
                  </a:moveTo>
                  <a:cubicBezTo>
                    <a:pt x="4695" y="3645"/>
                    <a:pt x="3643" y="4695"/>
                    <a:pt x="2347" y="4695"/>
                  </a:cubicBezTo>
                  <a:cubicBezTo>
                    <a:pt x="1051" y="4695"/>
                    <a:pt x="0" y="3645"/>
                    <a:pt x="0" y="2349"/>
                  </a:cubicBezTo>
                  <a:cubicBezTo>
                    <a:pt x="0" y="1053"/>
                    <a:pt x="1051" y="1"/>
                    <a:pt x="2347" y="1"/>
                  </a:cubicBezTo>
                  <a:cubicBezTo>
                    <a:pt x="3643" y="1"/>
                    <a:pt x="4695" y="1053"/>
                    <a:pt x="4695" y="2349"/>
                  </a:cubicBezTo>
                  <a:close/>
                </a:path>
              </a:pathLst>
            </a:custGeom>
            <a:noFill/>
            <a:ln w="9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7830;p48">
              <a:extLst>
                <a:ext uri="{FF2B5EF4-FFF2-40B4-BE49-F238E27FC236}">
                  <a16:creationId xmlns:a16="http://schemas.microsoft.com/office/drawing/2014/main" id="{76B6BB8B-BD30-0BD0-80FF-DD5F9ABC6AAE}"/>
                </a:ext>
              </a:extLst>
            </p:cNvPr>
            <p:cNvSpPr/>
            <p:nvPr/>
          </p:nvSpPr>
          <p:spPr>
            <a:xfrm>
              <a:off x="1952925" y="3186763"/>
              <a:ext cx="44150" cy="48150"/>
            </a:xfrm>
            <a:custGeom>
              <a:avLst/>
              <a:gdLst/>
              <a:ahLst/>
              <a:cxnLst/>
              <a:rect l="l" t="t" r="r" b="b"/>
              <a:pathLst>
                <a:path w="1766" h="1926" fill="none" extrusionOk="0">
                  <a:moveTo>
                    <a:pt x="1" y="213"/>
                  </a:moveTo>
                  <a:cubicBezTo>
                    <a:pt x="1231" y="0"/>
                    <a:pt x="1017" y="749"/>
                    <a:pt x="482" y="964"/>
                  </a:cubicBezTo>
                  <a:cubicBezTo>
                    <a:pt x="482" y="964"/>
                    <a:pt x="1765" y="1605"/>
                    <a:pt x="1123" y="1767"/>
                  </a:cubicBezTo>
                  <a:cubicBezTo>
                    <a:pt x="482" y="1926"/>
                    <a:pt x="1" y="1606"/>
                    <a:pt x="1" y="1606"/>
                  </a:cubicBezTo>
                </a:path>
              </a:pathLst>
            </a:custGeom>
            <a:noFill/>
            <a:ln w="9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7831;p48">
              <a:extLst>
                <a:ext uri="{FF2B5EF4-FFF2-40B4-BE49-F238E27FC236}">
                  <a16:creationId xmlns:a16="http://schemas.microsoft.com/office/drawing/2014/main" id="{6884CAE7-DA90-899F-54DA-A53C265559AD}"/>
                </a:ext>
              </a:extLst>
            </p:cNvPr>
            <p:cNvSpPr/>
            <p:nvPr/>
          </p:nvSpPr>
          <p:spPr>
            <a:xfrm>
              <a:off x="929475" y="2808438"/>
              <a:ext cx="1246375" cy="764175"/>
            </a:xfrm>
            <a:custGeom>
              <a:avLst/>
              <a:gdLst/>
              <a:ahLst/>
              <a:cxnLst/>
              <a:rect l="l" t="t" r="r" b="b"/>
              <a:pathLst>
                <a:path w="49855" h="30567" fill="none" extrusionOk="0">
                  <a:moveTo>
                    <a:pt x="49469" y="24785"/>
                  </a:moveTo>
                  <a:lnTo>
                    <a:pt x="3482" y="30537"/>
                  </a:lnTo>
                  <a:cubicBezTo>
                    <a:pt x="3258" y="30566"/>
                    <a:pt x="3053" y="30406"/>
                    <a:pt x="3024" y="30181"/>
                  </a:cubicBezTo>
                  <a:lnTo>
                    <a:pt x="30" y="6241"/>
                  </a:lnTo>
                  <a:cubicBezTo>
                    <a:pt x="0" y="6014"/>
                    <a:pt x="161" y="5810"/>
                    <a:pt x="385" y="5782"/>
                  </a:cubicBezTo>
                  <a:lnTo>
                    <a:pt x="46372" y="30"/>
                  </a:lnTo>
                  <a:cubicBezTo>
                    <a:pt x="46598" y="1"/>
                    <a:pt x="46803" y="161"/>
                    <a:pt x="46831" y="386"/>
                  </a:cubicBezTo>
                  <a:lnTo>
                    <a:pt x="49825" y="24326"/>
                  </a:lnTo>
                  <a:cubicBezTo>
                    <a:pt x="49854" y="24552"/>
                    <a:pt x="49695" y="24757"/>
                    <a:pt x="49469" y="24785"/>
                  </a:cubicBezTo>
                  <a:close/>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7832;p48">
              <a:extLst>
                <a:ext uri="{FF2B5EF4-FFF2-40B4-BE49-F238E27FC236}">
                  <a16:creationId xmlns:a16="http://schemas.microsoft.com/office/drawing/2014/main" id="{04B1F8C9-D13D-AE74-0E9A-1F83AA5BD9AE}"/>
                </a:ext>
              </a:extLst>
            </p:cNvPr>
            <p:cNvSpPr/>
            <p:nvPr/>
          </p:nvSpPr>
          <p:spPr>
            <a:xfrm>
              <a:off x="1179725" y="3112538"/>
              <a:ext cx="50050" cy="55725"/>
            </a:xfrm>
            <a:custGeom>
              <a:avLst/>
              <a:gdLst/>
              <a:ahLst/>
              <a:cxnLst/>
              <a:rect l="l" t="t" r="r" b="b"/>
              <a:pathLst>
                <a:path w="2002" h="2229" fill="none" extrusionOk="0">
                  <a:moveTo>
                    <a:pt x="1" y="1280"/>
                  </a:moveTo>
                  <a:cubicBezTo>
                    <a:pt x="112" y="762"/>
                    <a:pt x="719" y="0"/>
                    <a:pt x="1066" y="623"/>
                  </a:cubicBezTo>
                  <a:cubicBezTo>
                    <a:pt x="1415" y="1246"/>
                    <a:pt x="669" y="2229"/>
                    <a:pt x="669" y="2229"/>
                  </a:cubicBezTo>
                  <a:lnTo>
                    <a:pt x="2002" y="1832"/>
                  </a:lnTo>
                </a:path>
              </a:pathLst>
            </a:custGeom>
            <a:noFill/>
            <a:ln w="9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7833;p48">
              <a:extLst>
                <a:ext uri="{FF2B5EF4-FFF2-40B4-BE49-F238E27FC236}">
                  <a16:creationId xmlns:a16="http://schemas.microsoft.com/office/drawing/2014/main" id="{BC436C11-CDBC-B55B-99F8-999B168B7BE8}"/>
                </a:ext>
              </a:extLst>
            </p:cNvPr>
            <p:cNvSpPr/>
            <p:nvPr/>
          </p:nvSpPr>
          <p:spPr>
            <a:xfrm>
              <a:off x="1273675" y="3070538"/>
              <a:ext cx="50025" cy="61225"/>
            </a:xfrm>
            <a:custGeom>
              <a:avLst/>
              <a:gdLst/>
              <a:ahLst/>
              <a:cxnLst/>
              <a:rect l="l" t="t" r="r" b="b"/>
              <a:pathLst>
                <a:path w="2001" h="2449" fill="none" extrusionOk="0">
                  <a:moveTo>
                    <a:pt x="0" y="1280"/>
                  </a:moveTo>
                  <a:cubicBezTo>
                    <a:pt x="110" y="763"/>
                    <a:pt x="716" y="1"/>
                    <a:pt x="1065" y="623"/>
                  </a:cubicBezTo>
                  <a:cubicBezTo>
                    <a:pt x="1413" y="1246"/>
                    <a:pt x="661" y="2449"/>
                    <a:pt x="661" y="2449"/>
                  </a:cubicBezTo>
                  <a:lnTo>
                    <a:pt x="2001" y="1834"/>
                  </a:lnTo>
                </a:path>
              </a:pathLst>
            </a:custGeom>
            <a:noFill/>
            <a:ln w="9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7834;p48">
              <a:extLst>
                <a:ext uri="{FF2B5EF4-FFF2-40B4-BE49-F238E27FC236}">
                  <a16:creationId xmlns:a16="http://schemas.microsoft.com/office/drawing/2014/main" id="{EE10E489-A93F-5610-8940-A982D86D95A9}"/>
                </a:ext>
              </a:extLst>
            </p:cNvPr>
            <p:cNvSpPr/>
            <p:nvPr/>
          </p:nvSpPr>
          <p:spPr>
            <a:xfrm>
              <a:off x="1240150" y="3113838"/>
              <a:ext cx="10925" cy="23175"/>
            </a:xfrm>
            <a:custGeom>
              <a:avLst/>
              <a:gdLst/>
              <a:ahLst/>
              <a:cxnLst/>
              <a:rect l="l" t="t" r="r" b="b"/>
              <a:pathLst>
                <a:path w="437" h="927" fill="none" extrusionOk="0">
                  <a:moveTo>
                    <a:pt x="1" y="1"/>
                  </a:moveTo>
                  <a:lnTo>
                    <a:pt x="437" y="926"/>
                  </a:lnTo>
                </a:path>
              </a:pathLst>
            </a:custGeom>
            <a:noFill/>
            <a:ln w="9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7835;p48">
              <a:extLst>
                <a:ext uri="{FF2B5EF4-FFF2-40B4-BE49-F238E27FC236}">
                  <a16:creationId xmlns:a16="http://schemas.microsoft.com/office/drawing/2014/main" id="{CC1BA66E-8BDA-5F93-C602-6F9846D0BDAD}"/>
                </a:ext>
              </a:extLst>
            </p:cNvPr>
            <p:cNvSpPr/>
            <p:nvPr/>
          </p:nvSpPr>
          <p:spPr>
            <a:xfrm>
              <a:off x="1230850" y="3117538"/>
              <a:ext cx="31000" cy="16000"/>
            </a:xfrm>
            <a:custGeom>
              <a:avLst/>
              <a:gdLst/>
              <a:ahLst/>
              <a:cxnLst/>
              <a:rect l="l" t="t" r="r" b="b"/>
              <a:pathLst>
                <a:path w="1240" h="640" fill="none" extrusionOk="0">
                  <a:moveTo>
                    <a:pt x="1" y="639"/>
                  </a:moveTo>
                  <a:lnTo>
                    <a:pt x="1240" y="0"/>
                  </a:lnTo>
                </a:path>
              </a:pathLst>
            </a:custGeom>
            <a:noFill/>
            <a:ln w="9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7836;p48">
              <a:extLst>
                <a:ext uri="{FF2B5EF4-FFF2-40B4-BE49-F238E27FC236}">
                  <a16:creationId xmlns:a16="http://schemas.microsoft.com/office/drawing/2014/main" id="{F1587237-68E0-5F02-08BF-C669AD89BC80}"/>
                </a:ext>
              </a:extLst>
            </p:cNvPr>
            <p:cNvSpPr/>
            <p:nvPr/>
          </p:nvSpPr>
          <p:spPr>
            <a:xfrm>
              <a:off x="1191325" y="3270238"/>
              <a:ext cx="123875" cy="144325"/>
            </a:xfrm>
            <a:custGeom>
              <a:avLst/>
              <a:gdLst/>
              <a:ahLst/>
              <a:cxnLst/>
              <a:rect l="l" t="t" r="r" b="b"/>
              <a:pathLst>
                <a:path w="4955" h="5773" fill="none" extrusionOk="0">
                  <a:moveTo>
                    <a:pt x="1" y="5156"/>
                  </a:moveTo>
                  <a:lnTo>
                    <a:pt x="1713" y="5772"/>
                  </a:lnTo>
                  <a:lnTo>
                    <a:pt x="178" y="2293"/>
                  </a:lnTo>
                  <a:lnTo>
                    <a:pt x="4954" y="1"/>
                  </a:lnTo>
                </a:path>
              </a:pathLst>
            </a:custGeom>
            <a:noFill/>
            <a:ln w="9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7837;p48">
              <a:extLst>
                <a:ext uri="{FF2B5EF4-FFF2-40B4-BE49-F238E27FC236}">
                  <a16:creationId xmlns:a16="http://schemas.microsoft.com/office/drawing/2014/main" id="{9A8EC5D6-2ED7-8A7B-95BE-175F344776D3}"/>
                </a:ext>
              </a:extLst>
            </p:cNvPr>
            <p:cNvSpPr/>
            <p:nvPr/>
          </p:nvSpPr>
          <p:spPr>
            <a:xfrm>
              <a:off x="1250900" y="3314688"/>
              <a:ext cx="41975" cy="67025"/>
            </a:xfrm>
            <a:custGeom>
              <a:avLst/>
              <a:gdLst/>
              <a:ahLst/>
              <a:cxnLst/>
              <a:rect l="l" t="t" r="r" b="b"/>
              <a:pathLst>
                <a:path w="1679" h="2681" fill="none" extrusionOk="0">
                  <a:moveTo>
                    <a:pt x="0" y="1733"/>
                  </a:moveTo>
                  <a:lnTo>
                    <a:pt x="397" y="1"/>
                  </a:lnTo>
                  <a:lnTo>
                    <a:pt x="1678" y="2680"/>
                  </a:lnTo>
                </a:path>
              </a:pathLst>
            </a:custGeom>
            <a:noFill/>
            <a:ln w="9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7838;p48">
              <a:extLst>
                <a:ext uri="{FF2B5EF4-FFF2-40B4-BE49-F238E27FC236}">
                  <a16:creationId xmlns:a16="http://schemas.microsoft.com/office/drawing/2014/main" id="{EFA76F93-7D81-5DB8-7639-E46C2566A45B}"/>
                </a:ext>
              </a:extLst>
            </p:cNvPr>
            <p:cNvSpPr/>
            <p:nvPr/>
          </p:nvSpPr>
          <p:spPr>
            <a:xfrm>
              <a:off x="1392800" y="3059363"/>
              <a:ext cx="74575" cy="75600"/>
            </a:xfrm>
            <a:custGeom>
              <a:avLst/>
              <a:gdLst/>
              <a:ahLst/>
              <a:cxnLst/>
              <a:rect l="l" t="t" r="r" b="b"/>
              <a:pathLst>
                <a:path w="2983" h="3024" fill="none" extrusionOk="0">
                  <a:moveTo>
                    <a:pt x="222" y="0"/>
                  </a:moveTo>
                  <a:lnTo>
                    <a:pt x="0" y="2884"/>
                  </a:lnTo>
                  <a:lnTo>
                    <a:pt x="2753" y="3024"/>
                  </a:lnTo>
                  <a:lnTo>
                    <a:pt x="2983" y="72"/>
                  </a:lnTo>
                  <a:close/>
                </a:path>
              </a:pathLst>
            </a:custGeom>
            <a:noFill/>
            <a:ln w="9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7839;p48">
              <a:extLst>
                <a:ext uri="{FF2B5EF4-FFF2-40B4-BE49-F238E27FC236}">
                  <a16:creationId xmlns:a16="http://schemas.microsoft.com/office/drawing/2014/main" id="{216420F6-41A4-0811-2477-6CB26C19F4A2}"/>
                </a:ext>
              </a:extLst>
            </p:cNvPr>
            <p:cNvSpPr/>
            <p:nvPr/>
          </p:nvSpPr>
          <p:spPr>
            <a:xfrm>
              <a:off x="1398325" y="3032863"/>
              <a:ext cx="88400" cy="102100"/>
            </a:xfrm>
            <a:custGeom>
              <a:avLst/>
              <a:gdLst/>
              <a:ahLst/>
              <a:cxnLst/>
              <a:rect l="l" t="t" r="r" b="b"/>
              <a:pathLst>
                <a:path w="3536" h="4084" fill="none" extrusionOk="0">
                  <a:moveTo>
                    <a:pt x="1" y="1060"/>
                  </a:moveTo>
                  <a:lnTo>
                    <a:pt x="1120" y="0"/>
                  </a:lnTo>
                  <a:lnTo>
                    <a:pt x="3535" y="92"/>
                  </a:lnTo>
                  <a:lnTo>
                    <a:pt x="3252" y="2904"/>
                  </a:lnTo>
                  <a:lnTo>
                    <a:pt x="2532" y="4084"/>
                  </a:lnTo>
                </a:path>
              </a:pathLst>
            </a:custGeom>
            <a:noFill/>
            <a:ln w="9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7840;p48">
              <a:extLst>
                <a:ext uri="{FF2B5EF4-FFF2-40B4-BE49-F238E27FC236}">
                  <a16:creationId xmlns:a16="http://schemas.microsoft.com/office/drawing/2014/main" id="{8BDFD751-B8CB-03FD-8C46-2FC503C76DF4}"/>
                </a:ext>
              </a:extLst>
            </p:cNvPr>
            <p:cNvSpPr/>
            <p:nvPr/>
          </p:nvSpPr>
          <p:spPr>
            <a:xfrm>
              <a:off x="1467350" y="3035138"/>
              <a:ext cx="19375" cy="26050"/>
            </a:xfrm>
            <a:custGeom>
              <a:avLst/>
              <a:gdLst/>
              <a:ahLst/>
              <a:cxnLst/>
              <a:rect l="l" t="t" r="r" b="b"/>
              <a:pathLst>
                <a:path w="775" h="1042" fill="none" extrusionOk="0">
                  <a:moveTo>
                    <a:pt x="1" y="1041"/>
                  </a:moveTo>
                  <a:lnTo>
                    <a:pt x="774" y="1"/>
                  </a:lnTo>
                </a:path>
              </a:pathLst>
            </a:custGeom>
            <a:noFill/>
            <a:ln w="9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7841;p48">
              <a:extLst>
                <a:ext uri="{FF2B5EF4-FFF2-40B4-BE49-F238E27FC236}">
                  <a16:creationId xmlns:a16="http://schemas.microsoft.com/office/drawing/2014/main" id="{E1B5D8E7-CA62-2759-5AAB-47B4AA7A1610}"/>
                </a:ext>
              </a:extLst>
            </p:cNvPr>
            <p:cNvSpPr/>
            <p:nvPr/>
          </p:nvSpPr>
          <p:spPr>
            <a:xfrm>
              <a:off x="1947900" y="2903288"/>
              <a:ext cx="50075" cy="61225"/>
            </a:xfrm>
            <a:custGeom>
              <a:avLst/>
              <a:gdLst/>
              <a:ahLst/>
              <a:cxnLst/>
              <a:rect l="l" t="t" r="r" b="b"/>
              <a:pathLst>
                <a:path w="2003" h="2449" fill="none" extrusionOk="0">
                  <a:moveTo>
                    <a:pt x="0" y="1281"/>
                  </a:moveTo>
                  <a:cubicBezTo>
                    <a:pt x="111" y="762"/>
                    <a:pt x="718" y="0"/>
                    <a:pt x="1065" y="623"/>
                  </a:cubicBezTo>
                  <a:cubicBezTo>
                    <a:pt x="1414" y="1245"/>
                    <a:pt x="662" y="2448"/>
                    <a:pt x="662" y="2448"/>
                  </a:cubicBezTo>
                  <a:lnTo>
                    <a:pt x="2002" y="1834"/>
                  </a:lnTo>
                </a:path>
              </a:pathLst>
            </a:custGeom>
            <a:noFill/>
            <a:ln w="9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7842;p48">
              <a:extLst>
                <a:ext uri="{FF2B5EF4-FFF2-40B4-BE49-F238E27FC236}">
                  <a16:creationId xmlns:a16="http://schemas.microsoft.com/office/drawing/2014/main" id="{6B04EAFE-359D-E00E-273E-5B02BB58A11C}"/>
                </a:ext>
              </a:extLst>
            </p:cNvPr>
            <p:cNvSpPr/>
            <p:nvPr/>
          </p:nvSpPr>
          <p:spPr>
            <a:xfrm>
              <a:off x="1790525" y="2987013"/>
              <a:ext cx="10900" cy="23175"/>
            </a:xfrm>
            <a:custGeom>
              <a:avLst/>
              <a:gdLst/>
              <a:ahLst/>
              <a:cxnLst/>
              <a:rect l="l" t="t" r="r" b="b"/>
              <a:pathLst>
                <a:path w="436" h="927" fill="none" extrusionOk="0">
                  <a:moveTo>
                    <a:pt x="1" y="0"/>
                  </a:moveTo>
                  <a:lnTo>
                    <a:pt x="435" y="926"/>
                  </a:lnTo>
                </a:path>
              </a:pathLst>
            </a:custGeom>
            <a:noFill/>
            <a:ln w="9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7843;p48">
              <a:extLst>
                <a:ext uri="{FF2B5EF4-FFF2-40B4-BE49-F238E27FC236}">
                  <a16:creationId xmlns:a16="http://schemas.microsoft.com/office/drawing/2014/main" id="{2E5042A9-B126-F449-560F-1C49DC00AE1A}"/>
                </a:ext>
              </a:extLst>
            </p:cNvPr>
            <p:cNvSpPr/>
            <p:nvPr/>
          </p:nvSpPr>
          <p:spPr>
            <a:xfrm>
              <a:off x="1781150" y="2990663"/>
              <a:ext cx="31075" cy="16000"/>
            </a:xfrm>
            <a:custGeom>
              <a:avLst/>
              <a:gdLst/>
              <a:ahLst/>
              <a:cxnLst/>
              <a:rect l="l" t="t" r="r" b="b"/>
              <a:pathLst>
                <a:path w="1243" h="640" fill="none" extrusionOk="0">
                  <a:moveTo>
                    <a:pt x="1" y="639"/>
                  </a:moveTo>
                  <a:lnTo>
                    <a:pt x="1243" y="0"/>
                  </a:lnTo>
                </a:path>
              </a:pathLst>
            </a:custGeom>
            <a:noFill/>
            <a:ln w="9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7844;p48">
              <a:extLst>
                <a:ext uri="{FF2B5EF4-FFF2-40B4-BE49-F238E27FC236}">
                  <a16:creationId xmlns:a16="http://schemas.microsoft.com/office/drawing/2014/main" id="{2AABCDEF-1EBD-88C0-D6AE-6E334A03CB17}"/>
                </a:ext>
              </a:extLst>
            </p:cNvPr>
            <p:cNvSpPr/>
            <p:nvPr/>
          </p:nvSpPr>
          <p:spPr>
            <a:xfrm>
              <a:off x="1722050" y="2984388"/>
              <a:ext cx="28000" cy="39300"/>
            </a:xfrm>
            <a:custGeom>
              <a:avLst/>
              <a:gdLst/>
              <a:ahLst/>
              <a:cxnLst/>
              <a:rect l="l" t="t" r="r" b="b"/>
              <a:pathLst>
                <a:path w="1120" h="1572" fill="none" extrusionOk="0">
                  <a:moveTo>
                    <a:pt x="0" y="1"/>
                  </a:moveTo>
                  <a:cubicBezTo>
                    <a:pt x="3" y="525"/>
                    <a:pt x="10" y="1048"/>
                    <a:pt x="13" y="1572"/>
                  </a:cubicBezTo>
                  <a:cubicBezTo>
                    <a:pt x="364" y="1413"/>
                    <a:pt x="739" y="1302"/>
                    <a:pt x="1119" y="1243"/>
                  </a:cubicBezTo>
                </a:path>
              </a:pathLst>
            </a:custGeom>
            <a:noFill/>
            <a:ln w="9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7845;p48">
              <a:extLst>
                <a:ext uri="{FF2B5EF4-FFF2-40B4-BE49-F238E27FC236}">
                  <a16:creationId xmlns:a16="http://schemas.microsoft.com/office/drawing/2014/main" id="{01787241-01BC-25C8-8920-39BABF1218DA}"/>
                </a:ext>
              </a:extLst>
            </p:cNvPr>
            <p:cNvSpPr/>
            <p:nvPr/>
          </p:nvSpPr>
          <p:spPr>
            <a:xfrm>
              <a:off x="1738300" y="2990338"/>
              <a:ext cx="26650" cy="59625"/>
            </a:xfrm>
            <a:custGeom>
              <a:avLst/>
              <a:gdLst/>
              <a:ahLst/>
              <a:cxnLst/>
              <a:rect l="l" t="t" r="r" b="b"/>
              <a:pathLst>
                <a:path w="1066" h="2385" fill="none" extrusionOk="0">
                  <a:moveTo>
                    <a:pt x="1" y="0"/>
                  </a:moveTo>
                  <a:cubicBezTo>
                    <a:pt x="355" y="795"/>
                    <a:pt x="712" y="1590"/>
                    <a:pt x="1066" y="2384"/>
                  </a:cubicBezTo>
                </a:path>
              </a:pathLst>
            </a:custGeom>
            <a:noFill/>
            <a:ln w="9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0" name="Google Shape;7846;p48">
              <a:extLst>
                <a:ext uri="{FF2B5EF4-FFF2-40B4-BE49-F238E27FC236}">
                  <a16:creationId xmlns:a16="http://schemas.microsoft.com/office/drawing/2014/main" id="{FAD2D56B-70E6-7000-B01F-4FAE84692A79}"/>
                </a:ext>
              </a:extLst>
            </p:cNvPr>
            <p:cNvSpPr/>
            <p:nvPr/>
          </p:nvSpPr>
          <p:spPr>
            <a:xfrm>
              <a:off x="1909950" y="2949988"/>
              <a:ext cx="10925" cy="23150"/>
            </a:xfrm>
            <a:custGeom>
              <a:avLst/>
              <a:gdLst/>
              <a:ahLst/>
              <a:cxnLst/>
              <a:rect l="l" t="t" r="r" b="b"/>
              <a:pathLst>
                <a:path w="437" h="926" fill="none" extrusionOk="0">
                  <a:moveTo>
                    <a:pt x="1" y="0"/>
                  </a:moveTo>
                  <a:lnTo>
                    <a:pt x="437" y="926"/>
                  </a:lnTo>
                </a:path>
              </a:pathLst>
            </a:custGeom>
            <a:noFill/>
            <a:ln w="9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1" name="Google Shape;7847;p48">
              <a:extLst>
                <a:ext uri="{FF2B5EF4-FFF2-40B4-BE49-F238E27FC236}">
                  <a16:creationId xmlns:a16="http://schemas.microsoft.com/office/drawing/2014/main" id="{366ABF97-9589-C3F3-8EC6-50B16A2B86F0}"/>
                </a:ext>
              </a:extLst>
            </p:cNvPr>
            <p:cNvSpPr/>
            <p:nvPr/>
          </p:nvSpPr>
          <p:spPr>
            <a:xfrm>
              <a:off x="1900625" y="2953613"/>
              <a:ext cx="31075" cy="16050"/>
            </a:xfrm>
            <a:custGeom>
              <a:avLst/>
              <a:gdLst/>
              <a:ahLst/>
              <a:cxnLst/>
              <a:rect l="l" t="t" r="r" b="b"/>
              <a:pathLst>
                <a:path w="1243" h="642" fill="none" extrusionOk="0">
                  <a:moveTo>
                    <a:pt x="0" y="642"/>
                  </a:moveTo>
                  <a:lnTo>
                    <a:pt x="1242" y="1"/>
                  </a:lnTo>
                </a:path>
              </a:pathLst>
            </a:custGeom>
            <a:noFill/>
            <a:ln w="9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2" name="Google Shape;7848;p48">
              <a:extLst>
                <a:ext uri="{FF2B5EF4-FFF2-40B4-BE49-F238E27FC236}">
                  <a16:creationId xmlns:a16="http://schemas.microsoft.com/office/drawing/2014/main" id="{571F64C9-81F7-A9B6-0487-0ECEE6DE95CB}"/>
                </a:ext>
              </a:extLst>
            </p:cNvPr>
            <p:cNvSpPr/>
            <p:nvPr/>
          </p:nvSpPr>
          <p:spPr>
            <a:xfrm>
              <a:off x="1841500" y="2947438"/>
              <a:ext cx="28050" cy="39300"/>
            </a:xfrm>
            <a:custGeom>
              <a:avLst/>
              <a:gdLst/>
              <a:ahLst/>
              <a:cxnLst/>
              <a:rect l="l" t="t" r="r" b="b"/>
              <a:pathLst>
                <a:path w="1122" h="1572" fill="none" extrusionOk="0">
                  <a:moveTo>
                    <a:pt x="0" y="0"/>
                  </a:moveTo>
                  <a:cubicBezTo>
                    <a:pt x="4" y="525"/>
                    <a:pt x="10" y="1048"/>
                    <a:pt x="15" y="1572"/>
                  </a:cubicBezTo>
                  <a:cubicBezTo>
                    <a:pt x="364" y="1411"/>
                    <a:pt x="739" y="1302"/>
                    <a:pt x="1121" y="1241"/>
                  </a:cubicBezTo>
                </a:path>
              </a:pathLst>
            </a:custGeom>
            <a:noFill/>
            <a:ln w="9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3" name="Google Shape;7849;p48">
              <a:extLst>
                <a:ext uri="{FF2B5EF4-FFF2-40B4-BE49-F238E27FC236}">
                  <a16:creationId xmlns:a16="http://schemas.microsoft.com/office/drawing/2014/main" id="{5BF95CC0-2441-C5DA-0C1D-3ED7E143F868}"/>
                </a:ext>
              </a:extLst>
            </p:cNvPr>
            <p:cNvSpPr/>
            <p:nvPr/>
          </p:nvSpPr>
          <p:spPr>
            <a:xfrm>
              <a:off x="1857725" y="2953338"/>
              <a:ext cx="26650" cy="59625"/>
            </a:xfrm>
            <a:custGeom>
              <a:avLst/>
              <a:gdLst/>
              <a:ahLst/>
              <a:cxnLst/>
              <a:rect l="l" t="t" r="r" b="b"/>
              <a:pathLst>
                <a:path w="1066" h="2385" fill="none" extrusionOk="0">
                  <a:moveTo>
                    <a:pt x="0" y="0"/>
                  </a:moveTo>
                  <a:cubicBezTo>
                    <a:pt x="354" y="795"/>
                    <a:pt x="712" y="1590"/>
                    <a:pt x="1065" y="2385"/>
                  </a:cubicBezTo>
                </a:path>
              </a:pathLst>
            </a:custGeom>
            <a:noFill/>
            <a:ln w="9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4" name="Google Shape;7850;p48">
              <a:extLst>
                <a:ext uri="{FF2B5EF4-FFF2-40B4-BE49-F238E27FC236}">
                  <a16:creationId xmlns:a16="http://schemas.microsoft.com/office/drawing/2014/main" id="{04BB5732-6BAE-086F-66EF-9308D9704CFC}"/>
                </a:ext>
              </a:extLst>
            </p:cNvPr>
            <p:cNvSpPr/>
            <p:nvPr/>
          </p:nvSpPr>
          <p:spPr>
            <a:xfrm>
              <a:off x="1402700" y="3224113"/>
              <a:ext cx="177225" cy="134125"/>
            </a:xfrm>
            <a:custGeom>
              <a:avLst/>
              <a:gdLst/>
              <a:ahLst/>
              <a:cxnLst/>
              <a:rect l="l" t="t" r="r" b="b"/>
              <a:pathLst>
                <a:path w="7089" h="5365" fill="none" extrusionOk="0">
                  <a:moveTo>
                    <a:pt x="1" y="2970"/>
                  </a:moveTo>
                  <a:cubicBezTo>
                    <a:pt x="576" y="1246"/>
                    <a:pt x="3065" y="1"/>
                    <a:pt x="3160" y="1055"/>
                  </a:cubicBezTo>
                  <a:cubicBezTo>
                    <a:pt x="3257" y="2108"/>
                    <a:pt x="1246" y="5364"/>
                    <a:pt x="3065" y="5077"/>
                  </a:cubicBezTo>
                  <a:cubicBezTo>
                    <a:pt x="4884" y="4791"/>
                    <a:pt x="7088" y="2397"/>
                    <a:pt x="7088" y="2397"/>
                  </a:cubicBezTo>
                </a:path>
              </a:pathLst>
            </a:custGeom>
            <a:noFill/>
            <a:ln w="9175" cap="flat" cmpd="sng">
              <a:solidFill>
                <a:srgbClr val="445DCF"/>
              </a:solidFill>
              <a:prstDash val="solid"/>
              <a:miter lim="163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5" name="Google Shape;7851;p48">
              <a:extLst>
                <a:ext uri="{FF2B5EF4-FFF2-40B4-BE49-F238E27FC236}">
                  <a16:creationId xmlns:a16="http://schemas.microsoft.com/office/drawing/2014/main" id="{3C778F9D-653D-F8F7-44BE-5F5598C724B0}"/>
                </a:ext>
              </a:extLst>
            </p:cNvPr>
            <p:cNvSpPr/>
            <p:nvPr/>
          </p:nvSpPr>
          <p:spPr>
            <a:xfrm>
              <a:off x="776450" y="4261413"/>
              <a:ext cx="483425" cy="151900"/>
            </a:xfrm>
            <a:custGeom>
              <a:avLst/>
              <a:gdLst/>
              <a:ahLst/>
              <a:cxnLst/>
              <a:rect l="l" t="t" r="r" b="b"/>
              <a:pathLst>
                <a:path w="19337" h="6076" extrusionOk="0">
                  <a:moveTo>
                    <a:pt x="10021" y="1"/>
                  </a:moveTo>
                  <a:lnTo>
                    <a:pt x="1" y="2195"/>
                  </a:lnTo>
                  <a:lnTo>
                    <a:pt x="9533" y="6075"/>
                  </a:lnTo>
                  <a:lnTo>
                    <a:pt x="19337" y="3342"/>
                  </a:lnTo>
                  <a:lnTo>
                    <a:pt x="10021" y="1"/>
                  </a:lnTo>
                  <a:close/>
                </a:path>
              </a:pathLst>
            </a:custGeom>
            <a:solidFill>
              <a:srgbClr val="6A97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6" name="Google Shape;7852;p48">
              <a:extLst>
                <a:ext uri="{FF2B5EF4-FFF2-40B4-BE49-F238E27FC236}">
                  <a16:creationId xmlns:a16="http://schemas.microsoft.com/office/drawing/2014/main" id="{E82176A4-2131-6E17-C221-F1C5F838176B}"/>
                </a:ext>
              </a:extLst>
            </p:cNvPr>
            <p:cNvSpPr/>
            <p:nvPr/>
          </p:nvSpPr>
          <p:spPr>
            <a:xfrm>
              <a:off x="786425" y="4250363"/>
              <a:ext cx="474275" cy="150125"/>
            </a:xfrm>
            <a:custGeom>
              <a:avLst/>
              <a:gdLst/>
              <a:ahLst/>
              <a:cxnLst/>
              <a:rect l="l" t="t" r="r" b="b"/>
              <a:pathLst>
                <a:path w="18971" h="6005" fill="none" extrusionOk="0">
                  <a:moveTo>
                    <a:pt x="0" y="2196"/>
                  </a:moveTo>
                  <a:lnTo>
                    <a:pt x="10020" y="0"/>
                  </a:lnTo>
                  <a:lnTo>
                    <a:pt x="18971" y="3401"/>
                  </a:lnTo>
                  <a:lnTo>
                    <a:pt x="9753" y="6004"/>
                  </a:lnTo>
                  <a:close/>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7" name="Google Shape;7853;p48">
              <a:extLst>
                <a:ext uri="{FF2B5EF4-FFF2-40B4-BE49-F238E27FC236}">
                  <a16:creationId xmlns:a16="http://schemas.microsoft.com/office/drawing/2014/main" id="{BDA5C12E-7442-CD68-B8EC-C0F5B5CA4FC8}"/>
                </a:ext>
              </a:extLst>
            </p:cNvPr>
            <p:cNvSpPr/>
            <p:nvPr/>
          </p:nvSpPr>
          <p:spPr>
            <a:xfrm>
              <a:off x="877200" y="4281988"/>
              <a:ext cx="166800" cy="38850"/>
            </a:xfrm>
            <a:custGeom>
              <a:avLst/>
              <a:gdLst/>
              <a:ahLst/>
              <a:cxnLst/>
              <a:rect l="l" t="t" r="r" b="b"/>
              <a:pathLst>
                <a:path w="6672" h="1554" fill="none" extrusionOk="0">
                  <a:moveTo>
                    <a:pt x="181" y="1554"/>
                  </a:moveTo>
                  <a:cubicBezTo>
                    <a:pt x="0" y="1415"/>
                    <a:pt x="571" y="1175"/>
                    <a:pt x="998" y="1259"/>
                  </a:cubicBezTo>
                  <a:cubicBezTo>
                    <a:pt x="1428" y="1341"/>
                    <a:pt x="2873" y="972"/>
                    <a:pt x="3202" y="875"/>
                  </a:cubicBezTo>
                  <a:cubicBezTo>
                    <a:pt x="3532" y="779"/>
                    <a:pt x="6671" y="0"/>
                    <a:pt x="6671" y="0"/>
                  </a:cubicBezTo>
                </a:path>
              </a:pathLst>
            </a:custGeom>
            <a:noFill/>
            <a:ln w="9175" cap="rnd" cmpd="sng">
              <a:solidFill>
                <a:srgbClr val="4A6DD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8" name="Google Shape;7854;p48">
              <a:extLst>
                <a:ext uri="{FF2B5EF4-FFF2-40B4-BE49-F238E27FC236}">
                  <a16:creationId xmlns:a16="http://schemas.microsoft.com/office/drawing/2014/main" id="{45C6CFCC-5162-9EA3-8D62-34EFE67F1CAB}"/>
                </a:ext>
              </a:extLst>
            </p:cNvPr>
            <p:cNvSpPr/>
            <p:nvPr/>
          </p:nvSpPr>
          <p:spPr>
            <a:xfrm>
              <a:off x="907050" y="4296488"/>
              <a:ext cx="142475" cy="36275"/>
            </a:xfrm>
            <a:custGeom>
              <a:avLst/>
              <a:gdLst/>
              <a:ahLst/>
              <a:cxnLst/>
              <a:rect l="l" t="t" r="r" b="b"/>
              <a:pathLst>
                <a:path w="5699" h="1451" fill="none" extrusionOk="0">
                  <a:moveTo>
                    <a:pt x="1" y="1451"/>
                  </a:moveTo>
                  <a:cubicBezTo>
                    <a:pt x="1" y="1451"/>
                    <a:pt x="3072" y="836"/>
                    <a:pt x="5699" y="1"/>
                  </a:cubicBez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9" name="Google Shape;7855;p48">
              <a:extLst>
                <a:ext uri="{FF2B5EF4-FFF2-40B4-BE49-F238E27FC236}">
                  <a16:creationId xmlns:a16="http://schemas.microsoft.com/office/drawing/2014/main" id="{758D192D-A095-654A-43DF-5C016DD1DE70}"/>
                </a:ext>
              </a:extLst>
            </p:cNvPr>
            <p:cNvSpPr/>
            <p:nvPr/>
          </p:nvSpPr>
          <p:spPr>
            <a:xfrm>
              <a:off x="947300" y="4306288"/>
              <a:ext cx="143200" cy="40150"/>
            </a:xfrm>
            <a:custGeom>
              <a:avLst/>
              <a:gdLst/>
              <a:ahLst/>
              <a:cxnLst/>
              <a:rect l="l" t="t" r="r" b="b"/>
              <a:pathLst>
                <a:path w="5728" h="1606" fill="none" extrusionOk="0">
                  <a:moveTo>
                    <a:pt x="0" y="1606"/>
                  </a:moveTo>
                  <a:cubicBezTo>
                    <a:pt x="0" y="1606"/>
                    <a:pt x="4482" y="711"/>
                    <a:pt x="5727" y="0"/>
                  </a:cubicBez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0" name="Google Shape;7856;p48">
              <a:extLst>
                <a:ext uri="{FF2B5EF4-FFF2-40B4-BE49-F238E27FC236}">
                  <a16:creationId xmlns:a16="http://schemas.microsoft.com/office/drawing/2014/main" id="{4857C04C-AF09-4CA5-20F7-A93E1F0EEBC3}"/>
                </a:ext>
              </a:extLst>
            </p:cNvPr>
            <p:cNvSpPr/>
            <p:nvPr/>
          </p:nvSpPr>
          <p:spPr>
            <a:xfrm>
              <a:off x="1044100" y="4315138"/>
              <a:ext cx="82000" cy="27450"/>
            </a:xfrm>
            <a:custGeom>
              <a:avLst/>
              <a:gdLst/>
              <a:ahLst/>
              <a:cxnLst/>
              <a:rect l="l" t="t" r="r" b="b"/>
              <a:pathLst>
                <a:path w="3280" h="1098" fill="none" extrusionOk="0">
                  <a:moveTo>
                    <a:pt x="0" y="1098"/>
                  </a:moveTo>
                  <a:cubicBezTo>
                    <a:pt x="0" y="1098"/>
                    <a:pt x="2830" y="390"/>
                    <a:pt x="3279" y="0"/>
                  </a:cubicBez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1" name="Google Shape;7857;p48">
              <a:extLst>
                <a:ext uri="{FF2B5EF4-FFF2-40B4-BE49-F238E27FC236}">
                  <a16:creationId xmlns:a16="http://schemas.microsoft.com/office/drawing/2014/main" id="{9550C030-C9BC-6526-84B6-8E4F1CA47E03}"/>
                </a:ext>
              </a:extLst>
            </p:cNvPr>
            <p:cNvSpPr/>
            <p:nvPr/>
          </p:nvSpPr>
          <p:spPr>
            <a:xfrm>
              <a:off x="983550" y="4347338"/>
              <a:ext cx="41475" cy="9925"/>
            </a:xfrm>
            <a:custGeom>
              <a:avLst/>
              <a:gdLst/>
              <a:ahLst/>
              <a:cxnLst/>
              <a:rect l="l" t="t" r="r" b="b"/>
              <a:pathLst>
                <a:path w="1659" h="397" fill="none" extrusionOk="0">
                  <a:moveTo>
                    <a:pt x="0" y="397"/>
                  </a:moveTo>
                  <a:cubicBezTo>
                    <a:pt x="0" y="397"/>
                    <a:pt x="769" y="274"/>
                    <a:pt x="1659" y="0"/>
                  </a:cubicBez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2" name="Google Shape;7858;p48">
              <a:extLst>
                <a:ext uri="{FF2B5EF4-FFF2-40B4-BE49-F238E27FC236}">
                  <a16:creationId xmlns:a16="http://schemas.microsoft.com/office/drawing/2014/main" id="{E7931BE5-930B-2796-28C5-92147F61CBBF}"/>
                </a:ext>
              </a:extLst>
            </p:cNvPr>
            <p:cNvSpPr/>
            <p:nvPr/>
          </p:nvSpPr>
          <p:spPr>
            <a:xfrm>
              <a:off x="1020825" y="4323563"/>
              <a:ext cx="140875" cy="44200"/>
            </a:xfrm>
            <a:custGeom>
              <a:avLst/>
              <a:gdLst/>
              <a:ahLst/>
              <a:cxnLst/>
              <a:rect l="l" t="t" r="r" b="b"/>
              <a:pathLst>
                <a:path w="5635" h="1768" fill="none" extrusionOk="0">
                  <a:moveTo>
                    <a:pt x="1" y="1767"/>
                  </a:moveTo>
                  <a:cubicBezTo>
                    <a:pt x="1" y="1767"/>
                    <a:pt x="3458" y="1048"/>
                    <a:pt x="5634" y="1"/>
                  </a:cubicBez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3" name="Google Shape;7859;p48">
              <a:extLst>
                <a:ext uri="{FF2B5EF4-FFF2-40B4-BE49-F238E27FC236}">
                  <a16:creationId xmlns:a16="http://schemas.microsoft.com/office/drawing/2014/main" id="{A1C121A7-7670-A368-D9E0-E27CB70370EC}"/>
                </a:ext>
              </a:extLst>
            </p:cNvPr>
            <p:cNvSpPr/>
            <p:nvPr/>
          </p:nvSpPr>
          <p:spPr>
            <a:xfrm>
              <a:off x="1087600" y="4331238"/>
              <a:ext cx="116275" cy="35450"/>
            </a:xfrm>
            <a:custGeom>
              <a:avLst/>
              <a:gdLst/>
              <a:ahLst/>
              <a:cxnLst/>
              <a:rect l="l" t="t" r="r" b="b"/>
              <a:pathLst>
                <a:path w="4651" h="1418" fill="none" extrusionOk="0">
                  <a:moveTo>
                    <a:pt x="0" y="1418"/>
                  </a:moveTo>
                  <a:cubicBezTo>
                    <a:pt x="0" y="1418"/>
                    <a:pt x="3579" y="536"/>
                    <a:pt x="4651" y="0"/>
                  </a:cubicBez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4" name="Google Shape;7860;p48">
              <a:extLst>
                <a:ext uri="{FF2B5EF4-FFF2-40B4-BE49-F238E27FC236}">
                  <a16:creationId xmlns:a16="http://schemas.microsoft.com/office/drawing/2014/main" id="{A2257210-6FB7-B6F0-5EAD-F1C3C463EC7B}"/>
                </a:ext>
              </a:extLst>
            </p:cNvPr>
            <p:cNvSpPr/>
            <p:nvPr/>
          </p:nvSpPr>
          <p:spPr>
            <a:xfrm>
              <a:off x="2302500" y="4257763"/>
              <a:ext cx="1587625" cy="25"/>
            </a:xfrm>
            <a:custGeom>
              <a:avLst/>
              <a:gdLst/>
              <a:ahLst/>
              <a:cxnLst/>
              <a:rect l="l" t="t" r="r" b="b"/>
              <a:pathLst>
                <a:path w="63505" h="1" fill="none" extrusionOk="0">
                  <a:moveTo>
                    <a:pt x="0" y="1"/>
                  </a:moveTo>
                  <a:lnTo>
                    <a:pt x="63504" y="1"/>
                  </a:ln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5" name="Google Shape;7861;p48">
              <a:extLst>
                <a:ext uri="{FF2B5EF4-FFF2-40B4-BE49-F238E27FC236}">
                  <a16:creationId xmlns:a16="http://schemas.microsoft.com/office/drawing/2014/main" id="{08E78BF2-64C6-0672-4E21-4C90E95FDFEE}"/>
                </a:ext>
              </a:extLst>
            </p:cNvPr>
            <p:cNvSpPr/>
            <p:nvPr/>
          </p:nvSpPr>
          <p:spPr>
            <a:xfrm>
              <a:off x="1116900" y="3755488"/>
              <a:ext cx="249875" cy="191100"/>
            </a:xfrm>
            <a:custGeom>
              <a:avLst/>
              <a:gdLst/>
              <a:ahLst/>
              <a:cxnLst/>
              <a:rect l="l" t="t" r="r" b="b"/>
              <a:pathLst>
                <a:path w="9995" h="7644" extrusionOk="0">
                  <a:moveTo>
                    <a:pt x="1658" y="1"/>
                  </a:moveTo>
                  <a:lnTo>
                    <a:pt x="0" y="7373"/>
                  </a:lnTo>
                  <a:lnTo>
                    <a:pt x="9994" y="7643"/>
                  </a:lnTo>
                  <a:lnTo>
                    <a:pt x="8079" y="42"/>
                  </a:lnTo>
                  <a:lnTo>
                    <a:pt x="1658" y="1"/>
                  </a:lnTo>
                  <a:close/>
                </a:path>
              </a:pathLst>
            </a:custGeom>
            <a:solidFill>
              <a:srgbClr val="6A97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6" name="Google Shape;7862;p48">
              <a:extLst>
                <a:ext uri="{FF2B5EF4-FFF2-40B4-BE49-F238E27FC236}">
                  <a16:creationId xmlns:a16="http://schemas.microsoft.com/office/drawing/2014/main" id="{E47A8A48-49B9-4176-22EE-C49823F2A98E}"/>
                </a:ext>
              </a:extLst>
            </p:cNvPr>
            <p:cNvSpPr/>
            <p:nvPr/>
          </p:nvSpPr>
          <p:spPr>
            <a:xfrm>
              <a:off x="1138475" y="3739063"/>
              <a:ext cx="195775" cy="192775"/>
            </a:xfrm>
            <a:custGeom>
              <a:avLst/>
              <a:gdLst/>
              <a:ahLst/>
              <a:cxnLst/>
              <a:rect l="l" t="t" r="r" b="b"/>
              <a:pathLst>
                <a:path w="7831" h="7711" fill="none" extrusionOk="0">
                  <a:moveTo>
                    <a:pt x="4545" y="7710"/>
                  </a:moveTo>
                  <a:lnTo>
                    <a:pt x="1" y="7587"/>
                  </a:lnTo>
                  <a:lnTo>
                    <a:pt x="1413" y="1"/>
                  </a:lnTo>
                  <a:lnTo>
                    <a:pt x="7516" y="166"/>
                  </a:lnTo>
                  <a:lnTo>
                    <a:pt x="7830" y="174"/>
                  </a:ln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7" name="Google Shape;7863;p48">
              <a:extLst>
                <a:ext uri="{FF2B5EF4-FFF2-40B4-BE49-F238E27FC236}">
                  <a16:creationId xmlns:a16="http://schemas.microsoft.com/office/drawing/2014/main" id="{7F55CA64-7FCC-E342-79AA-82DAF407AF07}"/>
                </a:ext>
              </a:extLst>
            </p:cNvPr>
            <p:cNvSpPr/>
            <p:nvPr/>
          </p:nvSpPr>
          <p:spPr>
            <a:xfrm>
              <a:off x="1173800" y="3739063"/>
              <a:ext cx="216725" cy="189375"/>
            </a:xfrm>
            <a:custGeom>
              <a:avLst/>
              <a:gdLst/>
              <a:ahLst/>
              <a:cxnLst/>
              <a:rect l="l" t="t" r="r" b="b"/>
              <a:pathLst>
                <a:path w="8669" h="7575" fill="none" extrusionOk="0">
                  <a:moveTo>
                    <a:pt x="2219" y="7401"/>
                  </a:moveTo>
                  <a:lnTo>
                    <a:pt x="0" y="1"/>
                  </a:lnTo>
                  <a:lnTo>
                    <a:pt x="6417" y="174"/>
                  </a:lnTo>
                  <a:lnTo>
                    <a:pt x="8669" y="7574"/>
                  </a:lnTo>
                  <a:close/>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8" name="Google Shape;7864;p48">
              <a:extLst>
                <a:ext uri="{FF2B5EF4-FFF2-40B4-BE49-F238E27FC236}">
                  <a16:creationId xmlns:a16="http://schemas.microsoft.com/office/drawing/2014/main" id="{C1684CE1-C073-A2A2-7CA6-596E4FAE58BC}"/>
                </a:ext>
              </a:extLst>
            </p:cNvPr>
            <p:cNvSpPr/>
            <p:nvPr/>
          </p:nvSpPr>
          <p:spPr>
            <a:xfrm>
              <a:off x="1173300" y="3720863"/>
              <a:ext cx="26575" cy="18225"/>
            </a:xfrm>
            <a:custGeom>
              <a:avLst/>
              <a:gdLst/>
              <a:ahLst/>
              <a:cxnLst/>
              <a:rect l="l" t="t" r="r" b="b"/>
              <a:pathLst>
                <a:path w="1063" h="729" fill="none" extrusionOk="0">
                  <a:moveTo>
                    <a:pt x="20" y="729"/>
                  </a:moveTo>
                  <a:cubicBezTo>
                    <a:pt x="1" y="653"/>
                    <a:pt x="50" y="1"/>
                    <a:pt x="528" y="12"/>
                  </a:cubicBezTo>
                  <a:cubicBezTo>
                    <a:pt x="1028" y="27"/>
                    <a:pt x="1062" y="704"/>
                    <a:pt x="1062" y="704"/>
                  </a:cubicBez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9" name="Google Shape;7865;p48">
              <a:extLst>
                <a:ext uri="{FF2B5EF4-FFF2-40B4-BE49-F238E27FC236}">
                  <a16:creationId xmlns:a16="http://schemas.microsoft.com/office/drawing/2014/main" id="{FBA15903-08B1-CABF-C202-D44B96092274}"/>
                </a:ext>
              </a:extLst>
            </p:cNvPr>
            <p:cNvSpPr/>
            <p:nvPr/>
          </p:nvSpPr>
          <p:spPr>
            <a:xfrm>
              <a:off x="1199975" y="3721563"/>
              <a:ext cx="26600" cy="18225"/>
            </a:xfrm>
            <a:custGeom>
              <a:avLst/>
              <a:gdLst/>
              <a:ahLst/>
              <a:cxnLst/>
              <a:rect l="l" t="t" r="r" b="b"/>
              <a:pathLst>
                <a:path w="1064" h="729" fill="none" extrusionOk="0">
                  <a:moveTo>
                    <a:pt x="20" y="728"/>
                  </a:moveTo>
                  <a:cubicBezTo>
                    <a:pt x="0" y="655"/>
                    <a:pt x="49" y="1"/>
                    <a:pt x="528" y="14"/>
                  </a:cubicBezTo>
                  <a:cubicBezTo>
                    <a:pt x="1028" y="29"/>
                    <a:pt x="1064" y="704"/>
                    <a:pt x="1064" y="704"/>
                  </a:cubicBez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0" name="Google Shape;7866;p48">
              <a:extLst>
                <a:ext uri="{FF2B5EF4-FFF2-40B4-BE49-F238E27FC236}">
                  <a16:creationId xmlns:a16="http://schemas.microsoft.com/office/drawing/2014/main" id="{B1796A00-258D-C820-2937-67DAB71474C2}"/>
                </a:ext>
              </a:extLst>
            </p:cNvPr>
            <p:cNvSpPr/>
            <p:nvPr/>
          </p:nvSpPr>
          <p:spPr>
            <a:xfrm>
              <a:off x="1226600" y="3722313"/>
              <a:ext cx="26575" cy="18200"/>
            </a:xfrm>
            <a:custGeom>
              <a:avLst/>
              <a:gdLst/>
              <a:ahLst/>
              <a:cxnLst/>
              <a:rect l="l" t="t" r="r" b="b"/>
              <a:pathLst>
                <a:path w="1063" h="728" fill="none" extrusionOk="0">
                  <a:moveTo>
                    <a:pt x="20" y="728"/>
                  </a:moveTo>
                  <a:cubicBezTo>
                    <a:pt x="0" y="654"/>
                    <a:pt x="50" y="0"/>
                    <a:pt x="528" y="12"/>
                  </a:cubicBezTo>
                  <a:cubicBezTo>
                    <a:pt x="1028" y="27"/>
                    <a:pt x="1062" y="703"/>
                    <a:pt x="1062" y="703"/>
                  </a:cubicBez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1" name="Google Shape;7867;p48">
              <a:extLst>
                <a:ext uri="{FF2B5EF4-FFF2-40B4-BE49-F238E27FC236}">
                  <a16:creationId xmlns:a16="http://schemas.microsoft.com/office/drawing/2014/main" id="{4A022B5A-0260-AA7A-1850-4D268C9AA65C}"/>
                </a:ext>
              </a:extLst>
            </p:cNvPr>
            <p:cNvSpPr/>
            <p:nvPr/>
          </p:nvSpPr>
          <p:spPr>
            <a:xfrm>
              <a:off x="1253225" y="3723013"/>
              <a:ext cx="26575" cy="18200"/>
            </a:xfrm>
            <a:custGeom>
              <a:avLst/>
              <a:gdLst/>
              <a:ahLst/>
              <a:cxnLst/>
              <a:rect l="l" t="t" r="r" b="b"/>
              <a:pathLst>
                <a:path w="1063" h="728" fill="none" extrusionOk="0">
                  <a:moveTo>
                    <a:pt x="20" y="728"/>
                  </a:moveTo>
                  <a:cubicBezTo>
                    <a:pt x="1" y="654"/>
                    <a:pt x="50" y="0"/>
                    <a:pt x="528" y="13"/>
                  </a:cubicBezTo>
                  <a:cubicBezTo>
                    <a:pt x="1028" y="28"/>
                    <a:pt x="1062" y="703"/>
                    <a:pt x="1062" y="703"/>
                  </a:cubicBez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2" name="Google Shape;7868;p48">
              <a:extLst>
                <a:ext uri="{FF2B5EF4-FFF2-40B4-BE49-F238E27FC236}">
                  <a16:creationId xmlns:a16="http://schemas.microsoft.com/office/drawing/2014/main" id="{0C0CE3D5-D581-9978-3B4A-172FF1FEAA11}"/>
                </a:ext>
              </a:extLst>
            </p:cNvPr>
            <p:cNvSpPr/>
            <p:nvPr/>
          </p:nvSpPr>
          <p:spPr>
            <a:xfrm>
              <a:off x="1279850" y="3723738"/>
              <a:ext cx="26575" cy="18225"/>
            </a:xfrm>
            <a:custGeom>
              <a:avLst/>
              <a:gdLst/>
              <a:ahLst/>
              <a:cxnLst/>
              <a:rect l="l" t="t" r="r" b="b"/>
              <a:pathLst>
                <a:path w="1063" h="729" fill="none" extrusionOk="0">
                  <a:moveTo>
                    <a:pt x="20" y="728"/>
                  </a:moveTo>
                  <a:cubicBezTo>
                    <a:pt x="1" y="655"/>
                    <a:pt x="50" y="1"/>
                    <a:pt x="528" y="12"/>
                  </a:cubicBezTo>
                  <a:cubicBezTo>
                    <a:pt x="1028" y="27"/>
                    <a:pt x="1062" y="704"/>
                    <a:pt x="1062" y="704"/>
                  </a:cubicBez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3" name="Google Shape;7869;p48">
              <a:extLst>
                <a:ext uri="{FF2B5EF4-FFF2-40B4-BE49-F238E27FC236}">
                  <a16:creationId xmlns:a16="http://schemas.microsoft.com/office/drawing/2014/main" id="{FFD12993-17C2-A80D-F1DC-17339A43DF9E}"/>
                </a:ext>
              </a:extLst>
            </p:cNvPr>
            <p:cNvSpPr/>
            <p:nvPr/>
          </p:nvSpPr>
          <p:spPr>
            <a:xfrm>
              <a:off x="1306475" y="3724438"/>
              <a:ext cx="26575" cy="18225"/>
            </a:xfrm>
            <a:custGeom>
              <a:avLst/>
              <a:gdLst/>
              <a:ahLst/>
              <a:cxnLst/>
              <a:rect l="l" t="t" r="r" b="b"/>
              <a:pathLst>
                <a:path w="1063" h="729" fill="none" extrusionOk="0">
                  <a:moveTo>
                    <a:pt x="20" y="728"/>
                  </a:moveTo>
                  <a:cubicBezTo>
                    <a:pt x="1" y="654"/>
                    <a:pt x="50" y="1"/>
                    <a:pt x="528" y="14"/>
                  </a:cubicBezTo>
                  <a:cubicBezTo>
                    <a:pt x="1028" y="28"/>
                    <a:pt x="1063" y="704"/>
                    <a:pt x="1063" y="704"/>
                  </a:cubicBez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4" name="Google Shape;7870;p48">
              <a:extLst>
                <a:ext uri="{FF2B5EF4-FFF2-40B4-BE49-F238E27FC236}">
                  <a16:creationId xmlns:a16="http://schemas.microsoft.com/office/drawing/2014/main" id="{92DC9A01-880F-F88C-64D9-D6536D0C1F8B}"/>
                </a:ext>
              </a:extLst>
            </p:cNvPr>
            <p:cNvSpPr/>
            <p:nvPr/>
          </p:nvSpPr>
          <p:spPr>
            <a:xfrm>
              <a:off x="1950750" y="3347263"/>
              <a:ext cx="94550" cy="93025"/>
            </a:xfrm>
            <a:custGeom>
              <a:avLst/>
              <a:gdLst/>
              <a:ahLst/>
              <a:cxnLst/>
              <a:rect l="l" t="t" r="r" b="b"/>
              <a:pathLst>
                <a:path w="3782" h="3721" fill="none" extrusionOk="0">
                  <a:moveTo>
                    <a:pt x="1222" y="1"/>
                  </a:moveTo>
                  <a:lnTo>
                    <a:pt x="1" y="2622"/>
                  </a:lnTo>
                  <a:lnTo>
                    <a:pt x="2531" y="3720"/>
                  </a:lnTo>
                  <a:lnTo>
                    <a:pt x="3781" y="1036"/>
                  </a:lnTo>
                  <a:close/>
                </a:path>
              </a:pathLst>
            </a:custGeom>
            <a:noFill/>
            <a:ln w="9175" cap="flat" cmpd="sng">
              <a:solidFill>
                <a:srgbClr val="445DCF"/>
              </a:solidFill>
              <a:prstDash val="solid"/>
              <a:miter lim="163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5" name="Google Shape;7871;p48">
              <a:extLst>
                <a:ext uri="{FF2B5EF4-FFF2-40B4-BE49-F238E27FC236}">
                  <a16:creationId xmlns:a16="http://schemas.microsoft.com/office/drawing/2014/main" id="{E68FC580-2822-12BC-6322-E12F5D68EF1C}"/>
                </a:ext>
              </a:extLst>
            </p:cNvPr>
            <p:cNvSpPr/>
            <p:nvPr/>
          </p:nvSpPr>
          <p:spPr>
            <a:xfrm>
              <a:off x="1981275" y="3332188"/>
              <a:ext cx="91250" cy="108100"/>
            </a:xfrm>
            <a:custGeom>
              <a:avLst/>
              <a:gdLst/>
              <a:ahLst/>
              <a:cxnLst/>
              <a:rect l="l" t="t" r="r" b="b"/>
              <a:pathLst>
                <a:path w="3650" h="4324" fill="none" extrusionOk="0">
                  <a:moveTo>
                    <a:pt x="1" y="604"/>
                  </a:moveTo>
                  <a:lnTo>
                    <a:pt x="1418" y="1"/>
                  </a:lnTo>
                  <a:lnTo>
                    <a:pt x="3650" y="935"/>
                  </a:lnTo>
                  <a:lnTo>
                    <a:pt x="2396" y="3470"/>
                  </a:lnTo>
                  <a:lnTo>
                    <a:pt x="1310" y="4323"/>
                  </a:lnTo>
                </a:path>
              </a:pathLst>
            </a:custGeom>
            <a:noFill/>
            <a:ln w="9175" cap="flat" cmpd="sng">
              <a:solidFill>
                <a:srgbClr val="445DCF"/>
              </a:solidFill>
              <a:prstDash val="solid"/>
              <a:miter lim="163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6" name="Google Shape;7872;p48">
              <a:extLst>
                <a:ext uri="{FF2B5EF4-FFF2-40B4-BE49-F238E27FC236}">
                  <a16:creationId xmlns:a16="http://schemas.microsoft.com/office/drawing/2014/main" id="{C2898573-5AB8-C24D-355E-C8EC17154A62}"/>
                </a:ext>
              </a:extLst>
            </p:cNvPr>
            <p:cNvSpPr/>
            <p:nvPr/>
          </p:nvSpPr>
          <p:spPr>
            <a:xfrm>
              <a:off x="2045275" y="3355538"/>
              <a:ext cx="27250" cy="17650"/>
            </a:xfrm>
            <a:custGeom>
              <a:avLst/>
              <a:gdLst/>
              <a:ahLst/>
              <a:cxnLst/>
              <a:rect l="l" t="t" r="r" b="b"/>
              <a:pathLst>
                <a:path w="1090" h="706" fill="none" extrusionOk="0">
                  <a:moveTo>
                    <a:pt x="0" y="705"/>
                  </a:moveTo>
                  <a:lnTo>
                    <a:pt x="1090" y="1"/>
                  </a:lnTo>
                </a:path>
              </a:pathLst>
            </a:custGeom>
            <a:noFill/>
            <a:ln w="9175" cap="flat" cmpd="sng">
              <a:solidFill>
                <a:srgbClr val="445DCF"/>
              </a:solidFill>
              <a:prstDash val="solid"/>
              <a:miter lim="163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7" name="Google Shape;7873;p48">
              <a:extLst>
                <a:ext uri="{FF2B5EF4-FFF2-40B4-BE49-F238E27FC236}">
                  <a16:creationId xmlns:a16="http://schemas.microsoft.com/office/drawing/2014/main" id="{D9358AA5-8ADB-6C72-21CD-60D49532AF86}"/>
                </a:ext>
              </a:extLst>
            </p:cNvPr>
            <p:cNvSpPr/>
            <p:nvPr/>
          </p:nvSpPr>
          <p:spPr>
            <a:xfrm>
              <a:off x="1008800" y="4257063"/>
              <a:ext cx="1127175" cy="80650"/>
            </a:xfrm>
            <a:custGeom>
              <a:avLst/>
              <a:gdLst/>
              <a:ahLst/>
              <a:cxnLst/>
              <a:rect l="l" t="t" r="r" b="b"/>
              <a:pathLst>
                <a:path w="45087" h="3226" extrusionOk="0">
                  <a:moveTo>
                    <a:pt x="22726" y="0"/>
                  </a:moveTo>
                  <a:cubicBezTo>
                    <a:pt x="13665" y="0"/>
                    <a:pt x="1" y="2066"/>
                    <a:pt x="2310" y="2518"/>
                  </a:cubicBezTo>
                  <a:cubicBezTo>
                    <a:pt x="4896" y="3025"/>
                    <a:pt x="8849" y="3226"/>
                    <a:pt x="13327" y="3226"/>
                  </a:cubicBezTo>
                  <a:cubicBezTo>
                    <a:pt x="26791" y="3226"/>
                    <a:pt x="45001" y="1407"/>
                    <a:pt x="45058" y="603"/>
                  </a:cubicBezTo>
                  <a:cubicBezTo>
                    <a:pt x="45086" y="191"/>
                    <a:pt x="42594" y="64"/>
                    <a:pt x="39511" y="64"/>
                  </a:cubicBezTo>
                  <a:cubicBezTo>
                    <a:pt x="34561" y="64"/>
                    <a:pt x="28089" y="391"/>
                    <a:pt x="28089" y="391"/>
                  </a:cubicBezTo>
                  <a:cubicBezTo>
                    <a:pt x="26735" y="115"/>
                    <a:pt x="24858" y="0"/>
                    <a:pt x="22726" y="0"/>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8" name="Google Shape;7874;p48">
              <a:extLst>
                <a:ext uri="{FF2B5EF4-FFF2-40B4-BE49-F238E27FC236}">
                  <a16:creationId xmlns:a16="http://schemas.microsoft.com/office/drawing/2014/main" id="{1C64C2A6-1065-325B-5778-01C513B06B70}"/>
                </a:ext>
              </a:extLst>
            </p:cNvPr>
            <p:cNvSpPr/>
            <p:nvPr/>
          </p:nvSpPr>
          <p:spPr>
            <a:xfrm>
              <a:off x="2318950" y="3951913"/>
              <a:ext cx="700975" cy="347075"/>
            </a:xfrm>
            <a:custGeom>
              <a:avLst/>
              <a:gdLst/>
              <a:ahLst/>
              <a:cxnLst/>
              <a:rect l="l" t="t" r="r" b="b"/>
              <a:pathLst>
                <a:path w="28039" h="13883" extrusionOk="0">
                  <a:moveTo>
                    <a:pt x="10346" y="0"/>
                  </a:moveTo>
                  <a:cubicBezTo>
                    <a:pt x="10174" y="0"/>
                    <a:pt x="10013" y="3"/>
                    <a:pt x="9865" y="9"/>
                  </a:cubicBezTo>
                  <a:cubicBezTo>
                    <a:pt x="830" y="365"/>
                    <a:pt x="2421" y="5299"/>
                    <a:pt x="2426" y="5299"/>
                  </a:cubicBezTo>
                  <a:cubicBezTo>
                    <a:pt x="2426" y="5299"/>
                    <a:pt x="2426" y="5299"/>
                    <a:pt x="2426" y="5299"/>
                  </a:cubicBezTo>
                  <a:lnTo>
                    <a:pt x="2426" y="5299"/>
                  </a:lnTo>
                  <a:lnTo>
                    <a:pt x="1307" y="6434"/>
                  </a:lnTo>
                  <a:cubicBezTo>
                    <a:pt x="1" y="8061"/>
                    <a:pt x="904" y="11771"/>
                    <a:pt x="904" y="11771"/>
                  </a:cubicBezTo>
                  <a:cubicBezTo>
                    <a:pt x="904" y="11771"/>
                    <a:pt x="13231" y="13597"/>
                    <a:pt x="18655" y="13864"/>
                  </a:cubicBezTo>
                  <a:cubicBezTo>
                    <a:pt x="18907" y="13876"/>
                    <a:pt x="19155" y="13882"/>
                    <a:pt x="19399" y="13882"/>
                  </a:cubicBezTo>
                  <a:cubicBezTo>
                    <a:pt x="24408" y="13882"/>
                    <a:pt x="27733" y="11406"/>
                    <a:pt x="27733" y="11406"/>
                  </a:cubicBezTo>
                  <a:lnTo>
                    <a:pt x="27684" y="9513"/>
                  </a:lnTo>
                  <a:lnTo>
                    <a:pt x="25718" y="8758"/>
                  </a:lnTo>
                  <a:lnTo>
                    <a:pt x="27766" y="7778"/>
                  </a:lnTo>
                  <a:cubicBezTo>
                    <a:pt x="28038" y="6351"/>
                    <a:pt x="21051" y="3257"/>
                    <a:pt x="21051" y="3257"/>
                  </a:cubicBezTo>
                  <a:cubicBezTo>
                    <a:pt x="20420" y="2187"/>
                    <a:pt x="18468" y="2084"/>
                    <a:pt x="18468" y="2084"/>
                  </a:cubicBezTo>
                  <a:cubicBezTo>
                    <a:pt x="16522" y="496"/>
                    <a:pt x="12532" y="0"/>
                    <a:pt x="10346" y="0"/>
                  </a:cubicBezTo>
                  <a:close/>
                </a:path>
              </a:pathLst>
            </a:custGeom>
            <a:solidFill>
              <a:srgbClr val="7895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9" name="Google Shape;7875;p48">
              <a:extLst>
                <a:ext uri="{FF2B5EF4-FFF2-40B4-BE49-F238E27FC236}">
                  <a16:creationId xmlns:a16="http://schemas.microsoft.com/office/drawing/2014/main" id="{90D0455C-23FC-2736-06EE-BC04916500F2}"/>
                </a:ext>
              </a:extLst>
            </p:cNvPr>
            <p:cNvSpPr/>
            <p:nvPr/>
          </p:nvSpPr>
          <p:spPr>
            <a:xfrm>
              <a:off x="2575075" y="4149613"/>
              <a:ext cx="465000" cy="132900"/>
            </a:xfrm>
            <a:custGeom>
              <a:avLst/>
              <a:gdLst/>
              <a:ahLst/>
              <a:cxnLst/>
              <a:rect l="l" t="t" r="r" b="b"/>
              <a:pathLst>
                <a:path w="18600" h="5316" fill="none" extrusionOk="0">
                  <a:moveTo>
                    <a:pt x="2421" y="1"/>
                  </a:moveTo>
                  <a:lnTo>
                    <a:pt x="94" y="630"/>
                  </a:lnTo>
                  <a:lnTo>
                    <a:pt x="1" y="2792"/>
                  </a:lnTo>
                  <a:lnTo>
                    <a:pt x="11379" y="5315"/>
                  </a:lnTo>
                  <a:lnTo>
                    <a:pt x="18565" y="3599"/>
                  </a:lnTo>
                  <a:lnTo>
                    <a:pt x="18599" y="1518"/>
                  </a:ln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0" name="Google Shape;7876;p48">
              <a:extLst>
                <a:ext uri="{FF2B5EF4-FFF2-40B4-BE49-F238E27FC236}">
                  <a16:creationId xmlns:a16="http://schemas.microsoft.com/office/drawing/2014/main" id="{A459F8ED-A7DC-B1C3-2C1E-D4D035338710}"/>
                </a:ext>
              </a:extLst>
            </p:cNvPr>
            <p:cNvSpPr/>
            <p:nvPr/>
          </p:nvSpPr>
          <p:spPr>
            <a:xfrm>
              <a:off x="2615850" y="4163763"/>
              <a:ext cx="424225" cy="67825"/>
            </a:xfrm>
            <a:custGeom>
              <a:avLst/>
              <a:gdLst/>
              <a:ahLst/>
              <a:cxnLst/>
              <a:rect l="l" t="t" r="r" b="b"/>
              <a:pathLst>
                <a:path w="16969" h="2713" fill="none" extrusionOk="0">
                  <a:moveTo>
                    <a:pt x="0" y="661"/>
                  </a:moveTo>
                  <a:lnTo>
                    <a:pt x="9709" y="2712"/>
                  </a:lnTo>
                  <a:lnTo>
                    <a:pt x="16968" y="952"/>
                  </a:lnTo>
                  <a:lnTo>
                    <a:pt x="14964" y="0"/>
                  </a:ln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1" name="Google Shape;7877;p48">
              <a:extLst>
                <a:ext uri="{FF2B5EF4-FFF2-40B4-BE49-F238E27FC236}">
                  <a16:creationId xmlns:a16="http://schemas.microsoft.com/office/drawing/2014/main" id="{17C75DBB-96F5-4EA9-5897-19F1DE29AA0F}"/>
                </a:ext>
              </a:extLst>
            </p:cNvPr>
            <p:cNvSpPr/>
            <p:nvPr/>
          </p:nvSpPr>
          <p:spPr>
            <a:xfrm>
              <a:off x="2364925" y="3940113"/>
              <a:ext cx="681075" cy="362350"/>
            </a:xfrm>
            <a:custGeom>
              <a:avLst/>
              <a:gdLst/>
              <a:ahLst/>
              <a:cxnLst/>
              <a:rect l="l" t="t" r="r" b="b"/>
              <a:pathLst>
                <a:path w="27243" h="14494" fill="none" extrusionOk="0">
                  <a:moveTo>
                    <a:pt x="8438" y="10721"/>
                  </a:moveTo>
                  <a:cubicBezTo>
                    <a:pt x="8438" y="10721"/>
                    <a:pt x="7781" y="10206"/>
                    <a:pt x="8036" y="8820"/>
                  </a:cubicBezTo>
                  <a:cubicBezTo>
                    <a:pt x="8279" y="7519"/>
                    <a:pt x="9929" y="7916"/>
                    <a:pt x="9929" y="7916"/>
                  </a:cubicBezTo>
                  <a:cubicBezTo>
                    <a:pt x="12911" y="9163"/>
                    <a:pt x="16506" y="9969"/>
                    <a:pt x="20110" y="10051"/>
                  </a:cubicBezTo>
                  <a:cubicBezTo>
                    <a:pt x="21177" y="10075"/>
                    <a:pt x="27243" y="9005"/>
                    <a:pt x="26076" y="6983"/>
                  </a:cubicBezTo>
                  <a:cubicBezTo>
                    <a:pt x="25331" y="5692"/>
                    <a:pt x="23071" y="4448"/>
                    <a:pt x="20323" y="2955"/>
                  </a:cubicBezTo>
                  <a:cubicBezTo>
                    <a:pt x="18769" y="2112"/>
                    <a:pt x="18193" y="1808"/>
                    <a:pt x="13606" y="812"/>
                  </a:cubicBezTo>
                  <a:cubicBezTo>
                    <a:pt x="9873" y="1"/>
                    <a:pt x="4628" y="1533"/>
                    <a:pt x="3030" y="2747"/>
                  </a:cubicBezTo>
                  <a:cubicBezTo>
                    <a:pt x="1857" y="3640"/>
                    <a:pt x="1187" y="4661"/>
                    <a:pt x="1046" y="6246"/>
                  </a:cubicBezTo>
                  <a:cubicBezTo>
                    <a:pt x="1029" y="6439"/>
                    <a:pt x="209" y="7277"/>
                    <a:pt x="172" y="7793"/>
                  </a:cubicBezTo>
                  <a:cubicBezTo>
                    <a:pt x="0" y="10306"/>
                    <a:pt x="1048" y="12781"/>
                    <a:pt x="1048" y="12781"/>
                  </a:cubicBezTo>
                  <a:cubicBezTo>
                    <a:pt x="1048" y="12781"/>
                    <a:pt x="7019" y="13305"/>
                    <a:pt x="8743" y="13459"/>
                  </a:cubicBezTo>
                  <a:cubicBezTo>
                    <a:pt x="8743" y="13459"/>
                    <a:pt x="16148" y="14480"/>
                    <a:pt x="17676" y="14487"/>
                  </a:cubicBezTo>
                  <a:cubicBezTo>
                    <a:pt x="19204" y="14493"/>
                    <a:pt x="24380" y="13405"/>
                    <a:pt x="25355" y="12419"/>
                  </a:cubicBez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2" name="Google Shape;7878;p48">
              <a:extLst>
                <a:ext uri="{FF2B5EF4-FFF2-40B4-BE49-F238E27FC236}">
                  <a16:creationId xmlns:a16="http://schemas.microsoft.com/office/drawing/2014/main" id="{8AC07C36-C5EB-8BBB-CD72-451249656A0F}"/>
                </a:ext>
              </a:extLst>
            </p:cNvPr>
            <p:cNvSpPr/>
            <p:nvPr/>
          </p:nvSpPr>
          <p:spPr>
            <a:xfrm>
              <a:off x="2479025" y="4014688"/>
              <a:ext cx="389975" cy="79875"/>
            </a:xfrm>
            <a:custGeom>
              <a:avLst/>
              <a:gdLst/>
              <a:ahLst/>
              <a:cxnLst/>
              <a:rect l="l" t="t" r="r" b="b"/>
              <a:pathLst>
                <a:path w="15599" h="3195" fill="none" extrusionOk="0">
                  <a:moveTo>
                    <a:pt x="0" y="589"/>
                  </a:moveTo>
                  <a:cubicBezTo>
                    <a:pt x="0" y="589"/>
                    <a:pt x="4446" y="892"/>
                    <a:pt x="7267" y="3194"/>
                  </a:cubicBezTo>
                  <a:cubicBezTo>
                    <a:pt x="7267" y="3194"/>
                    <a:pt x="12919" y="0"/>
                    <a:pt x="15598" y="130"/>
                  </a:cubicBez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3" name="Google Shape;7879;p48">
              <a:extLst>
                <a:ext uri="{FF2B5EF4-FFF2-40B4-BE49-F238E27FC236}">
                  <a16:creationId xmlns:a16="http://schemas.microsoft.com/office/drawing/2014/main" id="{828EE830-52A8-65C9-7386-5BFF58A00541}"/>
                </a:ext>
              </a:extLst>
            </p:cNvPr>
            <p:cNvSpPr/>
            <p:nvPr/>
          </p:nvSpPr>
          <p:spPr>
            <a:xfrm>
              <a:off x="2393300" y="4109263"/>
              <a:ext cx="135100" cy="104250"/>
            </a:xfrm>
            <a:custGeom>
              <a:avLst/>
              <a:gdLst/>
              <a:ahLst/>
              <a:cxnLst/>
              <a:rect l="l" t="t" r="r" b="b"/>
              <a:pathLst>
                <a:path w="5404" h="4170" fill="none" extrusionOk="0">
                  <a:moveTo>
                    <a:pt x="5404" y="1"/>
                  </a:moveTo>
                  <a:cubicBezTo>
                    <a:pt x="5404" y="1"/>
                    <a:pt x="3809" y="1484"/>
                    <a:pt x="4633" y="4170"/>
                  </a:cubicBezTo>
                  <a:lnTo>
                    <a:pt x="1" y="3177"/>
                  </a:ln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4" name="Google Shape;7880;p48">
              <a:extLst>
                <a:ext uri="{FF2B5EF4-FFF2-40B4-BE49-F238E27FC236}">
                  <a16:creationId xmlns:a16="http://schemas.microsoft.com/office/drawing/2014/main" id="{03C2EBE0-A20D-EC4E-75E1-98E214EF8F47}"/>
                </a:ext>
              </a:extLst>
            </p:cNvPr>
            <p:cNvSpPr/>
            <p:nvPr/>
          </p:nvSpPr>
          <p:spPr>
            <a:xfrm>
              <a:off x="2676050" y="4001363"/>
              <a:ext cx="147300" cy="56975"/>
            </a:xfrm>
            <a:custGeom>
              <a:avLst/>
              <a:gdLst/>
              <a:ahLst/>
              <a:cxnLst/>
              <a:rect l="l" t="t" r="r" b="b"/>
              <a:pathLst>
                <a:path w="5892" h="2279" fill="none" extrusionOk="0">
                  <a:moveTo>
                    <a:pt x="1" y="2278"/>
                  </a:moveTo>
                  <a:cubicBezTo>
                    <a:pt x="1" y="2278"/>
                    <a:pt x="2021" y="143"/>
                    <a:pt x="5892" y="1"/>
                  </a:cubicBez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5" name="Google Shape;7881;p48">
              <a:extLst>
                <a:ext uri="{FF2B5EF4-FFF2-40B4-BE49-F238E27FC236}">
                  <a16:creationId xmlns:a16="http://schemas.microsoft.com/office/drawing/2014/main" id="{16DE7D35-286A-F2CB-606C-0EF0BFFBE21A}"/>
                </a:ext>
              </a:extLst>
            </p:cNvPr>
            <p:cNvSpPr/>
            <p:nvPr/>
          </p:nvSpPr>
          <p:spPr>
            <a:xfrm>
              <a:off x="3020700" y="4107963"/>
              <a:ext cx="34925" cy="19325"/>
            </a:xfrm>
            <a:custGeom>
              <a:avLst/>
              <a:gdLst/>
              <a:ahLst/>
              <a:cxnLst/>
              <a:rect l="l" t="t" r="r" b="b"/>
              <a:pathLst>
                <a:path w="1397" h="773" fill="none" extrusionOk="0">
                  <a:moveTo>
                    <a:pt x="1" y="772"/>
                  </a:moveTo>
                  <a:cubicBezTo>
                    <a:pt x="1" y="772"/>
                    <a:pt x="756" y="0"/>
                    <a:pt x="1076" y="258"/>
                  </a:cubicBezTo>
                  <a:cubicBezTo>
                    <a:pt x="1397" y="517"/>
                    <a:pt x="1" y="772"/>
                    <a:pt x="1" y="772"/>
                  </a:cubicBezTo>
                  <a:close/>
                </a:path>
              </a:pathLst>
            </a:custGeom>
            <a:noFill/>
            <a:ln w="9175" cap="rnd" cmpd="sng">
              <a:solidFill>
                <a:srgbClr val="4A6DD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6" name="Google Shape;7882;p48">
              <a:extLst>
                <a:ext uri="{FF2B5EF4-FFF2-40B4-BE49-F238E27FC236}">
                  <a16:creationId xmlns:a16="http://schemas.microsoft.com/office/drawing/2014/main" id="{1558083C-9259-7F2A-3295-DA619F10506B}"/>
                </a:ext>
              </a:extLst>
            </p:cNvPr>
            <p:cNvSpPr/>
            <p:nvPr/>
          </p:nvSpPr>
          <p:spPr>
            <a:xfrm>
              <a:off x="2856650" y="4231563"/>
              <a:ext cx="1950" cy="34025"/>
            </a:xfrm>
            <a:custGeom>
              <a:avLst/>
              <a:gdLst/>
              <a:ahLst/>
              <a:cxnLst/>
              <a:rect l="l" t="t" r="r" b="b"/>
              <a:pathLst>
                <a:path w="78" h="1361" fill="none" extrusionOk="0">
                  <a:moveTo>
                    <a:pt x="77" y="0"/>
                  </a:moveTo>
                  <a:lnTo>
                    <a:pt x="0" y="1360"/>
                  </a:lnTo>
                </a:path>
              </a:pathLst>
            </a:custGeom>
            <a:noFill/>
            <a:ln w="9175" cap="rnd" cmpd="sng">
              <a:solidFill>
                <a:srgbClr val="4A6DD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7" name="Google Shape;7883;p48">
              <a:extLst>
                <a:ext uri="{FF2B5EF4-FFF2-40B4-BE49-F238E27FC236}">
                  <a16:creationId xmlns:a16="http://schemas.microsoft.com/office/drawing/2014/main" id="{AFF5FB7D-C430-1948-1F97-28D3D016B6C8}"/>
                </a:ext>
              </a:extLst>
            </p:cNvPr>
            <p:cNvSpPr/>
            <p:nvPr/>
          </p:nvSpPr>
          <p:spPr>
            <a:xfrm>
              <a:off x="2908575" y="4215163"/>
              <a:ext cx="127550" cy="31775"/>
            </a:xfrm>
            <a:custGeom>
              <a:avLst/>
              <a:gdLst/>
              <a:ahLst/>
              <a:cxnLst/>
              <a:rect l="l" t="t" r="r" b="b"/>
              <a:pathLst>
                <a:path w="5102" h="1271" fill="none" extrusionOk="0">
                  <a:moveTo>
                    <a:pt x="1" y="1271"/>
                  </a:moveTo>
                  <a:lnTo>
                    <a:pt x="5102" y="1"/>
                  </a:ln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8" name="Google Shape;7884;p48">
              <a:extLst>
                <a:ext uri="{FF2B5EF4-FFF2-40B4-BE49-F238E27FC236}">
                  <a16:creationId xmlns:a16="http://schemas.microsoft.com/office/drawing/2014/main" id="{D624C63A-29BA-5961-58D4-CA858718E2F6}"/>
                </a:ext>
              </a:extLst>
            </p:cNvPr>
            <p:cNvSpPr/>
            <p:nvPr/>
          </p:nvSpPr>
          <p:spPr>
            <a:xfrm>
              <a:off x="2576425" y="4197913"/>
              <a:ext cx="162550" cy="34850"/>
            </a:xfrm>
            <a:custGeom>
              <a:avLst/>
              <a:gdLst/>
              <a:ahLst/>
              <a:cxnLst/>
              <a:rect l="l" t="t" r="r" b="b"/>
              <a:pathLst>
                <a:path w="6502" h="1394" fill="none" extrusionOk="0">
                  <a:moveTo>
                    <a:pt x="1" y="1"/>
                  </a:moveTo>
                  <a:lnTo>
                    <a:pt x="6501" y="1394"/>
                  </a:ln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9" name="Google Shape;7885;p48">
              <a:extLst>
                <a:ext uri="{FF2B5EF4-FFF2-40B4-BE49-F238E27FC236}">
                  <a16:creationId xmlns:a16="http://schemas.microsoft.com/office/drawing/2014/main" id="{0CA9CD1F-1AC6-1D59-3A7A-F5DCECFC4591}"/>
                </a:ext>
              </a:extLst>
            </p:cNvPr>
            <p:cNvSpPr/>
            <p:nvPr/>
          </p:nvSpPr>
          <p:spPr>
            <a:xfrm>
              <a:off x="2762050" y="4240288"/>
              <a:ext cx="52775" cy="10100"/>
            </a:xfrm>
            <a:custGeom>
              <a:avLst/>
              <a:gdLst/>
              <a:ahLst/>
              <a:cxnLst/>
              <a:rect l="l" t="t" r="r" b="b"/>
              <a:pathLst>
                <a:path w="2111" h="404" fill="none" extrusionOk="0">
                  <a:moveTo>
                    <a:pt x="0" y="0"/>
                  </a:moveTo>
                  <a:lnTo>
                    <a:pt x="2111" y="403"/>
                  </a:ln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0" name="Google Shape;7886;p48">
              <a:extLst>
                <a:ext uri="{FF2B5EF4-FFF2-40B4-BE49-F238E27FC236}">
                  <a16:creationId xmlns:a16="http://schemas.microsoft.com/office/drawing/2014/main" id="{779D0A7A-3A52-CF30-96F1-B223A55E4F84}"/>
                </a:ext>
              </a:extLst>
            </p:cNvPr>
            <p:cNvSpPr/>
            <p:nvPr/>
          </p:nvSpPr>
          <p:spPr>
            <a:xfrm>
              <a:off x="2396150" y="4079938"/>
              <a:ext cx="105800" cy="21375"/>
            </a:xfrm>
            <a:custGeom>
              <a:avLst/>
              <a:gdLst/>
              <a:ahLst/>
              <a:cxnLst/>
              <a:rect l="l" t="t" r="r" b="b"/>
              <a:pathLst>
                <a:path w="4232" h="855" fill="none" extrusionOk="0">
                  <a:moveTo>
                    <a:pt x="0" y="592"/>
                  </a:moveTo>
                  <a:cubicBezTo>
                    <a:pt x="0" y="592"/>
                    <a:pt x="1173" y="1"/>
                    <a:pt x="4231" y="854"/>
                  </a:cubicBez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1" name="Google Shape;7887;p48">
              <a:extLst>
                <a:ext uri="{FF2B5EF4-FFF2-40B4-BE49-F238E27FC236}">
                  <a16:creationId xmlns:a16="http://schemas.microsoft.com/office/drawing/2014/main" id="{D1C06274-D636-293E-55E4-C2546AA60C6D}"/>
                </a:ext>
              </a:extLst>
            </p:cNvPr>
            <p:cNvSpPr/>
            <p:nvPr/>
          </p:nvSpPr>
          <p:spPr>
            <a:xfrm>
              <a:off x="2722025" y="4048613"/>
              <a:ext cx="308775" cy="107550"/>
            </a:xfrm>
            <a:custGeom>
              <a:avLst/>
              <a:gdLst/>
              <a:ahLst/>
              <a:cxnLst/>
              <a:rect l="l" t="t" r="r" b="b"/>
              <a:pathLst>
                <a:path w="12351" h="4302" fill="none" extrusionOk="0">
                  <a:moveTo>
                    <a:pt x="0" y="3515"/>
                  </a:moveTo>
                  <a:cubicBezTo>
                    <a:pt x="0" y="3515"/>
                    <a:pt x="3240" y="4302"/>
                    <a:pt x="6476" y="4300"/>
                  </a:cubicBezTo>
                  <a:cubicBezTo>
                    <a:pt x="7227" y="4300"/>
                    <a:pt x="9819" y="3622"/>
                    <a:pt x="10408" y="3317"/>
                  </a:cubicBezTo>
                  <a:cubicBezTo>
                    <a:pt x="12351" y="2301"/>
                    <a:pt x="8353" y="0"/>
                    <a:pt x="8353" y="0"/>
                  </a:cubicBez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2" name="Google Shape;7888;p48">
              <a:extLst>
                <a:ext uri="{FF2B5EF4-FFF2-40B4-BE49-F238E27FC236}">
                  <a16:creationId xmlns:a16="http://schemas.microsoft.com/office/drawing/2014/main" id="{215F1D30-BA52-16A2-4E77-162B557D917E}"/>
                </a:ext>
              </a:extLst>
            </p:cNvPr>
            <p:cNvSpPr/>
            <p:nvPr/>
          </p:nvSpPr>
          <p:spPr>
            <a:xfrm>
              <a:off x="1917325" y="4039463"/>
              <a:ext cx="491000" cy="128750"/>
            </a:xfrm>
            <a:custGeom>
              <a:avLst/>
              <a:gdLst/>
              <a:ahLst/>
              <a:cxnLst/>
              <a:rect l="l" t="t" r="r" b="b"/>
              <a:pathLst>
                <a:path w="19640" h="5150" extrusionOk="0">
                  <a:moveTo>
                    <a:pt x="14794" y="1"/>
                  </a:moveTo>
                  <a:lnTo>
                    <a:pt x="977" y="392"/>
                  </a:lnTo>
                  <a:cubicBezTo>
                    <a:pt x="409" y="500"/>
                    <a:pt x="1" y="1484"/>
                    <a:pt x="63" y="2652"/>
                  </a:cubicBezTo>
                  <a:cubicBezTo>
                    <a:pt x="99" y="3352"/>
                    <a:pt x="473" y="4343"/>
                    <a:pt x="825" y="4897"/>
                  </a:cubicBezTo>
                  <a:lnTo>
                    <a:pt x="14331" y="5149"/>
                  </a:lnTo>
                  <a:lnTo>
                    <a:pt x="19599" y="5076"/>
                  </a:lnTo>
                  <a:lnTo>
                    <a:pt x="19571" y="4514"/>
                  </a:lnTo>
                  <a:cubicBezTo>
                    <a:pt x="19571" y="4514"/>
                    <a:pt x="17786" y="4458"/>
                    <a:pt x="16325" y="4458"/>
                  </a:cubicBezTo>
                  <a:cubicBezTo>
                    <a:pt x="15834" y="4458"/>
                    <a:pt x="15380" y="4464"/>
                    <a:pt x="15042" y="4481"/>
                  </a:cubicBezTo>
                  <a:cubicBezTo>
                    <a:pt x="15042" y="4481"/>
                    <a:pt x="14403" y="4084"/>
                    <a:pt x="14327" y="2947"/>
                  </a:cubicBezTo>
                  <a:cubicBezTo>
                    <a:pt x="14275" y="2193"/>
                    <a:pt x="14196" y="804"/>
                    <a:pt x="14798" y="620"/>
                  </a:cubicBezTo>
                  <a:cubicBezTo>
                    <a:pt x="14894" y="591"/>
                    <a:pt x="15082" y="578"/>
                    <a:pt x="15331" y="578"/>
                  </a:cubicBezTo>
                  <a:cubicBezTo>
                    <a:pt x="16644" y="578"/>
                    <a:pt x="19640" y="923"/>
                    <a:pt x="19640" y="923"/>
                  </a:cubicBezTo>
                  <a:lnTo>
                    <a:pt x="19632" y="251"/>
                  </a:lnTo>
                  <a:lnTo>
                    <a:pt x="14794" y="1"/>
                  </a:lnTo>
                  <a:close/>
                </a:path>
              </a:pathLst>
            </a:custGeom>
            <a:solidFill>
              <a:srgbClr val="86D3B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4" name="Google Shape;7889;p48">
              <a:extLst>
                <a:ext uri="{FF2B5EF4-FFF2-40B4-BE49-F238E27FC236}">
                  <a16:creationId xmlns:a16="http://schemas.microsoft.com/office/drawing/2014/main" id="{0AF89542-96CC-27E9-93AA-6DCF9243E06C}"/>
                </a:ext>
              </a:extLst>
            </p:cNvPr>
            <p:cNvSpPr/>
            <p:nvPr/>
          </p:nvSpPr>
          <p:spPr>
            <a:xfrm>
              <a:off x="1943800" y="4062538"/>
              <a:ext cx="317875" cy="5100"/>
            </a:xfrm>
            <a:custGeom>
              <a:avLst/>
              <a:gdLst/>
              <a:ahLst/>
              <a:cxnLst/>
              <a:rect l="l" t="t" r="r" b="b"/>
              <a:pathLst>
                <a:path w="12715" h="204" fill="none" extrusionOk="0">
                  <a:moveTo>
                    <a:pt x="12714" y="0"/>
                  </a:moveTo>
                  <a:lnTo>
                    <a:pt x="0" y="203"/>
                  </a:lnTo>
                </a:path>
              </a:pathLst>
            </a:custGeom>
            <a:noFill/>
            <a:ln w="4600" cap="rnd" cmpd="sng">
              <a:solidFill>
                <a:srgbClr val="2D2D2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5" name="Google Shape;7890;p48">
              <a:extLst>
                <a:ext uri="{FF2B5EF4-FFF2-40B4-BE49-F238E27FC236}">
                  <a16:creationId xmlns:a16="http://schemas.microsoft.com/office/drawing/2014/main" id="{94A72F0B-2043-5A89-2091-1F30092BBDCE}"/>
                </a:ext>
              </a:extLst>
            </p:cNvPr>
            <p:cNvSpPr/>
            <p:nvPr/>
          </p:nvSpPr>
          <p:spPr>
            <a:xfrm>
              <a:off x="2272125" y="4053588"/>
              <a:ext cx="132075" cy="98200"/>
            </a:xfrm>
            <a:custGeom>
              <a:avLst/>
              <a:gdLst/>
              <a:ahLst/>
              <a:cxnLst/>
              <a:rect l="l" t="t" r="r" b="b"/>
              <a:pathLst>
                <a:path w="5283" h="3928" extrusionOk="0">
                  <a:moveTo>
                    <a:pt x="1375" y="0"/>
                  </a:moveTo>
                  <a:cubicBezTo>
                    <a:pt x="1009" y="0"/>
                    <a:pt x="728" y="17"/>
                    <a:pt x="604" y="55"/>
                  </a:cubicBezTo>
                  <a:cubicBezTo>
                    <a:pt x="1" y="239"/>
                    <a:pt x="81" y="1628"/>
                    <a:pt x="132" y="2382"/>
                  </a:cubicBezTo>
                  <a:cubicBezTo>
                    <a:pt x="209" y="3519"/>
                    <a:pt x="848" y="3916"/>
                    <a:pt x="848" y="3916"/>
                  </a:cubicBezTo>
                  <a:cubicBezTo>
                    <a:pt x="1100" y="3903"/>
                    <a:pt x="1415" y="3899"/>
                    <a:pt x="1761" y="3899"/>
                  </a:cubicBezTo>
                  <a:cubicBezTo>
                    <a:pt x="2643" y="3899"/>
                    <a:pt x="3726" y="3928"/>
                    <a:pt x="4482" y="3928"/>
                  </a:cubicBezTo>
                  <a:cubicBezTo>
                    <a:pt x="4736" y="3928"/>
                    <a:pt x="4954" y="3925"/>
                    <a:pt x="5113" y="3916"/>
                  </a:cubicBezTo>
                  <a:cubicBezTo>
                    <a:pt x="5282" y="3908"/>
                    <a:pt x="5146" y="303"/>
                    <a:pt x="5081" y="288"/>
                  </a:cubicBezTo>
                  <a:cubicBezTo>
                    <a:pt x="4299" y="144"/>
                    <a:pt x="2460" y="0"/>
                    <a:pt x="137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6" name="Google Shape;7891;p48">
              <a:extLst>
                <a:ext uri="{FF2B5EF4-FFF2-40B4-BE49-F238E27FC236}">
                  <a16:creationId xmlns:a16="http://schemas.microsoft.com/office/drawing/2014/main" id="{4081CB7C-2826-9A68-767D-6F94A87EC106}"/>
                </a:ext>
              </a:extLst>
            </p:cNvPr>
            <p:cNvSpPr/>
            <p:nvPr/>
          </p:nvSpPr>
          <p:spPr>
            <a:xfrm>
              <a:off x="2304825" y="4080513"/>
              <a:ext cx="85900" cy="15150"/>
            </a:xfrm>
            <a:custGeom>
              <a:avLst/>
              <a:gdLst/>
              <a:ahLst/>
              <a:cxnLst/>
              <a:rect l="l" t="t" r="r" b="b"/>
              <a:pathLst>
                <a:path w="3436" h="606" extrusionOk="0">
                  <a:moveTo>
                    <a:pt x="3435" y="1"/>
                  </a:moveTo>
                  <a:lnTo>
                    <a:pt x="1" y="119"/>
                  </a:lnTo>
                  <a:cubicBezTo>
                    <a:pt x="1" y="119"/>
                    <a:pt x="405" y="484"/>
                    <a:pt x="1116" y="594"/>
                  </a:cubicBezTo>
                  <a:cubicBezTo>
                    <a:pt x="1169" y="602"/>
                    <a:pt x="1225" y="606"/>
                    <a:pt x="1286" y="606"/>
                  </a:cubicBezTo>
                  <a:cubicBezTo>
                    <a:pt x="2055" y="606"/>
                    <a:pt x="3435" y="1"/>
                    <a:pt x="3435" y="1"/>
                  </a:cubicBezTo>
                  <a:close/>
                </a:path>
              </a:pathLst>
            </a:custGeom>
            <a:solidFill>
              <a:srgbClr val="2D2D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7" name="Google Shape;7892;p48">
              <a:extLst>
                <a:ext uri="{FF2B5EF4-FFF2-40B4-BE49-F238E27FC236}">
                  <a16:creationId xmlns:a16="http://schemas.microsoft.com/office/drawing/2014/main" id="{B11859D8-59AC-4B16-0CB4-3255E363B2BA}"/>
                </a:ext>
              </a:extLst>
            </p:cNvPr>
            <p:cNvSpPr/>
            <p:nvPr/>
          </p:nvSpPr>
          <p:spPr>
            <a:xfrm>
              <a:off x="2276650" y="4121063"/>
              <a:ext cx="86750" cy="12425"/>
            </a:xfrm>
            <a:custGeom>
              <a:avLst/>
              <a:gdLst/>
              <a:ahLst/>
              <a:cxnLst/>
              <a:rect l="l" t="t" r="r" b="b"/>
              <a:pathLst>
                <a:path w="3470" h="497" extrusionOk="0">
                  <a:moveTo>
                    <a:pt x="0" y="1"/>
                  </a:moveTo>
                  <a:lnTo>
                    <a:pt x="0" y="1"/>
                  </a:lnTo>
                  <a:cubicBezTo>
                    <a:pt x="0" y="1"/>
                    <a:pt x="407" y="365"/>
                    <a:pt x="1118" y="476"/>
                  </a:cubicBezTo>
                  <a:cubicBezTo>
                    <a:pt x="1209" y="490"/>
                    <a:pt x="1316" y="496"/>
                    <a:pt x="1432" y="496"/>
                  </a:cubicBezTo>
                  <a:cubicBezTo>
                    <a:pt x="2222" y="496"/>
                    <a:pt x="3469" y="214"/>
                    <a:pt x="3469" y="214"/>
                  </a:cubicBezTo>
                  <a:lnTo>
                    <a:pt x="0" y="1"/>
                  </a:lnTo>
                  <a:close/>
                </a:path>
              </a:pathLst>
            </a:custGeom>
            <a:solidFill>
              <a:srgbClr val="2D2D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8" name="Google Shape;7893;p48">
              <a:extLst>
                <a:ext uri="{FF2B5EF4-FFF2-40B4-BE49-F238E27FC236}">
                  <a16:creationId xmlns:a16="http://schemas.microsoft.com/office/drawing/2014/main" id="{4D205B97-8730-783B-F5AA-44983F337C8F}"/>
                </a:ext>
              </a:extLst>
            </p:cNvPr>
            <p:cNvSpPr/>
            <p:nvPr/>
          </p:nvSpPr>
          <p:spPr>
            <a:xfrm>
              <a:off x="2272225" y="4053588"/>
              <a:ext cx="127000" cy="97900"/>
            </a:xfrm>
            <a:custGeom>
              <a:avLst/>
              <a:gdLst/>
              <a:ahLst/>
              <a:cxnLst/>
              <a:rect l="l" t="t" r="r" b="b"/>
              <a:pathLst>
                <a:path w="5080" h="3916" extrusionOk="0">
                  <a:moveTo>
                    <a:pt x="1372" y="0"/>
                  </a:moveTo>
                  <a:cubicBezTo>
                    <a:pt x="1006" y="0"/>
                    <a:pt x="726" y="17"/>
                    <a:pt x="602" y="55"/>
                  </a:cubicBezTo>
                  <a:cubicBezTo>
                    <a:pt x="0" y="239"/>
                    <a:pt x="79" y="1628"/>
                    <a:pt x="131" y="2382"/>
                  </a:cubicBezTo>
                  <a:cubicBezTo>
                    <a:pt x="207" y="3519"/>
                    <a:pt x="846" y="3916"/>
                    <a:pt x="846" y="3916"/>
                  </a:cubicBezTo>
                  <a:cubicBezTo>
                    <a:pt x="780" y="3806"/>
                    <a:pt x="443" y="3213"/>
                    <a:pt x="379" y="2226"/>
                  </a:cubicBezTo>
                  <a:cubicBezTo>
                    <a:pt x="379" y="2218"/>
                    <a:pt x="377" y="2208"/>
                    <a:pt x="377" y="2200"/>
                  </a:cubicBezTo>
                  <a:cubicBezTo>
                    <a:pt x="323" y="1309"/>
                    <a:pt x="840" y="571"/>
                    <a:pt x="1492" y="571"/>
                  </a:cubicBezTo>
                  <a:cubicBezTo>
                    <a:pt x="1496" y="571"/>
                    <a:pt x="1499" y="571"/>
                    <a:pt x="1503" y="571"/>
                  </a:cubicBezTo>
                  <a:lnTo>
                    <a:pt x="5080" y="288"/>
                  </a:lnTo>
                  <a:cubicBezTo>
                    <a:pt x="4297" y="144"/>
                    <a:pt x="2457" y="0"/>
                    <a:pt x="1372" y="0"/>
                  </a:cubicBezTo>
                  <a:close/>
                </a:path>
              </a:pathLst>
            </a:custGeom>
            <a:solidFill>
              <a:srgbClr val="2D2D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9" name="Google Shape;7894;p48">
              <a:extLst>
                <a:ext uri="{FF2B5EF4-FFF2-40B4-BE49-F238E27FC236}">
                  <a16:creationId xmlns:a16="http://schemas.microsoft.com/office/drawing/2014/main" id="{3982FECA-FC86-0BF5-D8A3-7CB4E89119BE}"/>
                </a:ext>
              </a:extLst>
            </p:cNvPr>
            <p:cNvSpPr/>
            <p:nvPr/>
          </p:nvSpPr>
          <p:spPr>
            <a:xfrm>
              <a:off x="1946050" y="4169338"/>
              <a:ext cx="512250" cy="92725"/>
            </a:xfrm>
            <a:custGeom>
              <a:avLst/>
              <a:gdLst/>
              <a:ahLst/>
              <a:cxnLst/>
              <a:rect l="l" t="t" r="r" b="b"/>
              <a:pathLst>
                <a:path w="20490" h="3709" extrusionOk="0">
                  <a:moveTo>
                    <a:pt x="554" y="0"/>
                  </a:moveTo>
                  <a:cubicBezTo>
                    <a:pt x="246" y="0"/>
                    <a:pt x="0" y="126"/>
                    <a:pt x="10" y="277"/>
                  </a:cubicBezTo>
                  <a:lnTo>
                    <a:pt x="205" y="3448"/>
                  </a:lnTo>
                  <a:cubicBezTo>
                    <a:pt x="213" y="3594"/>
                    <a:pt x="456" y="3708"/>
                    <a:pt x="748" y="3708"/>
                  </a:cubicBezTo>
                  <a:lnTo>
                    <a:pt x="19947" y="3708"/>
                  </a:lnTo>
                  <a:cubicBezTo>
                    <a:pt x="20246" y="3708"/>
                    <a:pt x="20490" y="3587"/>
                    <a:pt x="20490" y="3440"/>
                  </a:cubicBezTo>
                  <a:lnTo>
                    <a:pt x="20490" y="269"/>
                  </a:lnTo>
                  <a:cubicBezTo>
                    <a:pt x="20490" y="121"/>
                    <a:pt x="20247" y="0"/>
                    <a:pt x="19947" y="0"/>
                  </a:cubicBezTo>
                  <a:close/>
                </a:path>
              </a:pathLst>
            </a:custGeom>
            <a:solidFill>
              <a:srgbClr val="FDC3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0" name="Google Shape;7895;p48">
              <a:extLst>
                <a:ext uri="{FF2B5EF4-FFF2-40B4-BE49-F238E27FC236}">
                  <a16:creationId xmlns:a16="http://schemas.microsoft.com/office/drawing/2014/main" id="{02A6DE0C-0914-B1C6-AE97-5DFA6F9C1B71}"/>
                </a:ext>
              </a:extLst>
            </p:cNvPr>
            <p:cNvSpPr/>
            <p:nvPr/>
          </p:nvSpPr>
          <p:spPr>
            <a:xfrm>
              <a:off x="1322900" y="3745388"/>
              <a:ext cx="764700" cy="551500"/>
            </a:xfrm>
            <a:custGeom>
              <a:avLst/>
              <a:gdLst/>
              <a:ahLst/>
              <a:cxnLst/>
              <a:rect l="l" t="t" r="r" b="b"/>
              <a:pathLst>
                <a:path w="30588" h="22060" extrusionOk="0">
                  <a:moveTo>
                    <a:pt x="17027" y="0"/>
                  </a:moveTo>
                  <a:cubicBezTo>
                    <a:pt x="9732" y="0"/>
                    <a:pt x="1" y="18884"/>
                    <a:pt x="794" y="22059"/>
                  </a:cubicBezTo>
                  <a:lnTo>
                    <a:pt x="25039" y="22059"/>
                  </a:lnTo>
                  <a:cubicBezTo>
                    <a:pt x="25039" y="22059"/>
                    <a:pt x="26186" y="18603"/>
                    <a:pt x="27515" y="15279"/>
                  </a:cubicBezTo>
                  <a:cubicBezTo>
                    <a:pt x="28969" y="11649"/>
                    <a:pt x="30588" y="8057"/>
                    <a:pt x="29955" y="6299"/>
                  </a:cubicBezTo>
                  <a:cubicBezTo>
                    <a:pt x="28743" y="2931"/>
                    <a:pt x="26422" y="1489"/>
                    <a:pt x="26422" y="1489"/>
                  </a:cubicBezTo>
                  <a:lnTo>
                    <a:pt x="17425" y="20"/>
                  </a:lnTo>
                  <a:cubicBezTo>
                    <a:pt x="17293" y="7"/>
                    <a:pt x="17161" y="0"/>
                    <a:pt x="17027" y="0"/>
                  </a:cubicBezTo>
                  <a:close/>
                </a:path>
              </a:pathLst>
            </a:custGeom>
            <a:solidFill>
              <a:srgbClr val="E45B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1" name="Google Shape;7896;p48">
              <a:extLst>
                <a:ext uri="{FF2B5EF4-FFF2-40B4-BE49-F238E27FC236}">
                  <a16:creationId xmlns:a16="http://schemas.microsoft.com/office/drawing/2014/main" id="{C33304CD-62B5-31C5-67FF-8AC0C0B5AA33}"/>
                </a:ext>
              </a:extLst>
            </p:cNvPr>
            <p:cNvSpPr/>
            <p:nvPr/>
          </p:nvSpPr>
          <p:spPr>
            <a:xfrm>
              <a:off x="1992300" y="3944963"/>
              <a:ext cx="323275" cy="309325"/>
            </a:xfrm>
            <a:custGeom>
              <a:avLst/>
              <a:gdLst/>
              <a:ahLst/>
              <a:cxnLst/>
              <a:rect l="l" t="t" r="r" b="b"/>
              <a:pathLst>
                <a:path w="12931" h="12373" extrusionOk="0">
                  <a:moveTo>
                    <a:pt x="2575" y="0"/>
                  </a:moveTo>
                  <a:lnTo>
                    <a:pt x="0" y="3761"/>
                  </a:lnTo>
                  <a:cubicBezTo>
                    <a:pt x="0" y="3761"/>
                    <a:pt x="1157" y="8246"/>
                    <a:pt x="3181" y="10735"/>
                  </a:cubicBezTo>
                  <a:cubicBezTo>
                    <a:pt x="4506" y="12366"/>
                    <a:pt x="5739" y="12372"/>
                    <a:pt x="8546" y="12372"/>
                  </a:cubicBezTo>
                  <a:cubicBezTo>
                    <a:pt x="8568" y="12372"/>
                    <a:pt x="8590" y="12372"/>
                    <a:pt x="8613" y="12372"/>
                  </a:cubicBezTo>
                  <a:lnTo>
                    <a:pt x="8613" y="12372"/>
                  </a:lnTo>
                  <a:cubicBezTo>
                    <a:pt x="12931" y="12372"/>
                    <a:pt x="2575" y="0"/>
                    <a:pt x="257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2" name="Google Shape;7897;p48">
              <a:extLst>
                <a:ext uri="{FF2B5EF4-FFF2-40B4-BE49-F238E27FC236}">
                  <a16:creationId xmlns:a16="http://schemas.microsoft.com/office/drawing/2014/main" id="{DC40B2DD-4C89-FC82-0685-98A8FF655117}"/>
                </a:ext>
              </a:extLst>
            </p:cNvPr>
            <p:cNvSpPr/>
            <p:nvPr/>
          </p:nvSpPr>
          <p:spPr>
            <a:xfrm>
              <a:off x="2025400" y="3982113"/>
              <a:ext cx="161475" cy="261925"/>
            </a:xfrm>
            <a:custGeom>
              <a:avLst/>
              <a:gdLst/>
              <a:ahLst/>
              <a:cxnLst/>
              <a:rect l="l" t="t" r="r" b="b"/>
              <a:pathLst>
                <a:path w="6459" h="10477" extrusionOk="0">
                  <a:moveTo>
                    <a:pt x="2037" y="1"/>
                  </a:moveTo>
                  <a:lnTo>
                    <a:pt x="0" y="4733"/>
                  </a:lnTo>
                  <a:lnTo>
                    <a:pt x="4493" y="9618"/>
                  </a:lnTo>
                  <a:cubicBezTo>
                    <a:pt x="5477" y="10168"/>
                    <a:pt x="6458" y="10476"/>
                    <a:pt x="6458" y="10476"/>
                  </a:cubicBezTo>
                  <a:lnTo>
                    <a:pt x="2037" y="1"/>
                  </a:ln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3" name="Google Shape;7898;p48">
              <a:extLst>
                <a:ext uri="{FF2B5EF4-FFF2-40B4-BE49-F238E27FC236}">
                  <a16:creationId xmlns:a16="http://schemas.microsoft.com/office/drawing/2014/main" id="{0A3E5BC8-C970-D925-ED39-637EC813C6BF}"/>
                </a:ext>
              </a:extLst>
            </p:cNvPr>
            <p:cNvSpPr/>
            <p:nvPr/>
          </p:nvSpPr>
          <p:spPr>
            <a:xfrm>
              <a:off x="1827125" y="3905063"/>
              <a:ext cx="64625" cy="134350"/>
            </a:xfrm>
            <a:custGeom>
              <a:avLst/>
              <a:gdLst/>
              <a:ahLst/>
              <a:cxnLst/>
              <a:rect l="l" t="t" r="r" b="b"/>
              <a:pathLst>
                <a:path w="2585" h="5374" extrusionOk="0">
                  <a:moveTo>
                    <a:pt x="2584" y="0"/>
                  </a:moveTo>
                  <a:lnTo>
                    <a:pt x="0" y="205"/>
                  </a:lnTo>
                  <a:lnTo>
                    <a:pt x="1564" y="5373"/>
                  </a:lnTo>
                  <a:lnTo>
                    <a:pt x="2584" y="0"/>
                  </a:ln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4" name="Google Shape;7899;p48">
              <a:extLst>
                <a:ext uri="{FF2B5EF4-FFF2-40B4-BE49-F238E27FC236}">
                  <a16:creationId xmlns:a16="http://schemas.microsoft.com/office/drawing/2014/main" id="{8BC326BC-4B1D-0A0E-246D-49ADD7666C06}"/>
                </a:ext>
              </a:extLst>
            </p:cNvPr>
            <p:cNvSpPr/>
            <p:nvPr/>
          </p:nvSpPr>
          <p:spPr>
            <a:xfrm>
              <a:off x="1552100" y="3842638"/>
              <a:ext cx="126450" cy="305125"/>
            </a:xfrm>
            <a:custGeom>
              <a:avLst/>
              <a:gdLst/>
              <a:ahLst/>
              <a:cxnLst/>
              <a:rect l="l" t="t" r="r" b="b"/>
              <a:pathLst>
                <a:path w="5058" h="12205" extrusionOk="0">
                  <a:moveTo>
                    <a:pt x="1409" y="0"/>
                  </a:moveTo>
                  <a:cubicBezTo>
                    <a:pt x="1276" y="294"/>
                    <a:pt x="1170" y="600"/>
                    <a:pt x="1087" y="915"/>
                  </a:cubicBezTo>
                  <a:lnTo>
                    <a:pt x="1087" y="915"/>
                  </a:lnTo>
                  <a:cubicBezTo>
                    <a:pt x="1196" y="560"/>
                    <a:pt x="1308" y="253"/>
                    <a:pt x="1409" y="0"/>
                  </a:cubicBezTo>
                  <a:close/>
                  <a:moveTo>
                    <a:pt x="1087" y="915"/>
                  </a:moveTo>
                  <a:cubicBezTo>
                    <a:pt x="759" y="1987"/>
                    <a:pt x="461" y="3500"/>
                    <a:pt x="609" y="5293"/>
                  </a:cubicBezTo>
                  <a:cubicBezTo>
                    <a:pt x="879" y="8601"/>
                    <a:pt x="2182" y="11338"/>
                    <a:pt x="2879" y="12205"/>
                  </a:cubicBezTo>
                  <a:cubicBezTo>
                    <a:pt x="2879" y="12205"/>
                    <a:pt x="4658" y="11359"/>
                    <a:pt x="5058" y="10969"/>
                  </a:cubicBezTo>
                  <a:cubicBezTo>
                    <a:pt x="4822" y="10577"/>
                    <a:pt x="4607" y="9840"/>
                    <a:pt x="4607" y="9840"/>
                  </a:cubicBezTo>
                  <a:lnTo>
                    <a:pt x="3039" y="10704"/>
                  </a:lnTo>
                  <a:cubicBezTo>
                    <a:pt x="3039" y="10704"/>
                    <a:pt x="1" y="5065"/>
                    <a:pt x="1087" y="915"/>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5" name="Google Shape;7900;p48">
              <a:extLst>
                <a:ext uri="{FF2B5EF4-FFF2-40B4-BE49-F238E27FC236}">
                  <a16:creationId xmlns:a16="http://schemas.microsoft.com/office/drawing/2014/main" id="{CD514CEB-F788-A87C-868D-4FDC58EFFDFC}"/>
                </a:ext>
              </a:extLst>
            </p:cNvPr>
            <p:cNvSpPr/>
            <p:nvPr/>
          </p:nvSpPr>
          <p:spPr>
            <a:xfrm>
              <a:off x="1953425" y="3789013"/>
              <a:ext cx="149000" cy="311425"/>
            </a:xfrm>
            <a:custGeom>
              <a:avLst/>
              <a:gdLst/>
              <a:ahLst/>
              <a:cxnLst/>
              <a:rect l="l" t="t" r="r" b="b"/>
              <a:pathLst>
                <a:path w="5960" h="12457" extrusionOk="0">
                  <a:moveTo>
                    <a:pt x="1855" y="1"/>
                  </a:moveTo>
                  <a:cubicBezTo>
                    <a:pt x="1152" y="1"/>
                    <a:pt x="0" y="302"/>
                    <a:pt x="0" y="302"/>
                  </a:cubicBezTo>
                  <a:lnTo>
                    <a:pt x="1532" y="10301"/>
                  </a:lnTo>
                  <a:lnTo>
                    <a:pt x="2186" y="9257"/>
                  </a:lnTo>
                  <a:lnTo>
                    <a:pt x="2879" y="12457"/>
                  </a:lnTo>
                  <a:lnTo>
                    <a:pt x="5960" y="5476"/>
                  </a:lnTo>
                  <a:cubicBezTo>
                    <a:pt x="5960" y="5476"/>
                    <a:pt x="2745" y="302"/>
                    <a:pt x="2275" y="67"/>
                  </a:cubicBezTo>
                  <a:cubicBezTo>
                    <a:pt x="2180" y="20"/>
                    <a:pt x="2032" y="1"/>
                    <a:pt x="1855"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9" name="Google Shape;7901;p48">
              <a:extLst>
                <a:ext uri="{FF2B5EF4-FFF2-40B4-BE49-F238E27FC236}">
                  <a16:creationId xmlns:a16="http://schemas.microsoft.com/office/drawing/2014/main" id="{CF58EBD1-1DFD-133D-D3E5-0679AD4C073A}"/>
                </a:ext>
              </a:extLst>
            </p:cNvPr>
            <p:cNvSpPr/>
            <p:nvPr/>
          </p:nvSpPr>
          <p:spPr>
            <a:xfrm>
              <a:off x="1667275" y="3981413"/>
              <a:ext cx="280075" cy="348925"/>
            </a:xfrm>
            <a:custGeom>
              <a:avLst/>
              <a:gdLst/>
              <a:ahLst/>
              <a:cxnLst/>
              <a:rect l="l" t="t" r="r" b="b"/>
              <a:pathLst>
                <a:path w="11203" h="13957" extrusionOk="0">
                  <a:moveTo>
                    <a:pt x="7620" y="1"/>
                  </a:moveTo>
                  <a:lnTo>
                    <a:pt x="0" y="4289"/>
                  </a:lnTo>
                  <a:cubicBezTo>
                    <a:pt x="0" y="4289"/>
                    <a:pt x="3130" y="13956"/>
                    <a:pt x="7199" y="13956"/>
                  </a:cubicBezTo>
                  <a:cubicBezTo>
                    <a:pt x="7302" y="13956"/>
                    <a:pt x="7406" y="13950"/>
                    <a:pt x="7510" y="13937"/>
                  </a:cubicBezTo>
                  <a:cubicBezTo>
                    <a:pt x="11202" y="13487"/>
                    <a:pt x="10093" y="8730"/>
                    <a:pt x="10093" y="8730"/>
                  </a:cubicBezTo>
                  <a:lnTo>
                    <a:pt x="762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0" name="Google Shape;7902;p48">
              <a:extLst>
                <a:ext uri="{FF2B5EF4-FFF2-40B4-BE49-F238E27FC236}">
                  <a16:creationId xmlns:a16="http://schemas.microsoft.com/office/drawing/2014/main" id="{B35CB66F-9B43-AB81-F150-E2B72677EF8D}"/>
                </a:ext>
              </a:extLst>
            </p:cNvPr>
            <p:cNvSpPr/>
            <p:nvPr/>
          </p:nvSpPr>
          <p:spPr>
            <a:xfrm>
              <a:off x="1998575" y="3617538"/>
              <a:ext cx="270400" cy="636875"/>
            </a:xfrm>
            <a:custGeom>
              <a:avLst/>
              <a:gdLst/>
              <a:ahLst/>
              <a:cxnLst/>
              <a:rect l="l" t="t" r="r" b="b"/>
              <a:pathLst>
                <a:path w="10816" h="25475" extrusionOk="0">
                  <a:moveTo>
                    <a:pt x="4981" y="0"/>
                  </a:moveTo>
                  <a:cubicBezTo>
                    <a:pt x="4575" y="0"/>
                    <a:pt x="4312" y="321"/>
                    <a:pt x="3671" y="1044"/>
                  </a:cubicBezTo>
                  <a:cubicBezTo>
                    <a:pt x="3671" y="1044"/>
                    <a:pt x="2709" y="2494"/>
                    <a:pt x="1789" y="4036"/>
                  </a:cubicBezTo>
                  <a:cubicBezTo>
                    <a:pt x="873" y="5576"/>
                    <a:pt x="0" y="7206"/>
                    <a:pt x="167" y="7577"/>
                  </a:cubicBezTo>
                  <a:cubicBezTo>
                    <a:pt x="487" y="8280"/>
                    <a:pt x="3265" y="25474"/>
                    <a:pt x="8419" y="25474"/>
                  </a:cubicBezTo>
                  <a:cubicBezTo>
                    <a:pt x="8709" y="25474"/>
                    <a:pt x="9006" y="25420"/>
                    <a:pt x="9311" y="25305"/>
                  </a:cubicBezTo>
                  <a:cubicBezTo>
                    <a:pt x="10815" y="24738"/>
                    <a:pt x="6755" y="14589"/>
                    <a:pt x="4239" y="9659"/>
                  </a:cubicBezTo>
                  <a:cubicBezTo>
                    <a:pt x="3459" y="8127"/>
                    <a:pt x="2984" y="7111"/>
                    <a:pt x="3127" y="7066"/>
                  </a:cubicBezTo>
                  <a:cubicBezTo>
                    <a:pt x="3389" y="6977"/>
                    <a:pt x="5231" y="4781"/>
                    <a:pt x="5839" y="3777"/>
                  </a:cubicBezTo>
                  <a:cubicBezTo>
                    <a:pt x="6638" y="2456"/>
                    <a:pt x="6614" y="629"/>
                    <a:pt x="6165" y="416"/>
                  </a:cubicBezTo>
                  <a:cubicBezTo>
                    <a:pt x="5596" y="147"/>
                    <a:pt x="5256" y="0"/>
                    <a:pt x="498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1" name="Google Shape;7903;p48">
              <a:extLst>
                <a:ext uri="{FF2B5EF4-FFF2-40B4-BE49-F238E27FC236}">
                  <a16:creationId xmlns:a16="http://schemas.microsoft.com/office/drawing/2014/main" id="{85276388-2D96-1D05-0D9A-790C8A026EEE}"/>
                </a:ext>
              </a:extLst>
            </p:cNvPr>
            <p:cNvSpPr/>
            <p:nvPr/>
          </p:nvSpPr>
          <p:spPr>
            <a:xfrm>
              <a:off x="2050225" y="3794088"/>
              <a:ext cx="54375" cy="64900"/>
            </a:xfrm>
            <a:custGeom>
              <a:avLst/>
              <a:gdLst/>
              <a:ahLst/>
              <a:cxnLst/>
              <a:rect l="l" t="t" r="r" b="b"/>
              <a:pathLst>
                <a:path w="2175" h="2596" extrusionOk="0">
                  <a:moveTo>
                    <a:pt x="1062" y="0"/>
                  </a:moveTo>
                  <a:lnTo>
                    <a:pt x="1062" y="0"/>
                  </a:lnTo>
                  <a:cubicBezTo>
                    <a:pt x="1058" y="2"/>
                    <a:pt x="1055" y="4"/>
                    <a:pt x="1052" y="6"/>
                  </a:cubicBezTo>
                  <a:lnTo>
                    <a:pt x="1052" y="6"/>
                  </a:lnTo>
                  <a:lnTo>
                    <a:pt x="1062" y="0"/>
                  </a:lnTo>
                  <a:close/>
                  <a:moveTo>
                    <a:pt x="1052" y="6"/>
                  </a:moveTo>
                  <a:lnTo>
                    <a:pt x="0" y="620"/>
                  </a:lnTo>
                  <a:lnTo>
                    <a:pt x="2175" y="2596"/>
                  </a:lnTo>
                  <a:cubicBezTo>
                    <a:pt x="1415" y="1106"/>
                    <a:pt x="944" y="104"/>
                    <a:pt x="1052" y="6"/>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2" name="Google Shape;7904;p48">
              <a:extLst>
                <a:ext uri="{FF2B5EF4-FFF2-40B4-BE49-F238E27FC236}">
                  <a16:creationId xmlns:a16="http://schemas.microsoft.com/office/drawing/2014/main" id="{C6AC106D-5723-B049-E382-6906A22F8977}"/>
                </a:ext>
              </a:extLst>
            </p:cNvPr>
            <p:cNvSpPr/>
            <p:nvPr/>
          </p:nvSpPr>
          <p:spPr>
            <a:xfrm>
              <a:off x="1998575" y="3632688"/>
              <a:ext cx="120950" cy="174250"/>
            </a:xfrm>
            <a:custGeom>
              <a:avLst/>
              <a:gdLst/>
              <a:ahLst/>
              <a:cxnLst/>
              <a:rect l="l" t="t" r="r" b="b"/>
              <a:pathLst>
                <a:path w="4838" h="6970" extrusionOk="0">
                  <a:moveTo>
                    <a:pt x="4281" y="0"/>
                  </a:moveTo>
                  <a:cubicBezTo>
                    <a:pt x="3994" y="0"/>
                    <a:pt x="3671" y="434"/>
                    <a:pt x="3671" y="434"/>
                  </a:cubicBezTo>
                  <a:cubicBezTo>
                    <a:pt x="3671" y="434"/>
                    <a:pt x="2707" y="1884"/>
                    <a:pt x="1789" y="3428"/>
                  </a:cubicBezTo>
                  <a:cubicBezTo>
                    <a:pt x="873" y="4968"/>
                    <a:pt x="0" y="6597"/>
                    <a:pt x="167" y="6969"/>
                  </a:cubicBezTo>
                  <a:cubicBezTo>
                    <a:pt x="167" y="6969"/>
                    <a:pt x="3294" y="4898"/>
                    <a:pt x="3892" y="4200"/>
                  </a:cubicBezTo>
                  <a:cubicBezTo>
                    <a:pt x="4490" y="3503"/>
                    <a:pt x="4837" y="667"/>
                    <a:pt x="4539" y="169"/>
                  </a:cubicBezTo>
                  <a:cubicBezTo>
                    <a:pt x="4465" y="46"/>
                    <a:pt x="4375" y="0"/>
                    <a:pt x="4281" y="0"/>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3" name="Google Shape;7905;p48">
              <a:extLst>
                <a:ext uri="{FF2B5EF4-FFF2-40B4-BE49-F238E27FC236}">
                  <a16:creationId xmlns:a16="http://schemas.microsoft.com/office/drawing/2014/main" id="{1FAC355D-B95E-2671-3425-E12C649CBB02}"/>
                </a:ext>
              </a:extLst>
            </p:cNvPr>
            <p:cNvSpPr/>
            <p:nvPr/>
          </p:nvSpPr>
          <p:spPr>
            <a:xfrm>
              <a:off x="1709825" y="3764513"/>
              <a:ext cx="273725" cy="154875"/>
            </a:xfrm>
            <a:custGeom>
              <a:avLst/>
              <a:gdLst/>
              <a:ahLst/>
              <a:cxnLst/>
              <a:rect l="l" t="t" r="r" b="b"/>
              <a:pathLst>
                <a:path w="10949" h="6195" extrusionOk="0">
                  <a:moveTo>
                    <a:pt x="1207" y="0"/>
                  </a:moveTo>
                  <a:lnTo>
                    <a:pt x="1" y="1763"/>
                  </a:lnTo>
                  <a:cubicBezTo>
                    <a:pt x="1" y="1763"/>
                    <a:pt x="4608" y="6194"/>
                    <a:pt x="6227" y="6194"/>
                  </a:cubicBezTo>
                  <a:cubicBezTo>
                    <a:pt x="6263" y="6194"/>
                    <a:pt x="6298" y="6192"/>
                    <a:pt x="6331" y="6188"/>
                  </a:cubicBezTo>
                  <a:cubicBezTo>
                    <a:pt x="8102" y="5943"/>
                    <a:pt x="10949" y="728"/>
                    <a:pt x="10949" y="728"/>
                  </a:cubicBezTo>
                  <a:lnTo>
                    <a:pt x="1207"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4" name="Google Shape;7906;p48">
              <a:extLst>
                <a:ext uri="{FF2B5EF4-FFF2-40B4-BE49-F238E27FC236}">
                  <a16:creationId xmlns:a16="http://schemas.microsoft.com/office/drawing/2014/main" id="{993A84AF-027C-2665-E637-19CC110E9727}"/>
                </a:ext>
              </a:extLst>
            </p:cNvPr>
            <p:cNvSpPr/>
            <p:nvPr/>
          </p:nvSpPr>
          <p:spPr>
            <a:xfrm>
              <a:off x="1756950" y="3796838"/>
              <a:ext cx="156875" cy="108250"/>
            </a:xfrm>
            <a:custGeom>
              <a:avLst/>
              <a:gdLst/>
              <a:ahLst/>
              <a:cxnLst/>
              <a:rect l="l" t="t" r="r" b="b"/>
              <a:pathLst>
                <a:path w="6275" h="4330" extrusionOk="0">
                  <a:moveTo>
                    <a:pt x="0" y="0"/>
                  </a:moveTo>
                  <a:lnTo>
                    <a:pt x="5391" y="4329"/>
                  </a:lnTo>
                  <a:lnTo>
                    <a:pt x="6275" y="2697"/>
                  </a:lnTo>
                  <a:lnTo>
                    <a:pt x="0" y="0"/>
                  </a:ln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5" name="Google Shape;7907;p48">
              <a:extLst>
                <a:ext uri="{FF2B5EF4-FFF2-40B4-BE49-F238E27FC236}">
                  <a16:creationId xmlns:a16="http://schemas.microsoft.com/office/drawing/2014/main" id="{CA45A185-A227-80B5-A3EB-6D581F2EF2AB}"/>
                </a:ext>
              </a:extLst>
            </p:cNvPr>
            <p:cNvSpPr/>
            <p:nvPr/>
          </p:nvSpPr>
          <p:spPr>
            <a:xfrm>
              <a:off x="1540150" y="3759938"/>
              <a:ext cx="336900" cy="350300"/>
            </a:xfrm>
            <a:custGeom>
              <a:avLst/>
              <a:gdLst/>
              <a:ahLst/>
              <a:cxnLst/>
              <a:rect l="l" t="t" r="r" b="b"/>
              <a:pathLst>
                <a:path w="13476" h="14012" extrusionOk="0">
                  <a:moveTo>
                    <a:pt x="6513" y="1"/>
                  </a:moveTo>
                  <a:cubicBezTo>
                    <a:pt x="4595" y="1"/>
                    <a:pt x="2757" y="1377"/>
                    <a:pt x="1887" y="3308"/>
                  </a:cubicBezTo>
                  <a:cubicBezTo>
                    <a:pt x="1" y="7485"/>
                    <a:pt x="3517" y="14012"/>
                    <a:pt x="3517" y="14012"/>
                  </a:cubicBezTo>
                  <a:lnTo>
                    <a:pt x="5085" y="13148"/>
                  </a:lnTo>
                  <a:lnTo>
                    <a:pt x="13475" y="9305"/>
                  </a:lnTo>
                  <a:cubicBezTo>
                    <a:pt x="13474" y="9305"/>
                    <a:pt x="12032" y="2235"/>
                    <a:pt x="8261" y="406"/>
                  </a:cubicBezTo>
                  <a:cubicBezTo>
                    <a:pt x="7688" y="128"/>
                    <a:pt x="7097" y="1"/>
                    <a:pt x="6513" y="1"/>
                  </a:cubicBezTo>
                  <a:close/>
                </a:path>
              </a:pathLst>
            </a:custGeom>
            <a:solidFill>
              <a:srgbClr val="E45B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6" name="Google Shape;7908;p48">
              <a:extLst>
                <a:ext uri="{FF2B5EF4-FFF2-40B4-BE49-F238E27FC236}">
                  <a16:creationId xmlns:a16="http://schemas.microsoft.com/office/drawing/2014/main" id="{7E8AD2ED-9DE0-F694-D5F7-24063C133AD0}"/>
                </a:ext>
              </a:extLst>
            </p:cNvPr>
            <p:cNvSpPr/>
            <p:nvPr/>
          </p:nvSpPr>
          <p:spPr>
            <a:xfrm>
              <a:off x="1742150" y="3972563"/>
              <a:ext cx="126200" cy="309725"/>
            </a:xfrm>
            <a:custGeom>
              <a:avLst/>
              <a:gdLst/>
              <a:ahLst/>
              <a:cxnLst/>
              <a:rect l="l" t="t" r="r" b="b"/>
              <a:pathLst>
                <a:path w="5048" h="12389" extrusionOk="0">
                  <a:moveTo>
                    <a:pt x="5048" y="1"/>
                  </a:moveTo>
                  <a:cubicBezTo>
                    <a:pt x="5048" y="1"/>
                    <a:pt x="1" y="6777"/>
                    <a:pt x="2370" y="11620"/>
                  </a:cubicBezTo>
                  <a:cubicBezTo>
                    <a:pt x="2643" y="12178"/>
                    <a:pt x="2832" y="12389"/>
                    <a:pt x="2961" y="12389"/>
                  </a:cubicBezTo>
                  <a:cubicBezTo>
                    <a:pt x="3315" y="12389"/>
                    <a:pt x="3224" y="10818"/>
                    <a:pt x="3178" y="10475"/>
                  </a:cubicBezTo>
                  <a:cubicBezTo>
                    <a:pt x="2732" y="7198"/>
                    <a:pt x="4083" y="4233"/>
                    <a:pt x="5048"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7" name="Google Shape;7909;p48">
              <a:extLst>
                <a:ext uri="{FF2B5EF4-FFF2-40B4-BE49-F238E27FC236}">
                  <a16:creationId xmlns:a16="http://schemas.microsoft.com/office/drawing/2014/main" id="{D00104A9-99F2-FB6A-65F0-280F29F8F281}"/>
                </a:ext>
              </a:extLst>
            </p:cNvPr>
            <p:cNvSpPr/>
            <p:nvPr/>
          </p:nvSpPr>
          <p:spPr>
            <a:xfrm>
              <a:off x="1666650" y="3238813"/>
              <a:ext cx="389575" cy="229725"/>
            </a:xfrm>
            <a:custGeom>
              <a:avLst/>
              <a:gdLst/>
              <a:ahLst/>
              <a:cxnLst/>
              <a:rect l="l" t="t" r="r" b="b"/>
              <a:pathLst>
                <a:path w="15583" h="9189" extrusionOk="0">
                  <a:moveTo>
                    <a:pt x="10267" y="0"/>
                  </a:moveTo>
                  <a:cubicBezTo>
                    <a:pt x="5604" y="0"/>
                    <a:pt x="1724" y="5202"/>
                    <a:pt x="1" y="8709"/>
                  </a:cubicBezTo>
                  <a:cubicBezTo>
                    <a:pt x="1" y="8709"/>
                    <a:pt x="8096" y="9188"/>
                    <a:pt x="11286" y="9188"/>
                  </a:cubicBezTo>
                  <a:cubicBezTo>
                    <a:pt x="11994" y="9188"/>
                    <a:pt x="12460" y="9165"/>
                    <a:pt x="12543" y="9107"/>
                  </a:cubicBezTo>
                  <a:cubicBezTo>
                    <a:pt x="12995" y="8788"/>
                    <a:pt x="15583" y="5759"/>
                    <a:pt x="15057" y="4347"/>
                  </a:cubicBezTo>
                  <a:cubicBezTo>
                    <a:pt x="14820" y="3710"/>
                    <a:pt x="14291" y="3535"/>
                    <a:pt x="13782" y="3535"/>
                  </a:cubicBezTo>
                  <a:cubicBezTo>
                    <a:pt x="13160" y="3535"/>
                    <a:pt x="12566" y="3796"/>
                    <a:pt x="12566" y="3796"/>
                  </a:cubicBezTo>
                  <a:cubicBezTo>
                    <a:pt x="13502" y="2489"/>
                    <a:pt x="14591" y="906"/>
                    <a:pt x="11843" y="201"/>
                  </a:cubicBezTo>
                  <a:cubicBezTo>
                    <a:pt x="11310" y="64"/>
                    <a:pt x="10784" y="0"/>
                    <a:pt x="10267" y="0"/>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8" name="Google Shape;7910;p48">
              <a:extLst>
                <a:ext uri="{FF2B5EF4-FFF2-40B4-BE49-F238E27FC236}">
                  <a16:creationId xmlns:a16="http://schemas.microsoft.com/office/drawing/2014/main" id="{1AE4B29A-901E-6973-3C8B-595D0DA9EE16}"/>
                </a:ext>
              </a:extLst>
            </p:cNvPr>
            <p:cNvSpPr/>
            <p:nvPr/>
          </p:nvSpPr>
          <p:spPr>
            <a:xfrm>
              <a:off x="1992675" y="3433188"/>
              <a:ext cx="50575" cy="76825"/>
            </a:xfrm>
            <a:custGeom>
              <a:avLst/>
              <a:gdLst/>
              <a:ahLst/>
              <a:cxnLst/>
              <a:rect l="l" t="t" r="r" b="b"/>
              <a:pathLst>
                <a:path w="2023" h="3073" extrusionOk="0">
                  <a:moveTo>
                    <a:pt x="533" y="1"/>
                  </a:moveTo>
                  <a:cubicBezTo>
                    <a:pt x="294" y="1"/>
                    <a:pt x="91" y="136"/>
                    <a:pt x="0" y="454"/>
                  </a:cubicBezTo>
                  <a:lnTo>
                    <a:pt x="1740" y="3072"/>
                  </a:lnTo>
                  <a:cubicBezTo>
                    <a:pt x="1740" y="3072"/>
                    <a:pt x="2022" y="1414"/>
                    <a:pt x="1568" y="703"/>
                  </a:cubicBezTo>
                  <a:cubicBezTo>
                    <a:pt x="1301" y="283"/>
                    <a:pt x="879" y="1"/>
                    <a:pt x="533"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9" name="Google Shape;7911;p48">
              <a:extLst>
                <a:ext uri="{FF2B5EF4-FFF2-40B4-BE49-F238E27FC236}">
                  <a16:creationId xmlns:a16="http://schemas.microsoft.com/office/drawing/2014/main" id="{B917E421-E34A-5703-3F30-5C5EDE0ED264}"/>
                </a:ext>
              </a:extLst>
            </p:cNvPr>
            <p:cNvSpPr/>
            <p:nvPr/>
          </p:nvSpPr>
          <p:spPr>
            <a:xfrm>
              <a:off x="1635000" y="3394688"/>
              <a:ext cx="499600" cy="431150"/>
            </a:xfrm>
            <a:custGeom>
              <a:avLst/>
              <a:gdLst/>
              <a:ahLst/>
              <a:cxnLst/>
              <a:rect l="l" t="t" r="r" b="b"/>
              <a:pathLst>
                <a:path w="19984" h="17246" extrusionOk="0">
                  <a:moveTo>
                    <a:pt x="8453" y="0"/>
                  </a:moveTo>
                  <a:cubicBezTo>
                    <a:pt x="8103" y="0"/>
                    <a:pt x="7742" y="12"/>
                    <a:pt x="7369" y="36"/>
                  </a:cubicBezTo>
                  <a:cubicBezTo>
                    <a:pt x="3739" y="267"/>
                    <a:pt x="0" y="3183"/>
                    <a:pt x="1167" y="8648"/>
                  </a:cubicBezTo>
                  <a:cubicBezTo>
                    <a:pt x="2378" y="14318"/>
                    <a:pt x="4891" y="17058"/>
                    <a:pt x="10443" y="17238"/>
                  </a:cubicBezTo>
                  <a:cubicBezTo>
                    <a:pt x="10592" y="17243"/>
                    <a:pt x="10738" y="17245"/>
                    <a:pt x="10882" y="17245"/>
                  </a:cubicBezTo>
                  <a:cubicBezTo>
                    <a:pt x="12682" y="17245"/>
                    <a:pt x="14068" y="16871"/>
                    <a:pt x="15136" y="16271"/>
                  </a:cubicBezTo>
                  <a:cubicBezTo>
                    <a:pt x="16519" y="15496"/>
                    <a:pt x="17398" y="14231"/>
                    <a:pt x="17910" y="13032"/>
                  </a:cubicBezTo>
                  <a:cubicBezTo>
                    <a:pt x="18484" y="11686"/>
                    <a:pt x="19136" y="10043"/>
                    <a:pt x="19413" y="9127"/>
                  </a:cubicBezTo>
                  <a:cubicBezTo>
                    <a:pt x="19983" y="7257"/>
                    <a:pt x="18512" y="7591"/>
                    <a:pt x="18487" y="7486"/>
                  </a:cubicBezTo>
                  <a:cubicBezTo>
                    <a:pt x="17887" y="4837"/>
                    <a:pt x="15613" y="0"/>
                    <a:pt x="845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0" name="Google Shape;7912;p48">
              <a:extLst>
                <a:ext uri="{FF2B5EF4-FFF2-40B4-BE49-F238E27FC236}">
                  <a16:creationId xmlns:a16="http://schemas.microsoft.com/office/drawing/2014/main" id="{50DBC0C6-0F3B-52A4-428A-78645D95C375}"/>
                </a:ext>
              </a:extLst>
            </p:cNvPr>
            <p:cNvSpPr/>
            <p:nvPr/>
          </p:nvSpPr>
          <p:spPr>
            <a:xfrm>
              <a:off x="1870375" y="3758588"/>
              <a:ext cx="71725" cy="63250"/>
            </a:xfrm>
            <a:custGeom>
              <a:avLst/>
              <a:gdLst/>
              <a:ahLst/>
              <a:cxnLst/>
              <a:rect l="l" t="t" r="r" b="b"/>
              <a:pathLst>
                <a:path w="2869" h="2530" extrusionOk="0">
                  <a:moveTo>
                    <a:pt x="212" y="1"/>
                  </a:moveTo>
                  <a:cubicBezTo>
                    <a:pt x="120" y="1"/>
                    <a:pt x="46" y="14"/>
                    <a:pt x="1" y="32"/>
                  </a:cubicBezTo>
                  <a:lnTo>
                    <a:pt x="1182" y="2326"/>
                  </a:lnTo>
                  <a:lnTo>
                    <a:pt x="2868" y="2530"/>
                  </a:lnTo>
                  <a:cubicBezTo>
                    <a:pt x="2868" y="2530"/>
                    <a:pt x="1585" y="911"/>
                    <a:pt x="1148" y="437"/>
                  </a:cubicBezTo>
                  <a:cubicBezTo>
                    <a:pt x="829" y="94"/>
                    <a:pt x="456" y="1"/>
                    <a:pt x="212"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1" name="Google Shape;7913;p48">
              <a:extLst>
                <a:ext uri="{FF2B5EF4-FFF2-40B4-BE49-F238E27FC236}">
                  <a16:creationId xmlns:a16="http://schemas.microsoft.com/office/drawing/2014/main" id="{FC73E0E1-3C8E-8144-A1BD-9B4CCDF6D633}"/>
                </a:ext>
              </a:extLst>
            </p:cNvPr>
            <p:cNvSpPr/>
            <p:nvPr/>
          </p:nvSpPr>
          <p:spPr>
            <a:xfrm>
              <a:off x="1842725" y="3598488"/>
              <a:ext cx="217550" cy="132575"/>
            </a:xfrm>
            <a:custGeom>
              <a:avLst/>
              <a:gdLst/>
              <a:ahLst/>
              <a:cxnLst/>
              <a:rect l="l" t="t" r="r" b="b"/>
              <a:pathLst>
                <a:path w="8702" h="5303" extrusionOk="0">
                  <a:moveTo>
                    <a:pt x="6445" y="0"/>
                  </a:moveTo>
                  <a:cubicBezTo>
                    <a:pt x="2702" y="0"/>
                    <a:pt x="282" y="1627"/>
                    <a:pt x="282" y="1627"/>
                  </a:cubicBezTo>
                  <a:cubicBezTo>
                    <a:pt x="282" y="1627"/>
                    <a:pt x="1" y="2146"/>
                    <a:pt x="1267" y="3747"/>
                  </a:cubicBezTo>
                  <a:cubicBezTo>
                    <a:pt x="2250" y="4988"/>
                    <a:pt x="3322" y="5303"/>
                    <a:pt x="4155" y="5303"/>
                  </a:cubicBezTo>
                  <a:cubicBezTo>
                    <a:pt x="5010" y="5303"/>
                    <a:pt x="5615" y="4971"/>
                    <a:pt x="5615" y="4971"/>
                  </a:cubicBezTo>
                  <a:cubicBezTo>
                    <a:pt x="7820" y="3936"/>
                    <a:pt x="8702" y="2554"/>
                    <a:pt x="8523" y="167"/>
                  </a:cubicBezTo>
                  <a:cubicBezTo>
                    <a:pt x="7794" y="50"/>
                    <a:pt x="7099" y="0"/>
                    <a:pt x="6445" y="0"/>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2" name="Google Shape;7914;p48">
              <a:extLst>
                <a:ext uri="{FF2B5EF4-FFF2-40B4-BE49-F238E27FC236}">
                  <a16:creationId xmlns:a16="http://schemas.microsoft.com/office/drawing/2014/main" id="{AF27D636-5261-844A-2FC9-BDFB489DDF7C}"/>
                </a:ext>
              </a:extLst>
            </p:cNvPr>
            <p:cNvSpPr/>
            <p:nvPr/>
          </p:nvSpPr>
          <p:spPr>
            <a:xfrm>
              <a:off x="1874350" y="3688088"/>
              <a:ext cx="108750" cy="42975"/>
            </a:xfrm>
            <a:custGeom>
              <a:avLst/>
              <a:gdLst/>
              <a:ahLst/>
              <a:cxnLst/>
              <a:rect l="l" t="t" r="r" b="b"/>
              <a:pathLst>
                <a:path w="4350" h="1719" extrusionOk="0">
                  <a:moveTo>
                    <a:pt x="1552" y="1"/>
                  </a:moveTo>
                  <a:cubicBezTo>
                    <a:pt x="740" y="1"/>
                    <a:pt x="1" y="163"/>
                    <a:pt x="1" y="163"/>
                  </a:cubicBezTo>
                  <a:cubicBezTo>
                    <a:pt x="985" y="1404"/>
                    <a:pt x="2056" y="1719"/>
                    <a:pt x="2890" y="1719"/>
                  </a:cubicBezTo>
                  <a:cubicBezTo>
                    <a:pt x="3745" y="1719"/>
                    <a:pt x="4350" y="1387"/>
                    <a:pt x="4350" y="1387"/>
                  </a:cubicBezTo>
                  <a:cubicBezTo>
                    <a:pt x="4350" y="1387"/>
                    <a:pt x="4137" y="1009"/>
                    <a:pt x="3137" y="352"/>
                  </a:cubicBezTo>
                  <a:cubicBezTo>
                    <a:pt x="2725" y="80"/>
                    <a:pt x="2121" y="1"/>
                    <a:pt x="1552" y="1"/>
                  </a:cubicBezTo>
                  <a:close/>
                </a:path>
              </a:pathLst>
            </a:custGeom>
            <a:solidFill>
              <a:srgbClr val="EBB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3" name="Google Shape;7915;p48">
              <a:extLst>
                <a:ext uri="{FF2B5EF4-FFF2-40B4-BE49-F238E27FC236}">
                  <a16:creationId xmlns:a16="http://schemas.microsoft.com/office/drawing/2014/main" id="{D08C1609-6289-D338-338F-DD216FD9B6BF}"/>
                </a:ext>
              </a:extLst>
            </p:cNvPr>
            <p:cNvSpPr/>
            <p:nvPr/>
          </p:nvSpPr>
          <p:spPr>
            <a:xfrm>
              <a:off x="1758675" y="3532388"/>
              <a:ext cx="92675" cy="94800"/>
            </a:xfrm>
            <a:custGeom>
              <a:avLst/>
              <a:gdLst/>
              <a:ahLst/>
              <a:cxnLst/>
              <a:rect l="l" t="t" r="r" b="b"/>
              <a:pathLst>
                <a:path w="3707" h="3792" extrusionOk="0">
                  <a:moveTo>
                    <a:pt x="1873" y="0"/>
                  </a:moveTo>
                  <a:cubicBezTo>
                    <a:pt x="964" y="0"/>
                    <a:pt x="184" y="748"/>
                    <a:pt x="95" y="1738"/>
                  </a:cubicBezTo>
                  <a:cubicBezTo>
                    <a:pt x="0" y="2780"/>
                    <a:pt x="711" y="3697"/>
                    <a:pt x="1683" y="3784"/>
                  </a:cubicBezTo>
                  <a:cubicBezTo>
                    <a:pt x="1734" y="3789"/>
                    <a:pt x="1784" y="3791"/>
                    <a:pt x="1834" y="3791"/>
                  </a:cubicBezTo>
                  <a:cubicBezTo>
                    <a:pt x="2743" y="3791"/>
                    <a:pt x="3523" y="3043"/>
                    <a:pt x="3612" y="2054"/>
                  </a:cubicBezTo>
                  <a:cubicBezTo>
                    <a:pt x="3707" y="1012"/>
                    <a:pt x="2996" y="94"/>
                    <a:pt x="2024" y="7"/>
                  </a:cubicBezTo>
                  <a:cubicBezTo>
                    <a:pt x="1973" y="3"/>
                    <a:pt x="1923" y="0"/>
                    <a:pt x="1873" y="0"/>
                  </a:cubicBezTo>
                  <a:close/>
                </a:path>
              </a:pathLst>
            </a:custGeom>
            <a:solidFill>
              <a:srgbClr val="EBB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4" name="Google Shape;7916;p48">
              <a:extLst>
                <a:ext uri="{FF2B5EF4-FFF2-40B4-BE49-F238E27FC236}">
                  <a16:creationId xmlns:a16="http://schemas.microsoft.com/office/drawing/2014/main" id="{EB226A32-5345-36E1-D4C0-569884C4F263}"/>
                </a:ext>
              </a:extLst>
            </p:cNvPr>
            <p:cNvSpPr/>
            <p:nvPr/>
          </p:nvSpPr>
          <p:spPr>
            <a:xfrm>
              <a:off x="2043350" y="3531988"/>
              <a:ext cx="50075" cy="77850"/>
            </a:xfrm>
            <a:custGeom>
              <a:avLst/>
              <a:gdLst/>
              <a:ahLst/>
              <a:cxnLst/>
              <a:rect l="l" t="t" r="r" b="b"/>
              <a:pathLst>
                <a:path w="2003" h="3114" extrusionOk="0">
                  <a:moveTo>
                    <a:pt x="659" y="1"/>
                  </a:moveTo>
                  <a:cubicBezTo>
                    <a:pt x="621" y="1"/>
                    <a:pt x="584" y="6"/>
                    <a:pt x="547" y="17"/>
                  </a:cubicBezTo>
                  <a:cubicBezTo>
                    <a:pt x="133" y="140"/>
                    <a:pt x="0" y="928"/>
                    <a:pt x="251" y="1778"/>
                  </a:cubicBezTo>
                  <a:cubicBezTo>
                    <a:pt x="479" y="2553"/>
                    <a:pt x="947" y="3113"/>
                    <a:pt x="1342" y="3113"/>
                  </a:cubicBezTo>
                  <a:cubicBezTo>
                    <a:pt x="1381" y="3113"/>
                    <a:pt x="1418" y="3108"/>
                    <a:pt x="1455" y="3097"/>
                  </a:cubicBezTo>
                  <a:cubicBezTo>
                    <a:pt x="1870" y="2976"/>
                    <a:pt x="2002" y="2188"/>
                    <a:pt x="1752" y="1336"/>
                  </a:cubicBezTo>
                  <a:cubicBezTo>
                    <a:pt x="1523" y="560"/>
                    <a:pt x="1054" y="1"/>
                    <a:pt x="659" y="1"/>
                  </a:cubicBezTo>
                  <a:close/>
                </a:path>
              </a:pathLst>
            </a:custGeom>
            <a:solidFill>
              <a:srgbClr val="EBB3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5" name="Google Shape;7917;p48">
              <a:extLst>
                <a:ext uri="{FF2B5EF4-FFF2-40B4-BE49-F238E27FC236}">
                  <a16:creationId xmlns:a16="http://schemas.microsoft.com/office/drawing/2014/main" id="{93E7C5DB-56E3-1488-1DEB-701E8E7E3345}"/>
                </a:ext>
              </a:extLst>
            </p:cNvPr>
            <p:cNvSpPr/>
            <p:nvPr/>
          </p:nvSpPr>
          <p:spPr>
            <a:xfrm>
              <a:off x="1589550" y="3311363"/>
              <a:ext cx="190850" cy="461150"/>
            </a:xfrm>
            <a:custGeom>
              <a:avLst/>
              <a:gdLst/>
              <a:ahLst/>
              <a:cxnLst/>
              <a:rect l="l" t="t" r="r" b="b"/>
              <a:pathLst>
                <a:path w="7634" h="18446" extrusionOk="0">
                  <a:moveTo>
                    <a:pt x="4927" y="0"/>
                  </a:moveTo>
                  <a:cubicBezTo>
                    <a:pt x="4491" y="0"/>
                    <a:pt x="3882" y="479"/>
                    <a:pt x="3032" y="1799"/>
                  </a:cubicBezTo>
                  <a:cubicBezTo>
                    <a:pt x="1207" y="4632"/>
                    <a:pt x="1009" y="8873"/>
                    <a:pt x="1009" y="8873"/>
                  </a:cubicBezTo>
                  <a:cubicBezTo>
                    <a:pt x="1009" y="8873"/>
                    <a:pt x="78" y="9004"/>
                    <a:pt x="40" y="10451"/>
                  </a:cubicBezTo>
                  <a:cubicBezTo>
                    <a:pt x="1" y="11894"/>
                    <a:pt x="4850" y="17438"/>
                    <a:pt x="5277" y="17808"/>
                  </a:cubicBezTo>
                  <a:cubicBezTo>
                    <a:pt x="5794" y="18255"/>
                    <a:pt x="6143" y="18446"/>
                    <a:pt x="6361" y="18446"/>
                  </a:cubicBezTo>
                  <a:cubicBezTo>
                    <a:pt x="7634" y="18446"/>
                    <a:pt x="4470" y="11953"/>
                    <a:pt x="4469" y="11952"/>
                  </a:cubicBezTo>
                  <a:lnTo>
                    <a:pt x="4469" y="11952"/>
                  </a:lnTo>
                  <a:cubicBezTo>
                    <a:pt x="4769" y="12495"/>
                    <a:pt x="5111" y="12727"/>
                    <a:pt x="5356" y="12727"/>
                  </a:cubicBezTo>
                  <a:cubicBezTo>
                    <a:pt x="5606" y="12727"/>
                    <a:pt x="5755" y="12486"/>
                    <a:pt x="5654" y="12089"/>
                  </a:cubicBezTo>
                  <a:cubicBezTo>
                    <a:pt x="5593" y="11860"/>
                    <a:pt x="4058" y="7904"/>
                    <a:pt x="4058" y="7904"/>
                  </a:cubicBezTo>
                  <a:cubicBezTo>
                    <a:pt x="4058" y="7904"/>
                    <a:pt x="6367" y="6372"/>
                    <a:pt x="7039" y="5201"/>
                  </a:cubicBezTo>
                  <a:cubicBezTo>
                    <a:pt x="7607" y="4211"/>
                    <a:pt x="7126" y="3219"/>
                    <a:pt x="6424" y="3219"/>
                  </a:cubicBezTo>
                  <a:cubicBezTo>
                    <a:pt x="6296" y="3219"/>
                    <a:pt x="6161" y="3252"/>
                    <a:pt x="6023" y="3324"/>
                  </a:cubicBezTo>
                  <a:cubicBezTo>
                    <a:pt x="6023" y="3324"/>
                    <a:pt x="6075" y="0"/>
                    <a:pt x="4927" y="0"/>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6" name="Google Shape;7918;p48">
              <a:extLst>
                <a:ext uri="{FF2B5EF4-FFF2-40B4-BE49-F238E27FC236}">
                  <a16:creationId xmlns:a16="http://schemas.microsoft.com/office/drawing/2014/main" id="{C8D7E5A9-2BCF-3A47-A0BA-A19232DDF6B1}"/>
                </a:ext>
              </a:extLst>
            </p:cNvPr>
            <p:cNvSpPr/>
            <p:nvPr/>
          </p:nvSpPr>
          <p:spPr>
            <a:xfrm>
              <a:off x="1730850" y="3427563"/>
              <a:ext cx="209075" cy="205250"/>
            </a:xfrm>
            <a:custGeom>
              <a:avLst/>
              <a:gdLst/>
              <a:ahLst/>
              <a:cxnLst/>
              <a:rect l="l" t="t" r="r" b="b"/>
              <a:pathLst>
                <a:path w="8363" h="8210" fill="none" extrusionOk="0">
                  <a:moveTo>
                    <a:pt x="5633" y="7974"/>
                  </a:moveTo>
                  <a:cubicBezTo>
                    <a:pt x="4346" y="8210"/>
                    <a:pt x="2966" y="7882"/>
                    <a:pt x="1921" y="7091"/>
                  </a:cubicBezTo>
                  <a:cubicBezTo>
                    <a:pt x="879" y="6301"/>
                    <a:pt x="189" y="5059"/>
                    <a:pt x="69" y="3756"/>
                  </a:cubicBezTo>
                  <a:cubicBezTo>
                    <a:pt x="0" y="3001"/>
                    <a:pt x="118" y="2217"/>
                    <a:pt x="479" y="1550"/>
                  </a:cubicBezTo>
                  <a:cubicBezTo>
                    <a:pt x="839" y="882"/>
                    <a:pt x="1452" y="338"/>
                    <a:pt x="2182" y="130"/>
                  </a:cubicBezTo>
                  <a:cubicBezTo>
                    <a:pt x="2593" y="10"/>
                    <a:pt x="3032" y="0"/>
                    <a:pt x="3458" y="51"/>
                  </a:cubicBezTo>
                  <a:cubicBezTo>
                    <a:pt x="4889" y="223"/>
                    <a:pt x="6173" y="1090"/>
                    <a:pt x="7089" y="2203"/>
                  </a:cubicBezTo>
                  <a:cubicBezTo>
                    <a:pt x="7876" y="3156"/>
                    <a:pt x="8362" y="4172"/>
                    <a:pt x="8238" y="5401"/>
                  </a:cubicBezTo>
                  <a:cubicBezTo>
                    <a:pt x="8115" y="6630"/>
                    <a:pt x="7170" y="7525"/>
                    <a:pt x="5854" y="7894"/>
                  </a:cubicBezTo>
                </a:path>
              </a:pathLst>
            </a:custGeom>
            <a:solidFill>
              <a:srgbClr val="E45B1C"/>
            </a:solidFill>
            <a:ln w="18550" cap="rnd" cmpd="sng">
              <a:solidFill>
                <a:srgbClr val="E06A4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7" name="Google Shape;7919;p48">
              <a:extLst>
                <a:ext uri="{FF2B5EF4-FFF2-40B4-BE49-F238E27FC236}">
                  <a16:creationId xmlns:a16="http://schemas.microsoft.com/office/drawing/2014/main" id="{FB5325F4-A189-4547-999A-A7AA17FB48EF}"/>
                </a:ext>
              </a:extLst>
            </p:cNvPr>
            <p:cNvSpPr/>
            <p:nvPr/>
          </p:nvSpPr>
          <p:spPr>
            <a:xfrm>
              <a:off x="1975450" y="3408388"/>
              <a:ext cx="154100" cy="200850"/>
            </a:xfrm>
            <a:custGeom>
              <a:avLst/>
              <a:gdLst/>
              <a:ahLst/>
              <a:cxnLst/>
              <a:rect l="l" t="t" r="r" b="b"/>
              <a:pathLst>
                <a:path w="6164" h="8034" fill="none" extrusionOk="0">
                  <a:moveTo>
                    <a:pt x="4289" y="7863"/>
                  </a:moveTo>
                  <a:cubicBezTo>
                    <a:pt x="3319" y="8033"/>
                    <a:pt x="2470" y="7545"/>
                    <a:pt x="1774" y="7002"/>
                  </a:cubicBezTo>
                  <a:cubicBezTo>
                    <a:pt x="1151" y="6514"/>
                    <a:pt x="840" y="5741"/>
                    <a:pt x="569" y="4997"/>
                  </a:cubicBezTo>
                  <a:cubicBezTo>
                    <a:pt x="279" y="4194"/>
                    <a:pt x="1" y="3363"/>
                    <a:pt x="35" y="2508"/>
                  </a:cubicBezTo>
                  <a:cubicBezTo>
                    <a:pt x="70" y="1654"/>
                    <a:pt x="483" y="767"/>
                    <a:pt x="1249" y="394"/>
                  </a:cubicBezTo>
                  <a:cubicBezTo>
                    <a:pt x="2061" y="0"/>
                    <a:pt x="3055" y="274"/>
                    <a:pt x="3806" y="771"/>
                  </a:cubicBezTo>
                  <a:cubicBezTo>
                    <a:pt x="5305" y="1759"/>
                    <a:pt x="6164" y="3638"/>
                    <a:pt x="5926" y="5419"/>
                  </a:cubicBezTo>
                  <a:cubicBezTo>
                    <a:pt x="5805" y="6322"/>
                    <a:pt x="5379" y="7240"/>
                    <a:pt x="4592" y="7700"/>
                  </a:cubicBezTo>
                </a:path>
              </a:pathLst>
            </a:custGeom>
            <a:solidFill>
              <a:srgbClr val="E45B1C"/>
            </a:solidFill>
            <a:ln w="18550" cap="rnd" cmpd="sng">
              <a:solidFill>
                <a:srgbClr val="E06A4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8" name="Google Shape;7920;p48">
              <a:extLst>
                <a:ext uri="{FF2B5EF4-FFF2-40B4-BE49-F238E27FC236}">
                  <a16:creationId xmlns:a16="http://schemas.microsoft.com/office/drawing/2014/main" id="{91D04C1B-CA3D-95E9-62E8-6AB358F1AFE6}"/>
                </a:ext>
              </a:extLst>
            </p:cNvPr>
            <p:cNvSpPr/>
            <p:nvPr/>
          </p:nvSpPr>
          <p:spPr>
            <a:xfrm>
              <a:off x="1926350" y="3491463"/>
              <a:ext cx="56950" cy="25050"/>
            </a:xfrm>
            <a:custGeom>
              <a:avLst/>
              <a:gdLst/>
              <a:ahLst/>
              <a:cxnLst/>
              <a:rect l="l" t="t" r="r" b="b"/>
              <a:pathLst>
                <a:path w="2278" h="1002" fill="none" extrusionOk="0">
                  <a:moveTo>
                    <a:pt x="0" y="695"/>
                  </a:moveTo>
                  <a:cubicBezTo>
                    <a:pt x="279" y="256"/>
                    <a:pt x="821" y="1"/>
                    <a:pt x="1336" y="66"/>
                  </a:cubicBezTo>
                  <a:cubicBezTo>
                    <a:pt x="1850" y="132"/>
                    <a:pt x="2117" y="507"/>
                    <a:pt x="2278" y="1002"/>
                  </a:cubicBezTo>
                </a:path>
              </a:pathLst>
            </a:custGeom>
            <a:solidFill>
              <a:srgbClr val="E45B1C"/>
            </a:solidFill>
            <a:ln w="18550" cap="rnd" cmpd="sng">
              <a:solidFill>
                <a:srgbClr val="E06A4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9" name="Google Shape;7921;p48">
              <a:extLst>
                <a:ext uri="{FF2B5EF4-FFF2-40B4-BE49-F238E27FC236}">
                  <a16:creationId xmlns:a16="http://schemas.microsoft.com/office/drawing/2014/main" id="{A393E117-E355-A54B-7BD1-704E2640424E}"/>
                </a:ext>
              </a:extLst>
            </p:cNvPr>
            <p:cNvSpPr/>
            <p:nvPr/>
          </p:nvSpPr>
          <p:spPr>
            <a:xfrm>
              <a:off x="1956850" y="3497763"/>
              <a:ext cx="48550" cy="68975"/>
            </a:xfrm>
            <a:custGeom>
              <a:avLst/>
              <a:gdLst/>
              <a:ahLst/>
              <a:cxnLst/>
              <a:rect l="l" t="t" r="r" b="b"/>
              <a:pathLst>
                <a:path w="1942" h="2759" extrusionOk="0">
                  <a:moveTo>
                    <a:pt x="1" y="1"/>
                  </a:moveTo>
                  <a:lnTo>
                    <a:pt x="656" y="2759"/>
                  </a:lnTo>
                  <a:lnTo>
                    <a:pt x="1633" y="2116"/>
                  </a:lnTo>
                  <a:cubicBezTo>
                    <a:pt x="1925" y="1926"/>
                    <a:pt x="1941" y="1504"/>
                    <a:pt x="1666" y="1291"/>
                  </a:cubicBezTo>
                  <a:lnTo>
                    <a:pt x="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0" name="Google Shape;7922;p48">
              <a:extLst>
                <a:ext uri="{FF2B5EF4-FFF2-40B4-BE49-F238E27FC236}">
                  <a16:creationId xmlns:a16="http://schemas.microsoft.com/office/drawing/2014/main" id="{2126662F-8AF6-6A47-5332-79E933A62B48}"/>
                </a:ext>
              </a:extLst>
            </p:cNvPr>
            <p:cNvSpPr/>
            <p:nvPr/>
          </p:nvSpPr>
          <p:spPr>
            <a:xfrm>
              <a:off x="1956850" y="3497763"/>
              <a:ext cx="48550" cy="68975"/>
            </a:xfrm>
            <a:custGeom>
              <a:avLst/>
              <a:gdLst/>
              <a:ahLst/>
              <a:cxnLst/>
              <a:rect l="l" t="t" r="r" b="b"/>
              <a:pathLst>
                <a:path w="1942" h="2759" fill="none" extrusionOk="0">
                  <a:moveTo>
                    <a:pt x="1" y="1"/>
                  </a:moveTo>
                  <a:lnTo>
                    <a:pt x="1666" y="1291"/>
                  </a:lnTo>
                  <a:cubicBezTo>
                    <a:pt x="1941" y="1504"/>
                    <a:pt x="1925" y="1926"/>
                    <a:pt x="1633" y="2116"/>
                  </a:cubicBezTo>
                  <a:lnTo>
                    <a:pt x="656" y="2759"/>
                  </a:lnTo>
                </a:path>
              </a:pathLst>
            </a:custGeom>
            <a:noFill/>
            <a:ln w="3075" cap="flat" cmpd="sng">
              <a:solidFill>
                <a:srgbClr val="FFFFFF"/>
              </a:solidFill>
              <a:prstDash val="solid"/>
              <a:miter lim="163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1" name="Google Shape;7923;p48">
              <a:extLst>
                <a:ext uri="{FF2B5EF4-FFF2-40B4-BE49-F238E27FC236}">
                  <a16:creationId xmlns:a16="http://schemas.microsoft.com/office/drawing/2014/main" id="{19AAB04F-7924-D612-F7CE-9B50B5F250F5}"/>
                </a:ext>
              </a:extLst>
            </p:cNvPr>
            <p:cNvSpPr/>
            <p:nvPr/>
          </p:nvSpPr>
          <p:spPr>
            <a:xfrm>
              <a:off x="1956850" y="3497763"/>
              <a:ext cx="48550" cy="68975"/>
            </a:xfrm>
            <a:custGeom>
              <a:avLst/>
              <a:gdLst/>
              <a:ahLst/>
              <a:cxnLst/>
              <a:rect l="l" t="t" r="r" b="b"/>
              <a:pathLst>
                <a:path w="1942" h="2759" fill="none" extrusionOk="0">
                  <a:moveTo>
                    <a:pt x="1" y="1"/>
                  </a:moveTo>
                  <a:lnTo>
                    <a:pt x="1666" y="1291"/>
                  </a:lnTo>
                  <a:cubicBezTo>
                    <a:pt x="1941" y="1504"/>
                    <a:pt x="1925" y="1926"/>
                    <a:pt x="1633" y="2116"/>
                  </a:cubicBezTo>
                  <a:lnTo>
                    <a:pt x="656" y="2759"/>
                  </a:lnTo>
                </a:path>
              </a:pathLst>
            </a:custGeom>
            <a:noFill/>
            <a:ln w="6175"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2" name="Google Shape;7924;p48">
              <a:extLst>
                <a:ext uri="{FF2B5EF4-FFF2-40B4-BE49-F238E27FC236}">
                  <a16:creationId xmlns:a16="http://schemas.microsoft.com/office/drawing/2014/main" id="{F0648FB0-84FA-9F8D-821E-CB950554042F}"/>
                </a:ext>
              </a:extLst>
            </p:cNvPr>
            <p:cNvSpPr/>
            <p:nvPr/>
          </p:nvSpPr>
          <p:spPr>
            <a:xfrm>
              <a:off x="1998375" y="3443763"/>
              <a:ext cx="73450" cy="45300"/>
            </a:xfrm>
            <a:custGeom>
              <a:avLst/>
              <a:gdLst/>
              <a:ahLst/>
              <a:cxnLst/>
              <a:rect l="l" t="t" r="r" b="b"/>
              <a:pathLst>
                <a:path w="2938" h="1812" extrusionOk="0">
                  <a:moveTo>
                    <a:pt x="640" y="906"/>
                  </a:moveTo>
                  <a:cubicBezTo>
                    <a:pt x="641" y="906"/>
                    <a:pt x="638" y="908"/>
                    <a:pt x="634" y="912"/>
                  </a:cubicBezTo>
                  <a:lnTo>
                    <a:pt x="634" y="912"/>
                  </a:lnTo>
                  <a:cubicBezTo>
                    <a:pt x="638" y="908"/>
                    <a:pt x="640" y="906"/>
                    <a:pt x="640" y="906"/>
                  </a:cubicBezTo>
                  <a:close/>
                  <a:moveTo>
                    <a:pt x="629" y="915"/>
                  </a:moveTo>
                  <a:cubicBezTo>
                    <a:pt x="626" y="917"/>
                    <a:pt x="623" y="920"/>
                    <a:pt x="619" y="922"/>
                  </a:cubicBezTo>
                  <a:lnTo>
                    <a:pt x="619" y="922"/>
                  </a:lnTo>
                  <a:cubicBezTo>
                    <a:pt x="619" y="922"/>
                    <a:pt x="619" y="922"/>
                    <a:pt x="619" y="922"/>
                  </a:cubicBezTo>
                  <a:lnTo>
                    <a:pt x="619" y="922"/>
                  </a:lnTo>
                  <a:cubicBezTo>
                    <a:pt x="622" y="919"/>
                    <a:pt x="626" y="917"/>
                    <a:pt x="629" y="915"/>
                  </a:cubicBezTo>
                  <a:close/>
                  <a:moveTo>
                    <a:pt x="928" y="0"/>
                  </a:moveTo>
                  <a:cubicBezTo>
                    <a:pt x="777" y="0"/>
                    <a:pt x="627" y="28"/>
                    <a:pt x="488" y="93"/>
                  </a:cubicBezTo>
                  <a:cubicBezTo>
                    <a:pt x="208" y="227"/>
                    <a:pt x="18" y="532"/>
                    <a:pt x="5" y="837"/>
                  </a:cubicBezTo>
                  <a:cubicBezTo>
                    <a:pt x="1" y="1019"/>
                    <a:pt x="174" y="1141"/>
                    <a:pt x="338" y="1141"/>
                  </a:cubicBezTo>
                  <a:cubicBezTo>
                    <a:pt x="438" y="1141"/>
                    <a:pt x="534" y="1096"/>
                    <a:pt x="583" y="991"/>
                  </a:cubicBezTo>
                  <a:cubicBezTo>
                    <a:pt x="593" y="970"/>
                    <a:pt x="604" y="950"/>
                    <a:pt x="616" y="929"/>
                  </a:cubicBezTo>
                  <a:cubicBezTo>
                    <a:pt x="616" y="928"/>
                    <a:pt x="616" y="928"/>
                    <a:pt x="616" y="928"/>
                  </a:cubicBezTo>
                  <a:lnTo>
                    <a:pt x="616" y="928"/>
                  </a:lnTo>
                  <a:cubicBezTo>
                    <a:pt x="619" y="926"/>
                    <a:pt x="621" y="923"/>
                    <a:pt x="624" y="921"/>
                  </a:cubicBezTo>
                  <a:cubicBezTo>
                    <a:pt x="627" y="918"/>
                    <a:pt x="629" y="916"/>
                    <a:pt x="631" y="914"/>
                  </a:cubicBezTo>
                  <a:lnTo>
                    <a:pt x="631" y="914"/>
                  </a:lnTo>
                  <a:cubicBezTo>
                    <a:pt x="646" y="905"/>
                    <a:pt x="662" y="897"/>
                    <a:pt x="675" y="888"/>
                  </a:cubicBezTo>
                  <a:cubicBezTo>
                    <a:pt x="698" y="883"/>
                    <a:pt x="719" y="875"/>
                    <a:pt x="745" y="870"/>
                  </a:cubicBezTo>
                  <a:cubicBezTo>
                    <a:pt x="773" y="864"/>
                    <a:pt x="841" y="862"/>
                    <a:pt x="868" y="845"/>
                  </a:cubicBezTo>
                  <a:lnTo>
                    <a:pt x="868" y="845"/>
                  </a:lnTo>
                  <a:cubicBezTo>
                    <a:pt x="878" y="844"/>
                    <a:pt x="892" y="843"/>
                    <a:pt x="905" y="842"/>
                  </a:cubicBezTo>
                  <a:lnTo>
                    <a:pt x="905" y="842"/>
                  </a:lnTo>
                  <a:lnTo>
                    <a:pt x="911" y="843"/>
                  </a:lnTo>
                  <a:lnTo>
                    <a:pt x="911" y="843"/>
                  </a:lnTo>
                  <a:cubicBezTo>
                    <a:pt x="909" y="843"/>
                    <a:pt x="907" y="842"/>
                    <a:pt x="905" y="842"/>
                  </a:cubicBezTo>
                  <a:lnTo>
                    <a:pt x="905" y="842"/>
                  </a:lnTo>
                  <a:cubicBezTo>
                    <a:pt x="905" y="842"/>
                    <a:pt x="905" y="842"/>
                    <a:pt x="905" y="842"/>
                  </a:cubicBezTo>
                  <a:lnTo>
                    <a:pt x="905" y="842"/>
                  </a:lnTo>
                  <a:lnTo>
                    <a:pt x="903" y="842"/>
                  </a:lnTo>
                  <a:lnTo>
                    <a:pt x="903" y="842"/>
                  </a:lnTo>
                  <a:cubicBezTo>
                    <a:pt x="904" y="842"/>
                    <a:pt x="905" y="842"/>
                    <a:pt x="905" y="842"/>
                  </a:cubicBezTo>
                  <a:lnTo>
                    <a:pt x="905" y="842"/>
                  </a:lnTo>
                  <a:cubicBezTo>
                    <a:pt x="909" y="842"/>
                    <a:pt x="912" y="842"/>
                    <a:pt x="915" y="842"/>
                  </a:cubicBezTo>
                  <a:cubicBezTo>
                    <a:pt x="927" y="842"/>
                    <a:pt x="939" y="843"/>
                    <a:pt x="945" y="847"/>
                  </a:cubicBezTo>
                  <a:lnTo>
                    <a:pt x="911" y="843"/>
                  </a:lnTo>
                  <a:lnTo>
                    <a:pt x="911" y="843"/>
                  </a:lnTo>
                  <a:cubicBezTo>
                    <a:pt x="925" y="845"/>
                    <a:pt x="940" y="848"/>
                    <a:pt x="954" y="852"/>
                  </a:cubicBezTo>
                  <a:cubicBezTo>
                    <a:pt x="981" y="858"/>
                    <a:pt x="1011" y="866"/>
                    <a:pt x="1039" y="875"/>
                  </a:cubicBezTo>
                  <a:cubicBezTo>
                    <a:pt x="1062" y="880"/>
                    <a:pt x="1085" y="888"/>
                    <a:pt x="1108" y="896"/>
                  </a:cubicBezTo>
                  <a:cubicBezTo>
                    <a:pt x="1109" y="896"/>
                    <a:pt x="1110" y="897"/>
                    <a:pt x="1111" y="897"/>
                  </a:cubicBezTo>
                  <a:lnTo>
                    <a:pt x="1111" y="897"/>
                  </a:lnTo>
                  <a:cubicBezTo>
                    <a:pt x="1113" y="898"/>
                    <a:pt x="1115" y="899"/>
                    <a:pt x="1117" y="901"/>
                  </a:cubicBezTo>
                  <a:cubicBezTo>
                    <a:pt x="1170" y="929"/>
                    <a:pt x="1224" y="953"/>
                    <a:pt x="1275" y="984"/>
                  </a:cubicBezTo>
                  <a:cubicBezTo>
                    <a:pt x="1371" y="1040"/>
                    <a:pt x="1463" y="1101"/>
                    <a:pt x="1553" y="1166"/>
                  </a:cubicBezTo>
                  <a:cubicBezTo>
                    <a:pt x="1569" y="1179"/>
                    <a:pt x="1586" y="1190"/>
                    <a:pt x="1601" y="1202"/>
                  </a:cubicBezTo>
                  <a:lnTo>
                    <a:pt x="1601" y="1202"/>
                  </a:lnTo>
                  <a:cubicBezTo>
                    <a:pt x="1601" y="1202"/>
                    <a:pt x="1604" y="1205"/>
                    <a:pt x="1612" y="1212"/>
                  </a:cubicBezTo>
                  <a:cubicBezTo>
                    <a:pt x="1658" y="1248"/>
                    <a:pt x="1702" y="1286"/>
                    <a:pt x="1747" y="1322"/>
                  </a:cubicBezTo>
                  <a:cubicBezTo>
                    <a:pt x="1830" y="1396"/>
                    <a:pt x="1915" y="1465"/>
                    <a:pt x="2001" y="1535"/>
                  </a:cubicBezTo>
                  <a:cubicBezTo>
                    <a:pt x="2109" y="1630"/>
                    <a:pt x="2223" y="1691"/>
                    <a:pt x="2348" y="1763"/>
                  </a:cubicBezTo>
                  <a:cubicBezTo>
                    <a:pt x="2404" y="1795"/>
                    <a:pt x="2468" y="1811"/>
                    <a:pt x="2530" y="1811"/>
                  </a:cubicBezTo>
                  <a:cubicBezTo>
                    <a:pt x="2611" y="1811"/>
                    <a:pt x="2690" y="1785"/>
                    <a:pt x="2754" y="1735"/>
                  </a:cubicBezTo>
                  <a:cubicBezTo>
                    <a:pt x="2858" y="1653"/>
                    <a:pt x="2938" y="1484"/>
                    <a:pt x="2885" y="1351"/>
                  </a:cubicBezTo>
                  <a:cubicBezTo>
                    <a:pt x="2853" y="1270"/>
                    <a:pt x="2817" y="1188"/>
                    <a:pt x="2781" y="1106"/>
                  </a:cubicBezTo>
                  <a:cubicBezTo>
                    <a:pt x="2741" y="1017"/>
                    <a:pt x="2677" y="945"/>
                    <a:pt x="2613" y="876"/>
                  </a:cubicBezTo>
                  <a:cubicBezTo>
                    <a:pt x="2500" y="755"/>
                    <a:pt x="2384" y="655"/>
                    <a:pt x="2250" y="557"/>
                  </a:cubicBezTo>
                  <a:cubicBezTo>
                    <a:pt x="2009" y="375"/>
                    <a:pt x="1748" y="222"/>
                    <a:pt x="1468" y="109"/>
                  </a:cubicBezTo>
                  <a:cubicBezTo>
                    <a:pt x="1299" y="42"/>
                    <a:pt x="1113" y="0"/>
                    <a:pt x="928" y="0"/>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3" name="Google Shape;7925;p48">
              <a:extLst>
                <a:ext uri="{FF2B5EF4-FFF2-40B4-BE49-F238E27FC236}">
                  <a16:creationId xmlns:a16="http://schemas.microsoft.com/office/drawing/2014/main" id="{A127329D-405B-CAB4-37B3-4F572A373051}"/>
                </a:ext>
              </a:extLst>
            </p:cNvPr>
            <p:cNvSpPr/>
            <p:nvPr/>
          </p:nvSpPr>
          <p:spPr>
            <a:xfrm>
              <a:off x="1739950" y="3432438"/>
              <a:ext cx="119475" cy="102550"/>
            </a:xfrm>
            <a:custGeom>
              <a:avLst/>
              <a:gdLst/>
              <a:ahLst/>
              <a:cxnLst/>
              <a:rect l="l" t="t" r="r" b="b"/>
              <a:pathLst>
                <a:path w="4779" h="4102" extrusionOk="0">
                  <a:moveTo>
                    <a:pt x="2601" y="947"/>
                  </a:moveTo>
                  <a:lnTo>
                    <a:pt x="2601" y="947"/>
                  </a:lnTo>
                  <a:cubicBezTo>
                    <a:pt x="2596" y="947"/>
                    <a:pt x="2592" y="948"/>
                    <a:pt x="2591" y="948"/>
                  </a:cubicBezTo>
                  <a:cubicBezTo>
                    <a:pt x="2590" y="948"/>
                    <a:pt x="2590" y="948"/>
                    <a:pt x="2591" y="947"/>
                  </a:cubicBezTo>
                  <a:cubicBezTo>
                    <a:pt x="2594" y="947"/>
                    <a:pt x="2598" y="947"/>
                    <a:pt x="2601" y="947"/>
                  </a:cubicBezTo>
                  <a:close/>
                  <a:moveTo>
                    <a:pt x="1900" y="1244"/>
                  </a:moveTo>
                  <a:cubicBezTo>
                    <a:pt x="1900" y="1244"/>
                    <a:pt x="1899" y="1245"/>
                    <a:pt x="1897" y="1246"/>
                  </a:cubicBezTo>
                  <a:lnTo>
                    <a:pt x="1897" y="1246"/>
                  </a:lnTo>
                  <a:cubicBezTo>
                    <a:pt x="1898" y="1246"/>
                    <a:pt x="1899" y="1245"/>
                    <a:pt x="1899" y="1244"/>
                  </a:cubicBezTo>
                  <a:cubicBezTo>
                    <a:pt x="1900" y="1244"/>
                    <a:pt x="1900" y="1244"/>
                    <a:pt x="1900" y="1244"/>
                  </a:cubicBezTo>
                  <a:close/>
                  <a:moveTo>
                    <a:pt x="1507" y="1627"/>
                  </a:moveTo>
                  <a:cubicBezTo>
                    <a:pt x="1503" y="1631"/>
                    <a:pt x="1496" y="1641"/>
                    <a:pt x="1483" y="1657"/>
                  </a:cubicBezTo>
                  <a:cubicBezTo>
                    <a:pt x="1464" y="1681"/>
                    <a:pt x="1457" y="1690"/>
                    <a:pt x="1457" y="1690"/>
                  </a:cubicBezTo>
                  <a:cubicBezTo>
                    <a:pt x="1457" y="1690"/>
                    <a:pt x="1484" y="1655"/>
                    <a:pt x="1493" y="1644"/>
                  </a:cubicBezTo>
                  <a:cubicBezTo>
                    <a:pt x="1498" y="1638"/>
                    <a:pt x="1502" y="1633"/>
                    <a:pt x="1507" y="1627"/>
                  </a:cubicBezTo>
                  <a:close/>
                  <a:moveTo>
                    <a:pt x="1041" y="2413"/>
                  </a:moveTo>
                  <a:cubicBezTo>
                    <a:pt x="1041" y="2413"/>
                    <a:pt x="1041" y="2414"/>
                    <a:pt x="1040" y="2415"/>
                  </a:cubicBezTo>
                  <a:lnTo>
                    <a:pt x="1040" y="2415"/>
                  </a:lnTo>
                  <a:cubicBezTo>
                    <a:pt x="1041" y="2415"/>
                    <a:pt x="1041" y="2414"/>
                    <a:pt x="1041" y="2414"/>
                  </a:cubicBezTo>
                  <a:cubicBezTo>
                    <a:pt x="1041" y="2414"/>
                    <a:pt x="1041" y="2413"/>
                    <a:pt x="1041" y="2413"/>
                  </a:cubicBezTo>
                  <a:close/>
                  <a:moveTo>
                    <a:pt x="2763" y="0"/>
                  </a:moveTo>
                  <a:cubicBezTo>
                    <a:pt x="2360" y="0"/>
                    <a:pt x="1960" y="106"/>
                    <a:pt x="1600" y="290"/>
                  </a:cubicBezTo>
                  <a:cubicBezTo>
                    <a:pt x="1177" y="508"/>
                    <a:pt x="834" y="848"/>
                    <a:pt x="554" y="1226"/>
                  </a:cubicBezTo>
                  <a:cubicBezTo>
                    <a:pt x="426" y="1396"/>
                    <a:pt x="328" y="1578"/>
                    <a:pt x="246" y="1773"/>
                  </a:cubicBezTo>
                  <a:cubicBezTo>
                    <a:pt x="133" y="2037"/>
                    <a:pt x="38" y="2291"/>
                    <a:pt x="10" y="2581"/>
                  </a:cubicBezTo>
                  <a:cubicBezTo>
                    <a:pt x="5" y="2639"/>
                    <a:pt x="0" y="2696"/>
                    <a:pt x="2" y="2752"/>
                  </a:cubicBezTo>
                  <a:cubicBezTo>
                    <a:pt x="5" y="2783"/>
                    <a:pt x="7" y="2814"/>
                    <a:pt x="10" y="2845"/>
                  </a:cubicBezTo>
                  <a:cubicBezTo>
                    <a:pt x="13" y="2856"/>
                    <a:pt x="13" y="2868"/>
                    <a:pt x="15" y="2879"/>
                  </a:cubicBezTo>
                  <a:cubicBezTo>
                    <a:pt x="18" y="2914"/>
                    <a:pt x="23" y="2947"/>
                    <a:pt x="30" y="2981"/>
                  </a:cubicBezTo>
                  <a:lnTo>
                    <a:pt x="17" y="2927"/>
                  </a:lnTo>
                  <a:cubicBezTo>
                    <a:pt x="2" y="2935"/>
                    <a:pt x="7" y="3079"/>
                    <a:pt x="5" y="3102"/>
                  </a:cubicBezTo>
                  <a:cubicBezTo>
                    <a:pt x="2" y="3161"/>
                    <a:pt x="0" y="3219"/>
                    <a:pt x="0" y="3279"/>
                  </a:cubicBezTo>
                  <a:cubicBezTo>
                    <a:pt x="0" y="3364"/>
                    <a:pt x="5" y="3445"/>
                    <a:pt x="18" y="3528"/>
                  </a:cubicBezTo>
                  <a:cubicBezTo>
                    <a:pt x="23" y="3556"/>
                    <a:pt x="26" y="3581"/>
                    <a:pt x="33" y="3607"/>
                  </a:cubicBezTo>
                  <a:cubicBezTo>
                    <a:pt x="35" y="3617"/>
                    <a:pt x="38" y="3630"/>
                    <a:pt x="40" y="3640"/>
                  </a:cubicBezTo>
                  <a:cubicBezTo>
                    <a:pt x="44" y="3658"/>
                    <a:pt x="46" y="3664"/>
                    <a:pt x="46" y="3664"/>
                  </a:cubicBezTo>
                  <a:cubicBezTo>
                    <a:pt x="47" y="3664"/>
                    <a:pt x="40" y="3631"/>
                    <a:pt x="40" y="3631"/>
                  </a:cubicBezTo>
                  <a:lnTo>
                    <a:pt x="40" y="3631"/>
                  </a:lnTo>
                  <a:cubicBezTo>
                    <a:pt x="41" y="3631"/>
                    <a:pt x="41" y="3634"/>
                    <a:pt x="43" y="3641"/>
                  </a:cubicBezTo>
                  <a:cubicBezTo>
                    <a:pt x="59" y="3713"/>
                    <a:pt x="56" y="3791"/>
                    <a:pt x="76" y="3863"/>
                  </a:cubicBezTo>
                  <a:cubicBezTo>
                    <a:pt x="99" y="3945"/>
                    <a:pt x="158" y="4000"/>
                    <a:pt x="221" y="4051"/>
                  </a:cubicBezTo>
                  <a:cubicBezTo>
                    <a:pt x="260" y="4081"/>
                    <a:pt x="309" y="4102"/>
                    <a:pt x="357" y="4102"/>
                  </a:cubicBezTo>
                  <a:cubicBezTo>
                    <a:pt x="397" y="4102"/>
                    <a:pt x="436" y="4087"/>
                    <a:pt x="467" y="4051"/>
                  </a:cubicBezTo>
                  <a:cubicBezTo>
                    <a:pt x="498" y="4017"/>
                    <a:pt x="534" y="3984"/>
                    <a:pt x="557" y="3943"/>
                  </a:cubicBezTo>
                  <a:cubicBezTo>
                    <a:pt x="598" y="3871"/>
                    <a:pt x="600" y="3789"/>
                    <a:pt x="608" y="3709"/>
                  </a:cubicBezTo>
                  <a:cubicBezTo>
                    <a:pt x="610" y="3691"/>
                    <a:pt x="611" y="3672"/>
                    <a:pt x="613" y="3653"/>
                  </a:cubicBezTo>
                  <a:lnTo>
                    <a:pt x="613" y="3653"/>
                  </a:lnTo>
                  <a:cubicBezTo>
                    <a:pt x="613" y="3653"/>
                    <a:pt x="613" y="3653"/>
                    <a:pt x="613" y="3653"/>
                  </a:cubicBezTo>
                  <a:cubicBezTo>
                    <a:pt x="615" y="3653"/>
                    <a:pt x="621" y="3633"/>
                    <a:pt x="625" y="3615"/>
                  </a:cubicBezTo>
                  <a:cubicBezTo>
                    <a:pt x="638" y="3566"/>
                    <a:pt x="649" y="3518"/>
                    <a:pt x="657" y="3469"/>
                  </a:cubicBezTo>
                  <a:cubicBezTo>
                    <a:pt x="674" y="3373"/>
                    <a:pt x="690" y="3279"/>
                    <a:pt x="713" y="3183"/>
                  </a:cubicBezTo>
                  <a:cubicBezTo>
                    <a:pt x="722" y="3138"/>
                    <a:pt x="747" y="3088"/>
                    <a:pt x="752" y="3044"/>
                  </a:cubicBezTo>
                  <a:lnTo>
                    <a:pt x="752" y="3044"/>
                  </a:lnTo>
                  <a:cubicBezTo>
                    <a:pt x="752" y="3044"/>
                    <a:pt x="752" y="3043"/>
                    <a:pt x="752" y="3043"/>
                  </a:cubicBezTo>
                  <a:cubicBezTo>
                    <a:pt x="767" y="3020"/>
                    <a:pt x="779" y="2999"/>
                    <a:pt x="792" y="2976"/>
                  </a:cubicBezTo>
                  <a:cubicBezTo>
                    <a:pt x="838" y="2894"/>
                    <a:pt x="879" y="2804"/>
                    <a:pt x="920" y="2717"/>
                  </a:cubicBezTo>
                  <a:cubicBezTo>
                    <a:pt x="956" y="2643"/>
                    <a:pt x="982" y="2568"/>
                    <a:pt x="1010" y="2493"/>
                  </a:cubicBezTo>
                  <a:cubicBezTo>
                    <a:pt x="1021" y="2468"/>
                    <a:pt x="1031" y="2445"/>
                    <a:pt x="1039" y="2419"/>
                  </a:cubicBezTo>
                  <a:lnTo>
                    <a:pt x="1039" y="2419"/>
                  </a:lnTo>
                  <a:cubicBezTo>
                    <a:pt x="1120" y="2241"/>
                    <a:pt x="1217" y="2077"/>
                    <a:pt x="1318" y="1908"/>
                  </a:cubicBezTo>
                  <a:cubicBezTo>
                    <a:pt x="1367" y="1826"/>
                    <a:pt x="1419" y="1747"/>
                    <a:pt x="1475" y="1668"/>
                  </a:cubicBezTo>
                  <a:cubicBezTo>
                    <a:pt x="1484" y="1658"/>
                    <a:pt x="1509" y="1625"/>
                    <a:pt x="1510" y="1624"/>
                  </a:cubicBezTo>
                  <a:lnTo>
                    <a:pt x="1510" y="1624"/>
                  </a:lnTo>
                  <a:cubicBezTo>
                    <a:pt x="1536" y="1592"/>
                    <a:pt x="1563" y="1563"/>
                    <a:pt x="1590" y="1534"/>
                  </a:cubicBezTo>
                  <a:cubicBezTo>
                    <a:pt x="1655" y="1462"/>
                    <a:pt x="1722" y="1395"/>
                    <a:pt x="1796" y="1329"/>
                  </a:cubicBezTo>
                  <a:cubicBezTo>
                    <a:pt x="1825" y="1303"/>
                    <a:pt x="1859" y="1279"/>
                    <a:pt x="1889" y="1254"/>
                  </a:cubicBezTo>
                  <a:lnTo>
                    <a:pt x="1889" y="1254"/>
                  </a:lnTo>
                  <a:cubicBezTo>
                    <a:pt x="1903" y="1243"/>
                    <a:pt x="1918" y="1232"/>
                    <a:pt x="1934" y="1223"/>
                  </a:cubicBezTo>
                  <a:cubicBezTo>
                    <a:pt x="2014" y="1169"/>
                    <a:pt x="2096" y="1120"/>
                    <a:pt x="2180" y="1079"/>
                  </a:cubicBezTo>
                  <a:cubicBezTo>
                    <a:pt x="2197" y="1071"/>
                    <a:pt x="2211" y="1064"/>
                    <a:pt x="2226" y="1057"/>
                  </a:cubicBezTo>
                  <a:lnTo>
                    <a:pt x="2226" y="1057"/>
                  </a:lnTo>
                  <a:cubicBezTo>
                    <a:pt x="2265" y="1042"/>
                    <a:pt x="2302" y="1027"/>
                    <a:pt x="2340" y="1016"/>
                  </a:cubicBezTo>
                  <a:cubicBezTo>
                    <a:pt x="2432" y="985"/>
                    <a:pt x="2529" y="962"/>
                    <a:pt x="2624" y="946"/>
                  </a:cubicBezTo>
                  <a:cubicBezTo>
                    <a:pt x="2635" y="944"/>
                    <a:pt x="2645" y="943"/>
                    <a:pt x="2658" y="940"/>
                  </a:cubicBezTo>
                  <a:lnTo>
                    <a:pt x="2658" y="940"/>
                  </a:lnTo>
                  <a:cubicBezTo>
                    <a:pt x="2659" y="940"/>
                    <a:pt x="2660" y="939"/>
                    <a:pt x="2661" y="939"/>
                  </a:cubicBezTo>
                  <a:cubicBezTo>
                    <a:pt x="2712" y="936"/>
                    <a:pt x="2763" y="931"/>
                    <a:pt x="2815" y="931"/>
                  </a:cubicBezTo>
                  <a:cubicBezTo>
                    <a:pt x="2873" y="931"/>
                    <a:pt x="2927" y="931"/>
                    <a:pt x="2984" y="936"/>
                  </a:cubicBezTo>
                  <a:lnTo>
                    <a:pt x="3071" y="943"/>
                  </a:lnTo>
                  <a:cubicBezTo>
                    <a:pt x="3073" y="943"/>
                    <a:pt x="3075" y="943"/>
                    <a:pt x="3077" y="943"/>
                  </a:cubicBezTo>
                  <a:lnTo>
                    <a:pt x="3077" y="943"/>
                  </a:lnTo>
                  <a:cubicBezTo>
                    <a:pt x="3199" y="963"/>
                    <a:pt x="3320" y="989"/>
                    <a:pt x="3438" y="1026"/>
                  </a:cubicBezTo>
                  <a:cubicBezTo>
                    <a:pt x="3500" y="1044"/>
                    <a:pt x="3564" y="1067"/>
                    <a:pt x="3627" y="1090"/>
                  </a:cubicBezTo>
                  <a:cubicBezTo>
                    <a:pt x="3637" y="1093"/>
                    <a:pt x="3675" y="1108"/>
                    <a:pt x="3693" y="1115"/>
                  </a:cubicBezTo>
                  <a:lnTo>
                    <a:pt x="3693" y="1115"/>
                  </a:lnTo>
                  <a:cubicBezTo>
                    <a:pt x="3714" y="1125"/>
                    <a:pt x="3735" y="1134"/>
                    <a:pt x="3754" y="1142"/>
                  </a:cubicBezTo>
                  <a:cubicBezTo>
                    <a:pt x="3823" y="1174"/>
                    <a:pt x="3889" y="1208"/>
                    <a:pt x="3954" y="1242"/>
                  </a:cubicBezTo>
                  <a:cubicBezTo>
                    <a:pt x="4053" y="1292"/>
                    <a:pt x="4154" y="1316"/>
                    <a:pt x="4259" y="1347"/>
                  </a:cubicBezTo>
                  <a:cubicBezTo>
                    <a:pt x="4291" y="1356"/>
                    <a:pt x="4324" y="1361"/>
                    <a:pt x="4358" y="1361"/>
                  </a:cubicBezTo>
                  <a:cubicBezTo>
                    <a:pt x="4493" y="1361"/>
                    <a:pt x="4635" y="1289"/>
                    <a:pt x="4697" y="1169"/>
                  </a:cubicBezTo>
                  <a:cubicBezTo>
                    <a:pt x="4779" y="1013"/>
                    <a:pt x="4754" y="833"/>
                    <a:pt x="4636" y="700"/>
                  </a:cubicBezTo>
                  <a:cubicBezTo>
                    <a:pt x="4407" y="448"/>
                    <a:pt x="4097" y="313"/>
                    <a:pt x="3784" y="192"/>
                  </a:cubicBezTo>
                  <a:cubicBezTo>
                    <a:pt x="3530" y="94"/>
                    <a:pt x="3266" y="41"/>
                    <a:pt x="2992" y="12"/>
                  </a:cubicBezTo>
                  <a:cubicBezTo>
                    <a:pt x="2916" y="4"/>
                    <a:pt x="2839" y="0"/>
                    <a:pt x="2763" y="0"/>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4" name="Google Shape;7926;p48">
              <a:extLst>
                <a:ext uri="{FF2B5EF4-FFF2-40B4-BE49-F238E27FC236}">
                  <a16:creationId xmlns:a16="http://schemas.microsoft.com/office/drawing/2014/main" id="{D11B82D0-491C-46AB-97A2-6A35DAB890BC}"/>
                </a:ext>
              </a:extLst>
            </p:cNvPr>
            <p:cNvSpPr/>
            <p:nvPr/>
          </p:nvSpPr>
          <p:spPr>
            <a:xfrm>
              <a:off x="1661150" y="3605888"/>
              <a:ext cx="83075" cy="84450"/>
            </a:xfrm>
            <a:custGeom>
              <a:avLst/>
              <a:gdLst/>
              <a:ahLst/>
              <a:cxnLst/>
              <a:rect l="l" t="t" r="r" b="b"/>
              <a:pathLst>
                <a:path w="3323" h="3378" extrusionOk="0">
                  <a:moveTo>
                    <a:pt x="999" y="1"/>
                  </a:moveTo>
                  <a:cubicBezTo>
                    <a:pt x="245" y="1"/>
                    <a:pt x="1" y="980"/>
                    <a:pt x="299" y="1603"/>
                  </a:cubicBezTo>
                  <a:cubicBezTo>
                    <a:pt x="624" y="2281"/>
                    <a:pt x="1602" y="3377"/>
                    <a:pt x="2620" y="3377"/>
                  </a:cubicBezTo>
                  <a:cubicBezTo>
                    <a:pt x="2855" y="3377"/>
                    <a:pt x="3091" y="3319"/>
                    <a:pt x="3323" y="3184"/>
                  </a:cubicBezTo>
                  <a:lnTo>
                    <a:pt x="1938" y="389"/>
                  </a:lnTo>
                  <a:cubicBezTo>
                    <a:pt x="1568" y="113"/>
                    <a:pt x="1254" y="1"/>
                    <a:pt x="9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5" name="Google Shape;7927;p48">
              <a:extLst>
                <a:ext uri="{FF2B5EF4-FFF2-40B4-BE49-F238E27FC236}">
                  <a16:creationId xmlns:a16="http://schemas.microsoft.com/office/drawing/2014/main" id="{8657D219-05A2-26CC-E3B2-9CE3B384ADB3}"/>
                </a:ext>
              </a:extLst>
            </p:cNvPr>
            <p:cNvSpPr/>
            <p:nvPr/>
          </p:nvSpPr>
          <p:spPr>
            <a:xfrm>
              <a:off x="1661150" y="3605888"/>
              <a:ext cx="83075" cy="84450"/>
            </a:xfrm>
            <a:custGeom>
              <a:avLst/>
              <a:gdLst/>
              <a:ahLst/>
              <a:cxnLst/>
              <a:rect l="l" t="t" r="r" b="b"/>
              <a:pathLst>
                <a:path w="3323" h="3378" extrusionOk="0">
                  <a:moveTo>
                    <a:pt x="999" y="1"/>
                  </a:moveTo>
                  <a:cubicBezTo>
                    <a:pt x="245" y="1"/>
                    <a:pt x="1" y="980"/>
                    <a:pt x="299" y="1603"/>
                  </a:cubicBezTo>
                  <a:cubicBezTo>
                    <a:pt x="624" y="2281"/>
                    <a:pt x="1602" y="3377"/>
                    <a:pt x="2620" y="3377"/>
                  </a:cubicBezTo>
                  <a:cubicBezTo>
                    <a:pt x="2855" y="3377"/>
                    <a:pt x="3091" y="3319"/>
                    <a:pt x="3323" y="3184"/>
                  </a:cubicBezTo>
                  <a:lnTo>
                    <a:pt x="1938" y="389"/>
                  </a:lnTo>
                  <a:cubicBezTo>
                    <a:pt x="1568" y="113"/>
                    <a:pt x="1254" y="1"/>
                    <a:pt x="9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6" name="Google Shape;7928;p48">
              <a:extLst>
                <a:ext uri="{FF2B5EF4-FFF2-40B4-BE49-F238E27FC236}">
                  <a16:creationId xmlns:a16="http://schemas.microsoft.com/office/drawing/2014/main" id="{CAE4CAB5-68B1-153C-C8A7-72DD22E37E52}"/>
                </a:ext>
              </a:extLst>
            </p:cNvPr>
            <p:cNvSpPr/>
            <p:nvPr/>
          </p:nvSpPr>
          <p:spPr>
            <a:xfrm>
              <a:off x="1862400" y="3607538"/>
              <a:ext cx="188000" cy="69375"/>
            </a:xfrm>
            <a:custGeom>
              <a:avLst/>
              <a:gdLst/>
              <a:ahLst/>
              <a:cxnLst/>
              <a:rect l="l" t="t" r="r" b="b"/>
              <a:pathLst>
                <a:path w="7520" h="2775" extrusionOk="0">
                  <a:moveTo>
                    <a:pt x="5345" y="0"/>
                  </a:moveTo>
                  <a:cubicBezTo>
                    <a:pt x="1923" y="0"/>
                    <a:pt x="18" y="1367"/>
                    <a:pt x="18" y="1367"/>
                  </a:cubicBezTo>
                  <a:cubicBezTo>
                    <a:pt x="0" y="1834"/>
                    <a:pt x="231" y="2281"/>
                    <a:pt x="503" y="2774"/>
                  </a:cubicBezTo>
                  <a:cubicBezTo>
                    <a:pt x="1388" y="2255"/>
                    <a:pt x="2919" y="1684"/>
                    <a:pt x="4706" y="1414"/>
                  </a:cubicBezTo>
                  <a:cubicBezTo>
                    <a:pt x="5362" y="1316"/>
                    <a:pt x="6063" y="1219"/>
                    <a:pt x="6653" y="1193"/>
                  </a:cubicBezTo>
                  <a:cubicBezTo>
                    <a:pt x="7009" y="1176"/>
                    <a:pt x="7315" y="936"/>
                    <a:pt x="7407" y="591"/>
                  </a:cubicBezTo>
                  <a:lnTo>
                    <a:pt x="7520" y="177"/>
                  </a:lnTo>
                  <a:cubicBezTo>
                    <a:pt x="6739" y="52"/>
                    <a:pt x="6013" y="0"/>
                    <a:pt x="534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7" name="Google Shape;7929;p48">
              <a:extLst>
                <a:ext uri="{FF2B5EF4-FFF2-40B4-BE49-F238E27FC236}">
                  <a16:creationId xmlns:a16="http://schemas.microsoft.com/office/drawing/2014/main" id="{909F0039-3562-722E-6AC3-6E9767785B7D}"/>
                </a:ext>
              </a:extLst>
            </p:cNvPr>
            <p:cNvSpPr/>
            <p:nvPr/>
          </p:nvSpPr>
          <p:spPr>
            <a:xfrm>
              <a:off x="1836800" y="3504238"/>
              <a:ext cx="28325" cy="39575"/>
            </a:xfrm>
            <a:custGeom>
              <a:avLst/>
              <a:gdLst/>
              <a:ahLst/>
              <a:cxnLst/>
              <a:rect l="l" t="t" r="r" b="b"/>
              <a:pathLst>
                <a:path w="1133" h="1583" extrusionOk="0">
                  <a:moveTo>
                    <a:pt x="471" y="0"/>
                  </a:moveTo>
                  <a:cubicBezTo>
                    <a:pt x="455" y="0"/>
                    <a:pt x="438" y="3"/>
                    <a:pt x="421" y="9"/>
                  </a:cubicBezTo>
                  <a:cubicBezTo>
                    <a:pt x="417" y="11"/>
                    <a:pt x="412" y="12"/>
                    <a:pt x="407" y="14"/>
                  </a:cubicBezTo>
                  <a:lnTo>
                    <a:pt x="407" y="14"/>
                  </a:lnTo>
                  <a:cubicBezTo>
                    <a:pt x="349" y="17"/>
                    <a:pt x="292" y="45"/>
                    <a:pt x="261" y="95"/>
                  </a:cubicBezTo>
                  <a:lnTo>
                    <a:pt x="261" y="95"/>
                  </a:lnTo>
                  <a:cubicBezTo>
                    <a:pt x="203" y="139"/>
                    <a:pt x="154" y="193"/>
                    <a:pt x="113" y="258"/>
                  </a:cubicBezTo>
                  <a:cubicBezTo>
                    <a:pt x="48" y="361"/>
                    <a:pt x="11" y="489"/>
                    <a:pt x="7" y="612"/>
                  </a:cubicBezTo>
                  <a:cubicBezTo>
                    <a:pt x="0" y="743"/>
                    <a:pt x="28" y="878"/>
                    <a:pt x="74" y="1000"/>
                  </a:cubicBezTo>
                  <a:cubicBezTo>
                    <a:pt x="98" y="1073"/>
                    <a:pt x="129" y="1143"/>
                    <a:pt x="162" y="1210"/>
                  </a:cubicBezTo>
                  <a:cubicBezTo>
                    <a:pt x="184" y="1259"/>
                    <a:pt x="206" y="1310"/>
                    <a:pt x="236" y="1358"/>
                  </a:cubicBezTo>
                  <a:cubicBezTo>
                    <a:pt x="316" y="1486"/>
                    <a:pt x="440" y="1582"/>
                    <a:pt x="596" y="1582"/>
                  </a:cubicBezTo>
                  <a:cubicBezTo>
                    <a:pt x="600" y="1582"/>
                    <a:pt x="604" y="1582"/>
                    <a:pt x="608" y="1582"/>
                  </a:cubicBezTo>
                  <a:cubicBezTo>
                    <a:pt x="739" y="1581"/>
                    <a:pt x="877" y="1517"/>
                    <a:pt x="959" y="1415"/>
                  </a:cubicBezTo>
                  <a:cubicBezTo>
                    <a:pt x="1132" y="1200"/>
                    <a:pt x="1118" y="892"/>
                    <a:pt x="1019" y="646"/>
                  </a:cubicBezTo>
                  <a:cubicBezTo>
                    <a:pt x="967" y="514"/>
                    <a:pt x="900" y="397"/>
                    <a:pt x="806" y="286"/>
                  </a:cubicBezTo>
                  <a:cubicBezTo>
                    <a:pt x="757" y="227"/>
                    <a:pt x="700" y="173"/>
                    <a:pt x="639" y="126"/>
                  </a:cubicBezTo>
                  <a:lnTo>
                    <a:pt x="639" y="126"/>
                  </a:lnTo>
                  <a:cubicBezTo>
                    <a:pt x="611" y="54"/>
                    <a:pt x="544" y="0"/>
                    <a:pt x="471" y="0"/>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8" name="Google Shape;7930;p48">
              <a:extLst>
                <a:ext uri="{FF2B5EF4-FFF2-40B4-BE49-F238E27FC236}">
                  <a16:creationId xmlns:a16="http://schemas.microsoft.com/office/drawing/2014/main" id="{DF99664D-9711-FB94-1A61-4F4FCE1B03AE}"/>
                </a:ext>
              </a:extLst>
            </p:cNvPr>
            <p:cNvSpPr/>
            <p:nvPr/>
          </p:nvSpPr>
          <p:spPr>
            <a:xfrm>
              <a:off x="2022500" y="3499263"/>
              <a:ext cx="23225" cy="35175"/>
            </a:xfrm>
            <a:custGeom>
              <a:avLst/>
              <a:gdLst/>
              <a:ahLst/>
              <a:cxnLst/>
              <a:rect l="l" t="t" r="r" b="b"/>
              <a:pathLst>
                <a:path w="929" h="1407" extrusionOk="0">
                  <a:moveTo>
                    <a:pt x="338" y="1"/>
                  </a:moveTo>
                  <a:cubicBezTo>
                    <a:pt x="272" y="1"/>
                    <a:pt x="205" y="35"/>
                    <a:pt x="174" y="92"/>
                  </a:cubicBezTo>
                  <a:cubicBezTo>
                    <a:pt x="0" y="411"/>
                    <a:pt x="60" y="823"/>
                    <a:pt x="292" y="1098"/>
                  </a:cubicBezTo>
                  <a:lnTo>
                    <a:pt x="292" y="1098"/>
                  </a:lnTo>
                  <a:cubicBezTo>
                    <a:pt x="301" y="1115"/>
                    <a:pt x="309" y="1132"/>
                    <a:pt x="318" y="1149"/>
                  </a:cubicBezTo>
                  <a:cubicBezTo>
                    <a:pt x="338" y="1181"/>
                    <a:pt x="356" y="1214"/>
                    <a:pt x="379" y="1245"/>
                  </a:cubicBezTo>
                  <a:cubicBezTo>
                    <a:pt x="423" y="1306"/>
                    <a:pt x="469" y="1375"/>
                    <a:pt x="546" y="1396"/>
                  </a:cubicBezTo>
                  <a:cubicBezTo>
                    <a:pt x="568" y="1403"/>
                    <a:pt x="590" y="1407"/>
                    <a:pt x="612" y="1407"/>
                  </a:cubicBezTo>
                  <a:cubicBezTo>
                    <a:pt x="675" y="1407"/>
                    <a:pt x="735" y="1380"/>
                    <a:pt x="785" y="1337"/>
                  </a:cubicBezTo>
                  <a:cubicBezTo>
                    <a:pt x="801" y="1323"/>
                    <a:pt x="815" y="1307"/>
                    <a:pt x="827" y="1290"/>
                  </a:cubicBezTo>
                  <a:lnTo>
                    <a:pt x="827" y="1290"/>
                  </a:lnTo>
                  <a:cubicBezTo>
                    <a:pt x="847" y="1269"/>
                    <a:pt x="861" y="1244"/>
                    <a:pt x="872" y="1214"/>
                  </a:cubicBezTo>
                  <a:cubicBezTo>
                    <a:pt x="886" y="1175"/>
                    <a:pt x="903" y="1137"/>
                    <a:pt x="916" y="1098"/>
                  </a:cubicBezTo>
                  <a:cubicBezTo>
                    <a:pt x="928" y="1066"/>
                    <a:pt x="925" y="1023"/>
                    <a:pt x="913" y="987"/>
                  </a:cubicBezTo>
                  <a:lnTo>
                    <a:pt x="913" y="987"/>
                  </a:lnTo>
                  <a:cubicBezTo>
                    <a:pt x="914" y="969"/>
                    <a:pt x="914" y="950"/>
                    <a:pt x="914" y="932"/>
                  </a:cubicBezTo>
                  <a:cubicBezTo>
                    <a:pt x="914" y="762"/>
                    <a:pt x="872" y="593"/>
                    <a:pt x="798" y="442"/>
                  </a:cubicBezTo>
                  <a:cubicBezTo>
                    <a:pt x="716" y="272"/>
                    <a:pt x="583" y="129"/>
                    <a:pt x="428" y="26"/>
                  </a:cubicBezTo>
                  <a:cubicBezTo>
                    <a:pt x="401" y="9"/>
                    <a:pt x="370" y="1"/>
                    <a:pt x="338"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9" name="Google Shape;7931;p48">
              <a:extLst>
                <a:ext uri="{FF2B5EF4-FFF2-40B4-BE49-F238E27FC236}">
                  <a16:creationId xmlns:a16="http://schemas.microsoft.com/office/drawing/2014/main" id="{7BC13419-8E14-AEBA-4F3C-F963A80F8941}"/>
                </a:ext>
              </a:extLst>
            </p:cNvPr>
            <p:cNvSpPr/>
            <p:nvPr/>
          </p:nvSpPr>
          <p:spPr>
            <a:xfrm>
              <a:off x="1576250" y="3455588"/>
              <a:ext cx="26000" cy="57625"/>
            </a:xfrm>
            <a:custGeom>
              <a:avLst/>
              <a:gdLst/>
              <a:ahLst/>
              <a:cxnLst/>
              <a:rect l="l" t="t" r="r" b="b"/>
              <a:pathLst>
                <a:path w="1040" h="2305" extrusionOk="0">
                  <a:moveTo>
                    <a:pt x="171" y="0"/>
                  </a:moveTo>
                  <a:cubicBezTo>
                    <a:pt x="171" y="0"/>
                    <a:pt x="0" y="1036"/>
                    <a:pt x="1039" y="2304"/>
                  </a:cubicBezTo>
                  <a:lnTo>
                    <a:pt x="171" y="0"/>
                  </a:ln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0" name="Google Shape;7932;p48">
              <a:extLst>
                <a:ext uri="{FF2B5EF4-FFF2-40B4-BE49-F238E27FC236}">
                  <a16:creationId xmlns:a16="http://schemas.microsoft.com/office/drawing/2014/main" id="{FB11648C-8794-A338-3BD5-DDA9BDFEEB0C}"/>
                </a:ext>
              </a:extLst>
            </p:cNvPr>
            <p:cNvSpPr/>
            <p:nvPr/>
          </p:nvSpPr>
          <p:spPr>
            <a:xfrm>
              <a:off x="1543925" y="3524888"/>
              <a:ext cx="41225" cy="21050"/>
            </a:xfrm>
            <a:custGeom>
              <a:avLst/>
              <a:gdLst/>
              <a:ahLst/>
              <a:cxnLst/>
              <a:rect l="l" t="t" r="r" b="b"/>
              <a:pathLst>
                <a:path w="1649" h="842" extrusionOk="0">
                  <a:moveTo>
                    <a:pt x="1649" y="1"/>
                  </a:moveTo>
                  <a:lnTo>
                    <a:pt x="1649" y="1"/>
                  </a:lnTo>
                  <a:cubicBezTo>
                    <a:pt x="476" y="40"/>
                    <a:pt x="0" y="841"/>
                    <a:pt x="0" y="841"/>
                  </a:cubicBezTo>
                  <a:lnTo>
                    <a:pt x="1649" y="1"/>
                  </a:ln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1" name="Google Shape;7933;p48">
              <a:extLst>
                <a:ext uri="{FF2B5EF4-FFF2-40B4-BE49-F238E27FC236}">
                  <a16:creationId xmlns:a16="http://schemas.microsoft.com/office/drawing/2014/main" id="{70234891-10D5-14D7-3262-CD2EB41B2C73}"/>
                </a:ext>
              </a:extLst>
            </p:cNvPr>
            <p:cNvSpPr/>
            <p:nvPr/>
          </p:nvSpPr>
          <p:spPr>
            <a:xfrm>
              <a:off x="1735700" y="3727513"/>
              <a:ext cx="253375" cy="602850"/>
            </a:xfrm>
            <a:custGeom>
              <a:avLst/>
              <a:gdLst/>
              <a:ahLst/>
              <a:cxnLst/>
              <a:rect l="l" t="t" r="r" b="b"/>
              <a:pathLst>
                <a:path w="10135" h="24114" extrusionOk="0">
                  <a:moveTo>
                    <a:pt x="1480" y="1"/>
                  </a:moveTo>
                  <a:cubicBezTo>
                    <a:pt x="244" y="1"/>
                    <a:pt x="1" y="2008"/>
                    <a:pt x="850" y="2773"/>
                  </a:cubicBezTo>
                  <a:cubicBezTo>
                    <a:pt x="1991" y="3800"/>
                    <a:pt x="6373" y="5465"/>
                    <a:pt x="6373" y="5465"/>
                  </a:cubicBezTo>
                  <a:cubicBezTo>
                    <a:pt x="6373" y="5465"/>
                    <a:pt x="5883" y="7269"/>
                    <a:pt x="5306" y="9803"/>
                  </a:cubicBezTo>
                  <a:cubicBezTo>
                    <a:pt x="3933" y="15826"/>
                    <a:pt x="1406" y="24113"/>
                    <a:pt x="4511" y="24113"/>
                  </a:cubicBezTo>
                  <a:cubicBezTo>
                    <a:pt x="9755" y="24113"/>
                    <a:pt x="9830" y="22099"/>
                    <a:pt x="9971" y="18901"/>
                  </a:cubicBezTo>
                  <a:cubicBezTo>
                    <a:pt x="10135" y="15199"/>
                    <a:pt x="9201" y="5533"/>
                    <a:pt x="9201" y="4659"/>
                  </a:cubicBezTo>
                  <a:cubicBezTo>
                    <a:pt x="9201" y="3784"/>
                    <a:pt x="6305" y="2975"/>
                    <a:pt x="6305" y="2975"/>
                  </a:cubicBezTo>
                  <a:cubicBezTo>
                    <a:pt x="6305" y="2975"/>
                    <a:pt x="6237" y="1831"/>
                    <a:pt x="5833" y="1225"/>
                  </a:cubicBezTo>
                  <a:cubicBezTo>
                    <a:pt x="5430" y="618"/>
                    <a:pt x="3544" y="618"/>
                    <a:pt x="1929" y="79"/>
                  </a:cubicBezTo>
                  <a:cubicBezTo>
                    <a:pt x="1767" y="25"/>
                    <a:pt x="1618" y="1"/>
                    <a:pt x="148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2" name="Google Shape;7934;p48">
              <a:extLst>
                <a:ext uri="{FF2B5EF4-FFF2-40B4-BE49-F238E27FC236}">
                  <a16:creationId xmlns:a16="http://schemas.microsoft.com/office/drawing/2014/main" id="{980D5D57-156A-BE26-20B8-E892DBEC42CC}"/>
                </a:ext>
              </a:extLst>
            </p:cNvPr>
            <p:cNvSpPr/>
            <p:nvPr/>
          </p:nvSpPr>
          <p:spPr>
            <a:xfrm>
              <a:off x="1753300" y="3709813"/>
              <a:ext cx="140050" cy="92025"/>
            </a:xfrm>
            <a:custGeom>
              <a:avLst/>
              <a:gdLst/>
              <a:ahLst/>
              <a:cxnLst/>
              <a:rect l="l" t="t" r="r" b="b"/>
              <a:pathLst>
                <a:path w="5602" h="3681" fill="none" extrusionOk="0">
                  <a:moveTo>
                    <a:pt x="5601" y="3681"/>
                  </a:moveTo>
                  <a:cubicBezTo>
                    <a:pt x="5601" y="3681"/>
                    <a:pt x="5533" y="2536"/>
                    <a:pt x="5129" y="1929"/>
                  </a:cubicBezTo>
                  <a:cubicBezTo>
                    <a:pt x="4726" y="1323"/>
                    <a:pt x="3215" y="1429"/>
                    <a:pt x="1596" y="892"/>
                  </a:cubicBezTo>
                  <a:cubicBezTo>
                    <a:pt x="1596" y="892"/>
                    <a:pt x="692" y="1"/>
                    <a:pt x="0" y="1123"/>
                  </a:cubicBezTo>
                </a:path>
              </a:pathLst>
            </a:custGeom>
            <a:noFill/>
            <a:ln w="6175"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3" name="Google Shape;7935;p48">
              <a:extLst>
                <a:ext uri="{FF2B5EF4-FFF2-40B4-BE49-F238E27FC236}">
                  <a16:creationId xmlns:a16="http://schemas.microsoft.com/office/drawing/2014/main" id="{9FF65351-3568-F365-26B7-9A3EC73E3B2A}"/>
                </a:ext>
              </a:extLst>
            </p:cNvPr>
            <p:cNvSpPr/>
            <p:nvPr/>
          </p:nvSpPr>
          <p:spPr>
            <a:xfrm>
              <a:off x="2110725" y="3623213"/>
              <a:ext cx="37400" cy="91425"/>
            </a:xfrm>
            <a:custGeom>
              <a:avLst/>
              <a:gdLst/>
              <a:ahLst/>
              <a:cxnLst/>
              <a:rect l="l" t="t" r="r" b="b"/>
              <a:pathLst>
                <a:path w="1496" h="3657" fill="none" extrusionOk="0">
                  <a:moveTo>
                    <a:pt x="1495" y="100"/>
                  </a:moveTo>
                  <a:cubicBezTo>
                    <a:pt x="301" y="0"/>
                    <a:pt x="1" y="2639"/>
                    <a:pt x="1" y="2639"/>
                  </a:cubicBezTo>
                  <a:cubicBezTo>
                    <a:pt x="106" y="3656"/>
                    <a:pt x="758" y="3163"/>
                    <a:pt x="918" y="2899"/>
                  </a:cubicBezTo>
                </a:path>
              </a:pathLst>
            </a:custGeom>
            <a:noFill/>
            <a:ln w="6175"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4" name="Google Shape;7936;p48">
              <a:extLst>
                <a:ext uri="{FF2B5EF4-FFF2-40B4-BE49-F238E27FC236}">
                  <a16:creationId xmlns:a16="http://schemas.microsoft.com/office/drawing/2014/main" id="{40953CA7-BEC1-9C57-BA1C-A5586756EE3A}"/>
                </a:ext>
              </a:extLst>
            </p:cNvPr>
            <p:cNvSpPr/>
            <p:nvPr/>
          </p:nvSpPr>
          <p:spPr>
            <a:xfrm>
              <a:off x="2028875" y="3794088"/>
              <a:ext cx="47875" cy="24725"/>
            </a:xfrm>
            <a:custGeom>
              <a:avLst/>
              <a:gdLst/>
              <a:ahLst/>
              <a:cxnLst/>
              <a:rect l="l" t="t" r="r" b="b"/>
              <a:pathLst>
                <a:path w="1915" h="989" fill="none" extrusionOk="0">
                  <a:moveTo>
                    <a:pt x="1915" y="0"/>
                  </a:moveTo>
                  <a:cubicBezTo>
                    <a:pt x="871" y="988"/>
                    <a:pt x="1" y="407"/>
                    <a:pt x="1" y="407"/>
                  </a:cubicBezTo>
                </a:path>
              </a:pathLst>
            </a:custGeom>
            <a:noFill/>
            <a:ln w="6175"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5" name="Google Shape;7937;p48">
              <a:extLst>
                <a:ext uri="{FF2B5EF4-FFF2-40B4-BE49-F238E27FC236}">
                  <a16:creationId xmlns:a16="http://schemas.microsoft.com/office/drawing/2014/main" id="{5ACD9086-7F6C-ED5F-0B9D-8E460F7081E4}"/>
                </a:ext>
              </a:extLst>
            </p:cNvPr>
            <p:cNvSpPr/>
            <p:nvPr/>
          </p:nvSpPr>
          <p:spPr>
            <a:xfrm>
              <a:off x="1794600" y="3807363"/>
              <a:ext cx="44250" cy="10175"/>
            </a:xfrm>
            <a:custGeom>
              <a:avLst/>
              <a:gdLst/>
              <a:ahLst/>
              <a:cxnLst/>
              <a:rect l="l" t="t" r="r" b="b"/>
              <a:pathLst>
                <a:path w="1770" h="407" fill="none" extrusionOk="0">
                  <a:moveTo>
                    <a:pt x="0" y="0"/>
                  </a:moveTo>
                  <a:cubicBezTo>
                    <a:pt x="552" y="221"/>
                    <a:pt x="1401" y="407"/>
                    <a:pt x="1770" y="148"/>
                  </a:cubicBezTo>
                </a:path>
              </a:pathLst>
            </a:custGeom>
            <a:noFill/>
            <a:ln w="6175"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6" name="Google Shape;7938;p48">
              <a:extLst>
                <a:ext uri="{FF2B5EF4-FFF2-40B4-BE49-F238E27FC236}">
                  <a16:creationId xmlns:a16="http://schemas.microsoft.com/office/drawing/2014/main" id="{9D2C04A3-E8DF-6C9F-7EBD-E8359120CA77}"/>
                </a:ext>
              </a:extLst>
            </p:cNvPr>
            <p:cNvSpPr/>
            <p:nvPr/>
          </p:nvSpPr>
          <p:spPr>
            <a:xfrm>
              <a:off x="1823525" y="3744313"/>
              <a:ext cx="19425" cy="41075"/>
            </a:xfrm>
            <a:custGeom>
              <a:avLst/>
              <a:gdLst/>
              <a:ahLst/>
              <a:cxnLst/>
              <a:rect l="l" t="t" r="r" b="b"/>
              <a:pathLst>
                <a:path w="777" h="1643" fill="none" extrusionOk="0">
                  <a:moveTo>
                    <a:pt x="87" y="1642"/>
                  </a:moveTo>
                  <a:cubicBezTo>
                    <a:pt x="87" y="1642"/>
                    <a:pt x="0" y="130"/>
                    <a:pt x="777" y="0"/>
                  </a:cubicBezTo>
                </a:path>
              </a:pathLst>
            </a:custGeom>
            <a:noFill/>
            <a:ln w="6175"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7" name="Google Shape;7939;p48">
              <a:extLst>
                <a:ext uri="{FF2B5EF4-FFF2-40B4-BE49-F238E27FC236}">
                  <a16:creationId xmlns:a16="http://schemas.microsoft.com/office/drawing/2014/main" id="{758DEACB-E6ED-7CE2-CFC8-DA4C445E06F9}"/>
                </a:ext>
              </a:extLst>
            </p:cNvPr>
            <p:cNvSpPr/>
            <p:nvPr/>
          </p:nvSpPr>
          <p:spPr>
            <a:xfrm>
              <a:off x="1866250" y="3758113"/>
              <a:ext cx="17725" cy="35900"/>
            </a:xfrm>
            <a:custGeom>
              <a:avLst/>
              <a:gdLst/>
              <a:ahLst/>
              <a:cxnLst/>
              <a:rect l="l" t="t" r="r" b="b"/>
              <a:pathLst>
                <a:path w="709" h="1436" fill="none" extrusionOk="0">
                  <a:moveTo>
                    <a:pt x="708" y="1436"/>
                  </a:moveTo>
                  <a:cubicBezTo>
                    <a:pt x="708" y="1436"/>
                    <a:pt x="0" y="1021"/>
                    <a:pt x="611" y="1"/>
                  </a:cubicBezTo>
                </a:path>
              </a:pathLst>
            </a:custGeom>
            <a:noFill/>
            <a:ln w="6175"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8" name="Google Shape;7940;p48">
              <a:extLst>
                <a:ext uri="{FF2B5EF4-FFF2-40B4-BE49-F238E27FC236}">
                  <a16:creationId xmlns:a16="http://schemas.microsoft.com/office/drawing/2014/main" id="{EFE95320-0379-7506-C2B3-29297115A6F9}"/>
                </a:ext>
              </a:extLst>
            </p:cNvPr>
            <p:cNvSpPr/>
            <p:nvPr/>
          </p:nvSpPr>
          <p:spPr>
            <a:xfrm>
              <a:off x="1770475" y="3732713"/>
              <a:ext cx="21550" cy="32175"/>
            </a:xfrm>
            <a:custGeom>
              <a:avLst/>
              <a:gdLst/>
              <a:ahLst/>
              <a:cxnLst/>
              <a:rect l="l" t="t" r="r" b="b"/>
              <a:pathLst>
                <a:path w="862" h="1287" fill="none" extrusionOk="0">
                  <a:moveTo>
                    <a:pt x="136" y="1287"/>
                  </a:moveTo>
                  <a:cubicBezTo>
                    <a:pt x="136" y="1287"/>
                    <a:pt x="0" y="128"/>
                    <a:pt x="862" y="1"/>
                  </a:cubicBezTo>
                </a:path>
              </a:pathLst>
            </a:custGeom>
            <a:noFill/>
            <a:ln w="6175"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9" name="Google Shape;7941;p48">
              <a:extLst>
                <a:ext uri="{FF2B5EF4-FFF2-40B4-BE49-F238E27FC236}">
                  <a16:creationId xmlns:a16="http://schemas.microsoft.com/office/drawing/2014/main" id="{314B4CE5-55CC-3B7B-FA37-FC80DB9E5E41}"/>
                </a:ext>
              </a:extLst>
            </p:cNvPr>
            <p:cNvSpPr/>
            <p:nvPr/>
          </p:nvSpPr>
          <p:spPr>
            <a:xfrm>
              <a:off x="1696350" y="3637463"/>
              <a:ext cx="32525" cy="34575"/>
            </a:xfrm>
            <a:custGeom>
              <a:avLst/>
              <a:gdLst/>
              <a:ahLst/>
              <a:cxnLst/>
              <a:rect l="l" t="t" r="r" b="b"/>
              <a:pathLst>
                <a:path w="1301" h="1383" fill="none" extrusionOk="0">
                  <a:moveTo>
                    <a:pt x="1" y="1"/>
                  </a:moveTo>
                  <a:cubicBezTo>
                    <a:pt x="1" y="1"/>
                    <a:pt x="795" y="292"/>
                    <a:pt x="1048" y="838"/>
                  </a:cubicBezTo>
                  <a:cubicBezTo>
                    <a:pt x="1300" y="1382"/>
                    <a:pt x="840" y="1339"/>
                    <a:pt x="840" y="1339"/>
                  </a:cubicBezTo>
                </a:path>
              </a:pathLst>
            </a:custGeom>
            <a:noFill/>
            <a:ln w="6175"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0" name="Google Shape;7942;p48">
              <a:extLst>
                <a:ext uri="{FF2B5EF4-FFF2-40B4-BE49-F238E27FC236}">
                  <a16:creationId xmlns:a16="http://schemas.microsoft.com/office/drawing/2014/main" id="{F687626D-ABFB-2F57-9272-50C83662999D}"/>
                </a:ext>
              </a:extLst>
            </p:cNvPr>
            <p:cNvSpPr/>
            <p:nvPr/>
          </p:nvSpPr>
          <p:spPr>
            <a:xfrm>
              <a:off x="1703700" y="3653113"/>
              <a:ext cx="18850" cy="5275"/>
            </a:xfrm>
            <a:custGeom>
              <a:avLst/>
              <a:gdLst/>
              <a:ahLst/>
              <a:cxnLst/>
              <a:rect l="l" t="t" r="r" b="b"/>
              <a:pathLst>
                <a:path w="754" h="211" fill="none" extrusionOk="0">
                  <a:moveTo>
                    <a:pt x="0" y="84"/>
                  </a:moveTo>
                  <a:cubicBezTo>
                    <a:pt x="0" y="84"/>
                    <a:pt x="501" y="1"/>
                    <a:pt x="754" y="210"/>
                  </a:cubicBezTo>
                </a:path>
              </a:pathLst>
            </a:custGeom>
            <a:noFill/>
            <a:ln w="6175"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1" name="Google Shape;7943;p48">
              <a:extLst>
                <a:ext uri="{FF2B5EF4-FFF2-40B4-BE49-F238E27FC236}">
                  <a16:creationId xmlns:a16="http://schemas.microsoft.com/office/drawing/2014/main" id="{9FAB8529-56DE-AE00-605D-859BD5A8809B}"/>
                </a:ext>
              </a:extLst>
            </p:cNvPr>
            <p:cNvSpPr/>
            <p:nvPr/>
          </p:nvSpPr>
          <p:spPr>
            <a:xfrm>
              <a:off x="1629450" y="3958938"/>
              <a:ext cx="231275" cy="104200"/>
            </a:xfrm>
            <a:custGeom>
              <a:avLst/>
              <a:gdLst/>
              <a:ahLst/>
              <a:cxnLst/>
              <a:rect l="l" t="t" r="r" b="b"/>
              <a:pathLst>
                <a:path w="9251" h="4168" fill="none" extrusionOk="0">
                  <a:moveTo>
                    <a:pt x="1" y="4167"/>
                  </a:moveTo>
                  <a:cubicBezTo>
                    <a:pt x="1" y="4167"/>
                    <a:pt x="5012" y="918"/>
                    <a:pt x="9251" y="0"/>
                  </a:cubicBezTo>
                </a:path>
              </a:pathLst>
            </a:custGeom>
            <a:noFill/>
            <a:ln w="6175"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2" name="Google Shape;7944;p48">
              <a:extLst>
                <a:ext uri="{FF2B5EF4-FFF2-40B4-BE49-F238E27FC236}">
                  <a16:creationId xmlns:a16="http://schemas.microsoft.com/office/drawing/2014/main" id="{841F3D35-ABDB-FA85-6D2B-C709EBFF3FF6}"/>
                </a:ext>
              </a:extLst>
            </p:cNvPr>
            <p:cNvSpPr/>
            <p:nvPr/>
          </p:nvSpPr>
          <p:spPr>
            <a:xfrm>
              <a:off x="955775" y="3923488"/>
              <a:ext cx="486775" cy="129325"/>
            </a:xfrm>
            <a:custGeom>
              <a:avLst/>
              <a:gdLst/>
              <a:ahLst/>
              <a:cxnLst/>
              <a:rect l="l" t="t" r="r" b="b"/>
              <a:pathLst>
                <a:path w="19471" h="5173" extrusionOk="0">
                  <a:moveTo>
                    <a:pt x="4834" y="1"/>
                  </a:moveTo>
                  <a:lnTo>
                    <a:pt x="0" y="350"/>
                  </a:lnTo>
                  <a:lnTo>
                    <a:pt x="5" y="1022"/>
                  </a:lnTo>
                  <a:cubicBezTo>
                    <a:pt x="5" y="1022"/>
                    <a:pt x="3200" y="589"/>
                    <a:pt x="4433" y="589"/>
                  </a:cubicBezTo>
                  <a:cubicBezTo>
                    <a:pt x="4619" y="589"/>
                    <a:pt x="4760" y="599"/>
                    <a:pt x="4839" y="622"/>
                  </a:cubicBezTo>
                  <a:cubicBezTo>
                    <a:pt x="5446" y="794"/>
                    <a:pt x="5395" y="2182"/>
                    <a:pt x="5359" y="2939"/>
                  </a:cubicBezTo>
                  <a:cubicBezTo>
                    <a:pt x="5305" y="4078"/>
                    <a:pt x="4674" y="4487"/>
                    <a:pt x="4674" y="4487"/>
                  </a:cubicBezTo>
                  <a:cubicBezTo>
                    <a:pt x="4530" y="4483"/>
                    <a:pt x="4365" y="4481"/>
                    <a:pt x="4185" y="4481"/>
                  </a:cubicBezTo>
                  <a:cubicBezTo>
                    <a:pt x="2685" y="4481"/>
                    <a:pt x="148" y="4612"/>
                    <a:pt x="148" y="4612"/>
                  </a:cubicBezTo>
                  <a:lnTo>
                    <a:pt x="131" y="5172"/>
                  </a:lnTo>
                  <a:lnTo>
                    <a:pt x="5401" y="5136"/>
                  </a:lnTo>
                  <a:lnTo>
                    <a:pt x="18717" y="5102"/>
                  </a:lnTo>
                  <a:cubicBezTo>
                    <a:pt x="19058" y="4540"/>
                    <a:pt x="19412" y="3540"/>
                    <a:pt x="19435" y="2840"/>
                  </a:cubicBezTo>
                  <a:cubicBezTo>
                    <a:pt x="19471" y="1674"/>
                    <a:pt x="19045" y="697"/>
                    <a:pt x="18473" y="600"/>
                  </a:cubicBezTo>
                  <a:lnTo>
                    <a:pt x="4834" y="1"/>
                  </a:lnTo>
                  <a:close/>
                </a:path>
              </a:pathLst>
            </a:custGeom>
            <a:solidFill>
              <a:srgbClr val="445DC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3" name="Google Shape;7945;p48">
              <a:extLst>
                <a:ext uri="{FF2B5EF4-FFF2-40B4-BE49-F238E27FC236}">
                  <a16:creationId xmlns:a16="http://schemas.microsoft.com/office/drawing/2014/main" id="{B1A12EC1-FD7B-2A8A-F915-D9C972C07AF0}"/>
                </a:ext>
              </a:extLst>
            </p:cNvPr>
            <p:cNvSpPr/>
            <p:nvPr/>
          </p:nvSpPr>
          <p:spPr>
            <a:xfrm>
              <a:off x="1102550" y="3946063"/>
              <a:ext cx="313375" cy="10975"/>
            </a:xfrm>
            <a:custGeom>
              <a:avLst/>
              <a:gdLst/>
              <a:ahLst/>
              <a:cxnLst/>
              <a:rect l="l" t="t" r="r" b="b"/>
              <a:pathLst>
                <a:path w="12535" h="439" fill="none" extrusionOk="0">
                  <a:moveTo>
                    <a:pt x="1" y="1"/>
                  </a:moveTo>
                  <a:lnTo>
                    <a:pt x="12535" y="438"/>
                  </a:lnTo>
                </a:path>
              </a:pathLst>
            </a:custGeom>
            <a:noFill/>
            <a:ln w="4600" cap="rnd" cmpd="sng">
              <a:solidFill>
                <a:srgbClr val="2D2D2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4" name="Google Shape;7946;p48">
              <a:extLst>
                <a:ext uri="{FF2B5EF4-FFF2-40B4-BE49-F238E27FC236}">
                  <a16:creationId xmlns:a16="http://schemas.microsoft.com/office/drawing/2014/main" id="{FBE6FF11-AB40-D7B6-C89F-4F1CD087E150}"/>
                </a:ext>
              </a:extLst>
            </p:cNvPr>
            <p:cNvSpPr/>
            <p:nvPr/>
          </p:nvSpPr>
          <p:spPr>
            <a:xfrm>
              <a:off x="961825" y="3938038"/>
              <a:ext cx="130100" cy="99875"/>
            </a:xfrm>
            <a:custGeom>
              <a:avLst/>
              <a:gdLst/>
              <a:ahLst/>
              <a:cxnLst/>
              <a:rect l="l" t="t" r="r" b="b"/>
              <a:pathLst>
                <a:path w="5204" h="3995" extrusionOk="0">
                  <a:moveTo>
                    <a:pt x="4032" y="0"/>
                  </a:moveTo>
                  <a:cubicBezTo>
                    <a:pt x="2991" y="0"/>
                    <a:pt x="957" y="194"/>
                    <a:pt x="127" y="364"/>
                  </a:cubicBezTo>
                  <a:cubicBezTo>
                    <a:pt x="65" y="377"/>
                    <a:pt x="1" y="3984"/>
                    <a:pt x="168" y="3991"/>
                  </a:cubicBezTo>
                  <a:cubicBezTo>
                    <a:pt x="244" y="3993"/>
                    <a:pt x="332" y="3994"/>
                    <a:pt x="431" y="3994"/>
                  </a:cubicBezTo>
                  <a:cubicBezTo>
                    <a:pt x="1295" y="3994"/>
                    <a:pt x="2970" y="3902"/>
                    <a:pt x="4043" y="3902"/>
                  </a:cubicBezTo>
                  <a:cubicBezTo>
                    <a:pt x="4184" y="3902"/>
                    <a:pt x="4315" y="3903"/>
                    <a:pt x="4432" y="3907"/>
                  </a:cubicBezTo>
                  <a:cubicBezTo>
                    <a:pt x="4432" y="3907"/>
                    <a:pt x="5063" y="3497"/>
                    <a:pt x="5117" y="2358"/>
                  </a:cubicBezTo>
                  <a:cubicBezTo>
                    <a:pt x="5153" y="1603"/>
                    <a:pt x="5204" y="213"/>
                    <a:pt x="4597" y="41"/>
                  </a:cubicBezTo>
                  <a:cubicBezTo>
                    <a:pt x="4497" y="13"/>
                    <a:pt x="4297" y="0"/>
                    <a:pt x="40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5" name="Google Shape;7947;p48">
              <a:extLst>
                <a:ext uri="{FF2B5EF4-FFF2-40B4-BE49-F238E27FC236}">
                  <a16:creationId xmlns:a16="http://schemas.microsoft.com/office/drawing/2014/main" id="{5FB06A90-C150-5A47-D42F-62DB3B7AC003}"/>
                </a:ext>
              </a:extLst>
            </p:cNvPr>
            <p:cNvSpPr/>
            <p:nvPr/>
          </p:nvSpPr>
          <p:spPr>
            <a:xfrm>
              <a:off x="973925" y="3966663"/>
              <a:ext cx="85975" cy="14125"/>
            </a:xfrm>
            <a:custGeom>
              <a:avLst/>
              <a:gdLst/>
              <a:ahLst/>
              <a:cxnLst/>
              <a:rect l="l" t="t" r="r" b="b"/>
              <a:pathLst>
                <a:path w="3439" h="565" extrusionOk="0">
                  <a:moveTo>
                    <a:pt x="0" y="1"/>
                  </a:moveTo>
                  <a:cubicBezTo>
                    <a:pt x="0" y="1"/>
                    <a:pt x="1363" y="564"/>
                    <a:pt x="2136" y="564"/>
                  </a:cubicBezTo>
                  <a:cubicBezTo>
                    <a:pt x="2206" y="564"/>
                    <a:pt x="2272" y="560"/>
                    <a:pt x="2330" y="550"/>
                  </a:cubicBezTo>
                  <a:cubicBezTo>
                    <a:pt x="3038" y="425"/>
                    <a:pt x="3438" y="52"/>
                    <a:pt x="3438" y="52"/>
                  </a:cubicBezTo>
                  <a:lnTo>
                    <a:pt x="0" y="1"/>
                  </a:lnTo>
                  <a:close/>
                </a:path>
              </a:pathLst>
            </a:custGeom>
            <a:solidFill>
              <a:srgbClr val="2D2D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6" name="Google Shape;7948;p48">
              <a:extLst>
                <a:ext uri="{FF2B5EF4-FFF2-40B4-BE49-F238E27FC236}">
                  <a16:creationId xmlns:a16="http://schemas.microsoft.com/office/drawing/2014/main" id="{552C7C85-5D43-B386-8B5E-4F118B893A6A}"/>
                </a:ext>
              </a:extLst>
            </p:cNvPr>
            <p:cNvSpPr/>
            <p:nvPr/>
          </p:nvSpPr>
          <p:spPr>
            <a:xfrm>
              <a:off x="1002150" y="4004963"/>
              <a:ext cx="86625" cy="13125"/>
            </a:xfrm>
            <a:custGeom>
              <a:avLst/>
              <a:gdLst/>
              <a:ahLst/>
              <a:cxnLst/>
              <a:rect l="l" t="t" r="r" b="b"/>
              <a:pathLst>
                <a:path w="3465" h="525" extrusionOk="0">
                  <a:moveTo>
                    <a:pt x="3464" y="1"/>
                  </a:moveTo>
                  <a:lnTo>
                    <a:pt x="0" y="281"/>
                  </a:lnTo>
                  <a:cubicBezTo>
                    <a:pt x="0" y="281"/>
                    <a:pt x="1189" y="525"/>
                    <a:pt x="1981" y="525"/>
                  </a:cubicBezTo>
                  <a:cubicBezTo>
                    <a:pt x="2122" y="525"/>
                    <a:pt x="2250" y="517"/>
                    <a:pt x="2357" y="499"/>
                  </a:cubicBezTo>
                  <a:cubicBezTo>
                    <a:pt x="3065" y="373"/>
                    <a:pt x="3464" y="1"/>
                    <a:pt x="3464" y="1"/>
                  </a:cubicBezTo>
                  <a:close/>
                </a:path>
              </a:pathLst>
            </a:custGeom>
            <a:solidFill>
              <a:srgbClr val="2D2D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7" name="Google Shape;7949;p48">
              <a:extLst>
                <a:ext uri="{FF2B5EF4-FFF2-40B4-BE49-F238E27FC236}">
                  <a16:creationId xmlns:a16="http://schemas.microsoft.com/office/drawing/2014/main" id="{16F6BD8C-1CDB-C2D7-F6E3-C00591698335}"/>
                </a:ext>
              </a:extLst>
            </p:cNvPr>
            <p:cNvSpPr/>
            <p:nvPr/>
          </p:nvSpPr>
          <p:spPr>
            <a:xfrm>
              <a:off x="965025" y="3938038"/>
              <a:ext cx="126975" cy="97675"/>
            </a:xfrm>
            <a:custGeom>
              <a:avLst/>
              <a:gdLst/>
              <a:ahLst/>
              <a:cxnLst/>
              <a:rect l="l" t="t" r="r" b="b"/>
              <a:pathLst>
                <a:path w="5079" h="3907" extrusionOk="0">
                  <a:moveTo>
                    <a:pt x="3907" y="0"/>
                  </a:moveTo>
                  <a:cubicBezTo>
                    <a:pt x="2865" y="0"/>
                    <a:pt x="831" y="194"/>
                    <a:pt x="1" y="364"/>
                  </a:cubicBezTo>
                  <a:lnTo>
                    <a:pt x="3583" y="576"/>
                  </a:lnTo>
                  <a:cubicBezTo>
                    <a:pt x="3593" y="575"/>
                    <a:pt x="3603" y="575"/>
                    <a:pt x="3613" y="575"/>
                  </a:cubicBezTo>
                  <a:cubicBezTo>
                    <a:pt x="4256" y="575"/>
                    <a:pt x="4777" y="1299"/>
                    <a:pt x="4743" y="2181"/>
                  </a:cubicBezTo>
                  <a:cubicBezTo>
                    <a:pt x="4743" y="2190"/>
                    <a:pt x="4743" y="2199"/>
                    <a:pt x="4740" y="2208"/>
                  </a:cubicBezTo>
                  <a:cubicBezTo>
                    <a:pt x="4695" y="3196"/>
                    <a:pt x="4369" y="3794"/>
                    <a:pt x="4305" y="3907"/>
                  </a:cubicBezTo>
                  <a:cubicBezTo>
                    <a:pt x="4305" y="3907"/>
                    <a:pt x="4936" y="3497"/>
                    <a:pt x="4990" y="2358"/>
                  </a:cubicBezTo>
                  <a:cubicBezTo>
                    <a:pt x="5026" y="1603"/>
                    <a:pt x="5079" y="213"/>
                    <a:pt x="4473" y="41"/>
                  </a:cubicBezTo>
                  <a:cubicBezTo>
                    <a:pt x="4372" y="13"/>
                    <a:pt x="4171" y="0"/>
                    <a:pt x="3907" y="0"/>
                  </a:cubicBezTo>
                  <a:close/>
                </a:path>
              </a:pathLst>
            </a:custGeom>
            <a:solidFill>
              <a:srgbClr val="2D2D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8" name="Google Shape;7950;p48">
              <a:extLst>
                <a:ext uri="{FF2B5EF4-FFF2-40B4-BE49-F238E27FC236}">
                  <a16:creationId xmlns:a16="http://schemas.microsoft.com/office/drawing/2014/main" id="{C08AA18F-E41D-CBDA-037A-7257661EAB0E}"/>
                </a:ext>
              </a:extLst>
            </p:cNvPr>
            <p:cNvSpPr/>
            <p:nvPr/>
          </p:nvSpPr>
          <p:spPr>
            <a:xfrm>
              <a:off x="954175" y="4187713"/>
              <a:ext cx="491000" cy="128700"/>
            </a:xfrm>
            <a:custGeom>
              <a:avLst/>
              <a:gdLst/>
              <a:ahLst/>
              <a:cxnLst/>
              <a:rect l="l" t="t" r="r" b="b"/>
              <a:pathLst>
                <a:path w="19640" h="5148" extrusionOk="0">
                  <a:moveTo>
                    <a:pt x="4846" y="1"/>
                  </a:moveTo>
                  <a:lnTo>
                    <a:pt x="9" y="252"/>
                  </a:lnTo>
                  <a:lnTo>
                    <a:pt x="0" y="923"/>
                  </a:lnTo>
                  <a:cubicBezTo>
                    <a:pt x="0" y="923"/>
                    <a:pt x="2996" y="578"/>
                    <a:pt x="4309" y="578"/>
                  </a:cubicBezTo>
                  <a:cubicBezTo>
                    <a:pt x="4558" y="578"/>
                    <a:pt x="4747" y="591"/>
                    <a:pt x="4843" y="620"/>
                  </a:cubicBezTo>
                  <a:cubicBezTo>
                    <a:pt x="5444" y="804"/>
                    <a:pt x="5365" y="2193"/>
                    <a:pt x="5313" y="2947"/>
                  </a:cubicBezTo>
                  <a:cubicBezTo>
                    <a:pt x="5238" y="4083"/>
                    <a:pt x="4598" y="4481"/>
                    <a:pt x="4598" y="4481"/>
                  </a:cubicBezTo>
                  <a:cubicBezTo>
                    <a:pt x="4260" y="4464"/>
                    <a:pt x="3806" y="4458"/>
                    <a:pt x="3315" y="4458"/>
                  </a:cubicBezTo>
                  <a:cubicBezTo>
                    <a:pt x="1854" y="4458"/>
                    <a:pt x="69" y="4514"/>
                    <a:pt x="69" y="4514"/>
                  </a:cubicBezTo>
                  <a:lnTo>
                    <a:pt x="41" y="5074"/>
                  </a:lnTo>
                  <a:lnTo>
                    <a:pt x="5310" y="5148"/>
                  </a:lnTo>
                  <a:lnTo>
                    <a:pt x="18815" y="4897"/>
                  </a:lnTo>
                  <a:cubicBezTo>
                    <a:pt x="19168" y="4343"/>
                    <a:pt x="19541" y="3352"/>
                    <a:pt x="19577" y="2652"/>
                  </a:cubicBezTo>
                  <a:cubicBezTo>
                    <a:pt x="19640" y="1484"/>
                    <a:pt x="19232" y="501"/>
                    <a:pt x="18663" y="393"/>
                  </a:cubicBezTo>
                  <a:lnTo>
                    <a:pt x="4846" y="1"/>
                  </a:lnTo>
                  <a:close/>
                </a:path>
              </a:pathLst>
            </a:custGeom>
            <a:solidFill>
              <a:srgbClr val="86D3B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9" name="Google Shape;7951;p48">
              <a:extLst>
                <a:ext uri="{FF2B5EF4-FFF2-40B4-BE49-F238E27FC236}">
                  <a16:creationId xmlns:a16="http://schemas.microsoft.com/office/drawing/2014/main" id="{A366A8E9-B509-67DC-5821-4CADEB7E7CB9}"/>
                </a:ext>
              </a:extLst>
            </p:cNvPr>
            <p:cNvSpPr/>
            <p:nvPr/>
          </p:nvSpPr>
          <p:spPr>
            <a:xfrm>
              <a:off x="1100800" y="4210788"/>
              <a:ext cx="317825" cy="5075"/>
            </a:xfrm>
            <a:custGeom>
              <a:avLst/>
              <a:gdLst/>
              <a:ahLst/>
              <a:cxnLst/>
              <a:rect l="l" t="t" r="r" b="b"/>
              <a:pathLst>
                <a:path w="12713" h="203" fill="none" extrusionOk="0">
                  <a:moveTo>
                    <a:pt x="0" y="0"/>
                  </a:moveTo>
                  <a:lnTo>
                    <a:pt x="12713" y="202"/>
                  </a:lnTo>
                </a:path>
              </a:pathLst>
            </a:custGeom>
            <a:noFill/>
            <a:ln w="4600" cap="rnd" cmpd="sng">
              <a:solidFill>
                <a:srgbClr val="2D2D2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0" name="Google Shape;7952;p48">
              <a:extLst>
                <a:ext uri="{FF2B5EF4-FFF2-40B4-BE49-F238E27FC236}">
                  <a16:creationId xmlns:a16="http://schemas.microsoft.com/office/drawing/2014/main" id="{FE34FAEF-BC9C-B3FF-A6C1-DFA8FAF23D45}"/>
                </a:ext>
              </a:extLst>
            </p:cNvPr>
            <p:cNvSpPr/>
            <p:nvPr/>
          </p:nvSpPr>
          <p:spPr>
            <a:xfrm>
              <a:off x="958275" y="4201838"/>
              <a:ext cx="132025" cy="98200"/>
            </a:xfrm>
            <a:custGeom>
              <a:avLst/>
              <a:gdLst/>
              <a:ahLst/>
              <a:cxnLst/>
              <a:rect l="l" t="t" r="r" b="b"/>
              <a:pathLst>
                <a:path w="5281" h="3928" extrusionOk="0">
                  <a:moveTo>
                    <a:pt x="3907" y="0"/>
                  </a:moveTo>
                  <a:cubicBezTo>
                    <a:pt x="2822" y="0"/>
                    <a:pt x="983" y="145"/>
                    <a:pt x="200" y="288"/>
                  </a:cubicBezTo>
                  <a:cubicBezTo>
                    <a:pt x="135" y="303"/>
                    <a:pt x="0" y="3908"/>
                    <a:pt x="167" y="3916"/>
                  </a:cubicBezTo>
                  <a:cubicBezTo>
                    <a:pt x="325" y="3924"/>
                    <a:pt x="538" y="3928"/>
                    <a:pt x="787" y="3928"/>
                  </a:cubicBezTo>
                  <a:cubicBezTo>
                    <a:pt x="1541" y="3928"/>
                    <a:pt x="2624" y="3899"/>
                    <a:pt x="3509" y="3899"/>
                  </a:cubicBezTo>
                  <a:cubicBezTo>
                    <a:pt x="3860" y="3899"/>
                    <a:pt x="4180" y="3903"/>
                    <a:pt x="4434" y="3916"/>
                  </a:cubicBezTo>
                  <a:cubicBezTo>
                    <a:pt x="4434" y="3916"/>
                    <a:pt x="5074" y="3518"/>
                    <a:pt x="5149" y="2382"/>
                  </a:cubicBezTo>
                  <a:cubicBezTo>
                    <a:pt x="5200" y="1628"/>
                    <a:pt x="5280" y="239"/>
                    <a:pt x="4679" y="55"/>
                  </a:cubicBezTo>
                  <a:cubicBezTo>
                    <a:pt x="4554" y="17"/>
                    <a:pt x="4273" y="0"/>
                    <a:pt x="39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1" name="Google Shape;7953;p48">
              <a:extLst>
                <a:ext uri="{FF2B5EF4-FFF2-40B4-BE49-F238E27FC236}">
                  <a16:creationId xmlns:a16="http://schemas.microsoft.com/office/drawing/2014/main" id="{60855392-1350-1099-16F8-0AC00F83DE4E}"/>
                </a:ext>
              </a:extLst>
            </p:cNvPr>
            <p:cNvSpPr/>
            <p:nvPr/>
          </p:nvSpPr>
          <p:spPr>
            <a:xfrm>
              <a:off x="971800" y="4228738"/>
              <a:ext cx="85875" cy="15175"/>
            </a:xfrm>
            <a:custGeom>
              <a:avLst/>
              <a:gdLst/>
              <a:ahLst/>
              <a:cxnLst/>
              <a:rect l="l" t="t" r="r" b="b"/>
              <a:pathLst>
                <a:path w="3435" h="607" extrusionOk="0">
                  <a:moveTo>
                    <a:pt x="0" y="0"/>
                  </a:moveTo>
                  <a:cubicBezTo>
                    <a:pt x="0" y="0"/>
                    <a:pt x="1382" y="607"/>
                    <a:pt x="2151" y="607"/>
                  </a:cubicBezTo>
                  <a:cubicBezTo>
                    <a:pt x="2211" y="607"/>
                    <a:pt x="2267" y="603"/>
                    <a:pt x="2319" y="595"/>
                  </a:cubicBezTo>
                  <a:cubicBezTo>
                    <a:pt x="3030" y="484"/>
                    <a:pt x="3435" y="120"/>
                    <a:pt x="3435" y="120"/>
                  </a:cubicBezTo>
                  <a:lnTo>
                    <a:pt x="0" y="0"/>
                  </a:lnTo>
                  <a:close/>
                </a:path>
              </a:pathLst>
            </a:custGeom>
            <a:solidFill>
              <a:srgbClr val="2D2D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2" name="Google Shape;7954;p48">
              <a:extLst>
                <a:ext uri="{FF2B5EF4-FFF2-40B4-BE49-F238E27FC236}">
                  <a16:creationId xmlns:a16="http://schemas.microsoft.com/office/drawing/2014/main" id="{790F2DEC-7CF5-67EC-F1B4-4A33D050A288}"/>
                </a:ext>
              </a:extLst>
            </p:cNvPr>
            <p:cNvSpPr/>
            <p:nvPr/>
          </p:nvSpPr>
          <p:spPr>
            <a:xfrm>
              <a:off x="999075" y="4269288"/>
              <a:ext cx="86700" cy="12425"/>
            </a:xfrm>
            <a:custGeom>
              <a:avLst/>
              <a:gdLst/>
              <a:ahLst/>
              <a:cxnLst/>
              <a:rect l="l" t="t" r="r" b="b"/>
              <a:pathLst>
                <a:path w="3468" h="497" extrusionOk="0">
                  <a:moveTo>
                    <a:pt x="3468" y="0"/>
                  </a:moveTo>
                  <a:lnTo>
                    <a:pt x="0" y="213"/>
                  </a:lnTo>
                  <a:cubicBezTo>
                    <a:pt x="0" y="213"/>
                    <a:pt x="1243" y="496"/>
                    <a:pt x="2034" y="496"/>
                  </a:cubicBezTo>
                  <a:cubicBezTo>
                    <a:pt x="2152" y="496"/>
                    <a:pt x="2260" y="490"/>
                    <a:pt x="2352" y="476"/>
                  </a:cubicBezTo>
                  <a:cubicBezTo>
                    <a:pt x="3063" y="366"/>
                    <a:pt x="3468" y="0"/>
                    <a:pt x="3468" y="0"/>
                  </a:cubicBezTo>
                  <a:close/>
                </a:path>
              </a:pathLst>
            </a:custGeom>
            <a:solidFill>
              <a:srgbClr val="2D2D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3" name="Google Shape;7955;p48">
              <a:extLst>
                <a:ext uri="{FF2B5EF4-FFF2-40B4-BE49-F238E27FC236}">
                  <a16:creationId xmlns:a16="http://schemas.microsoft.com/office/drawing/2014/main" id="{233E8FAC-BB33-F190-6AEE-9A64E5D10E0D}"/>
                </a:ext>
              </a:extLst>
            </p:cNvPr>
            <p:cNvSpPr/>
            <p:nvPr/>
          </p:nvSpPr>
          <p:spPr>
            <a:xfrm>
              <a:off x="963225" y="4201838"/>
              <a:ext cx="127025" cy="97900"/>
            </a:xfrm>
            <a:custGeom>
              <a:avLst/>
              <a:gdLst/>
              <a:ahLst/>
              <a:cxnLst/>
              <a:rect l="l" t="t" r="r" b="b"/>
              <a:pathLst>
                <a:path w="5081" h="3916" extrusionOk="0">
                  <a:moveTo>
                    <a:pt x="3707" y="0"/>
                  </a:moveTo>
                  <a:cubicBezTo>
                    <a:pt x="2622" y="0"/>
                    <a:pt x="783" y="145"/>
                    <a:pt x="1" y="288"/>
                  </a:cubicBezTo>
                  <a:lnTo>
                    <a:pt x="3578" y="572"/>
                  </a:lnTo>
                  <a:cubicBezTo>
                    <a:pt x="3581" y="571"/>
                    <a:pt x="3585" y="571"/>
                    <a:pt x="3589" y="571"/>
                  </a:cubicBezTo>
                  <a:cubicBezTo>
                    <a:pt x="4241" y="571"/>
                    <a:pt x="4757" y="1309"/>
                    <a:pt x="4703" y="2199"/>
                  </a:cubicBezTo>
                  <a:cubicBezTo>
                    <a:pt x="4703" y="2207"/>
                    <a:pt x="4702" y="2218"/>
                    <a:pt x="4702" y="2227"/>
                  </a:cubicBezTo>
                  <a:cubicBezTo>
                    <a:pt x="4638" y="3213"/>
                    <a:pt x="4300" y="3805"/>
                    <a:pt x="4235" y="3916"/>
                  </a:cubicBezTo>
                  <a:cubicBezTo>
                    <a:pt x="4235" y="3916"/>
                    <a:pt x="4874" y="3518"/>
                    <a:pt x="4949" y="2382"/>
                  </a:cubicBezTo>
                  <a:cubicBezTo>
                    <a:pt x="5000" y="1628"/>
                    <a:pt x="5080" y="239"/>
                    <a:pt x="4479" y="55"/>
                  </a:cubicBezTo>
                  <a:cubicBezTo>
                    <a:pt x="4354" y="17"/>
                    <a:pt x="4074" y="0"/>
                    <a:pt x="3707" y="0"/>
                  </a:cubicBezTo>
                  <a:close/>
                </a:path>
              </a:pathLst>
            </a:custGeom>
            <a:solidFill>
              <a:srgbClr val="2D2D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4" name="Google Shape;7956;p48">
              <a:extLst>
                <a:ext uri="{FF2B5EF4-FFF2-40B4-BE49-F238E27FC236}">
                  <a16:creationId xmlns:a16="http://schemas.microsoft.com/office/drawing/2014/main" id="{1A1D9986-D6FA-9409-85FB-8BB15F203629}"/>
                </a:ext>
              </a:extLst>
            </p:cNvPr>
            <p:cNvSpPr/>
            <p:nvPr/>
          </p:nvSpPr>
          <p:spPr>
            <a:xfrm>
              <a:off x="1050650" y="4074088"/>
              <a:ext cx="377000" cy="105925"/>
            </a:xfrm>
            <a:custGeom>
              <a:avLst/>
              <a:gdLst/>
              <a:ahLst/>
              <a:cxnLst/>
              <a:rect l="l" t="t" r="r" b="b"/>
              <a:pathLst>
                <a:path w="15080" h="4237" extrusionOk="0">
                  <a:moveTo>
                    <a:pt x="372" y="0"/>
                  </a:moveTo>
                  <a:cubicBezTo>
                    <a:pt x="166" y="0"/>
                    <a:pt x="0" y="136"/>
                    <a:pt x="7" y="302"/>
                  </a:cubicBezTo>
                  <a:lnTo>
                    <a:pt x="146" y="3954"/>
                  </a:lnTo>
                  <a:cubicBezTo>
                    <a:pt x="151" y="4112"/>
                    <a:pt x="313" y="4236"/>
                    <a:pt x="512" y="4236"/>
                  </a:cubicBezTo>
                  <a:lnTo>
                    <a:pt x="14144" y="4236"/>
                  </a:lnTo>
                  <a:cubicBezTo>
                    <a:pt x="14247" y="4236"/>
                    <a:pt x="14339" y="4203"/>
                    <a:pt x="14404" y="4151"/>
                  </a:cubicBezTo>
                  <a:cubicBezTo>
                    <a:pt x="14494" y="4077"/>
                    <a:pt x="14506" y="3972"/>
                    <a:pt x="14511" y="3943"/>
                  </a:cubicBezTo>
                  <a:cubicBezTo>
                    <a:pt x="14686" y="3630"/>
                    <a:pt x="15079" y="2829"/>
                    <a:pt x="14981" y="1775"/>
                  </a:cubicBezTo>
                  <a:cubicBezTo>
                    <a:pt x="14920" y="1098"/>
                    <a:pt x="14678" y="587"/>
                    <a:pt x="14511" y="292"/>
                  </a:cubicBezTo>
                  <a:cubicBezTo>
                    <a:pt x="14511" y="131"/>
                    <a:pt x="14347" y="0"/>
                    <a:pt x="1414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5" name="Google Shape;7957;p48">
              <a:extLst>
                <a:ext uri="{FF2B5EF4-FFF2-40B4-BE49-F238E27FC236}">
                  <a16:creationId xmlns:a16="http://schemas.microsoft.com/office/drawing/2014/main" id="{91BF4EB3-8B31-2618-E584-A78B9D16C99D}"/>
                </a:ext>
              </a:extLst>
            </p:cNvPr>
            <p:cNvSpPr/>
            <p:nvPr/>
          </p:nvSpPr>
          <p:spPr>
            <a:xfrm>
              <a:off x="1059950" y="4074088"/>
              <a:ext cx="370550" cy="90300"/>
            </a:xfrm>
            <a:custGeom>
              <a:avLst/>
              <a:gdLst/>
              <a:ahLst/>
              <a:cxnLst/>
              <a:rect l="l" t="t" r="r" b="b"/>
              <a:pathLst>
                <a:path w="14822" h="3612" extrusionOk="0">
                  <a:moveTo>
                    <a:pt x="0" y="0"/>
                  </a:moveTo>
                  <a:cubicBezTo>
                    <a:pt x="0" y="0"/>
                    <a:pt x="94" y="299"/>
                    <a:pt x="941" y="459"/>
                  </a:cubicBezTo>
                  <a:cubicBezTo>
                    <a:pt x="3446" y="934"/>
                    <a:pt x="12443" y="1065"/>
                    <a:pt x="12443" y="1065"/>
                  </a:cubicBezTo>
                  <a:cubicBezTo>
                    <a:pt x="12443" y="1065"/>
                    <a:pt x="13939" y="3611"/>
                    <a:pt x="14175" y="3611"/>
                  </a:cubicBezTo>
                  <a:cubicBezTo>
                    <a:pt x="14178" y="3611"/>
                    <a:pt x="14181" y="3611"/>
                    <a:pt x="14183" y="3610"/>
                  </a:cubicBezTo>
                  <a:cubicBezTo>
                    <a:pt x="14822" y="3430"/>
                    <a:pt x="14768" y="0"/>
                    <a:pt x="14768" y="0"/>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6" name="Google Shape;7958;p48">
              <a:extLst>
                <a:ext uri="{FF2B5EF4-FFF2-40B4-BE49-F238E27FC236}">
                  <a16:creationId xmlns:a16="http://schemas.microsoft.com/office/drawing/2014/main" id="{08DC373C-3C0F-3B5D-4898-962435858981}"/>
                </a:ext>
              </a:extLst>
            </p:cNvPr>
            <p:cNvSpPr/>
            <p:nvPr/>
          </p:nvSpPr>
          <p:spPr>
            <a:xfrm>
              <a:off x="1144425" y="4107888"/>
              <a:ext cx="263300" cy="17375"/>
            </a:xfrm>
            <a:custGeom>
              <a:avLst/>
              <a:gdLst/>
              <a:ahLst/>
              <a:cxnLst/>
              <a:rect l="l" t="t" r="r" b="b"/>
              <a:pathLst>
                <a:path w="10532" h="695" extrusionOk="0">
                  <a:moveTo>
                    <a:pt x="0" y="0"/>
                  </a:moveTo>
                  <a:cubicBezTo>
                    <a:pt x="0" y="0"/>
                    <a:pt x="5401" y="695"/>
                    <a:pt x="6806" y="695"/>
                  </a:cubicBezTo>
                  <a:cubicBezTo>
                    <a:pt x="6927" y="695"/>
                    <a:pt x="7019" y="690"/>
                    <a:pt x="7074" y="679"/>
                  </a:cubicBezTo>
                  <a:cubicBezTo>
                    <a:pt x="7779" y="538"/>
                    <a:pt x="10532" y="153"/>
                    <a:pt x="10532" y="153"/>
                  </a:cubicBezTo>
                  <a:lnTo>
                    <a:pt x="0" y="0"/>
                  </a:lnTo>
                  <a:close/>
                </a:path>
              </a:pathLst>
            </a:custGeom>
            <a:solidFill>
              <a:srgbClr val="2D2D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7" name="Google Shape;7959;p48">
              <a:extLst>
                <a:ext uri="{FF2B5EF4-FFF2-40B4-BE49-F238E27FC236}">
                  <a16:creationId xmlns:a16="http://schemas.microsoft.com/office/drawing/2014/main" id="{FB0F98FC-5207-638F-2D52-5A82F3846F69}"/>
                </a:ext>
              </a:extLst>
            </p:cNvPr>
            <p:cNvSpPr/>
            <p:nvPr/>
          </p:nvSpPr>
          <p:spPr>
            <a:xfrm>
              <a:off x="1022100" y="4050438"/>
              <a:ext cx="474075" cy="142175"/>
            </a:xfrm>
            <a:custGeom>
              <a:avLst/>
              <a:gdLst/>
              <a:ahLst/>
              <a:cxnLst/>
              <a:rect l="l" t="t" r="r" b="b"/>
              <a:pathLst>
                <a:path w="18963" h="5687" extrusionOk="0">
                  <a:moveTo>
                    <a:pt x="382" y="1"/>
                  </a:moveTo>
                  <a:cubicBezTo>
                    <a:pt x="117" y="1"/>
                    <a:pt x="217" y="963"/>
                    <a:pt x="472" y="963"/>
                  </a:cubicBezTo>
                  <a:lnTo>
                    <a:pt x="15541" y="963"/>
                  </a:lnTo>
                  <a:cubicBezTo>
                    <a:pt x="15712" y="1294"/>
                    <a:pt x="15989" y="1941"/>
                    <a:pt x="16008" y="2801"/>
                  </a:cubicBezTo>
                  <a:cubicBezTo>
                    <a:pt x="16028" y="3675"/>
                    <a:pt x="15771" y="4343"/>
                    <a:pt x="15613" y="4679"/>
                  </a:cubicBezTo>
                  <a:lnTo>
                    <a:pt x="294" y="4679"/>
                  </a:lnTo>
                  <a:cubicBezTo>
                    <a:pt x="28" y="4679"/>
                    <a:pt x="138" y="4727"/>
                    <a:pt x="146" y="4784"/>
                  </a:cubicBezTo>
                  <a:lnTo>
                    <a:pt x="0" y="5589"/>
                  </a:lnTo>
                  <a:cubicBezTo>
                    <a:pt x="8" y="5644"/>
                    <a:pt x="218" y="5687"/>
                    <a:pt x="472" y="5687"/>
                  </a:cubicBezTo>
                  <a:lnTo>
                    <a:pt x="18012" y="5687"/>
                  </a:lnTo>
                  <a:cubicBezTo>
                    <a:pt x="18273" y="5687"/>
                    <a:pt x="18483" y="5641"/>
                    <a:pt x="18483" y="5587"/>
                  </a:cubicBezTo>
                  <a:cubicBezTo>
                    <a:pt x="18483" y="5587"/>
                    <a:pt x="18961" y="4784"/>
                    <a:pt x="18961" y="2606"/>
                  </a:cubicBezTo>
                  <a:cubicBezTo>
                    <a:pt x="18963" y="624"/>
                    <a:pt x="18573" y="117"/>
                    <a:pt x="18573" y="117"/>
                  </a:cubicBezTo>
                  <a:cubicBezTo>
                    <a:pt x="18573" y="52"/>
                    <a:pt x="18363" y="1"/>
                    <a:pt x="18102" y="1"/>
                  </a:cubicBezTo>
                  <a:close/>
                </a:path>
              </a:pathLst>
            </a:custGeom>
            <a:solidFill>
              <a:srgbClr val="FDC3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8" name="Google Shape;7960;p48">
              <a:extLst>
                <a:ext uri="{FF2B5EF4-FFF2-40B4-BE49-F238E27FC236}">
                  <a16:creationId xmlns:a16="http://schemas.microsoft.com/office/drawing/2014/main" id="{F6FF6BAE-AEAB-C7F0-5331-3416334F74A8}"/>
                </a:ext>
              </a:extLst>
            </p:cNvPr>
            <p:cNvSpPr/>
            <p:nvPr/>
          </p:nvSpPr>
          <p:spPr>
            <a:xfrm>
              <a:off x="1297150" y="4152938"/>
              <a:ext cx="181375" cy="206375"/>
            </a:xfrm>
            <a:custGeom>
              <a:avLst/>
              <a:gdLst/>
              <a:ahLst/>
              <a:cxnLst/>
              <a:rect l="l" t="t" r="r" b="b"/>
              <a:pathLst>
                <a:path w="7255" h="8255" extrusionOk="0">
                  <a:moveTo>
                    <a:pt x="0" y="1"/>
                  </a:moveTo>
                  <a:lnTo>
                    <a:pt x="1164" y="6898"/>
                  </a:lnTo>
                  <a:cubicBezTo>
                    <a:pt x="1295" y="7681"/>
                    <a:pt x="1973" y="8255"/>
                    <a:pt x="2768" y="8255"/>
                  </a:cubicBezTo>
                  <a:lnTo>
                    <a:pt x="4362" y="8255"/>
                  </a:lnTo>
                  <a:cubicBezTo>
                    <a:pt x="5146" y="8255"/>
                    <a:pt x="5817" y="7697"/>
                    <a:pt x="5963" y="6927"/>
                  </a:cubicBezTo>
                  <a:lnTo>
                    <a:pt x="7254" y="1"/>
                  </a:lnTo>
                  <a:lnTo>
                    <a:pt x="7254" y="1"/>
                  </a:lnTo>
                  <a:cubicBezTo>
                    <a:pt x="6578" y="315"/>
                    <a:pt x="5345" y="786"/>
                    <a:pt x="3736" y="807"/>
                  </a:cubicBezTo>
                  <a:cubicBezTo>
                    <a:pt x="3701" y="807"/>
                    <a:pt x="3666" y="808"/>
                    <a:pt x="3630" y="808"/>
                  </a:cubicBezTo>
                  <a:cubicBezTo>
                    <a:pt x="1957" y="808"/>
                    <a:pt x="673" y="317"/>
                    <a:pt x="0" y="1"/>
                  </a:cubicBezTo>
                  <a:close/>
                </a:path>
              </a:pathLst>
            </a:custGeom>
            <a:solidFill>
              <a:srgbClr val="445DC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9" name="Google Shape;7961;p48">
              <a:extLst>
                <a:ext uri="{FF2B5EF4-FFF2-40B4-BE49-F238E27FC236}">
                  <a16:creationId xmlns:a16="http://schemas.microsoft.com/office/drawing/2014/main" id="{C86199D3-3197-C1EC-9A82-12A44EF2A09F}"/>
                </a:ext>
              </a:extLst>
            </p:cNvPr>
            <p:cNvSpPr/>
            <p:nvPr/>
          </p:nvSpPr>
          <p:spPr>
            <a:xfrm>
              <a:off x="1297100" y="4152938"/>
              <a:ext cx="181550" cy="20200"/>
            </a:xfrm>
            <a:custGeom>
              <a:avLst/>
              <a:gdLst/>
              <a:ahLst/>
              <a:cxnLst/>
              <a:rect l="l" t="t" r="r" b="b"/>
              <a:pathLst>
                <a:path w="7262" h="808" extrusionOk="0">
                  <a:moveTo>
                    <a:pt x="7253" y="1"/>
                  </a:moveTo>
                  <a:lnTo>
                    <a:pt x="7253" y="1"/>
                  </a:lnTo>
                  <a:cubicBezTo>
                    <a:pt x="7237" y="8"/>
                    <a:pt x="7221" y="16"/>
                    <a:pt x="7204" y="23"/>
                  </a:cubicBezTo>
                  <a:lnTo>
                    <a:pt x="7204" y="23"/>
                  </a:lnTo>
                  <a:cubicBezTo>
                    <a:pt x="7245" y="17"/>
                    <a:pt x="7262" y="9"/>
                    <a:pt x="7253" y="1"/>
                  </a:cubicBezTo>
                  <a:close/>
                  <a:moveTo>
                    <a:pt x="1" y="1"/>
                  </a:moveTo>
                  <a:lnTo>
                    <a:pt x="1" y="1"/>
                  </a:lnTo>
                  <a:cubicBezTo>
                    <a:pt x="673" y="314"/>
                    <a:pt x="1956" y="808"/>
                    <a:pt x="3631" y="808"/>
                  </a:cubicBezTo>
                  <a:cubicBezTo>
                    <a:pt x="3666" y="808"/>
                    <a:pt x="3701" y="807"/>
                    <a:pt x="3737" y="807"/>
                  </a:cubicBezTo>
                  <a:cubicBezTo>
                    <a:pt x="5306" y="786"/>
                    <a:pt x="6521" y="339"/>
                    <a:pt x="7204" y="23"/>
                  </a:cubicBezTo>
                  <a:lnTo>
                    <a:pt x="7204" y="23"/>
                  </a:lnTo>
                  <a:cubicBezTo>
                    <a:pt x="7016" y="55"/>
                    <a:pt x="6324" y="66"/>
                    <a:pt x="5439" y="66"/>
                  </a:cubicBezTo>
                  <a:cubicBezTo>
                    <a:pt x="3290" y="66"/>
                    <a:pt x="2" y="1"/>
                    <a:pt x="1"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0" name="Google Shape;7962;p48">
              <a:extLst>
                <a:ext uri="{FF2B5EF4-FFF2-40B4-BE49-F238E27FC236}">
                  <a16:creationId xmlns:a16="http://schemas.microsoft.com/office/drawing/2014/main" id="{7A8EAAB0-4AD0-8369-60A8-7DE1D83DB779}"/>
                </a:ext>
              </a:extLst>
            </p:cNvPr>
            <p:cNvSpPr/>
            <p:nvPr/>
          </p:nvSpPr>
          <p:spPr>
            <a:xfrm>
              <a:off x="2125875" y="4150563"/>
              <a:ext cx="181875" cy="126500"/>
            </a:xfrm>
            <a:custGeom>
              <a:avLst/>
              <a:gdLst/>
              <a:ahLst/>
              <a:cxnLst/>
              <a:rect l="l" t="t" r="r" b="b"/>
              <a:pathLst>
                <a:path w="7275" h="5060" extrusionOk="0">
                  <a:moveTo>
                    <a:pt x="5177" y="0"/>
                  </a:moveTo>
                  <a:cubicBezTo>
                    <a:pt x="4515" y="0"/>
                    <a:pt x="3995" y="354"/>
                    <a:pt x="3678" y="645"/>
                  </a:cubicBezTo>
                  <a:cubicBezTo>
                    <a:pt x="3379" y="542"/>
                    <a:pt x="2879" y="289"/>
                    <a:pt x="2352" y="289"/>
                  </a:cubicBezTo>
                  <a:cubicBezTo>
                    <a:pt x="1953" y="289"/>
                    <a:pt x="1540" y="434"/>
                    <a:pt x="1186" y="895"/>
                  </a:cubicBezTo>
                  <a:cubicBezTo>
                    <a:pt x="1" y="2437"/>
                    <a:pt x="1135" y="4274"/>
                    <a:pt x="2546" y="4869"/>
                  </a:cubicBezTo>
                  <a:cubicBezTo>
                    <a:pt x="2846" y="4996"/>
                    <a:pt x="3244" y="5060"/>
                    <a:pt x="3659" y="5060"/>
                  </a:cubicBezTo>
                  <a:cubicBezTo>
                    <a:pt x="4309" y="5060"/>
                    <a:pt x="4999" y="4903"/>
                    <a:pt x="5417" y="4586"/>
                  </a:cubicBezTo>
                  <a:cubicBezTo>
                    <a:pt x="7275" y="3175"/>
                    <a:pt x="7275" y="648"/>
                    <a:pt x="5864" y="127"/>
                  </a:cubicBezTo>
                  <a:cubicBezTo>
                    <a:pt x="5621" y="38"/>
                    <a:pt x="5392" y="0"/>
                    <a:pt x="5177" y="0"/>
                  </a:cubicBezTo>
                  <a:close/>
                </a:path>
              </a:pathLst>
            </a:custGeom>
            <a:solidFill>
              <a:srgbClr val="E45B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1" name="Google Shape;7963;p48">
              <a:extLst>
                <a:ext uri="{FF2B5EF4-FFF2-40B4-BE49-F238E27FC236}">
                  <a16:creationId xmlns:a16="http://schemas.microsoft.com/office/drawing/2014/main" id="{7A2F232E-D910-4073-410D-B4EB182516B4}"/>
                </a:ext>
              </a:extLst>
            </p:cNvPr>
            <p:cNvSpPr/>
            <p:nvPr/>
          </p:nvSpPr>
          <p:spPr>
            <a:xfrm>
              <a:off x="1350025" y="3949638"/>
              <a:ext cx="37150" cy="223475"/>
            </a:xfrm>
            <a:custGeom>
              <a:avLst/>
              <a:gdLst/>
              <a:ahLst/>
              <a:cxnLst/>
              <a:rect l="l" t="t" r="r" b="b"/>
              <a:pathLst>
                <a:path w="1486" h="8939" extrusionOk="0">
                  <a:moveTo>
                    <a:pt x="576" y="0"/>
                  </a:moveTo>
                  <a:cubicBezTo>
                    <a:pt x="561" y="0"/>
                    <a:pt x="546" y="1"/>
                    <a:pt x="532" y="2"/>
                  </a:cubicBezTo>
                  <a:cubicBezTo>
                    <a:pt x="230" y="25"/>
                    <a:pt x="1" y="284"/>
                    <a:pt x="19" y="585"/>
                  </a:cubicBezTo>
                  <a:lnTo>
                    <a:pt x="459" y="8939"/>
                  </a:lnTo>
                  <a:lnTo>
                    <a:pt x="1485" y="8939"/>
                  </a:lnTo>
                  <a:lnTo>
                    <a:pt x="1128" y="533"/>
                  </a:lnTo>
                  <a:cubicBezTo>
                    <a:pt x="1114" y="233"/>
                    <a:pt x="871" y="0"/>
                    <a:pt x="576" y="0"/>
                  </a:cubicBezTo>
                  <a:close/>
                </a:path>
              </a:pathLst>
            </a:custGeom>
            <a:solidFill>
              <a:srgbClr val="86D3B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2" name="Google Shape;7964;p48">
              <a:extLst>
                <a:ext uri="{FF2B5EF4-FFF2-40B4-BE49-F238E27FC236}">
                  <a16:creationId xmlns:a16="http://schemas.microsoft.com/office/drawing/2014/main" id="{470843AB-F196-BBB3-8A8C-448EE7C9639D}"/>
                </a:ext>
              </a:extLst>
            </p:cNvPr>
            <p:cNvSpPr/>
            <p:nvPr/>
          </p:nvSpPr>
          <p:spPr>
            <a:xfrm>
              <a:off x="1310750" y="3955063"/>
              <a:ext cx="54175" cy="218100"/>
            </a:xfrm>
            <a:custGeom>
              <a:avLst/>
              <a:gdLst/>
              <a:ahLst/>
              <a:cxnLst/>
              <a:rect l="l" t="t" r="r" b="b"/>
              <a:pathLst>
                <a:path w="2167" h="8724" extrusionOk="0">
                  <a:moveTo>
                    <a:pt x="498" y="0"/>
                  </a:moveTo>
                  <a:cubicBezTo>
                    <a:pt x="473" y="0"/>
                    <a:pt x="448" y="2"/>
                    <a:pt x="423" y="6"/>
                  </a:cubicBezTo>
                  <a:cubicBezTo>
                    <a:pt x="172" y="45"/>
                    <a:pt x="0" y="280"/>
                    <a:pt x="36" y="532"/>
                  </a:cubicBezTo>
                  <a:lnTo>
                    <a:pt x="1214" y="8502"/>
                  </a:lnTo>
                  <a:lnTo>
                    <a:pt x="2166" y="8724"/>
                  </a:lnTo>
                  <a:lnTo>
                    <a:pt x="2166" y="8724"/>
                  </a:lnTo>
                  <a:lnTo>
                    <a:pt x="956" y="399"/>
                  </a:lnTo>
                  <a:cubicBezTo>
                    <a:pt x="923" y="166"/>
                    <a:pt x="725" y="0"/>
                    <a:pt x="498" y="0"/>
                  </a:cubicBezTo>
                  <a:close/>
                </a:path>
              </a:pathLst>
            </a:custGeom>
            <a:solidFill>
              <a:srgbClr val="E45B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3" name="Google Shape;7965;p48">
              <a:extLst>
                <a:ext uri="{FF2B5EF4-FFF2-40B4-BE49-F238E27FC236}">
                  <a16:creationId xmlns:a16="http://schemas.microsoft.com/office/drawing/2014/main" id="{2113FB26-6D7B-0A99-D4FC-146E37E3F4D7}"/>
                </a:ext>
              </a:extLst>
            </p:cNvPr>
            <p:cNvSpPr/>
            <p:nvPr/>
          </p:nvSpPr>
          <p:spPr>
            <a:xfrm>
              <a:off x="2202975" y="4124588"/>
              <a:ext cx="23250" cy="55550"/>
            </a:xfrm>
            <a:custGeom>
              <a:avLst/>
              <a:gdLst/>
              <a:ahLst/>
              <a:cxnLst/>
              <a:rect l="l" t="t" r="r" b="b"/>
              <a:pathLst>
                <a:path w="930" h="2222" fill="none" extrusionOk="0">
                  <a:moveTo>
                    <a:pt x="537" y="2221"/>
                  </a:moveTo>
                  <a:cubicBezTo>
                    <a:pt x="537" y="2221"/>
                    <a:pt x="1" y="681"/>
                    <a:pt x="930" y="1"/>
                  </a:cubicBezTo>
                </a:path>
              </a:pathLst>
            </a:custGeom>
            <a:noFill/>
            <a:ln w="6175"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4" name="Google Shape;7966;p48">
              <a:extLst>
                <a:ext uri="{FF2B5EF4-FFF2-40B4-BE49-F238E27FC236}">
                  <a16:creationId xmlns:a16="http://schemas.microsoft.com/office/drawing/2014/main" id="{A4A03705-77E4-58DF-0A04-8A4C375CEF8A}"/>
                </a:ext>
              </a:extLst>
            </p:cNvPr>
            <p:cNvSpPr/>
            <p:nvPr/>
          </p:nvSpPr>
          <p:spPr>
            <a:xfrm>
              <a:off x="2187750" y="4111163"/>
              <a:ext cx="25100" cy="37625"/>
            </a:xfrm>
            <a:custGeom>
              <a:avLst/>
              <a:gdLst/>
              <a:ahLst/>
              <a:cxnLst/>
              <a:rect l="l" t="t" r="r" b="b"/>
              <a:pathLst>
                <a:path w="1004" h="1505" extrusionOk="0">
                  <a:moveTo>
                    <a:pt x="71" y="0"/>
                  </a:moveTo>
                  <a:lnTo>
                    <a:pt x="71" y="0"/>
                  </a:lnTo>
                  <a:cubicBezTo>
                    <a:pt x="0" y="859"/>
                    <a:pt x="466" y="1254"/>
                    <a:pt x="931" y="1505"/>
                  </a:cubicBezTo>
                  <a:cubicBezTo>
                    <a:pt x="931" y="1505"/>
                    <a:pt x="1003" y="1003"/>
                    <a:pt x="823" y="574"/>
                  </a:cubicBezTo>
                  <a:cubicBezTo>
                    <a:pt x="644" y="145"/>
                    <a:pt x="71" y="0"/>
                    <a:pt x="71" y="0"/>
                  </a:cubicBezTo>
                  <a:close/>
                </a:path>
              </a:pathLst>
            </a:custGeom>
            <a:solidFill>
              <a:srgbClr val="90BA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5" name="Google Shape;7967;p48">
              <a:extLst>
                <a:ext uri="{FF2B5EF4-FFF2-40B4-BE49-F238E27FC236}">
                  <a16:creationId xmlns:a16="http://schemas.microsoft.com/office/drawing/2014/main" id="{E1CF7ADC-BE84-A44E-17B9-FA4E3653FA5C}"/>
                </a:ext>
              </a:extLst>
            </p:cNvPr>
            <p:cNvSpPr/>
            <p:nvPr/>
          </p:nvSpPr>
          <p:spPr>
            <a:xfrm>
              <a:off x="2109875" y="3331963"/>
              <a:ext cx="31600" cy="46850"/>
            </a:xfrm>
            <a:custGeom>
              <a:avLst/>
              <a:gdLst/>
              <a:ahLst/>
              <a:cxnLst/>
              <a:rect l="l" t="t" r="r" b="b"/>
              <a:pathLst>
                <a:path w="1264" h="1874" extrusionOk="0">
                  <a:moveTo>
                    <a:pt x="972" y="0"/>
                  </a:moveTo>
                  <a:cubicBezTo>
                    <a:pt x="950" y="0"/>
                    <a:pt x="929" y="3"/>
                    <a:pt x="908" y="10"/>
                  </a:cubicBezTo>
                  <a:cubicBezTo>
                    <a:pt x="842" y="31"/>
                    <a:pt x="777" y="73"/>
                    <a:pt x="744" y="137"/>
                  </a:cubicBezTo>
                  <a:cubicBezTo>
                    <a:pt x="564" y="480"/>
                    <a:pt x="384" y="824"/>
                    <a:pt x="203" y="1165"/>
                  </a:cubicBezTo>
                  <a:cubicBezTo>
                    <a:pt x="153" y="1263"/>
                    <a:pt x="100" y="1361"/>
                    <a:pt x="48" y="1460"/>
                  </a:cubicBezTo>
                  <a:cubicBezTo>
                    <a:pt x="13" y="1525"/>
                    <a:pt x="0" y="1599"/>
                    <a:pt x="18" y="1671"/>
                  </a:cubicBezTo>
                  <a:cubicBezTo>
                    <a:pt x="38" y="1735"/>
                    <a:pt x="87" y="1804"/>
                    <a:pt x="146" y="1835"/>
                  </a:cubicBezTo>
                  <a:cubicBezTo>
                    <a:pt x="191" y="1858"/>
                    <a:pt x="242" y="1874"/>
                    <a:pt x="293" y="1874"/>
                  </a:cubicBezTo>
                  <a:cubicBezTo>
                    <a:pt x="315" y="1874"/>
                    <a:pt x="336" y="1871"/>
                    <a:pt x="357" y="1865"/>
                  </a:cubicBezTo>
                  <a:cubicBezTo>
                    <a:pt x="423" y="1843"/>
                    <a:pt x="485" y="1801"/>
                    <a:pt x="521" y="1737"/>
                  </a:cubicBezTo>
                  <a:cubicBezTo>
                    <a:pt x="702" y="1394"/>
                    <a:pt x="882" y="1050"/>
                    <a:pt x="1062" y="709"/>
                  </a:cubicBezTo>
                  <a:cubicBezTo>
                    <a:pt x="1113" y="611"/>
                    <a:pt x="1164" y="513"/>
                    <a:pt x="1218" y="414"/>
                  </a:cubicBezTo>
                  <a:cubicBezTo>
                    <a:pt x="1252" y="349"/>
                    <a:pt x="1264" y="275"/>
                    <a:pt x="1246" y="203"/>
                  </a:cubicBezTo>
                  <a:cubicBezTo>
                    <a:pt x="1228" y="139"/>
                    <a:pt x="1178" y="70"/>
                    <a:pt x="1119" y="39"/>
                  </a:cubicBezTo>
                  <a:cubicBezTo>
                    <a:pt x="1075" y="16"/>
                    <a:pt x="1023" y="0"/>
                    <a:pt x="9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6" name="Google Shape;7968;p48">
              <a:extLst>
                <a:ext uri="{FF2B5EF4-FFF2-40B4-BE49-F238E27FC236}">
                  <a16:creationId xmlns:a16="http://schemas.microsoft.com/office/drawing/2014/main" id="{4D0030CD-8D59-702E-5D1F-5286D77136CA}"/>
                </a:ext>
              </a:extLst>
            </p:cNvPr>
            <p:cNvSpPr/>
            <p:nvPr/>
          </p:nvSpPr>
          <p:spPr>
            <a:xfrm>
              <a:off x="2136700" y="3373763"/>
              <a:ext cx="52500" cy="34200"/>
            </a:xfrm>
            <a:custGeom>
              <a:avLst/>
              <a:gdLst/>
              <a:ahLst/>
              <a:cxnLst/>
              <a:rect l="l" t="t" r="r" b="b"/>
              <a:pathLst>
                <a:path w="2100" h="1368" extrusionOk="0">
                  <a:moveTo>
                    <a:pt x="1819" y="1"/>
                  </a:moveTo>
                  <a:cubicBezTo>
                    <a:pt x="1771" y="1"/>
                    <a:pt x="1724" y="13"/>
                    <a:pt x="1679" y="38"/>
                  </a:cubicBezTo>
                  <a:cubicBezTo>
                    <a:pt x="1280" y="252"/>
                    <a:pt x="880" y="465"/>
                    <a:pt x="484" y="678"/>
                  </a:cubicBezTo>
                  <a:cubicBezTo>
                    <a:pt x="371" y="737"/>
                    <a:pt x="258" y="797"/>
                    <a:pt x="146" y="858"/>
                  </a:cubicBezTo>
                  <a:cubicBezTo>
                    <a:pt x="86" y="891"/>
                    <a:pt x="37" y="958"/>
                    <a:pt x="19" y="1022"/>
                  </a:cubicBezTo>
                  <a:cubicBezTo>
                    <a:pt x="1" y="1087"/>
                    <a:pt x="9" y="1176"/>
                    <a:pt x="48" y="1233"/>
                  </a:cubicBezTo>
                  <a:cubicBezTo>
                    <a:pt x="84" y="1292"/>
                    <a:pt x="141" y="1343"/>
                    <a:pt x="212" y="1359"/>
                  </a:cubicBezTo>
                  <a:cubicBezTo>
                    <a:pt x="236" y="1365"/>
                    <a:pt x="260" y="1367"/>
                    <a:pt x="283" y="1367"/>
                  </a:cubicBezTo>
                  <a:cubicBezTo>
                    <a:pt x="331" y="1367"/>
                    <a:pt x="377" y="1356"/>
                    <a:pt x="423" y="1331"/>
                  </a:cubicBezTo>
                  <a:cubicBezTo>
                    <a:pt x="820" y="1118"/>
                    <a:pt x="1220" y="905"/>
                    <a:pt x="1616" y="692"/>
                  </a:cubicBezTo>
                  <a:cubicBezTo>
                    <a:pt x="1729" y="632"/>
                    <a:pt x="1842" y="571"/>
                    <a:pt x="1955" y="512"/>
                  </a:cubicBezTo>
                  <a:cubicBezTo>
                    <a:pt x="2014" y="479"/>
                    <a:pt x="2064" y="410"/>
                    <a:pt x="2082" y="348"/>
                  </a:cubicBezTo>
                  <a:cubicBezTo>
                    <a:pt x="2100" y="283"/>
                    <a:pt x="2091" y="194"/>
                    <a:pt x="2054" y="137"/>
                  </a:cubicBezTo>
                  <a:cubicBezTo>
                    <a:pt x="2016" y="78"/>
                    <a:pt x="1959" y="25"/>
                    <a:pt x="1890" y="9"/>
                  </a:cubicBezTo>
                  <a:cubicBezTo>
                    <a:pt x="1866" y="4"/>
                    <a:pt x="1843" y="1"/>
                    <a:pt x="181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7" name="Google Shape;7969;p48">
              <a:extLst>
                <a:ext uri="{FF2B5EF4-FFF2-40B4-BE49-F238E27FC236}">
                  <a16:creationId xmlns:a16="http://schemas.microsoft.com/office/drawing/2014/main" id="{D5D8C12C-E4FD-0D70-21DE-3D2576B04CC4}"/>
                </a:ext>
              </a:extLst>
            </p:cNvPr>
            <p:cNvSpPr/>
            <p:nvPr/>
          </p:nvSpPr>
          <p:spPr>
            <a:xfrm>
              <a:off x="2154150" y="3432088"/>
              <a:ext cx="47500" cy="17675"/>
            </a:xfrm>
            <a:custGeom>
              <a:avLst/>
              <a:gdLst/>
              <a:ahLst/>
              <a:cxnLst/>
              <a:rect l="l" t="t" r="r" b="b"/>
              <a:pathLst>
                <a:path w="1900" h="707" extrusionOk="0">
                  <a:moveTo>
                    <a:pt x="935" y="568"/>
                  </a:moveTo>
                  <a:lnTo>
                    <a:pt x="935" y="568"/>
                  </a:lnTo>
                  <a:cubicBezTo>
                    <a:pt x="917" y="572"/>
                    <a:pt x="900" y="573"/>
                    <a:pt x="883" y="576"/>
                  </a:cubicBezTo>
                  <a:lnTo>
                    <a:pt x="883" y="576"/>
                  </a:lnTo>
                  <a:cubicBezTo>
                    <a:pt x="900" y="573"/>
                    <a:pt x="917" y="571"/>
                    <a:pt x="935" y="568"/>
                  </a:cubicBezTo>
                  <a:close/>
                  <a:moveTo>
                    <a:pt x="1312" y="0"/>
                  </a:moveTo>
                  <a:cubicBezTo>
                    <a:pt x="1040" y="0"/>
                    <a:pt x="768" y="32"/>
                    <a:pt x="504" y="91"/>
                  </a:cubicBezTo>
                  <a:cubicBezTo>
                    <a:pt x="405" y="113"/>
                    <a:pt x="309" y="139"/>
                    <a:pt x="214" y="170"/>
                  </a:cubicBezTo>
                  <a:cubicBezTo>
                    <a:pt x="146" y="190"/>
                    <a:pt x="86" y="232"/>
                    <a:pt x="50" y="296"/>
                  </a:cubicBezTo>
                  <a:cubicBezTo>
                    <a:pt x="15" y="355"/>
                    <a:pt x="1" y="442"/>
                    <a:pt x="22" y="508"/>
                  </a:cubicBezTo>
                  <a:cubicBezTo>
                    <a:pt x="45" y="573"/>
                    <a:pt x="86" y="639"/>
                    <a:pt x="148" y="671"/>
                  </a:cubicBezTo>
                  <a:cubicBezTo>
                    <a:pt x="192" y="692"/>
                    <a:pt x="242" y="707"/>
                    <a:pt x="291" y="707"/>
                  </a:cubicBezTo>
                  <a:cubicBezTo>
                    <a:pt x="315" y="707"/>
                    <a:pt x="338" y="703"/>
                    <a:pt x="361" y="696"/>
                  </a:cubicBezTo>
                  <a:cubicBezTo>
                    <a:pt x="527" y="644"/>
                    <a:pt x="697" y="606"/>
                    <a:pt x="868" y="578"/>
                  </a:cubicBezTo>
                  <a:lnTo>
                    <a:pt x="868" y="578"/>
                  </a:lnTo>
                  <a:cubicBezTo>
                    <a:pt x="866" y="579"/>
                    <a:pt x="863" y="579"/>
                    <a:pt x="861" y="580"/>
                  </a:cubicBezTo>
                  <a:cubicBezTo>
                    <a:pt x="1013" y="560"/>
                    <a:pt x="1165" y="550"/>
                    <a:pt x="1318" y="550"/>
                  </a:cubicBezTo>
                  <a:cubicBezTo>
                    <a:pt x="1419" y="550"/>
                    <a:pt x="1520" y="554"/>
                    <a:pt x="1621" y="563"/>
                  </a:cubicBezTo>
                  <a:cubicBezTo>
                    <a:pt x="1625" y="564"/>
                    <a:pt x="1628" y="564"/>
                    <a:pt x="1632" y="564"/>
                  </a:cubicBezTo>
                  <a:cubicBezTo>
                    <a:pt x="1696" y="564"/>
                    <a:pt x="1773" y="525"/>
                    <a:pt x="1816" y="483"/>
                  </a:cubicBezTo>
                  <a:cubicBezTo>
                    <a:pt x="1864" y="435"/>
                    <a:pt x="1900" y="358"/>
                    <a:pt x="1897" y="288"/>
                  </a:cubicBezTo>
                  <a:cubicBezTo>
                    <a:pt x="1892" y="216"/>
                    <a:pt x="1869" y="142"/>
                    <a:pt x="1816" y="93"/>
                  </a:cubicBezTo>
                  <a:lnTo>
                    <a:pt x="1760" y="50"/>
                  </a:lnTo>
                  <a:cubicBezTo>
                    <a:pt x="1718" y="26"/>
                    <a:pt x="1672" y="14"/>
                    <a:pt x="1621" y="14"/>
                  </a:cubicBezTo>
                  <a:cubicBezTo>
                    <a:pt x="1519" y="5"/>
                    <a:pt x="1415" y="0"/>
                    <a:pt x="131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8" name="Google Shape;7970;p48">
              <a:extLst>
                <a:ext uri="{FF2B5EF4-FFF2-40B4-BE49-F238E27FC236}">
                  <a16:creationId xmlns:a16="http://schemas.microsoft.com/office/drawing/2014/main" id="{5FF111A8-29EE-223A-E422-FD481FAD783C}"/>
                </a:ext>
              </a:extLst>
            </p:cNvPr>
            <p:cNvSpPr/>
            <p:nvPr/>
          </p:nvSpPr>
          <p:spPr>
            <a:xfrm>
              <a:off x="1388375" y="3461438"/>
              <a:ext cx="166750" cy="128825"/>
            </a:xfrm>
            <a:custGeom>
              <a:avLst/>
              <a:gdLst/>
              <a:ahLst/>
              <a:cxnLst/>
              <a:rect l="l" t="t" r="r" b="b"/>
              <a:pathLst>
                <a:path w="6670" h="5153" extrusionOk="0">
                  <a:moveTo>
                    <a:pt x="3364" y="1"/>
                  </a:moveTo>
                  <a:cubicBezTo>
                    <a:pt x="1264" y="1"/>
                    <a:pt x="1" y="2871"/>
                    <a:pt x="1780" y="4433"/>
                  </a:cubicBezTo>
                  <a:cubicBezTo>
                    <a:pt x="2428" y="5002"/>
                    <a:pt x="3111" y="5153"/>
                    <a:pt x="3726" y="5153"/>
                  </a:cubicBezTo>
                  <a:cubicBezTo>
                    <a:pt x="4422" y="5153"/>
                    <a:pt x="5031" y="4959"/>
                    <a:pt x="5399" y="4959"/>
                  </a:cubicBezTo>
                  <a:cubicBezTo>
                    <a:pt x="5521" y="4959"/>
                    <a:pt x="5616" y="4980"/>
                    <a:pt x="5680" y="5036"/>
                  </a:cubicBezTo>
                  <a:lnTo>
                    <a:pt x="6670" y="3407"/>
                  </a:lnTo>
                  <a:cubicBezTo>
                    <a:pt x="6344" y="3176"/>
                    <a:pt x="6311" y="1408"/>
                    <a:pt x="4908" y="500"/>
                  </a:cubicBezTo>
                  <a:cubicBezTo>
                    <a:pt x="4367" y="151"/>
                    <a:pt x="3844" y="1"/>
                    <a:pt x="3364" y="1"/>
                  </a:cubicBezTo>
                  <a:close/>
                </a:path>
              </a:pathLst>
            </a:custGeom>
            <a:solidFill>
              <a:srgbClr val="FDC3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9" name="Google Shape;7971;p48">
              <a:extLst>
                <a:ext uri="{FF2B5EF4-FFF2-40B4-BE49-F238E27FC236}">
                  <a16:creationId xmlns:a16="http://schemas.microsoft.com/office/drawing/2014/main" id="{8FB84397-E60C-A920-9531-0737352FD5E1}"/>
                </a:ext>
              </a:extLst>
            </p:cNvPr>
            <p:cNvSpPr/>
            <p:nvPr/>
          </p:nvSpPr>
          <p:spPr>
            <a:xfrm>
              <a:off x="1552025" y="3566638"/>
              <a:ext cx="32725" cy="27300"/>
            </a:xfrm>
            <a:custGeom>
              <a:avLst/>
              <a:gdLst/>
              <a:ahLst/>
              <a:cxnLst/>
              <a:rect l="l" t="t" r="r" b="b"/>
              <a:pathLst>
                <a:path w="1309" h="1092" extrusionOk="0">
                  <a:moveTo>
                    <a:pt x="536" y="0"/>
                  </a:moveTo>
                  <a:cubicBezTo>
                    <a:pt x="81" y="0"/>
                    <a:pt x="1" y="712"/>
                    <a:pt x="1" y="712"/>
                  </a:cubicBezTo>
                  <a:cubicBezTo>
                    <a:pt x="1" y="712"/>
                    <a:pt x="281" y="1091"/>
                    <a:pt x="608" y="1091"/>
                  </a:cubicBezTo>
                  <a:cubicBezTo>
                    <a:pt x="724" y="1091"/>
                    <a:pt x="844" y="1045"/>
                    <a:pt x="961" y="918"/>
                  </a:cubicBezTo>
                  <a:cubicBezTo>
                    <a:pt x="1308" y="541"/>
                    <a:pt x="1186" y="255"/>
                    <a:pt x="804" y="69"/>
                  </a:cubicBezTo>
                  <a:cubicBezTo>
                    <a:pt x="703" y="21"/>
                    <a:pt x="614" y="0"/>
                    <a:pt x="536" y="0"/>
                  </a:cubicBezTo>
                  <a:close/>
                </a:path>
              </a:pathLst>
            </a:custGeom>
            <a:solidFill>
              <a:srgbClr val="2D2D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0" name="Google Shape;7972;p48">
              <a:extLst>
                <a:ext uri="{FF2B5EF4-FFF2-40B4-BE49-F238E27FC236}">
                  <a16:creationId xmlns:a16="http://schemas.microsoft.com/office/drawing/2014/main" id="{326D7E29-CD1F-B3FC-23D7-46F56CF93937}"/>
                </a:ext>
              </a:extLst>
            </p:cNvPr>
            <p:cNvSpPr/>
            <p:nvPr/>
          </p:nvSpPr>
          <p:spPr>
            <a:xfrm>
              <a:off x="1482525" y="3509538"/>
              <a:ext cx="73950" cy="76425"/>
            </a:xfrm>
            <a:custGeom>
              <a:avLst/>
              <a:gdLst/>
              <a:ahLst/>
              <a:cxnLst/>
              <a:rect l="l" t="t" r="r" b="b"/>
              <a:pathLst>
                <a:path w="2958" h="3057" fill="none" extrusionOk="0">
                  <a:moveTo>
                    <a:pt x="2756" y="2712"/>
                  </a:moveTo>
                  <a:cubicBezTo>
                    <a:pt x="2756" y="2712"/>
                    <a:pt x="1229" y="1960"/>
                    <a:pt x="680" y="2016"/>
                  </a:cubicBezTo>
                  <a:cubicBezTo>
                    <a:pt x="0" y="2083"/>
                    <a:pt x="479" y="3056"/>
                    <a:pt x="1142" y="2537"/>
                  </a:cubicBezTo>
                  <a:cubicBezTo>
                    <a:pt x="1498" y="2258"/>
                    <a:pt x="2338" y="498"/>
                    <a:pt x="1442" y="205"/>
                  </a:cubicBezTo>
                  <a:cubicBezTo>
                    <a:pt x="818" y="0"/>
                    <a:pt x="872" y="646"/>
                    <a:pt x="1252" y="865"/>
                  </a:cubicBezTo>
                  <a:cubicBezTo>
                    <a:pt x="1634" y="1083"/>
                    <a:pt x="2958" y="2088"/>
                    <a:pt x="2958" y="2088"/>
                  </a:cubicBezTo>
                </a:path>
              </a:pathLst>
            </a:custGeom>
            <a:noFill/>
            <a:ln w="4600" cap="flat" cmpd="sng">
              <a:solidFill>
                <a:srgbClr val="2D2D2D"/>
              </a:solidFill>
              <a:prstDash val="solid"/>
              <a:miter lim="163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1" name="Google Shape;7973;p48">
              <a:extLst>
                <a:ext uri="{FF2B5EF4-FFF2-40B4-BE49-F238E27FC236}">
                  <a16:creationId xmlns:a16="http://schemas.microsoft.com/office/drawing/2014/main" id="{F9AF160B-1097-22A4-E088-855AC01821A1}"/>
                </a:ext>
              </a:extLst>
            </p:cNvPr>
            <p:cNvSpPr/>
            <p:nvPr/>
          </p:nvSpPr>
          <p:spPr>
            <a:xfrm>
              <a:off x="1423450" y="3526338"/>
              <a:ext cx="40600" cy="51275"/>
            </a:xfrm>
            <a:custGeom>
              <a:avLst/>
              <a:gdLst/>
              <a:ahLst/>
              <a:cxnLst/>
              <a:rect l="l" t="t" r="r" b="b"/>
              <a:pathLst>
                <a:path w="1624" h="2051" fill="none" extrusionOk="0">
                  <a:moveTo>
                    <a:pt x="1624" y="2050"/>
                  </a:moveTo>
                  <a:cubicBezTo>
                    <a:pt x="1624" y="2050"/>
                    <a:pt x="0" y="1434"/>
                    <a:pt x="33" y="0"/>
                  </a:cubicBezTo>
                </a:path>
              </a:pathLst>
            </a:custGeom>
            <a:noFill/>
            <a:ln w="46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2" name="Google Shape;7974;p48">
              <a:extLst>
                <a:ext uri="{FF2B5EF4-FFF2-40B4-BE49-F238E27FC236}">
                  <a16:creationId xmlns:a16="http://schemas.microsoft.com/office/drawing/2014/main" id="{5DC62273-32CD-C5D7-EDB2-F5F3C814EE0B}"/>
                </a:ext>
              </a:extLst>
            </p:cNvPr>
            <p:cNvSpPr/>
            <p:nvPr/>
          </p:nvSpPr>
          <p:spPr>
            <a:xfrm>
              <a:off x="1530325" y="3546638"/>
              <a:ext cx="44875" cy="49175"/>
            </a:xfrm>
            <a:custGeom>
              <a:avLst/>
              <a:gdLst/>
              <a:ahLst/>
              <a:cxnLst/>
              <a:rect l="l" t="t" r="r" b="b"/>
              <a:pathLst>
                <a:path w="1795" h="1967" extrusionOk="0">
                  <a:moveTo>
                    <a:pt x="988" y="1"/>
                  </a:moveTo>
                  <a:lnTo>
                    <a:pt x="0" y="1628"/>
                  </a:lnTo>
                  <a:lnTo>
                    <a:pt x="513" y="1905"/>
                  </a:lnTo>
                  <a:cubicBezTo>
                    <a:pt x="592" y="1947"/>
                    <a:pt x="677" y="1967"/>
                    <a:pt x="760" y="1967"/>
                  </a:cubicBezTo>
                  <a:cubicBezTo>
                    <a:pt x="942" y="1967"/>
                    <a:pt x="1118" y="1872"/>
                    <a:pt x="1215" y="1705"/>
                  </a:cubicBezTo>
                  <a:lnTo>
                    <a:pt x="1642" y="973"/>
                  </a:lnTo>
                  <a:cubicBezTo>
                    <a:pt x="1795" y="714"/>
                    <a:pt x="1700" y="384"/>
                    <a:pt x="1437" y="243"/>
                  </a:cubicBezTo>
                  <a:lnTo>
                    <a:pt x="988"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3" name="Google Shape;7975;p48">
              <a:extLst>
                <a:ext uri="{FF2B5EF4-FFF2-40B4-BE49-F238E27FC236}">
                  <a16:creationId xmlns:a16="http://schemas.microsoft.com/office/drawing/2014/main" id="{00492718-ED17-A743-23AD-9A2D96AFB3FF}"/>
                </a:ext>
              </a:extLst>
            </p:cNvPr>
            <p:cNvSpPr/>
            <p:nvPr/>
          </p:nvSpPr>
          <p:spPr>
            <a:xfrm>
              <a:off x="1543275" y="3560588"/>
              <a:ext cx="21000" cy="33600"/>
            </a:xfrm>
            <a:custGeom>
              <a:avLst/>
              <a:gdLst/>
              <a:ahLst/>
              <a:cxnLst/>
              <a:rect l="l" t="t" r="r" b="b"/>
              <a:pathLst>
                <a:path w="840" h="1344" fill="none" extrusionOk="0">
                  <a:moveTo>
                    <a:pt x="0" y="1344"/>
                  </a:moveTo>
                  <a:lnTo>
                    <a:pt x="839" y="0"/>
                  </a:lnTo>
                </a:path>
              </a:pathLst>
            </a:custGeom>
            <a:noFill/>
            <a:ln w="4600" cap="rnd" cmpd="sng">
              <a:solidFill>
                <a:srgbClr val="2D2D2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4" name="Google Shape;7976;p48">
              <a:extLst>
                <a:ext uri="{FF2B5EF4-FFF2-40B4-BE49-F238E27FC236}">
                  <a16:creationId xmlns:a16="http://schemas.microsoft.com/office/drawing/2014/main" id="{AE584F09-A883-DB66-07FE-AD2C3EE58057}"/>
                </a:ext>
              </a:extLst>
            </p:cNvPr>
            <p:cNvSpPr/>
            <p:nvPr/>
          </p:nvSpPr>
          <p:spPr>
            <a:xfrm>
              <a:off x="2321250" y="4295988"/>
              <a:ext cx="62675" cy="33875"/>
            </a:xfrm>
            <a:custGeom>
              <a:avLst/>
              <a:gdLst/>
              <a:ahLst/>
              <a:cxnLst/>
              <a:rect l="l" t="t" r="r" b="b"/>
              <a:pathLst>
                <a:path w="2507" h="1355" extrusionOk="0">
                  <a:moveTo>
                    <a:pt x="96" y="1"/>
                  </a:moveTo>
                  <a:lnTo>
                    <a:pt x="1" y="1354"/>
                  </a:lnTo>
                  <a:lnTo>
                    <a:pt x="1570" y="1087"/>
                  </a:lnTo>
                  <a:lnTo>
                    <a:pt x="2506" y="928"/>
                  </a:lnTo>
                  <a:lnTo>
                    <a:pt x="1590" y="576"/>
                  </a:lnTo>
                  <a:lnTo>
                    <a:pt x="9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5" name="Google Shape;7977;p48">
              <a:extLst>
                <a:ext uri="{FF2B5EF4-FFF2-40B4-BE49-F238E27FC236}">
                  <a16:creationId xmlns:a16="http://schemas.microsoft.com/office/drawing/2014/main" id="{3312F183-C5D9-21A9-DE82-9C96DEBD557E}"/>
                </a:ext>
              </a:extLst>
            </p:cNvPr>
            <p:cNvSpPr/>
            <p:nvPr/>
          </p:nvSpPr>
          <p:spPr>
            <a:xfrm>
              <a:off x="2360500" y="4310388"/>
              <a:ext cx="23425" cy="12800"/>
            </a:xfrm>
            <a:custGeom>
              <a:avLst/>
              <a:gdLst/>
              <a:ahLst/>
              <a:cxnLst/>
              <a:rect l="l" t="t" r="r" b="b"/>
              <a:pathLst>
                <a:path w="937" h="512" extrusionOk="0">
                  <a:moveTo>
                    <a:pt x="20" y="0"/>
                  </a:moveTo>
                  <a:lnTo>
                    <a:pt x="0" y="511"/>
                  </a:lnTo>
                  <a:lnTo>
                    <a:pt x="936" y="352"/>
                  </a:lnTo>
                  <a:lnTo>
                    <a:pt x="20" y="0"/>
                  </a:ln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6" name="Google Shape;7978;p48">
              <a:extLst>
                <a:ext uri="{FF2B5EF4-FFF2-40B4-BE49-F238E27FC236}">
                  <a16:creationId xmlns:a16="http://schemas.microsoft.com/office/drawing/2014/main" id="{BDA77CBB-3965-7268-9591-F7A529395B5D}"/>
                </a:ext>
              </a:extLst>
            </p:cNvPr>
            <p:cNvSpPr/>
            <p:nvPr/>
          </p:nvSpPr>
          <p:spPr>
            <a:xfrm>
              <a:off x="2064400" y="4278263"/>
              <a:ext cx="274525" cy="51600"/>
            </a:xfrm>
            <a:custGeom>
              <a:avLst/>
              <a:gdLst/>
              <a:ahLst/>
              <a:cxnLst/>
              <a:rect l="l" t="t" r="r" b="b"/>
              <a:pathLst>
                <a:path w="10981" h="2064" extrusionOk="0">
                  <a:moveTo>
                    <a:pt x="95" y="0"/>
                  </a:moveTo>
                  <a:lnTo>
                    <a:pt x="0" y="1354"/>
                  </a:lnTo>
                  <a:lnTo>
                    <a:pt x="10275" y="2063"/>
                  </a:lnTo>
                  <a:lnTo>
                    <a:pt x="10981" y="1455"/>
                  </a:lnTo>
                  <a:lnTo>
                    <a:pt x="10370" y="710"/>
                  </a:lnTo>
                  <a:lnTo>
                    <a:pt x="95" y="0"/>
                  </a:lnTo>
                  <a:close/>
                </a:path>
              </a:pathLst>
            </a:custGeom>
            <a:solidFill>
              <a:srgbClr val="FDC3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7" name="Google Shape;7979;p48">
              <a:extLst>
                <a:ext uri="{FF2B5EF4-FFF2-40B4-BE49-F238E27FC236}">
                  <a16:creationId xmlns:a16="http://schemas.microsoft.com/office/drawing/2014/main" id="{0EAAFA05-1C91-695A-418B-A6B29B9800FF}"/>
                </a:ext>
              </a:extLst>
            </p:cNvPr>
            <p:cNvSpPr/>
            <p:nvPr/>
          </p:nvSpPr>
          <p:spPr>
            <a:xfrm>
              <a:off x="2041150" y="4277513"/>
              <a:ext cx="25650" cy="34725"/>
            </a:xfrm>
            <a:custGeom>
              <a:avLst/>
              <a:gdLst/>
              <a:ahLst/>
              <a:cxnLst/>
              <a:rect l="l" t="t" r="r" b="b"/>
              <a:pathLst>
                <a:path w="1026" h="1389" extrusionOk="0">
                  <a:moveTo>
                    <a:pt x="736" y="1"/>
                  </a:moveTo>
                  <a:cubicBezTo>
                    <a:pt x="433" y="1"/>
                    <a:pt x="0" y="103"/>
                    <a:pt x="11" y="686"/>
                  </a:cubicBezTo>
                  <a:cubicBezTo>
                    <a:pt x="20" y="1323"/>
                    <a:pt x="596" y="1388"/>
                    <a:pt x="832" y="1388"/>
                  </a:cubicBezTo>
                  <a:cubicBezTo>
                    <a:pt x="892" y="1388"/>
                    <a:pt x="930" y="1384"/>
                    <a:pt x="930" y="1384"/>
                  </a:cubicBezTo>
                  <a:lnTo>
                    <a:pt x="1025" y="30"/>
                  </a:lnTo>
                  <a:cubicBezTo>
                    <a:pt x="1025" y="30"/>
                    <a:pt x="899" y="1"/>
                    <a:pt x="736" y="1"/>
                  </a:cubicBezTo>
                  <a:close/>
                </a:path>
              </a:pathLst>
            </a:custGeom>
            <a:solidFill>
              <a:srgbClr val="E45B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8" name="Google Shape;7980;p48">
              <a:extLst>
                <a:ext uri="{FF2B5EF4-FFF2-40B4-BE49-F238E27FC236}">
                  <a16:creationId xmlns:a16="http://schemas.microsoft.com/office/drawing/2014/main" id="{01EE0227-340B-5020-CDF7-7999714E3270}"/>
                </a:ext>
              </a:extLst>
            </p:cNvPr>
            <p:cNvSpPr/>
            <p:nvPr/>
          </p:nvSpPr>
          <p:spPr>
            <a:xfrm>
              <a:off x="2075250" y="4296363"/>
              <a:ext cx="263675" cy="18250"/>
            </a:xfrm>
            <a:custGeom>
              <a:avLst/>
              <a:gdLst/>
              <a:ahLst/>
              <a:cxnLst/>
              <a:rect l="l" t="t" r="r" b="b"/>
              <a:pathLst>
                <a:path w="10547" h="730" fill="none" extrusionOk="0">
                  <a:moveTo>
                    <a:pt x="10547" y="730"/>
                  </a:moveTo>
                  <a:lnTo>
                    <a:pt x="1" y="1"/>
                  </a:lnTo>
                </a:path>
              </a:pathLst>
            </a:custGeom>
            <a:noFill/>
            <a:ln w="4600" cap="rnd" cmpd="sng">
              <a:solidFill>
                <a:srgbClr val="242424"/>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9" name="Google Shape;7981;p48">
              <a:extLst>
                <a:ext uri="{FF2B5EF4-FFF2-40B4-BE49-F238E27FC236}">
                  <a16:creationId xmlns:a16="http://schemas.microsoft.com/office/drawing/2014/main" id="{94C2B0BA-F4AE-BC54-FDAD-34AD8361C682}"/>
                </a:ext>
              </a:extLst>
            </p:cNvPr>
            <p:cNvSpPr/>
            <p:nvPr/>
          </p:nvSpPr>
          <p:spPr>
            <a:xfrm>
              <a:off x="2064225" y="4278263"/>
              <a:ext cx="35550" cy="36200"/>
            </a:xfrm>
            <a:custGeom>
              <a:avLst/>
              <a:gdLst/>
              <a:ahLst/>
              <a:cxnLst/>
              <a:rect l="l" t="t" r="r" b="b"/>
              <a:pathLst>
                <a:path w="1422" h="1448" extrusionOk="0">
                  <a:moveTo>
                    <a:pt x="94" y="0"/>
                  </a:moveTo>
                  <a:lnTo>
                    <a:pt x="1" y="1355"/>
                  </a:lnTo>
                  <a:lnTo>
                    <a:pt x="1328" y="1447"/>
                  </a:lnTo>
                  <a:lnTo>
                    <a:pt x="1421" y="92"/>
                  </a:lnTo>
                  <a:lnTo>
                    <a:pt x="94" y="0"/>
                  </a:ln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0" name="Google Shape;7982;p48">
              <a:extLst>
                <a:ext uri="{FF2B5EF4-FFF2-40B4-BE49-F238E27FC236}">
                  <a16:creationId xmlns:a16="http://schemas.microsoft.com/office/drawing/2014/main" id="{24C58D1E-8F1D-B122-3FD7-D97AFF2CBE83}"/>
                </a:ext>
              </a:extLst>
            </p:cNvPr>
            <p:cNvSpPr/>
            <p:nvPr/>
          </p:nvSpPr>
          <p:spPr>
            <a:xfrm>
              <a:off x="3103125" y="3957238"/>
              <a:ext cx="121875" cy="299500"/>
            </a:xfrm>
            <a:custGeom>
              <a:avLst/>
              <a:gdLst/>
              <a:ahLst/>
              <a:cxnLst/>
              <a:rect l="l" t="t" r="r" b="b"/>
              <a:pathLst>
                <a:path w="4875" h="11980" fill="none" extrusionOk="0">
                  <a:moveTo>
                    <a:pt x="4874" y="11979"/>
                  </a:moveTo>
                  <a:lnTo>
                    <a:pt x="1" y="11979"/>
                  </a:lnTo>
                  <a:lnTo>
                    <a:pt x="1" y="1043"/>
                  </a:lnTo>
                  <a:lnTo>
                    <a:pt x="1653" y="1"/>
                  </a:lnTo>
                  <a:lnTo>
                    <a:pt x="4874" y="1"/>
                  </a:lnTo>
                  <a:close/>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1" name="Google Shape;7983;p48">
              <a:extLst>
                <a:ext uri="{FF2B5EF4-FFF2-40B4-BE49-F238E27FC236}">
                  <a16:creationId xmlns:a16="http://schemas.microsoft.com/office/drawing/2014/main" id="{4E220127-E407-981E-DA78-D5638791EB2C}"/>
                </a:ext>
              </a:extLst>
            </p:cNvPr>
            <p:cNvSpPr/>
            <p:nvPr/>
          </p:nvSpPr>
          <p:spPr>
            <a:xfrm>
              <a:off x="3144425" y="3957238"/>
              <a:ext cx="25" cy="298475"/>
            </a:xfrm>
            <a:custGeom>
              <a:avLst/>
              <a:gdLst/>
              <a:ahLst/>
              <a:cxnLst/>
              <a:rect l="l" t="t" r="r" b="b"/>
              <a:pathLst>
                <a:path w="1" h="11939" fill="none" extrusionOk="0">
                  <a:moveTo>
                    <a:pt x="1" y="1"/>
                  </a:moveTo>
                  <a:lnTo>
                    <a:pt x="1" y="11938"/>
                  </a:ln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2" name="Google Shape;7984;p48">
              <a:extLst>
                <a:ext uri="{FF2B5EF4-FFF2-40B4-BE49-F238E27FC236}">
                  <a16:creationId xmlns:a16="http://schemas.microsoft.com/office/drawing/2014/main" id="{67318AF7-7A64-F43D-53E0-90CB1CF5279D}"/>
                </a:ext>
              </a:extLst>
            </p:cNvPr>
            <p:cNvSpPr/>
            <p:nvPr/>
          </p:nvSpPr>
          <p:spPr>
            <a:xfrm>
              <a:off x="3163025" y="4002388"/>
              <a:ext cx="31000" cy="236075"/>
            </a:xfrm>
            <a:custGeom>
              <a:avLst/>
              <a:gdLst/>
              <a:ahLst/>
              <a:cxnLst/>
              <a:rect l="l" t="t" r="r" b="b"/>
              <a:pathLst>
                <a:path w="1240" h="9443" extrusionOk="0">
                  <a:moveTo>
                    <a:pt x="0" y="1"/>
                  </a:moveTo>
                  <a:lnTo>
                    <a:pt x="0" y="9443"/>
                  </a:lnTo>
                  <a:lnTo>
                    <a:pt x="1239" y="9443"/>
                  </a:lnTo>
                  <a:lnTo>
                    <a:pt x="1239" y="1"/>
                  </a:lnTo>
                  <a:close/>
                </a:path>
              </a:pathLst>
            </a:custGeom>
            <a:solidFill>
              <a:srgbClr val="7895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3" name="Google Shape;7985;p48">
              <a:extLst>
                <a:ext uri="{FF2B5EF4-FFF2-40B4-BE49-F238E27FC236}">
                  <a16:creationId xmlns:a16="http://schemas.microsoft.com/office/drawing/2014/main" id="{1DD32A4E-A763-0E40-4DD2-FCCD5803DCAC}"/>
                </a:ext>
              </a:extLst>
            </p:cNvPr>
            <p:cNvSpPr/>
            <p:nvPr/>
          </p:nvSpPr>
          <p:spPr>
            <a:xfrm>
              <a:off x="3174950" y="3990688"/>
              <a:ext cx="31000" cy="236025"/>
            </a:xfrm>
            <a:custGeom>
              <a:avLst/>
              <a:gdLst/>
              <a:ahLst/>
              <a:cxnLst/>
              <a:rect l="l" t="t" r="r" b="b"/>
              <a:pathLst>
                <a:path w="1240" h="9441" fill="none" extrusionOk="0">
                  <a:moveTo>
                    <a:pt x="0" y="0"/>
                  </a:moveTo>
                  <a:lnTo>
                    <a:pt x="1239" y="0"/>
                  </a:lnTo>
                  <a:lnTo>
                    <a:pt x="1239" y="9440"/>
                  </a:lnTo>
                  <a:lnTo>
                    <a:pt x="0" y="9440"/>
                  </a:lnTo>
                  <a:close/>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4" name="Google Shape;7986;p48">
              <a:extLst>
                <a:ext uri="{FF2B5EF4-FFF2-40B4-BE49-F238E27FC236}">
                  <a16:creationId xmlns:a16="http://schemas.microsoft.com/office/drawing/2014/main" id="{0A8A1070-B6D7-3EE6-EBAD-6EE90FB572F6}"/>
                </a:ext>
              </a:extLst>
            </p:cNvPr>
            <p:cNvSpPr/>
            <p:nvPr/>
          </p:nvSpPr>
          <p:spPr>
            <a:xfrm>
              <a:off x="3224350" y="3957238"/>
              <a:ext cx="149800" cy="299500"/>
            </a:xfrm>
            <a:custGeom>
              <a:avLst/>
              <a:gdLst/>
              <a:ahLst/>
              <a:cxnLst/>
              <a:rect l="l" t="t" r="r" b="b"/>
              <a:pathLst>
                <a:path w="5992" h="11980" fill="none" extrusionOk="0">
                  <a:moveTo>
                    <a:pt x="5991" y="11979"/>
                  </a:moveTo>
                  <a:lnTo>
                    <a:pt x="1" y="11979"/>
                  </a:lnTo>
                  <a:lnTo>
                    <a:pt x="1" y="1043"/>
                  </a:lnTo>
                  <a:lnTo>
                    <a:pt x="1652" y="1"/>
                  </a:lnTo>
                  <a:lnTo>
                    <a:pt x="5991" y="1"/>
                  </a:lnTo>
                  <a:close/>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5" name="Google Shape;7987;p48">
              <a:extLst>
                <a:ext uri="{FF2B5EF4-FFF2-40B4-BE49-F238E27FC236}">
                  <a16:creationId xmlns:a16="http://schemas.microsoft.com/office/drawing/2014/main" id="{92862356-B81D-71B5-051C-9B0A2A77F826}"/>
                </a:ext>
              </a:extLst>
            </p:cNvPr>
            <p:cNvSpPr/>
            <p:nvPr/>
          </p:nvSpPr>
          <p:spPr>
            <a:xfrm>
              <a:off x="3265650" y="3957238"/>
              <a:ext cx="25" cy="298475"/>
            </a:xfrm>
            <a:custGeom>
              <a:avLst/>
              <a:gdLst/>
              <a:ahLst/>
              <a:cxnLst/>
              <a:rect l="l" t="t" r="r" b="b"/>
              <a:pathLst>
                <a:path w="1" h="11939" fill="none" extrusionOk="0">
                  <a:moveTo>
                    <a:pt x="0" y="1"/>
                  </a:moveTo>
                  <a:lnTo>
                    <a:pt x="0" y="11938"/>
                  </a:ln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6" name="Google Shape;7988;p48">
              <a:extLst>
                <a:ext uri="{FF2B5EF4-FFF2-40B4-BE49-F238E27FC236}">
                  <a16:creationId xmlns:a16="http://schemas.microsoft.com/office/drawing/2014/main" id="{876AF201-F772-D876-E202-0C8B4A0E8BE4}"/>
                </a:ext>
              </a:extLst>
            </p:cNvPr>
            <p:cNvSpPr/>
            <p:nvPr/>
          </p:nvSpPr>
          <p:spPr>
            <a:xfrm>
              <a:off x="3284200" y="4002388"/>
              <a:ext cx="59025" cy="236075"/>
            </a:xfrm>
            <a:custGeom>
              <a:avLst/>
              <a:gdLst/>
              <a:ahLst/>
              <a:cxnLst/>
              <a:rect l="l" t="t" r="r" b="b"/>
              <a:pathLst>
                <a:path w="2361" h="9443" extrusionOk="0">
                  <a:moveTo>
                    <a:pt x="1" y="1"/>
                  </a:moveTo>
                  <a:lnTo>
                    <a:pt x="1" y="9443"/>
                  </a:lnTo>
                  <a:lnTo>
                    <a:pt x="2360" y="9443"/>
                  </a:lnTo>
                  <a:lnTo>
                    <a:pt x="2360" y="1"/>
                  </a:lnTo>
                  <a:close/>
                </a:path>
              </a:pathLst>
            </a:custGeom>
            <a:solidFill>
              <a:srgbClr val="7895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7" name="Google Shape;7989;p48">
              <a:extLst>
                <a:ext uri="{FF2B5EF4-FFF2-40B4-BE49-F238E27FC236}">
                  <a16:creationId xmlns:a16="http://schemas.microsoft.com/office/drawing/2014/main" id="{622E7B7D-5F89-09C8-0CA1-2DDAD30DD81B}"/>
                </a:ext>
              </a:extLst>
            </p:cNvPr>
            <p:cNvSpPr/>
            <p:nvPr/>
          </p:nvSpPr>
          <p:spPr>
            <a:xfrm>
              <a:off x="3296175" y="3990688"/>
              <a:ext cx="59000" cy="236025"/>
            </a:xfrm>
            <a:custGeom>
              <a:avLst/>
              <a:gdLst/>
              <a:ahLst/>
              <a:cxnLst/>
              <a:rect l="l" t="t" r="r" b="b"/>
              <a:pathLst>
                <a:path w="2360" h="9441" fill="none" extrusionOk="0">
                  <a:moveTo>
                    <a:pt x="0" y="0"/>
                  </a:moveTo>
                  <a:lnTo>
                    <a:pt x="2360" y="0"/>
                  </a:lnTo>
                  <a:lnTo>
                    <a:pt x="2360" y="9440"/>
                  </a:lnTo>
                  <a:lnTo>
                    <a:pt x="0" y="9440"/>
                  </a:lnTo>
                  <a:close/>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8" name="Google Shape;7990;p48">
              <a:extLst>
                <a:ext uri="{FF2B5EF4-FFF2-40B4-BE49-F238E27FC236}">
                  <a16:creationId xmlns:a16="http://schemas.microsoft.com/office/drawing/2014/main" id="{608217B5-B42C-6F28-A22F-B349A17F2851}"/>
                </a:ext>
              </a:extLst>
            </p:cNvPr>
            <p:cNvSpPr/>
            <p:nvPr/>
          </p:nvSpPr>
          <p:spPr>
            <a:xfrm>
              <a:off x="3190275" y="4226188"/>
              <a:ext cx="25" cy="25"/>
            </a:xfrm>
            <a:custGeom>
              <a:avLst/>
              <a:gdLst/>
              <a:ahLst/>
              <a:cxnLst/>
              <a:rect l="l" t="t" r="r" b="b"/>
              <a:pathLst>
                <a:path w="1" h="1" extrusionOk="0">
                  <a:moveTo>
                    <a:pt x="0" y="1"/>
                  </a:moveTo>
                  <a:close/>
                </a:path>
              </a:pathLst>
            </a:custGeom>
            <a:solidFill>
              <a:srgbClr val="6A97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9" name="Google Shape;7991;p48">
              <a:extLst>
                <a:ext uri="{FF2B5EF4-FFF2-40B4-BE49-F238E27FC236}">
                  <a16:creationId xmlns:a16="http://schemas.microsoft.com/office/drawing/2014/main" id="{6E000FE2-1936-6BE3-40ED-76B200080F87}"/>
                </a:ext>
              </a:extLst>
            </p:cNvPr>
            <p:cNvSpPr/>
            <p:nvPr/>
          </p:nvSpPr>
          <p:spPr>
            <a:xfrm>
              <a:off x="3415300" y="4026688"/>
              <a:ext cx="115700" cy="204850"/>
            </a:xfrm>
            <a:custGeom>
              <a:avLst/>
              <a:gdLst/>
              <a:ahLst/>
              <a:cxnLst/>
              <a:rect l="l" t="t" r="r" b="b"/>
              <a:pathLst>
                <a:path w="4628" h="8194" extrusionOk="0">
                  <a:moveTo>
                    <a:pt x="1105" y="0"/>
                  </a:moveTo>
                  <a:lnTo>
                    <a:pt x="0" y="602"/>
                  </a:lnTo>
                  <a:lnTo>
                    <a:pt x="3464" y="8194"/>
                  </a:lnTo>
                  <a:lnTo>
                    <a:pt x="4628" y="7481"/>
                  </a:lnTo>
                  <a:lnTo>
                    <a:pt x="1105" y="0"/>
                  </a:lnTo>
                  <a:close/>
                </a:path>
              </a:pathLst>
            </a:custGeom>
            <a:solidFill>
              <a:srgbClr val="7895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0" name="Google Shape;7992;p48">
              <a:extLst>
                <a:ext uri="{FF2B5EF4-FFF2-40B4-BE49-F238E27FC236}">
                  <a16:creationId xmlns:a16="http://schemas.microsoft.com/office/drawing/2014/main" id="{16B8BAFB-0B86-FF51-3AE3-5FF77E7DD944}"/>
                </a:ext>
              </a:extLst>
            </p:cNvPr>
            <p:cNvSpPr/>
            <p:nvPr/>
          </p:nvSpPr>
          <p:spPr>
            <a:xfrm>
              <a:off x="3377275" y="4008138"/>
              <a:ext cx="120875" cy="247250"/>
            </a:xfrm>
            <a:custGeom>
              <a:avLst/>
              <a:gdLst/>
              <a:ahLst/>
              <a:cxnLst/>
              <a:rect l="l" t="t" r="r" b="b"/>
              <a:pathLst>
                <a:path w="4835" h="9890" fill="none" extrusionOk="0">
                  <a:moveTo>
                    <a:pt x="1" y="569"/>
                  </a:moveTo>
                  <a:lnTo>
                    <a:pt x="176" y="0"/>
                  </a:lnTo>
                  <a:lnTo>
                    <a:pt x="4835" y="9889"/>
                  </a:lnTo>
                  <a:lnTo>
                    <a:pt x="1724" y="9889"/>
                  </a:lnTo>
                  <a:lnTo>
                    <a:pt x="58" y="6496"/>
                  </a:lnTo>
                  <a:close/>
                </a:path>
              </a:pathLst>
            </a:custGeom>
            <a:noFill/>
            <a:ln w="9175" cap="rnd" cmpd="sng">
              <a:solidFill>
                <a:srgbClr val="4A6DD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1" name="Google Shape;7993;p48">
              <a:extLst>
                <a:ext uri="{FF2B5EF4-FFF2-40B4-BE49-F238E27FC236}">
                  <a16:creationId xmlns:a16="http://schemas.microsoft.com/office/drawing/2014/main" id="{3662B8E2-78E8-02F8-42A1-989F5BCD80A6}"/>
                </a:ext>
              </a:extLst>
            </p:cNvPr>
            <p:cNvSpPr/>
            <p:nvPr/>
          </p:nvSpPr>
          <p:spPr>
            <a:xfrm>
              <a:off x="3381650" y="3974863"/>
              <a:ext cx="186475" cy="280525"/>
            </a:xfrm>
            <a:custGeom>
              <a:avLst/>
              <a:gdLst/>
              <a:ahLst/>
              <a:cxnLst/>
              <a:rect l="l" t="t" r="r" b="b"/>
              <a:pathLst>
                <a:path w="7459" h="11221" fill="none" extrusionOk="0">
                  <a:moveTo>
                    <a:pt x="4660" y="11220"/>
                  </a:moveTo>
                  <a:lnTo>
                    <a:pt x="1" y="1331"/>
                  </a:lnTo>
                  <a:lnTo>
                    <a:pt x="2780" y="1"/>
                  </a:lnTo>
                  <a:lnTo>
                    <a:pt x="7458" y="9728"/>
                  </a:lnTo>
                  <a:close/>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2" name="Google Shape;7994;p48">
              <a:extLst>
                <a:ext uri="{FF2B5EF4-FFF2-40B4-BE49-F238E27FC236}">
                  <a16:creationId xmlns:a16="http://schemas.microsoft.com/office/drawing/2014/main" id="{B338BDBA-1D43-139A-0279-37C7DEFCA11A}"/>
                </a:ext>
              </a:extLst>
            </p:cNvPr>
            <p:cNvSpPr/>
            <p:nvPr/>
          </p:nvSpPr>
          <p:spPr>
            <a:xfrm>
              <a:off x="3419875" y="4016088"/>
              <a:ext cx="115675" cy="204850"/>
            </a:xfrm>
            <a:custGeom>
              <a:avLst/>
              <a:gdLst/>
              <a:ahLst/>
              <a:cxnLst/>
              <a:rect l="l" t="t" r="r" b="b"/>
              <a:pathLst>
                <a:path w="4627" h="8194" fill="none" extrusionOk="0">
                  <a:moveTo>
                    <a:pt x="1" y="600"/>
                  </a:moveTo>
                  <a:lnTo>
                    <a:pt x="1104" y="0"/>
                  </a:lnTo>
                  <a:lnTo>
                    <a:pt x="4627" y="7480"/>
                  </a:lnTo>
                  <a:lnTo>
                    <a:pt x="3463" y="8193"/>
                  </a:lnTo>
                  <a:close/>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3" name="Google Shape;7995;p48">
              <a:extLst>
                <a:ext uri="{FF2B5EF4-FFF2-40B4-BE49-F238E27FC236}">
                  <a16:creationId xmlns:a16="http://schemas.microsoft.com/office/drawing/2014/main" id="{DF2F2F45-11BE-41B2-674C-7496EA6342B1}"/>
                </a:ext>
              </a:extLst>
            </p:cNvPr>
            <p:cNvSpPr/>
            <p:nvPr/>
          </p:nvSpPr>
          <p:spPr>
            <a:xfrm>
              <a:off x="2437850" y="4307713"/>
              <a:ext cx="458925" cy="70900"/>
            </a:xfrm>
            <a:custGeom>
              <a:avLst/>
              <a:gdLst/>
              <a:ahLst/>
              <a:cxnLst/>
              <a:rect l="l" t="t" r="r" b="b"/>
              <a:pathLst>
                <a:path w="18357" h="2836" fill="none" extrusionOk="0">
                  <a:moveTo>
                    <a:pt x="0" y="248"/>
                  </a:moveTo>
                  <a:lnTo>
                    <a:pt x="7885" y="2835"/>
                  </a:lnTo>
                  <a:lnTo>
                    <a:pt x="18356" y="2835"/>
                  </a:lnTo>
                  <a:lnTo>
                    <a:pt x="8747" y="0"/>
                  </a:lnTo>
                  <a:close/>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4" name="Google Shape;7996;p48">
              <a:extLst>
                <a:ext uri="{FF2B5EF4-FFF2-40B4-BE49-F238E27FC236}">
                  <a16:creationId xmlns:a16="http://schemas.microsoft.com/office/drawing/2014/main" id="{8214AE43-1553-A55A-FDA6-655755A6E111}"/>
                </a:ext>
              </a:extLst>
            </p:cNvPr>
            <p:cNvSpPr/>
            <p:nvPr/>
          </p:nvSpPr>
          <p:spPr>
            <a:xfrm>
              <a:off x="2663000" y="4355763"/>
              <a:ext cx="121200" cy="25"/>
            </a:xfrm>
            <a:custGeom>
              <a:avLst/>
              <a:gdLst/>
              <a:ahLst/>
              <a:cxnLst/>
              <a:rect l="l" t="t" r="r" b="b"/>
              <a:pathLst>
                <a:path w="4848" h="1" fill="none" extrusionOk="0">
                  <a:moveTo>
                    <a:pt x="0" y="1"/>
                  </a:moveTo>
                  <a:lnTo>
                    <a:pt x="4847" y="1"/>
                  </a:ln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5" name="Google Shape;7997;p48">
              <a:extLst>
                <a:ext uri="{FF2B5EF4-FFF2-40B4-BE49-F238E27FC236}">
                  <a16:creationId xmlns:a16="http://schemas.microsoft.com/office/drawing/2014/main" id="{CDB2043C-19A7-E521-B97B-3527D2FEA4AD}"/>
                </a:ext>
              </a:extLst>
            </p:cNvPr>
            <p:cNvSpPr/>
            <p:nvPr/>
          </p:nvSpPr>
          <p:spPr>
            <a:xfrm>
              <a:off x="2592900" y="4341963"/>
              <a:ext cx="121150" cy="25"/>
            </a:xfrm>
            <a:custGeom>
              <a:avLst/>
              <a:gdLst/>
              <a:ahLst/>
              <a:cxnLst/>
              <a:rect l="l" t="t" r="r" b="b"/>
              <a:pathLst>
                <a:path w="4846" h="1" fill="none" extrusionOk="0">
                  <a:moveTo>
                    <a:pt x="0" y="0"/>
                  </a:moveTo>
                  <a:lnTo>
                    <a:pt x="4846" y="0"/>
                  </a:ln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6" name="Google Shape;7998;p48">
              <a:extLst>
                <a:ext uri="{FF2B5EF4-FFF2-40B4-BE49-F238E27FC236}">
                  <a16:creationId xmlns:a16="http://schemas.microsoft.com/office/drawing/2014/main" id="{E2ED6726-3D2D-F109-B392-DC608625EA34}"/>
                </a:ext>
              </a:extLst>
            </p:cNvPr>
            <p:cNvSpPr/>
            <p:nvPr/>
          </p:nvSpPr>
          <p:spPr>
            <a:xfrm>
              <a:off x="2545100" y="4324963"/>
              <a:ext cx="121150" cy="25"/>
            </a:xfrm>
            <a:custGeom>
              <a:avLst/>
              <a:gdLst/>
              <a:ahLst/>
              <a:cxnLst/>
              <a:rect l="l" t="t" r="r" b="b"/>
              <a:pathLst>
                <a:path w="4846" h="1" fill="none" extrusionOk="0">
                  <a:moveTo>
                    <a:pt x="0" y="0"/>
                  </a:moveTo>
                  <a:lnTo>
                    <a:pt x="4846" y="0"/>
                  </a:ln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7" name="Google Shape;7999;p48">
              <a:extLst>
                <a:ext uri="{FF2B5EF4-FFF2-40B4-BE49-F238E27FC236}">
                  <a16:creationId xmlns:a16="http://schemas.microsoft.com/office/drawing/2014/main" id="{A035CB9E-84BC-56C6-2E49-77F4E5A955F0}"/>
                </a:ext>
              </a:extLst>
            </p:cNvPr>
            <p:cNvSpPr/>
            <p:nvPr/>
          </p:nvSpPr>
          <p:spPr>
            <a:xfrm>
              <a:off x="3644050" y="4076538"/>
              <a:ext cx="90550" cy="90575"/>
            </a:xfrm>
            <a:custGeom>
              <a:avLst/>
              <a:gdLst/>
              <a:ahLst/>
              <a:cxnLst/>
              <a:rect l="l" t="t" r="r" b="b"/>
              <a:pathLst>
                <a:path w="3622" h="3623" extrusionOk="0">
                  <a:moveTo>
                    <a:pt x="1811" y="1"/>
                  </a:moveTo>
                  <a:cubicBezTo>
                    <a:pt x="812" y="1"/>
                    <a:pt x="0" y="812"/>
                    <a:pt x="0" y="1811"/>
                  </a:cubicBezTo>
                  <a:cubicBezTo>
                    <a:pt x="0" y="2813"/>
                    <a:pt x="812" y="3622"/>
                    <a:pt x="1811" y="3622"/>
                  </a:cubicBezTo>
                  <a:cubicBezTo>
                    <a:pt x="2811" y="3622"/>
                    <a:pt x="3622" y="2813"/>
                    <a:pt x="3622" y="1811"/>
                  </a:cubicBezTo>
                  <a:cubicBezTo>
                    <a:pt x="3622" y="812"/>
                    <a:pt x="2811" y="1"/>
                    <a:pt x="1811" y="1"/>
                  </a:cubicBezTo>
                  <a:close/>
                </a:path>
              </a:pathLst>
            </a:custGeom>
            <a:solidFill>
              <a:srgbClr val="7895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8" name="Google Shape;8000;p48">
              <a:extLst>
                <a:ext uri="{FF2B5EF4-FFF2-40B4-BE49-F238E27FC236}">
                  <a16:creationId xmlns:a16="http://schemas.microsoft.com/office/drawing/2014/main" id="{B8C7F200-3087-3E23-217B-E4752FBA3290}"/>
                </a:ext>
              </a:extLst>
            </p:cNvPr>
            <p:cNvSpPr/>
            <p:nvPr/>
          </p:nvSpPr>
          <p:spPr>
            <a:xfrm>
              <a:off x="3622950" y="4037788"/>
              <a:ext cx="148850" cy="151550"/>
            </a:xfrm>
            <a:custGeom>
              <a:avLst/>
              <a:gdLst/>
              <a:ahLst/>
              <a:cxnLst/>
              <a:rect l="l" t="t" r="r" b="b"/>
              <a:pathLst>
                <a:path w="5954" h="6062" fill="none" extrusionOk="0">
                  <a:moveTo>
                    <a:pt x="4735" y="5118"/>
                  </a:moveTo>
                  <a:cubicBezTo>
                    <a:pt x="5582" y="4425"/>
                    <a:pt x="5954" y="3253"/>
                    <a:pt x="5578" y="2157"/>
                  </a:cubicBezTo>
                  <a:cubicBezTo>
                    <a:pt x="5095" y="751"/>
                    <a:pt x="3565" y="1"/>
                    <a:pt x="2157" y="484"/>
                  </a:cubicBezTo>
                  <a:cubicBezTo>
                    <a:pt x="751" y="967"/>
                    <a:pt x="1" y="2498"/>
                    <a:pt x="484" y="3905"/>
                  </a:cubicBezTo>
                  <a:cubicBezTo>
                    <a:pt x="967" y="5311"/>
                    <a:pt x="2498" y="6062"/>
                    <a:pt x="3905" y="5578"/>
                  </a:cubicBezTo>
                  <a:cubicBezTo>
                    <a:pt x="3941" y="5565"/>
                    <a:pt x="3979" y="5552"/>
                    <a:pt x="4015" y="5537"/>
                  </a:cubicBez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9" name="Google Shape;8001;p48">
              <a:extLst>
                <a:ext uri="{FF2B5EF4-FFF2-40B4-BE49-F238E27FC236}">
                  <a16:creationId xmlns:a16="http://schemas.microsoft.com/office/drawing/2014/main" id="{8881AC6D-F4D3-92F7-1BA7-4C128E33A0A8}"/>
                </a:ext>
              </a:extLst>
            </p:cNvPr>
            <p:cNvSpPr/>
            <p:nvPr/>
          </p:nvSpPr>
          <p:spPr>
            <a:xfrm>
              <a:off x="3649500" y="4064013"/>
              <a:ext cx="98825" cy="98875"/>
            </a:xfrm>
            <a:custGeom>
              <a:avLst/>
              <a:gdLst/>
              <a:ahLst/>
              <a:cxnLst/>
              <a:rect l="l" t="t" r="r" b="b"/>
              <a:pathLst>
                <a:path w="3953" h="3955" fill="none" extrusionOk="0">
                  <a:moveTo>
                    <a:pt x="3953" y="1976"/>
                  </a:moveTo>
                  <a:cubicBezTo>
                    <a:pt x="3953" y="3068"/>
                    <a:pt x="3068" y="3954"/>
                    <a:pt x="1977" y="3954"/>
                  </a:cubicBezTo>
                  <a:cubicBezTo>
                    <a:pt x="885" y="3954"/>
                    <a:pt x="0" y="3068"/>
                    <a:pt x="0" y="1976"/>
                  </a:cubicBezTo>
                  <a:cubicBezTo>
                    <a:pt x="0" y="885"/>
                    <a:pt x="885" y="0"/>
                    <a:pt x="1977" y="0"/>
                  </a:cubicBezTo>
                  <a:cubicBezTo>
                    <a:pt x="3068" y="0"/>
                    <a:pt x="3953" y="885"/>
                    <a:pt x="3953" y="1976"/>
                  </a:cubicBezTo>
                  <a:close/>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0" name="Google Shape;8002;p48">
              <a:extLst>
                <a:ext uri="{FF2B5EF4-FFF2-40B4-BE49-F238E27FC236}">
                  <a16:creationId xmlns:a16="http://schemas.microsoft.com/office/drawing/2014/main" id="{73599390-7896-BD65-4A62-43920BB1BBBA}"/>
                </a:ext>
              </a:extLst>
            </p:cNvPr>
            <p:cNvSpPr/>
            <p:nvPr/>
          </p:nvSpPr>
          <p:spPr>
            <a:xfrm>
              <a:off x="3725075" y="4166388"/>
              <a:ext cx="64600" cy="83550"/>
            </a:xfrm>
            <a:custGeom>
              <a:avLst/>
              <a:gdLst/>
              <a:ahLst/>
              <a:cxnLst/>
              <a:rect l="l" t="t" r="r" b="b"/>
              <a:pathLst>
                <a:path w="2584" h="3342" fill="none" extrusionOk="0">
                  <a:moveTo>
                    <a:pt x="1" y="487"/>
                  </a:moveTo>
                  <a:lnTo>
                    <a:pt x="1708" y="3081"/>
                  </a:lnTo>
                  <a:cubicBezTo>
                    <a:pt x="1844" y="3286"/>
                    <a:pt x="2118" y="3341"/>
                    <a:pt x="2323" y="3207"/>
                  </a:cubicBezTo>
                  <a:lnTo>
                    <a:pt x="2323" y="3207"/>
                  </a:lnTo>
                  <a:cubicBezTo>
                    <a:pt x="2527" y="3073"/>
                    <a:pt x="2583" y="2797"/>
                    <a:pt x="2449" y="2593"/>
                  </a:cubicBezTo>
                  <a:lnTo>
                    <a:pt x="741" y="0"/>
                  </a:ln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1" name="Google Shape;8003;p48">
              <a:extLst>
                <a:ext uri="{FF2B5EF4-FFF2-40B4-BE49-F238E27FC236}">
                  <a16:creationId xmlns:a16="http://schemas.microsoft.com/office/drawing/2014/main" id="{021026BC-A6E4-74DC-FDD8-FF1DD129029C}"/>
                </a:ext>
              </a:extLst>
            </p:cNvPr>
            <p:cNvSpPr/>
            <p:nvPr/>
          </p:nvSpPr>
          <p:spPr>
            <a:xfrm>
              <a:off x="3683750" y="4078138"/>
              <a:ext cx="15175" cy="5400"/>
            </a:xfrm>
            <a:custGeom>
              <a:avLst/>
              <a:gdLst/>
              <a:ahLst/>
              <a:cxnLst/>
              <a:rect l="l" t="t" r="r" b="b"/>
              <a:pathLst>
                <a:path w="607" h="216" fill="none" extrusionOk="0">
                  <a:moveTo>
                    <a:pt x="0" y="215"/>
                  </a:moveTo>
                  <a:cubicBezTo>
                    <a:pt x="0" y="215"/>
                    <a:pt x="290" y="1"/>
                    <a:pt x="607" y="84"/>
                  </a:cubicBez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2" name="Google Shape;8004;p48">
              <a:extLst>
                <a:ext uri="{FF2B5EF4-FFF2-40B4-BE49-F238E27FC236}">
                  <a16:creationId xmlns:a16="http://schemas.microsoft.com/office/drawing/2014/main" id="{5B2F0EA2-1EBF-F6BA-156A-DD6E667D3A87}"/>
                </a:ext>
              </a:extLst>
            </p:cNvPr>
            <p:cNvSpPr/>
            <p:nvPr/>
          </p:nvSpPr>
          <p:spPr>
            <a:xfrm>
              <a:off x="3713325" y="4084863"/>
              <a:ext cx="32500" cy="50575"/>
            </a:xfrm>
            <a:custGeom>
              <a:avLst/>
              <a:gdLst/>
              <a:ahLst/>
              <a:cxnLst/>
              <a:rect l="l" t="t" r="r" b="b"/>
              <a:pathLst>
                <a:path w="1300" h="2023" fill="none" extrusionOk="0">
                  <a:moveTo>
                    <a:pt x="0" y="0"/>
                  </a:moveTo>
                  <a:cubicBezTo>
                    <a:pt x="0" y="0"/>
                    <a:pt x="1300" y="607"/>
                    <a:pt x="579" y="2022"/>
                  </a:cubicBez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3" name="Google Shape;8005;p48">
              <a:extLst>
                <a:ext uri="{FF2B5EF4-FFF2-40B4-BE49-F238E27FC236}">
                  <a16:creationId xmlns:a16="http://schemas.microsoft.com/office/drawing/2014/main" id="{7C5C9492-946C-1B99-6AAE-41B4B8D58933}"/>
                </a:ext>
              </a:extLst>
            </p:cNvPr>
            <p:cNvSpPr/>
            <p:nvPr/>
          </p:nvSpPr>
          <p:spPr>
            <a:xfrm>
              <a:off x="3594325" y="4072938"/>
              <a:ext cx="188825" cy="191450"/>
            </a:xfrm>
            <a:custGeom>
              <a:avLst/>
              <a:gdLst/>
              <a:ahLst/>
              <a:cxnLst/>
              <a:rect l="l" t="t" r="r" b="b"/>
              <a:pathLst>
                <a:path w="7553" h="7658" fill="none" extrusionOk="0">
                  <a:moveTo>
                    <a:pt x="1983" y="0"/>
                  </a:moveTo>
                  <a:cubicBezTo>
                    <a:pt x="1540" y="508"/>
                    <a:pt x="0" y="2552"/>
                    <a:pt x="2039" y="4225"/>
                  </a:cubicBezTo>
                  <a:cubicBezTo>
                    <a:pt x="3348" y="5301"/>
                    <a:pt x="4777" y="4843"/>
                    <a:pt x="4777" y="4843"/>
                  </a:cubicBezTo>
                  <a:cubicBezTo>
                    <a:pt x="4777" y="4843"/>
                    <a:pt x="6186" y="6975"/>
                    <a:pt x="6270" y="7117"/>
                  </a:cubicBezTo>
                  <a:cubicBezTo>
                    <a:pt x="6586" y="7658"/>
                    <a:pt x="7146" y="7514"/>
                    <a:pt x="7553" y="6943"/>
                  </a:cubicBez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4" name="Google Shape;8006;p48">
              <a:extLst>
                <a:ext uri="{FF2B5EF4-FFF2-40B4-BE49-F238E27FC236}">
                  <a16:creationId xmlns:a16="http://schemas.microsoft.com/office/drawing/2014/main" id="{10D97B6C-E9C2-EBC6-C9EC-D34963DAB16F}"/>
                </a:ext>
              </a:extLst>
            </p:cNvPr>
            <p:cNvSpPr/>
            <p:nvPr/>
          </p:nvSpPr>
          <p:spPr>
            <a:xfrm>
              <a:off x="3797475" y="4005388"/>
              <a:ext cx="176300" cy="176250"/>
            </a:xfrm>
            <a:custGeom>
              <a:avLst/>
              <a:gdLst/>
              <a:ahLst/>
              <a:cxnLst/>
              <a:rect l="l" t="t" r="r" b="b"/>
              <a:pathLst>
                <a:path w="7052" h="7050" extrusionOk="0">
                  <a:moveTo>
                    <a:pt x="3525" y="0"/>
                  </a:moveTo>
                  <a:cubicBezTo>
                    <a:pt x="1578" y="0"/>
                    <a:pt x="0" y="1578"/>
                    <a:pt x="0" y="3525"/>
                  </a:cubicBezTo>
                  <a:cubicBezTo>
                    <a:pt x="0" y="5472"/>
                    <a:pt x="1578" y="7050"/>
                    <a:pt x="3525" y="7050"/>
                  </a:cubicBezTo>
                  <a:cubicBezTo>
                    <a:pt x="5472" y="7050"/>
                    <a:pt x="7051" y="5472"/>
                    <a:pt x="7051" y="3525"/>
                  </a:cubicBezTo>
                  <a:cubicBezTo>
                    <a:pt x="7051" y="1578"/>
                    <a:pt x="5472" y="0"/>
                    <a:pt x="352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5" name="Google Shape;8007;p48">
              <a:extLst>
                <a:ext uri="{FF2B5EF4-FFF2-40B4-BE49-F238E27FC236}">
                  <a16:creationId xmlns:a16="http://schemas.microsoft.com/office/drawing/2014/main" id="{D40A08BB-C0F6-5DA9-BB3E-43E4355CAACF}"/>
                </a:ext>
              </a:extLst>
            </p:cNvPr>
            <p:cNvSpPr/>
            <p:nvPr/>
          </p:nvSpPr>
          <p:spPr>
            <a:xfrm>
              <a:off x="3850275" y="3929138"/>
              <a:ext cx="60950" cy="91875"/>
            </a:xfrm>
            <a:custGeom>
              <a:avLst/>
              <a:gdLst/>
              <a:ahLst/>
              <a:cxnLst/>
              <a:rect l="l" t="t" r="r" b="b"/>
              <a:pathLst>
                <a:path w="2438" h="3675" extrusionOk="0">
                  <a:moveTo>
                    <a:pt x="2158" y="1"/>
                  </a:moveTo>
                  <a:cubicBezTo>
                    <a:pt x="1516" y="25"/>
                    <a:pt x="870" y="50"/>
                    <a:pt x="227" y="75"/>
                  </a:cubicBezTo>
                  <a:cubicBezTo>
                    <a:pt x="102" y="88"/>
                    <a:pt x="10" y="186"/>
                    <a:pt x="5" y="297"/>
                  </a:cubicBezTo>
                  <a:cubicBezTo>
                    <a:pt x="0" y="425"/>
                    <a:pt x="112" y="543"/>
                    <a:pt x="258" y="543"/>
                  </a:cubicBezTo>
                  <a:cubicBezTo>
                    <a:pt x="260" y="543"/>
                    <a:pt x="262" y="543"/>
                    <a:pt x="264" y="543"/>
                  </a:cubicBezTo>
                  <a:lnTo>
                    <a:pt x="364" y="3675"/>
                  </a:lnTo>
                  <a:lnTo>
                    <a:pt x="2265" y="3614"/>
                  </a:lnTo>
                  <a:lnTo>
                    <a:pt x="2165" y="481"/>
                  </a:lnTo>
                  <a:cubicBezTo>
                    <a:pt x="2334" y="463"/>
                    <a:pt x="2437" y="312"/>
                    <a:pt x="2409" y="183"/>
                  </a:cubicBezTo>
                  <a:cubicBezTo>
                    <a:pt x="2386" y="84"/>
                    <a:pt x="2285" y="2"/>
                    <a:pt x="21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6" name="Google Shape;8008;p48">
              <a:extLst>
                <a:ext uri="{FF2B5EF4-FFF2-40B4-BE49-F238E27FC236}">
                  <a16:creationId xmlns:a16="http://schemas.microsoft.com/office/drawing/2014/main" id="{D28CF09D-084C-EE5B-EAE1-1A4D197929E1}"/>
                </a:ext>
              </a:extLst>
            </p:cNvPr>
            <p:cNvSpPr/>
            <p:nvPr/>
          </p:nvSpPr>
          <p:spPr>
            <a:xfrm>
              <a:off x="3811850" y="4058713"/>
              <a:ext cx="150075" cy="107025"/>
            </a:xfrm>
            <a:custGeom>
              <a:avLst/>
              <a:gdLst/>
              <a:ahLst/>
              <a:cxnLst/>
              <a:rect l="l" t="t" r="r" b="b"/>
              <a:pathLst>
                <a:path w="6003" h="4281" extrusionOk="0">
                  <a:moveTo>
                    <a:pt x="1254" y="0"/>
                  </a:moveTo>
                  <a:cubicBezTo>
                    <a:pt x="637" y="0"/>
                    <a:pt x="220" y="332"/>
                    <a:pt x="220" y="332"/>
                  </a:cubicBezTo>
                  <a:cubicBezTo>
                    <a:pt x="66" y="735"/>
                    <a:pt x="0" y="1177"/>
                    <a:pt x="43" y="1636"/>
                  </a:cubicBezTo>
                  <a:cubicBezTo>
                    <a:pt x="185" y="3148"/>
                    <a:pt x="1459" y="4281"/>
                    <a:pt x="2946" y="4281"/>
                  </a:cubicBezTo>
                  <a:cubicBezTo>
                    <a:pt x="3037" y="4281"/>
                    <a:pt x="3128" y="4276"/>
                    <a:pt x="3220" y="4268"/>
                  </a:cubicBezTo>
                  <a:cubicBezTo>
                    <a:pt x="4824" y="4119"/>
                    <a:pt x="6003" y="2695"/>
                    <a:pt x="5854" y="1091"/>
                  </a:cubicBezTo>
                  <a:lnTo>
                    <a:pt x="5854" y="1091"/>
                  </a:lnTo>
                  <a:cubicBezTo>
                    <a:pt x="5853" y="1091"/>
                    <a:pt x="5244" y="1551"/>
                    <a:pt x="4447" y="1551"/>
                  </a:cubicBezTo>
                  <a:cubicBezTo>
                    <a:pt x="3953" y="1551"/>
                    <a:pt x="3387" y="1374"/>
                    <a:pt x="2850" y="801"/>
                  </a:cubicBezTo>
                  <a:cubicBezTo>
                    <a:pt x="2268" y="179"/>
                    <a:pt x="1707" y="0"/>
                    <a:pt x="1254" y="0"/>
                  </a:cubicBezTo>
                  <a:close/>
                </a:path>
              </a:pathLst>
            </a:custGeom>
            <a:solidFill>
              <a:srgbClr val="FDC3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7" name="Google Shape;8009;p48">
              <a:extLst>
                <a:ext uri="{FF2B5EF4-FFF2-40B4-BE49-F238E27FC236}">
                  <a16:creationId xmlns:a16="http://schemas.microsoft.com/office/drawing/2014/main" id="{91B4FBFF-D898-4D43-A295-E416955685FD}"/>
                </a:ext>
              </a:extLst>
            </p:cNvPr>
            <p:cNvSpPr/>
            <p:nvPr/>
          </p:nvSpPr>
          <p:spPr>
            <a:xfrm>
              <a:off x="3883050" y="4068863"/>
              <a:ext cx="75150" cy="28600"/>
            </a:xfrm>
            <a:custGeom>
              <a:avLst/>
              <a:gdLst/>
              <a:ahLst/>
              <a:cxnLst/>
              <a:rect l="l" t="t" r="r" b="b"/>
              <a:pathLst>
                <a:path w="3006" h="1144" extrusionOk="0">
                  <a:moveTo>
                    <a:pt x="2172" y="1"/>
                  </a:moveTo>
                  <a:cubicBezTo>
                    <a:pt x="1995" y="1"/>
                    <a:pt x="1785" y="59"/>
                    <a:pt x="1539" y="208"/>
                  </a:cubicBezTo>
                  <a:cubicBezTo>
                    <a:pt x="1197" y="415"/>
                    <a:pt x="844" y="471"/>
                    <a:pt x="563" y="471"/>
                  </a:cubicBezTo>
                  <a:cubicBezTo>
                    <a:pt x="232" y="471"/>
                    <a:pt x="0" y="393"/>
                    <a:pt x="0" y="393"/>
                  </a:cubicBezTo>
                  <a:lnTo>
                    <a:pt x="0" y="393"/>
                  </a:lnTo>
                  <a:cubicBezTo>
                    <a:pt x="538" y="967"/>
                    <a:pt x="1105" y="1144"/>
                    <a:pt x="1600" y="1144"/>
                  </a:cubicBezTo>
                  <a:cubicBezTo>
                    <a:pt x="2396" y="1144"/>
                    <a:pt x="3006" y="685"/>
                    <a:pt x="3006" y="685"/>
                  </a:cubicBezTo>
                  <a:cubicBezTo>
                    <a:pt x="3006" y="685"/>
                    <a:pt x="2781" y="1"/>
                    <a:pt x="2172" y="1"/>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8" name="Google Shape;8010;p48">
              <a:extLst>
                <a:ext uri="{FF2B5EF4-FFF2-40B4-BE49-F238E27FC236}">
                  <a16:creationId xmlns:a16="http://schemas.microsoft.com/office/drawing/2014/main" id="{5EE1B519-D029-6BDF-881E-FC7E8B56C741}"/>
                </a:ext>
              </a:extLst>
            </p:cNvPr>
            <p:cNvSpPr/>
            <p:nvPr/>
          </p:nvSpPr>
          <p:spPr>
            <a:xfrm>
              <a:off x="3828425" y="4089313"/>
              <a:ext cx="70175" cy="64350"/>
            </a:xfrm>
            <a:custGeom>
              <a:avLst/>
              <a:gdLst/>
              <a:ahLst/>
              <a:cxnLst/>
              <a:rect l="l" t="t" r="r" b="b"/>
              <a:pathLst>
                <a:path w="2807" h="2574" extrusionOk="0">
                  <a:moveTo>
                    <a:pt x="1043" y="1264"/>
                  </a:moveTo>
                  <a:lnTo>
                    <a:pt x="1055" y="1279"/>
                  </a:lnTo>
                  <a:cubicBezTo>
                    <a:pt x="1051" y="1274"/>
                    <a:pt x="1047" y="1269"/>
                    <a:pt x="1043" y="1264"/>
                  </a:cubicBezTo>
                  <a:close/>
                  <a:moveTo>
                    <a:pt x="1361" y="1584"/>
                  </a:moveTo>
                  <a:lnTo>
                    <a:pt x="1363" y="1585"/>
                  </a:lnTo>
                  <a:lnTo>
                    <a:pt x="1363" y="1585"/>
                  </a:lnTo>
                  <a:cubicBezTo>
                    <a:pt x="1362" y="1585"/>
                    <a:pt x="1362" y="1584"/>
                    <a:pt x="1361" y="1584"/>
                  </a:cubicBezTo>
                  <a:close/>
                  <a:moveTo>
                    <a:pt x="2344" y="2009"/>
                  </a:moveTo>
                  <a:cubicBezTo>
                    <a:pt x="2360" y="2011"/>
                    <a:pt x="2377" y="2013"/>
                    <a:pt x="2393" y="2016"/>
                  </a:cubicBezTo>
                  <a:cubicBezTo>
                    <a:pt x="2377" y="2014"/>
                    <a:pt x="2360" y="2012"/>
                    <a:pt x="2344" y="2009"/>
                  </a:cubicBezTo>
                  <a:close/>
                  <a:moveTo>
                    <a:pt x="282" y="1"/>
                  </a:moveTo>
                  <a:cubicBezTo>
                    <a:pt x="258" y="1"/>
                    <a:pt x="235" y="4"/>
                    <a:pt x="214" y="11"/>
                  </a:cubicBezTo>
                  <a:cubicBezTo>
                    <a:pt x="148" y="34"/>
                    <a:pt x="83" y="75"/>
                    <a:pt x="50" y="137"/>
                  </a:cubicBezTo>
                  <a:cubicBezTo>
                    <a:pt x="16" y="202"/>
                    <a:pt x="1" y="276"/>
                    <a:pt x="22" y="348"/>
                  </a:cubicBezTo>
                  <a:cubicBezTo>
                    <a:pt x="91" y="591"/>
                    <a:pt x="176" y="828"/>
                    <a:pt x="283" y="1058"/>
                  </a:cubicBezTo>
                  <a:cubicBezTo>
                    <a:pt x="386" y="1281"/>
                    <a:pt x="520" y="1489"/>
                    <a:pt x="678" y="1677"/>
                  </a:cubicBezTo>
                  <a:cubicBezTo>
                    <a:pt x="968" y="2025"/>
                    <a:pt x="1359" y="2279"/>
                    <a:pt x="1784" y="2431"/>
                  </a:cubicBezTo>
                  <a:cubicBezTo>
                    <a:pt x="2021" y="2518"/>
                    <a:pt x="2275" y="2562"/>
                    <a:pt x="2528" y="2574"/>
                  </a:cubicBezTo>
                  <a:cubicBezTo>
                    <a:pt x="2529" y="2574"/>
                    <a:pt x="2531" y="2574"/>
                    <a:pt x="2532" y="2574"/>
                  </a:cubicBezTo>
                  <a:cubicBezTo>
                    <a:pt x="2600" y="2574"/>
                    <a:pt x="2673" y="2540"/>
                    <a:pt x="2721" y="2493"/>
                  </a:cubicBezTo>
                  <a:cubicBezTo>
                    <a:pt x="2769" y="2446"/>
                    <a:pt x="2806" y="2369"/>
                    <a:pt x="2801" y="2298"/>
                  </a:cubicBezTo>
                  <a:cubicBezTo>
                    <a:pt x="2798" y="2226"/>
                    <a:pt x="2775" y="2152"/>
                    <a:pt x="2721" y="2103"/>
                  </a:cubicBezTo>
                  <a:cubicBezTo>
                    <a:pt x="2667" y="2052"/>
                    <a:pt x="2603" y="2026"/>
                    <a:pt x="2528" y="2025"/>
                  </a:cubicBezTo>
                  <a:cubicBezTo>
                    <a:pt x="2458" y="2021"/>
                    <a:pt x="2392" y="2017"/>
                    <a:pt x="2323" y="2005"/>
                  </a:cubicBezTo>
                  <a:lnTo>
                    <a:pt x="2323" y="2005"/>
                  </a:lnTo>
                  <a:cubicBezTo>
                    <a:pt x="2147" y="1975"/>
                    <a:pt x="1976" y="1925"/>
                    <a:pt x="1812" y="1856"/>
                  </a:cubicBezTo>
                  <a:lnTo>
                    <a:pt x="1812" y="1856"/>
                  </a:lnTo>
                  <a:cubicBezTo>
                    <a:pt x="1835" y="1866"/>
                    <a:pt x="1856" y="1874"/>
                    <a:pt x="1877" y="1885"/>
                  </a:cubicBezTo>
                  <a:cubicBezTo>
                    <a:pt x="1706" y="1812"/>
                    <a:pt x="1545" y="1720"/>
                    <a:pt x="1393" y="1608"/>
                  </a:cubicBezTo>
                  <a:lnTo>
                    <a:pt x="1393" y="1608"/>
                  </a:lnTo>
                  <a:cubicBezTo>
                    <a:pt x="1258" y="1501"/>
                    <a:pt x="1135" y="1378"/>
                    <a:pt x="1028" y="1243"/>
                  </a:cubicBezTo>
                  <a:lnTo>
                    <a:pt x="1028" y="1243"/>
                  </a:lnTo>
                  <a:cubicBezTo>
                    <a:pt x="896" y="1066"/>
                    <a:pt x="793" y="869"/>
                    <a:pt x="706" y="666"/>
                  </a:cubicBezTo>
                  <a:lnTo>
                    <a:pt x="706" y="666"/>
                  </a:lnTo>
                  <a:cubicBezTo>
                    <a:pt x="717" y="689"/>
                    <a:pt x="725" y="709"/>
                    <a:pt x="735" y="732"/>
                  </a:cubicBezTo>
                  <a:cubicBezTo>
                    <a:pt x="663" y="560"/>
                    <a:pt x="604" y="383"/>
                    <a:pt x="553" y="202"/>
                  </a:cubicBezTo>
                  <a:cubicBezTo>
                    <a:pt x="534" y="135"/>
                    <a:pt x="488" y="75"/>
                    <a:pt x="425" y="39"/>
                  </a:cubicBezTo>
                  <a:cubicBezTo>
                    <a:pt x="385" y="15"/>
                    <a:pt x="332" y="1"/>
                    <a:pt x="28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9" name="Google Shape;8011;p48">
              <a:extLst>
                <a:ext uri="{FF2B5EF4-FFF2-40B4-BE49-F238E27FC236}">
                  <a16:creationId xmlns:a16="http://schemas.microsoft.com/office/drawing/2014/main" id="{EA7BE93E-279D-0D75-6DEC-E2FCDD6480D0}"/>
                </a:ext>
              </a:extLst>
            </p:cNvPr>
            <p:cNvSpPr/>
            <p:nvPr/>
          </p:nvSpPr>
          <p:spPr>
            <a:xfrm>
              <a:off x="3827575" y="4062138"/>
              <a:ext cx="15350" cy="23775"/>
            </a:xfrm>
            <a:custGeom>
              <a:avLst/>
              <a:gdLst/>
              <a:ahLst/>
              <a:cxnLst/>
              <a:rect l="l" t="t" r="r" b="b"/>
              <a:pathLst>
                <a:path w="614" h="951" extrusionOk="0">
                  <a:moveTo>
                    <a:pt x="330" y="0"/>
                  </a:moveTo>
                  <a:cubicBezTo>
                    <a:pt x="283" y="0"/>
                    <a:pt x="236" y="11"/>
                    <a:pt x="197" y="38"/>
                  </a:cubicBezTo>
                  <a:lnTo>
                    <a:pt x="141" y="82"/>
                  </a:lnTo>
                  <a:cubicBezTo>
                    <a:pt x="107" y="116"/>
                    <a:pt x="84" y="156"/>
                    <a:pt x="73" y="201"/>
                  </a:cubicBezTo>
                  <a:cubicBezTo>
                    <a:pt x="51" y="336"/>
                    <a:pt x="33" y="470"/>
                    <a:pt x="14" y="603"/>
                  </a:cubicBezTo>
                  <a:cubicBezTo>
                    <a:pt x="1" y="641"/>
                    <a:pt x="1" y="678"/>
                    <a:pt x="9" y="713"/>
                  </a:cubicBezTo>
                  <a:cubicBezTo>
                    <a:pt x="10" y="749"/>
                    <a:pt x="22" y="781"/>
                    <a:pt x="42" y="814"/>
                  </a:cubicBezTo>
                  <a:cubicBezTo>
                    <a:pt x="74" y="872"/>
                    <a:pt x="140" y="926"/>
                    <a:pt x="205" y="942"/>
                  </a:cubicBezTo>
                  <a:cubicBezTo>
                    <a:pt x="230" y="948"/>
                    <a:pt x="255" y="951"/>
                    <a:pt x="280" y="951"/>
                  </a:cubicBezTo>
                  <a:cubicBezTo>
                    <a:pt x="328" y="951"/>
                    <a:pt x="376" y="939"/>
                    <a:pt x="417" y="913"/>
                  </a:cubicBezTo>
                  <a:lnTo>
                    <a:pt x="472" y="870"/>
                  </a:lnTo>
                  <a:cubicBezTo>
                    <a:pt x="505" y="836"/>
                    <a:pt x="527" y="795"/>
                    <a:pt x="541" y="749"/>
                  </a:cubicBezTo>
                  <a:cubicBezTo>
                    <a:pt x="563" y="616"/>
                    <a:pt x="581" y="480"/>
                    <a:pt x="600" y="347"/>
                  </a:cubicBezTo>
                  <a:cubicBezTo>
                    <a:pt x="613" y="311"/>
                    <a:pt x="613" y="274"/>
                    <a:pt x="605" y="239"/>
                  </a:cubicBezTo>
                  <a:cubicBezTo>
                    <a:pt x="602" y="201"/>
                    <a:pt x="592" y="170"/>
                    <a:pt x="572" y="136"/>
                  </a:cubicBezTo>
                  <a:cubicBezTo>
                    <a:pt x="540" y="79"/>
                    <a:pt x="474" y="26"/>
                    <a:pt x="409" y="10"/>
                  </a:cubicBezTo>
                  <a:cubicBezTo>
                    <a:pt x="383" y="4"/>
                    <a:pt x="357" y="0"/>
                    <a:pt x="3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0" name="Google Shape;8012;p48">
              <a:extLst>
                <a:ext uri="{FF2B5EF4-FFF2-40B4-BE49-F238E27FC236}">
                  <a16:creationId xmlns:a16="http://schemas.microsoft.com/office/drawing/2014/main" id="{150A8B92-653C-4886-43E1-1C66DC630E76}"/>
                </a:ext>
              </a:extLst>
            </p:cNvPr>
            <p:cNvSpPr/>
            <p:nvPr/>
          </p:nvSpPr>
          <p:spPr>
            <a:xfrm>
              <a:off x="3863550" y="3950538"/>
              <a:ext cx="35950" cy="10225"/>
            </a:xfrm>
            <a:custGeom>
              <a:avLst/>
              <a:gdLst/>
              <a:ahLst/>
              <a:cxnLst/>
              <a:rect l="l" t="t" r="r" b="b"/>
              <a:pathLst>
                <a:path w="1438" h="409" extrusionOk="0">
                  <a:moveTo>
                    <a:pt x="1401" y="0"/>
                  </a:moveTo>
                  <a:lnTo>
                    <a:pt x="0" y="99"/>
                  </a:lnTo>
                  <a:cubicBezTo>
                    <a:pt x="0" y="99"/>
                    <a:pt x="991" y="409"/>
                    <a:pt x="1225" y="409"/>
                  </a:cubicBezTo>
                  <a:cubicBezTo>
                    <a:pt x="1231" y="409"/>
                    <a:pt x="1237" y="409"/>
                    <a:pt x="1242" y="408"/>
                  </a:cubicBezTo>
                  <a:cubicBezTo>
                    <a:pt x="1437" y="390"/>
                    <a:pt x="1401" y="0"/>
                    <a:pt x="1401" y="0"/>
                  </a:cubicBezTo>
                  <a:close/>
                </a:path>
              </a:pathLst>
            </a:custGeom>
            <a:solidFill>
              <a:srgbClr val="242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1" name="Google Shape;8013;p48">
              <a:extLst>
                <a:ext uri="{FF2B5EF4-FFF2-40B4-BE49-F238E27FC236}">
                  <a16:creationId xmlns:a16="http://schemas.microsoft.com/office/drawing/2014/main" id="{BF2E8E05-61C3-6DB1-4F8B-2FD96445F461}"/>
                </a:ext>
              </a:extLst>
            </p:cNvPr>
            <p:cNvSpPr/>
            <p:nvPr/>
          </p:nvSpPr>
          <p:spPr>
            <a:xfrm>
              <a:off x="3831800" y="3971663"/>
              <a:ext cx="160250" cy="25"/>
            </a:xfrm>
            <a:custGeom>
              <a:avLst/>
              <a:gdLst/>
              <a:ahLst/>
              <a:cxnLst/>
              <a:rect l="l" t="t" r="r" b="b"/>
              <a:pathLst>
                <a:path w="6410" h="1" fill="none" extrusionOk="0">
                  <a:moveTo>
                    <a:pt x="0" y="1"/>
                  </a:moveTo>
                  <a:lnTo>
                    <a:pt x="6409" y="1"/>
                  </a:ln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2" name="Google Shape;8014;p48">
              <a:extLst>
                <a:ext uri="{FF2B5EF4-FFF2-40B4-BE49-F238E27FC236}">
                  <a16:creationId xmlns:a16="http://schemas.microsoft.com/office/drawing/2014/main" id="{55B34DAB-6618-2859-72EE-871E690906CB}"/>
                </a:ext>
              </a:extLst>
            </p:cNvPr>
            <p:cNvSpPr/>
            <p:nvPr/>
          </p:nvSpPr>
          <p:spPr>
            <a:xfrm>
              <a:off x="3992025" y="3917113"/>
              <a:ext cx="25" cy="337525"/>
            </a:xfrm>
            <a:custGeom>
              <a:avLst/>
              <a:gdLst/>
              <a:ahLst/>
              <a:cxnLst/>
              <a:rect l="l" t="t" r="r" b="b"/>
              <a:pathLst>
                <a:path w="1" h="13501" fill="none" extrusionOk="0">
                  <a:moveTo>
                    <a:pt x="0" y="13501"/>
                  </a:moveTo>
                  <a:lnTo>
                    <a:pt x="0" y="0"/>
                  </a:lnTo>
                </a:path>
              </a:pathLst>
            </a:custGeom>
            <a:no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3" name="Google Shape;8015;p48">
              <a:extLst>
                <a:ext uri="{FF2B5EF4-FFF2-40B4-BE49-F238E27FC236}">
                  <a16:creationId xmlns:a16="http://schemas.microsoft.com/office/drawing/2014/main" id="{4465EEBA-9A9D-E6E1-E2A8-EF59C185F678}"/>
                </a:ext>
              </a:extLst>
            </p:cNvPr>
            <p:cNvSpPr/>
            <p:nvPr/>
          </p:nvSpPr>
          <p:spPr>
            <a:xfrm>
              <a:off x="3882925" y="4235863"/>
              <a:ext cx="156850" cy="22175"/>
            </a:xfrm>
            <a:custGeom>
              <a:avLst/>
              <a:gdLst/>
              <a:ahLst/>
              <a:cxnLst/>
              <a:rect l="l" t="t" r="r" b="b"/>
              <a:pathLst>
                <a:path w="6274" h="887" extrusionOk="0">
                  <a:moveTo>
                    <a:pt x="0" y="0"/>
                  </a:moveTo>
                  <a:lnTo>
                    <a:pt x="0" y="887"/>
                  </a:lnTo>
                  <a:lnTo>
                    <a:pt x="6273" y="887"/>
                  </a:lnTo>
                  <a:lnTo>
                    <a:pt x="6273" y="0"/>
                  </a:lnTo>
                  <a:close/>
                </a:path>
              </a:pathLst>
            </a:custGeom>
            <a:solidFill>
              <a:srgbClr val="445DCF"/>
            </a:solid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4" name="Google Shape;8016;p48">
              <a:extLst>
                <a:ext uri="{FF2B5EF4-FFF2-40B4-BE49-F238E27FC236}">
                  <a16:creationId xmlns:a16="http://schemas.microsoft.com/office/drawing/2014/main" id="{8DBBB02A-5F7A-F3FB-013A-83EFC25740CA}"/>
                </a:ext>
              </a:extLst>
            </p:cNvPr>
            <p:cNvSpPr/>
            <p:nvPr/>
          </p:nvSpPr>
          <p:spPr>
            <a:xfrm>
              <a:off x="3978375" y="3899238"/>
              <a:ext cx="25625" cy="25625"/>
            </a:xfrm>
            <a:custGeom>
              <a:avLst/>
              <a:gdLst/>
              <a:ahLst/>
              <a:cxnLst/>
              <a:rect l="l" t="t" r="r" b="b"/>
              <a:pathLst>
                <a:path w="1025" h="1025" extrusionOk="0">
                  <a:moveTo>
                    <a:pt x="513" y="1"/>
                  </a:moveTo>
                  <a:cubicBezTo>
                    <a:pt x="230" y="1"/>
                    <a:pt x="0" y="228"/>
                    <a:pt x="0" y="512"/>
                  </a:cubicBezTo>
                  <a:cubicBezTo>
                    <a:pt x="0" y="795"/>
                    <a:pt x="230" y="1025"/>
                    <a:pt x="513" y="1025"/>
                  </a:cubicBezTo>
                  <a:cubicBezTo>
                    <a:pt x="795" y="1025"/>
                    <a:pt x="1025" y="795"/>
                    <a:pt x="1025" y="512"/>
                  </a:cubicBezTo>
                  <a:cubicBezTo>
                    <a:pt x="1025" y="228"/>
                    <a:pt x="795" y="1"/>
                    <a:pt x="513" y="1"/>
                  </a:cubicBezTo>
                  <a:close/>
                </a:path>
              </a:pathLst>
            </a:custGeom>
            <a:solidFill>
              <a:srgbClr val="4A6DD9"/>
            </a:solidFill>
            <a:ln w="9175" cap="rnd" cmpd="sng">
              <a:solidFill>
                <a:srgbClr val="445DC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5" name="Google Shape;8017;p48">
              <a:extLst>
                <a:ext uri="{FF2B5EF4-FFF2-40B4-BE49-F238E27FC236}">
                  <a16:creationId xmlns:a16="http://schemas.microsoft.com/office/drawing/2014/main" id="{EFB10C0A-819F-4EB8-414B-93D8903DFAEC}"/>
                </a:ext>
              </a:extLst>
            </p:cNvPr>
            <p:cNvSpPr/>
            <p:nvPr/>
          </p:nvSpPr>
          <p:spPr>
            <a:xfrm>
              <a:off x="3243575" y="4172113"/>
              <a:ext cx="258750" cy="98025"/>
            </a:xfrm>
            <a:custGeom>
              <a:avLst/>
              <a:gdLst/>
              <a:ahLst/>
              <a:cxnLst/>
              <a:rect l="l" t="t" r="r" b="b"/>
              <a:pathLst>
                <a:path w="10350" h="3921" extrusionOk="0">
                  <a:moveTo>
                    <a:pt x="213" y="1"/>
                  </a:moveTo>
                  <a:lnTo>
                    <a:pt x="0" y="1261"/>
                  </a:lnTo>
                  <a:lnTo>
                    <a:pt x="4043" y="2436"/>
                  </a:lnTo>
                  <a:lnTo>
                    <a:pt x="10350" y="3920"/>
                  </a:lnTo>
                  <a:lnTo>
                    <a:pt x="213" y="1"/>
                  </a:lnTo>
                  <a:close/>
                </a:path>
              </a:pathLst>
            </a:custGeom>
            <a:solidFill>
              <a:srgbClr val="2929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6" name="Google Shape;8018;p48">
              <a:extLst>
                <a:ext uri="{FF2B5EF4-FFF2-40B4-BE49-F238E27FC236}">
                  <a16:creationId xmlns:a16="http://schemas.microsoft.com/office/drawing/2014/main" id="{40443AB6-C137-6E5F-83FE-0223126B6C2E}"/>
                </a:ext>
              </a:extLst>
            </p:cNvPr>
            <p:cNvSpPr/>
            <p:nvPr/>
          </p:nvSpPr>
          <p:spPr>
            <a:xfrm>
              <a:off x="3231475" y="4222663"/>
              <a:ext cx="249600" cy="47050"/>
            </a:xfrm>
            <a:custGeom>
              <a:avLst/>
              <a:gdLst/>
              <a:ahLst/>
              <a:cxnLst/>
              <a:rect l="l" t="t" r="r" b="b"/>
              <a:pathLst>
                <a:path w="9984" h="1882" extrusionOk="0">
                  <a:moveTo>
                    <a:pt x="171" y="1"/>
                  </a:moveTo>
                  <a:lnTo>
                    <a:pt x="1" y="1882"/>
                  </a:lnTo>
                  <a:lnTo>
                    <a:pt x="9983" y="1754"/>
                  </a:lnTo>
                  <a:lnTo>
                    <a:pt x="3483" y="55"/>
                  </a:lnTo>
                  <a:lnTo>
                    <a:pt x="171" y="1"/>
                  </a:lnTo>
                  <a:close/>
                </a:path>
              </a:pathLst>
            </a:custGeom>
            <a:solidFill>
              <a:srgbClr val="E45B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7" name="Google Shape;8019;p48">
              <a:extLst>
                <a:ext uri="{FF2B5EF4-FFF2-40B4-BE49-F238E27FC236}">
                  <a16:creationId xmlns:a16="http://schemas.microsoft.com/office/drawing/2014/main" id="{0A867AD1-4540-512E-B954-41C391F82775}"/>
                </a:ext>
              </a:extLst>
            </p:cNvPr>
            <p:cNvSpPr/>
            <p:nvPr/>
          </p:nvSpPr>
          <p:spPr>
            <a:xfrm>
              <a:off x="3231475" y="4222663"/>
              <a:ext cx="249600" cy="47050"/>
            </a:xfrm>
            <a:custGeom>
              <a:avLst/>
              <a:gdLst/>
              <a:ahLst/>
              <a:cxnLst/>
              <a:rect l="l" t="t" r="r" b="b"/>
              <a:pathLst>
                <a:path w="9984" h="1882" extrusionOk="0">
                  <a:moveTo>
                    <a:pt x="171" y="1"/>
                  </a:moveTo>
                  <a:lnTo>
                    <a:pt x="1" y="1882"/>
                  </a:lnTo>
                  <a:lnTo>
                    <a:pt x="905" y="877"/>
                  </a:lnTo>
                  <a:lnTo>
                    <a:pt x="9983" y="1754"/>
                  </a:lnTo>
                  <a:lnTo>
                    <a:pt x="3483" y="55"/>
                  </a:lnTo>
                  <a:lnTo>
                    <a:pt x="171" y="1"/>
                  </a:lnTo>
                  <a:close/>
                </a:path>
              </a:pathLst>
            </a:custGeom>
            <a:solidFill>
              <a:srgbClr val="2929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8" name="Google Shape;8020;p48">
              <a:extLst>
                <a:ext uri="{FF2B5EF4-FFF2-40B4-BE49-F238E27FC236}">
                  <a16:creationId xmlns:a16="http://schemas.microsoft.com/office/drawing/2014/main" id="{76FA1BD2-4868-1B7C-0CC9-B7B4F5B528AF}"/>
                </a:ext>
              </a:extLst>
            </p:cNvPr>
            <p:cNvSpPr/>
            <p:nvPr/>
          </p:nvSpPr>
          <p:spPr>
            <a:xfrm>
              <a:off x="3146725" y="4185913"/>
              <a:ext cx="366875" cy="88075"/>
            </a:xfrm>
            <a:custGeom>
              <a:avLst/>
              <a:gdLst/>
              <a:ahLst/>
              <a:cxnLst/>
              <a:rect l="l" t="t" r="r" b="b"/>
              <a:pathLst>
                <a:path w="14675" h="3523" extrusionOk="0">
                  <a:moveTo>
                    <a:pt x="3069" y="1"/>
                  </a:moveTo>
                  <a:lnTo>
                    <a:pt x="0" y="851"/>
                  </a:lnTo>
                  <a:lnTo>
                    <a:pt x="14674" y="3522"/>
                  </a:lnTo>
                  <a:lnTo>
                    <a:pt x="3069"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9" name="Google Shape;8021;p48">
              <a:extLst>
                <a:ext uri="{FF2B5EF4-FFF2-40B4-BE49-F238E27FC236}">
                  <a16:creationId xmlns:a16="http://schemas.microsoft.com/office/drawing/2014/main" id="{78F5BC50-7A55-DD0A-926D-57A8D4657EAB}"/>
                </a:ext>
              </a:extLst>
            </p:cNvPr>
            <p:cNvSpPr/>
            <p:nvPr/>
          </p:nvSpPr>
          <p:spPr>
            <a:xfrm>
              <a:off x="3248900" y="4164788"/>
              <a:ext cx="264275" cy="109325"/>
            </a:xfrm>
            <a:custGeom>
              <a:avLst/>
              <a:gdLst/>
              <a:ahLst/>
              <a:cxnLst/>
              <a:rect l="l" t="t" r="r" b="b"/>
              <a:pathLst>
                <a:path w="10571" h="4373" extrusionOk="0">
                  <a:moveTo>
                    <a:pt x="2497" y="0"/>
                  </a:moveTo>
                  <a:lnTo>
                    <a:pt x="0" y="294"/>
                  </a:lnTo>
                  <a:lnTo>
                    <a:pt x="10571" y="4372"/>
                  </a:lnTo>
                  <a:lnTo>
                    <a:pt x="2497"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0" name="Google Shape;8022;p48">
              <a:extLst>
                <a:ext uri="{FF2B5EF4-FFF2-40B4-BE49-F238E27FC236}">
                  <a16:creationId xmlns:a16="http://schemas.microsoft.com/office/drawing/2014/main" id="{475C825B-8EAC-80BA-2F24-90B7F296C316}"/>
                </a:ext>
              </a:extLst>
            </p:cNvPr>
            <p:cNvSpPr/>
            <p:nvPr/>
          </p:nvSpPr>
          <p:spPr>
            <a:xfrm>
              <a:off x="775000" y="4287938"/>
              <a:ext cx="318125" cy="36300"/>
            </a:xfrm>
            <a:custGeom>
              <a:avLst/>
              <a:gdLst/>
              <a:ahLst/>
              <a:cxnLst/>
              <a:rect l="l" t="t" r="r" b="b"/>
              <a:pathLst>
                <a:path w="12725" h="1452" extrusionOk="0">
                  <a:moveTo>
                    <a:pt x="9960" y="1"/>
                  </a:moveTo>
                  <a:cubicBezTo>
                    <a:pt x="9726" y="1"/>
                    <a:pt x="9476" y="3"/>
                    <a:pt x="9208" y="8"/>
                  </a:cubicBezTo>
                  <a:cubicBezTo>
                    <a:pt x="7400" y="44"/>
                    <a:pt x="1380" y="577"/>
                    <a:pt x="179" y="685"/>
                  </a:cubicBezTo>
                  <a:cubicBezTo>
                    <a:pt x="72" y="695"/>
                    <a:pt x="0" y="801"/>
                    <a:pt x="33" y="906"/>
                  </a:cubicBezTo>
                  <a:cubicBezTo>
                    <a:pt x="51" y="970"/>
                    <a:pt x="107" y="1014"/>
                    <a:pt x="174" y="1023"/>
                  </a:cubicBezTo>
                  <a:cubicBezTo>
                    <a:pt x="806" y="1095"/>
                    <a:pt x="4093" y="1451"/>
                    <a:pt x="7332" y="1451"/>
                  </a:cubicBezTo>
                  <a:cubicBezTo>
                    <a:pt x="7951" y="1451"/>
                    <a:pt x="8569" y="1438"/>
                    <a:pt x="9167" y="1408"/>
                  </a:cubicBezTo>
                  <a:cubicBezTo>
                    <a:pt x="11297" y="1299"/>
                    <a:pt x="12291" y="1016"/>
                    <a:pt x="12609" y="906"/>
                  </a:cubicBezTo>
                  <a:cubicBezTo>
                    <a:pt x="12680" y="882"/>
                    <a:pt x="12724" y="814"/>
                    <a:pt x="12722" y="741"/>
                  </a:cubicBezTo>
                  <a:lnTo>
                    <a:pt x="12706" y="302"/>
                  </a:lnTo>
                  <a:cubicBezTo>
                    <a:pt x="12703" y="220"/>
                    <a:pt x="12642" y="152"/>
                    <a:pt x="12560" y="139"/>
                  </a:cubicBezTo>
                  <a:cubicBezTo>
                    <a:pt x="12258" y="94"/>
                    <a:pt x="11453" y="1"/>
                    <a:pt x="9960" y="1"/>
                  </a:cubicBezTo>
                  <a:close/>
                </a:path>
              </a:pathLst>
            </a:custGeom>
            <a:solidFill>
              <a:srgbClr val="E45B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1" name="Google Shape;8023;p48">
              <a:extLst>
                <a:ext uri="{FF2B5EF4-FFF2-40B4-BE49-F238E27FC236}">
                  <a16:creationId xmlns:a16="http://schemas.microsoft.com/office/drawing/2014/main" id="{E7EFC0E0-4C9B-0D4B-F2D5-6449C72157F2}"/>
                </a:ext>
              </a:extLst>
            </p:cNvPr>
            <p:cNvSpPr/>
            <p:nvPr/>
          </p:nvSpPr>
          <p:spPr>
            <a:xfrm>
              <a:off x="774950" y="4305013"/>
              <a:ext cx="229225" cy="19175"/>
            </a:xfrm>
            <a:custGeom>
              <a:avLst/>
              <a:gdLst/>
              <a:ahLst/>
              <a:cxnLst/>
              <a:rect l="l" t="t" r="r" b="b"/>
              <a:pathLst>
                <a:path w="9169" h="767" extrusionOk="0">
                  <a:moveTo>
                    <a:pt x="181" y="0"/>
                  </a:moveTo>
                  <a:cubicBezTo>
                    <a:pt x="72" y="10"/>
                    <a:pt x="0" y="117"/>
                    <a:pt x="35" y="222"/>
                  </a:cubicBezTo>
                  <a:cubicBezTo>
                    <a:pt x="56" y="284"/>
                    <a:pt x="110" y="331"/>
                    <a:pt x="176" y="338"/>
                  </a:cubicBezTo>
                  <a:cubicBezTo>
                    <a:pt x="808" y="409"/>
                    <a:pt x="4094" y="767"/>
                    <a:pt x="7331" y="767"/>
                  </a:cubicBezTo>
                  <a:cubicBezTo>
                    <a:pt x="7951" y="767"/>
                    <a:pt x="8570" y="754"/>
                    <a:pt x="9169" y="723"/>
                  </a:cubicBezTo>
                  <a:cubicBezTo>
                    <a:pt x="9169" y="723"/>
                    <a:pt x="2385" y="418"/>
                    <a:pt x="1572" y="263"/>
                  </a:cubicBezTo>
                  <a:cubicBezTo>
                    <a:pt x="757" y="107"/>
                    <a:pt x="181" y="0"/>
                    <a:pt x="18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2" name="Google Shape;8024;p48">
              <a:extLst>
                <a:ext uri="{FF2B5EF4-FFF2-40B4-BE49-F238E27FC236}">
                  <a16:creationId xmlns:a16="http://schemas.microsoft.com/office/drawing/2014/main" id="{6838A491-3D29-C4F2-B2F5-17BF994C7A52}"/>
                </a:ext>
              </a:extLst>
            </p:cNvPr>
            <p:cNvSpPr/>
            <p:nvPr/>
          </p:nvSpPr>
          <p:spPr>
            <a:xfrm>
              <a:off x="1093125" y="4309438"/>
              <a:ext cx="25" cy="25"/>
            </a:xfrm>
            <a:custGeom>
              <a:avLst/>
              <a:gdLst/>
              <a:ahLst/>
              <a:cxnLst/>
              <a:rect l="l" t="t" r="r" b="b"/>
              <a:pathLst>
                <a:path w="1" h="1" extrusionOk="0">
                  <a:moveTo>
                    <a:pt x="1" y="0"/>
                  </a:move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3" name="Google Shape;8025;p48">
              <a:extLst>
                <a:ext uri="{FF2B5EF4-FFF2-40B4-BE49-F238E27FC236}">
                  <a16:creationId xmlns:a16="http://schemas.microsoft.com/office/drawing/2014/main" id="{3E0C84C3-CBDD-A3C2-E31C-2D605804C4F7}"/>
                </a:ext>
              </a:extLst>
            </p:cNvPr>
            <p:cNvSpPr/>
            <p:nvPr/>
          </p:nvSpPr>
          <p:spPr>
            <a:xfrm>
              <a:off x="1092525" y="4291363"/>
              <a:ext cx="15950" cy="18100"/>
            </a:xfrm>
            <a:custGeom>
              <a:avLst/>
              <a:gdLst/>
              <a:ahLst/>
              <a:cxnLst/>
              <a:rect l="l" t="t" r="r" b="b"/>
              <a:pathLst>
                <a:path w="638" h="724" extrusionOk="0">
                  <a:moveTo>
                    <a:pt x="595" y="1"/>
                  </a:moveTo>
                  <a:lnTo>
                    <a:pt x="0" y="25"/>
                  </a:lnTo>
                  <a:lnTo>
                    <a:pt x="25" y="723"/>
                  </a:lnTo>
                  <a:lnTo>
                    <a:pt x="638" y="640"/>
                  </a:lnTo>
                  <a:lnTo>
                    <a:pt x="595" y="1"/>
                  </a:lnTo>
                  <a:close/>
                </a:path>
              </a:pathLst>
            </a:custGeom>
            <a:solidFill>
              <a:srgbClr val="2D2D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4" name="Google Shape;8026;p48">
              <a:extLst>
                <a:ext uri="{FF2B5EF4-FFF2-40B4-BE49-F238E27FC236}">
                  <a16:creationId xmlns:a16="http://schemas.microsoft.com/office/drawing/2014/main" id="{5596089A-4A0D-03EF-496F-B168FEB15B50}"/>
                </a:ext>
              </a:extLst>
            </p:cNvPr>
            <p:cNvSpPr/>
            <p:nvPr/>
          </p:nvSpPr>
          <p:spPr>
            <a:xfrm>
              <a:off x="1107375" y="4266763"/>
              <a:ext cx="90950" cy="51175"/>
            </a:xfrm>
            <a:custGeom>
              <a:avLst/>
              <a:gdLst/>
              <a:ahLst/>
              <a:cxnLst/>
              <a:rect l="l" t="t" r="r" b="b"/>
              <a:pathLst>
                <a:path w="3638" h="2047" extrusionOk="0">
                  <a:moveTo>
                    <a:pt x="1692" y="1"/>
                  </a:moveTo>
                  <a:cubicBezTo>
                    <a:pt x="815" y="1"/>
                    <a:pt x="92" y="376"/>
                    <a:pt x="1" y="985"/>
                  </a:cubicBezTo>
                  <a:lnTo>
                    <a:pt x="44" y="1624"/>
                  </a:lnTo>
                  <a:cubicBezTo>
                    <a:pt x="264" y="1931"/>
                    <a:pt x="624" y="2047"/>
                    <a:pt x="994" y="2047"/>
                  </a:cubicBezTo>
                  <a:cubicBezTo>
                    <a:pt x="1213" y="2047"/>
                    <a:pt x="1436" y="2006"/>
                    <a:pt x="1635" y="1940"/>
                  </a:cubicBezTo>
                  <a:cubicBezTo>
                    <a:pt x="2477" y="1655"/>
                    <a:pt x="2960" y="690"/>
                    <a:pt x="3518" y="690"/>
                  </a:cubicBezTo>
                  <a:cubicBezTo>
                    <a:pt x="3557" y="690"/>
                    <a:pt x="3597" y="694"/>
                    <a:pt x="3637" y="704"/>
                  </a:cubicBezTo>
                  <a:cubicBezTo>
                    <a:pt x="3637" y="704"/>
                    <a:pt x="3286" y="215"/>
                    <a:pt x="2197" y="41"/>
                  </a:cubicBezTo>
                  <a:cubicBezTo>
                    <a:pt x="2025" y="14"/>
                    <a:pt x="1856" y="1"/>
                    <a:pt x="169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5" name="Google Shape;8027;p48">
              <a:extLst>
                <a:ext uri="{FF2B5EF4-FFF2-40B4-BE49-F238E27FC236}">
                  <a16:creationId xmlns:a16="http://schemas.microsoft.com/office/drawing/2014/main" id="{01357F38-8D57-187F-DEEA-A77943B9FCFE}"/>
                </a:ext>
              </a:extLst>
            </p:cNvPr>
            <p:cNvSpPr/>
            <p:nvPr/>
          </p:nvSpPr>
          <p:spPr>
            <a:xfrm>
              <a:off x="1124525" y="4267763"/>
              <a:ext cx="73800" cy="47500"/>
            </a:xfrm>
            <a:custGeom>
              <a:avLst/>
              <a:gdLst/>
              <a:ahLst/>
              <a:cxnLst/>
              <a:rect l="l" t="t" r="r" b="b"/>
              <a:pathLst>
                <a:path w="2952" h="1900" extrusionOk="0">
                  <a:moveTo>
                    <a:pt x="1511" y="1"/>
                  </a:moveTo>
                  <a:cubicBezTo>
                    <a:pt x="1511" y="1"/>
                    <a:pt x="1494" y="296"/>
                    <a:pt x="1213" y="379"/>
                  </a:cubicBezTo>
                  <a:cubicBezTo>
                    <a:pt x="932" y="463"/>
                    <a:pt x="47" y="812"/>
                    <a:pt x="6" y="1040"/>
                  </a:cubicBezTo>
                  <a:cubicBezTo>
                    <a:pt x="1" y="1071"/>
                    <a:pt x="25" y="1084"/>
                    <a:pt x="71" y="1084"/>
                  </a:cubicBezTo>
                  <a:cubicBezTo>
                    <a:pt x="358" y="1084"/>
                    <a:pt x="1494" y="558"/>
                    <a:pt x="1494" y="558"/>
                  </a:cubicBezTo>
                  <a:lnTo>
                    <a:pt x="1494" y="558"/>
                  </a:lnTo>
                  <a:cubicBezTo>
                    <a:pt x="1494" y="558"/>
                    <a:pt x="980" y="1046"/>
                    <a:pt x="821" y="1241"/>
                  </a:cubicBezTo>
                  <a:cubicBezTo>
                    <a:pt x="662" y="1436"/>
                    <a:pt x="949" y="1900"/>
                    <a:pt x="949" y="1900"/>
                  </a:cubicBezTo>
                  <a:cubicBezTo>
                    <a:pt x="1791" y="1615"/>
                    <a:pt x="2274" y="650"/>
                    <a:pt x="2833" y="650"/>
                  </a:cubicBezTo>
                  <a:cubicBezTo>
                    <a:pt x="2872" y="650"/>
                    <a:pt x="2911" y="655"/>
                    <a:pt x="2951" y="664"/>
                  </a:cubicBezTo>
                  <a:cubicBezTo>
                    <a:pt x="2951" y="664"/>
                    <a:pt x="2600" y="173"/>
                    <a:pt x="1511" y="1"/>
                  </a:cubicBezTo>
                  <a:close/>
                </a:path>
              </a:pathLst>
            </a:custGeom>
            <a:solidFill>
              <a:srgbClr val="2D2D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6" name="Google Shape;8028;p48">
              <a:extLst>
                <a:ext uri="{FF2B5EF4-FFF2-40B4-BE49-F238E27FC236}">
                  <a16:creationId xmlns:a16="http://schemas.microsoft.com/office/drawing/2014/main" id="{FB1FCFDF-345E-D6A4-7102-C8EE29A8881B}"/>
                </a:ext>
              </a:extLst>
            </p:cNvPr>
            <p:cNvSpPr/>
            <p:nvPr/>
          </p:nvSpPr>
          <p:spPr>
            <a:xfrm>
              <a:off x="2835325" y="2945388"/>
              <a:ext cx="25" cy="25"/>
            </a:xfrm>
            <a:custGeom>
              <a:avLst/>
              <a:gdLst/>
              <a:ahLst/>
              <a:cxnLst/>
              <a:rect l="l" t="t" r="r" b="b"/>
              <a:pathLst>
                <a:path w="1" h="1" extrusionOk="0">
                  <a:moveTo>
                    <a:pt x="1" y="1"/>
                  </a:moveTo>
                  <a:close/>
                </a:path>
              </a:pathLst>
            </a:custGeom>
            <a:solidFill>
              <a:srgbClr val="6A97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2559755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4" grpId="0"/>
      <p:bldP spid="2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224603" y="128053"/>
            <a:ext cx="7320468" cy="624600"/>
          </a:xfrm>
          <a:prstGeom prst="rect">
            <a:avLst/>
          </a:prstGeom>
        </p:spPr>
        <p:txBody>
          <a:bodyPr spcFirstLastPara="1" wrap="square" lIns="91425" tIns="91425" rIns="91425" bIns="91425" anchor="t" anchorCtr="0">
            <a:noAutofit/>
          </a:bodyPr>
          <a:lstStyle/>
          <a:p>
            <a:r>
              <a:rPr lang="en-US" sz="2800">
                <a:latin typeface="Times New Roman" panose="02020603050405020304" pitchFamily="18" charset="0"/>
                <a:cs typeface="Times New Roman" panose="02020603050405020304" pitchFamily="18" charset="0"/>
              </a:rPr>
              <a:t>3. Bài 3</a:t>
            </a:r>
            <a:endParaRPr sz="40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221283" y="284665"/>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91146" y="207124"/>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oogle Shape;502;p33">
            <a:extLst>
              <a:ext uri="{FF2B5EF4-FFF2-40B4-BE49-F238E27FC236}">
                <a16:creationId xmlns:a16="http://schemas.microsoft.com/office/drawing/2014/main" id="{6BC53E6C-2ECB-58D8-6E8B-4C8CF8D44F9B}"/>
              </a:ext>
            </a:extLst>
          </p:cNvPr>
          <p:cNvGrpSpPr/>
          <p:nvPr/>
        </p:nvGrpSpPr>
        <p:grpSpPr>
          <a:xfrm>
            <a:off x="5118551" y="2400223"/>
            <a:ext cx="3634148" cy="2618403"/>
            <a:chOff x="309900" y="238100"/>
            <a:chExt cx="7048350" cy="5237800"/>
          </a:xfrm>
          <a:solidFill>
            <a:schemeClr val="accent3">
              <a:lumMod val="60000"/>
              <a:lumOff val="40000"/>
            </a:schemeClr>
          </a:solidFill>
        </p:grpSpPr>
        <p:sp>
          <p:nvSpPr>
            <p:cNvPr id="3" name="Google Shape;503;p33">
              <a:extLst>
                <a:ext uri="{FF2B5EF4-FFF2-40B4-BE49-F238E27FC236}">
                  <a16:creationId xmlns:a16="http://schemas.microsoft.com/office/drawing/2014/main" id="{E6866460-74C5-36C8-E3E0-6B8433E176F4}"/>
                </a:ext>
              </a:extLst>
            </p:cNvPr>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Google Shape;504;p33">
              <a:extLst>
                <a:ext uri="{FF2B5EF4-FFF2-40B4-BE49-F238E27FC236}">
                  <a16:creationId xmlns:a16="http://schemas.microsoft.com/office/drawing/2014/main" id="{9433495F-F1D6-6F88-ADFA-145CEFD70370}"/>
                </a:ext>
              </a:extLst>
            </p:cNvPr>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505;p33">
              <a:extLst>
                <a:ext uri="{FF2B5EF4-FFF2-40B4-BE49-F238E27FC236}">
                  <a16:creationId xmlns:a16="http://schemas.microsoft.com/office/drawing/2014/main" id="{4EF7BB20-BCB6-9A6B-A2E6-1CDB86DA6E94}"/>
                </a:ext>
              </a:extLst>
            </p:cNvPr>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506;p33">
              <a:extLst>
                <a:ext uri="{FF2B5EF4-FFF2-40B4-BE49-F238E27FC236}">
                  <a16:creationId xmlns:a16="http://schemas.microsoft.com/office/drawing/2014/main" id="{E98ECAC3-E270-2164-7FDA-AEFB2D988D46}"/>
                </a:ext>
              </a:extLst>
            </p:cNvPr>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507;p33">
              <a:extLst>
                <a:ext uri="{FF2B5EF4-FFF2-40B4-BE49-F238E27FC236}">
                  <a16:creationId xmlns:a16="http://schemas.microsoft.com/office/drawing/2014/main" id="{6E363824-3A39-01B8-63B8-6C884B3FEC1D}"/>
                </a:ext>
              </a:extLst>
            </p:cNvPr>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508;p33">
              <a:extLst>
                <a:ext uri="{FF2B5EF4-FFF2-40B4-BE49-F238E27FC236}">
                  <a16:creationId xmlns:a16="http://schemas.microsoft.com/office/drawing/2014/main" id="{551FDCEC-157A-8240-C135-77015F349F84}"/>
                </a:ext>
              </a:extLst>
            </p:cNvPr>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509;p33">
              <a:extLst>
                <a:ext uri="{FF2B5EF4-FFF2-40B4-BE49-F238E27FC236}">
                  <a16:creationId xmlns:a16="http://schemas.microsoft.com/office/drawing/2014/main" id="{15038939-D609-7CA2-97A6-2B7FDA7D5F5F}"/>
                </a:ext>
              </a:extLst>
            </p:cNvPr>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510;p33">
              <a:extLst>
                <a:ext uri="{FF2B5EF4-FFF2-40B4-BE49-F238E27FC236}">
                  <a16:creationId xmlns:a16="http://schemas.microsoft.com/office/drawing/2014/main" id="{E270857C-3A1A-3B40-B5E0-F5F01E1FEAE8}"/>
                </a:ext>
              </a:extLst>
            </p:cNvPr>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511;p33">
              <a:extLst>
                <a:ext uri="{FF2B5EF4-FFF2-40B4-BE49-F238E27FC236}">
                  <a16:creationId xmlns:a16="http://schemas.microsoft.com/office/drawing/2014/main" id="{68A0C306-42ED-70DD-B5BD-DCCE74A2FCB2}"/>
                </a:ext>
              </a:extLst>
            </p:cNvPr>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2" name="Google Shape;502;p33">
            <a:extLst>
              <a:ext uri="{FF2B5EF4-FFF2-40B4-BE49-F238E27FC236}">
                <a16:creationId xmlns:a16="http://schemas.microsoft.com/office/drawing/2014/main" id="{0E20AAD3-04A4-7FAA-C91D-FD6CCC3B4BCC}"/>
              </a:ext>
            </a:extLst>
          </p:cNvPr>
          <p:cNvGrpSpPr/>
          <p:nvPr/>
        </p:nvGrpSpPr>
        <p:grpSpPr>
          <a:xfrm>
            <a:off x="492498" y="2437389"/>
            <a:ext cx="3634148" cy="2618403"/>
            <a:chOff x="309900" y="238100"/>
            <a:chExt cx="7048350" cy="5237800"/>
          </a:xfrm>
          <a:solidFill>
            <a:schemeClr val="tx2">
              <a:lumMod val="40000"/>
              <a:lumOff val="60000"/>
            </a:schemeClr>
          </a:solidFill>
        </p:grpSpPr>
        <p:sp>
          <p:nvSpPr>
            <p:cNvPr id="13" name="Google Shape;503;p33">
              <a:extLst>
                <a:ext uri="{FF2B5EF4-FFF2-40B4-BE49-F238E27FC236}">
                  <a16:creationId xmlns:a16="http://schemas.microsoft.com/office/drawing/2014/main" id="{FDB00FD7-9390-2840-769C-C49E476CE0F7}"/>
                </a:ext>
              </a:extLst>
            </p:cNvPr>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504;p33">
              <a:extLst>
                <a:ext uri="{FF2B5EF4-FFF2-40B4-BE49-F238E27FC236}">
                  <a16:creationId xmlns:a16="http://schemas.microsoft.com/office/drawing/2014/main" id="{1177BDE1-4191-DA20-4610-492C520C2E68}"/>
                </a:ext>
              </a:extLst>
            </p:cNvPr>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505;p33">
              <a:extLst>
                <a:ext uri="{FF2B5EF4-FFF2-40B4-BE49-F238E27FC236}">
                  <a16:creationId xmlns:a16="http://schemas.microsoft.com/office/drawing/2014/main" id="{7FC479A3-C186-A3F6-C390-5A2F5FCE02A9}"/>
                </a:ext>
              </a:extLst>
            </p:cNvPr>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506;p33">
              <a:extLst>
                <a:ext uri="{FF2B5EF4-FFF2-40B4-BE49-F238E27FC236}">
                  <a16:creationId xmlns:a16="http://schemas.microsoft.com/office/drawing/2014/main" id="{D195B153-0F77-8B60-0C53-635FD8ABE7BF}"/>
                </a:ext>
              </a:extLst>
            </p:cNvPr>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507;p33">
              <a:extLst>
                <a:ext uri="{FF2B5EF4-FFF2-40B4-BE49-F238E27FC236}">
                  <a16:creationId xmlns:a16="http://schemas.microsoft.com/office/drawing/2014/main" id="{A7B0FF12-3133-CC6A-3505-76F0912630BC}"/>
                </a:ext>
              </a:extLst>
            </p:cNvPr>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508;p33">
              <a:extLst>
                <a:ext uri="{FF2B5EF4-FFF2-40B4-BE49-F238E27FC236}">
                  <a16:creationId xmlns:a16="http://schemas.microsoft.com/office/drawing/2014/main" id="{DD88F179-81BD-E104-EB62-3EE4443676A1}"/>
                </a:ext>
              </a:extLst>
            </p:cNvPr>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509;p33">
              <a:extLst>
                <a:ext uri="{FF2B5EF4-FFF2-40B4-BE49-F238E27FC236}">
                  <a16:creationId xmlns:a16="http://schemas.microsoft.com/office/drawing/2014/main" id="{18DC3EB1-312F-57DA-5FB3-3356EF6BF674}"/>
                </a:ext>
              </a:extLst>
            </p:cNvPr>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510;p33">
              <a:extLst>
                <a:ext uri="{FF2B5EF4-FFF2-40B4-BE49-F238E27FC236}">
                  <a16:creationId xmlns:a16="http://schemas.microsoft.com/office/drawing/2014/main" id="{D12B428D-EE71-AB30-BBCD-23E752B2428C}"/>
                </a:ext>
              </a:extLst>
            </p:cNvPr>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511;p33">
              <a:extLst>
                <a:ext uri="{FF2B5EF4-FFF2-40B4-BE49-F238E27FC236}">
                  <a16:creationId xmlns:a16="http://schemas.microsoft.com/office/drawing/2014/main" id="{19D3A213-1F57-D47B-68E8-356BFBDEF9A8}"/>
                </a:ext>
              </a:extLst>
            </p:cNvPr>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22" name="Google Shape;1984;p117">
            <a:extLst>
              <a:ext uri="{FF2B5EF4-FFF2-40B4-BE49-F238E27FC236}">
                <a16:creationId xmlns:a16="http://schemas.microsoft.com/office/drawing/2014/main" id="{B2A272A2-D77A-CB3E-BC8B-694627C94560}"/>
              </a:ext>
            </a:extLst>
          </p:cNvPr>
          <p:cNvPicPr preferRelativeResize="0"/>
          <p:nvPr/>
        </p:nvPicPr>
        <p:blipFill>
          <a:blip r:embed="rId3">
            <a:alphaModFix/>
          </a:blip>
          <a:stretch>
            <a:fillRect/>
          </a:stretch>
        </p:blipFill>
        <p:spPr>
          <a:xfrm>
            <a:off x="1635534" y="697140"/>
            <a:ext cx="5167030" cy="2906454"/>
          </a:xfrm>
          <a:prstGeom prst="rect">
            <a:avLst/>
          </a:prstGeom>
          <a:noFill/>
          <a:ln>
            <a:noFill/>
          </a:ln>
        </p:spPr>
      </p:pic>
      <p:sp>
        <p:nvSpPr>
          <p:cNvPr id="23" name="TextBox 22">
            <a:extLst>
              <a:ext uri="{FF2B5EF4-FFF2-40B4-BE49-F238E27FC236}">
                <a16:creationId xmlns:a16="http://schemas.microsoft.com/office/drawing/2014/main" id="{114DAF72-9AFE-5475-5A71-FEC0B919302F}"/>
              </a:ext>
            </a:extLst>
          </p:cNvPr>
          <p:cNvSpPr txBox="1"/>
          <p:nvPr/>
        </p:nvSpPr>
        <p:spPr>
          <a:xfrm>
            <a:off x="821257" y="3160922"/>
            <a:ext cx="2773075" cy="1754326"/>
          </a:xfrm>
          <a:prstGeom prst="rect">
            <a:avLst/>
          </a:prstGeom>
          <a:noFill/>
        </p:spPr>
        <p:txBody>
          <a:bodyPr wrap="square">
            <a:spAutoFit/>
          </a:bodyPr>
          <a:lstStyle/>
          <a:p>
            <a:pPr algn="ctr"/>
            <a:r>
              <a:rPr lang="en-US" sz="1800">
                <a:latin typeface="Times New Roman" panose="02020603050405020304" pitchFamily="18" charset="0"/>
                <a:cs typeface="Times New Roman" panose="02020603050405020304" pitchFamily="18" charset="0"/>
              </a:rPr>
              <a:t>Đẽo cày giữa đường muốn nói về kiểu người ai bảo gì nghe nấy một cách thụ động, không biết suy nghĩ, xét đoán đúng/ sai, dẫn đến kết quả tồi tệ</a:t>
            </a:r>
            <a:endParaRPr lang="en-US" sz="240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55045A50-91C2-845A-36B4-76BABD96E09E}"/>
              </a:ext>
            </a:extLst>
          </p:cNvPr>
          <p:cNvSpPr txBox="1"/>
          <p:nvPr/>
        </p:nvSpPr>
        <p:spPr>
          <a:xfrm>
            <a:off x="5809890" y="2949249"/>
            <a:ext cx="2352883" cy="1754326"/>
          </a:xfrm>
          <a:prstGeom prst="rect">
            <a:avLst/>
          </a:prstGeom>
          <a:noFill/>
        </p:spPr>
        <p:txBody>
          <a:bodyPr wrap="square">
            <a:spAutoFit/>
          </a:bodyPr>
          <a:lstStyle/>
          <a:p>
            <a:pPr algn="ctr"/>
            <a:r>
              <a:rPr lang="en-US" sz="1800">
                <a:latin typeface="Times New Roman" panose="02020603050405020304" pitchFamily="18" charset="0"/>
                <a:cs typeface="Times New Roman" panose="02020603050405020304" pitchFamily="18" charset="0"/>
              </a:rPr>
              <a:t>Như vậy, “Chín người mười ý, tôi biết nghe theo ai bây giờ? Thật là đẽo cày giữa đường” mới là câu dùng thành ngữ hợp lí.</a:t>
            </a:r>
          </a:p>
        </p:txBody>
      </p:sp>
    </p:spTree>
    <p:extLst>
      <p:ext uri="{BB962C8B-B14F-4D97-AF65-F5344CB8AC3E}">
        <p14:creationId xmlns:p14="http://schemas.microsoft.com/office/powerpoint/2010/main" val="928197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224603" y="128053"/>
            <a:ext cx="7320468" cy="624600"/>
          </a:xfrm>
          <a:prstGeom prst="rect">
            <a:avLst/>
          </a:prstGeom>
        </p:spPr>
        <p:txBody>
          <a:bodyPr spcFirstLastPara="1" wrap="square" lIns="91425" tIns="91425" rIns="91425" bIns="91425" anchor="t" anchorCtr="0">
            <a:noAutofit/>
          </a:bodyPr>
          <a:lstStyle/>
          <a:p>
            <a:r>
              <a:rPr lang="en-US" sz="2800">
                <a:latin typeface="Times New Roman" panose="02020603050405020304" pitchFamily="18" charset="0"/>
                <a:cs typeface="Times New Roman" panose="02020603050405020304" pitchFamily="18" charset="0"/>
              </a:rPr>
              <a:t>4. Bài 4</a:t>
            </a:r>
            <a:endParaRPr sz="40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221283" y="284665"/>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91146" y="207124"/>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oogle Shape;5647;p42">
            <a:extLst>
              <a:ext uri="{FF2B5EF4-FFF2-40B4-BE49-F238E27FC236}">
                <a16:creationId xmlns:a16="http://schemas.microsoft.com/office/drawing/2014/main" id="{12ED6C8C-F083-E1F9-31FF-6BCA2BD3A51F}"/>
              </a:ext>
            </a:extLst>
          </p:cNvPr>
          <p:cNvGrpSpPr/>
          <p:nvPr/>
        </p:nvGrpSpPr>
        <p:grpSpPr>
          <a:xfrm>
            <a:off x="297043" y="1444429"/>
            <a:ext cx="3609429" cy="3588014"/>
            <a:chOff x="2787246" y="1234591"/>
            <a:chExt cx="3386032" cy="3277720"/>
          </a:xfrm>
        </p:grpSpPr>
        <p:sp>
          <p:nvSpPr>
            <p:cNvPr id="3" name="Google Shape;5648;p42">
              <a:extLst>
                <a:ext uri="{FF2B5EF4-FFF2-40B4-BE49-F238E27FC236}">
                  <a16:creationId xmlns:a16="http://schemas.microsoft.com/office/drawing/2014/main" id="{84DA5543-4C43-4C55-14AF-538FAAEF13EB}"/>
                </a:ext>
              </a:extLst>
            </p:cNvPr>
            <p:cNvSpPr/>
            <p:nvPr/>
          </p:nvSpPr>
          <p:spPr>
            <a:xfrm>
              <a:off x="3836779" y="4325975"/>
              <a:ext cx="1480708" cy="186336"/>
            </a:xfrm>
            <a:custGeom>
              <a:avLst/>
              <a:gdLst/>
              <a:ahLst/>
              <a:cxnLst/>
              <a:rect l="l" t="t" r="r" b="b"/>
              <a:pathLst>
                <a:path w="52248" h="6575" extrusionOk="0">
                  <a:moveTo>
                    <a:pt x="26135" y="1"/>
                  </a:moveTo>
                  <a:cubicBezTo>
                    <a:pt x="11710" y="1"/>
                    <a:pt x="0" y="1484"/>
                    <a:pt x="0" y="3287"/>
                  </a:cubicBezTo>
                  <a:cubicBezTo>
                    <a:pt x="0" y="5113"/>
                    <a:pt x="11710" y="6574"/>
                    <a:pt x="26135" y="6574"/>
                  </a:cubicBezTo>
                  <a:cubicBezTo>
                    <a:pt x="40561" y="6574"/>
                    <a:pt x="52248" y="5113"/>
                    <a:pt x="52248" y="3287"/>
                  </a:cubicBezTo>
                  <a:cubicBezTo>
                    <a:pt x="52248" y="1484"/>
                    <a:pt x="40561" y="1"/>
                    <a:pt x="26135" y="1"/>
                  </a:cubicBezTo>
                  <a:close/>
                </a:path>
              </a:pathLst>
            </a:custGeom>
            <a:solidFill>
              <a:srgbClr val="D3D6F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5649;p42">
              <a:extLst>
                <a:ext uri="{FF2B5EF4-FFF2-40B4-BE49-F238E27FC236}">
                  <a16:creationId xmlns:a16="http://schemas.microsoft.com/office/drawing/2014/main" id="{0877997E-AC0F-C1B8-19D0-99FF8426A9AB}"/>
                </a:ext>
              </a:extLst>
            </p:cNvPr>
            <p:cNvSpPr/>
            <p:nvPr/>
          </p:nvSpPr>
          <p:spPr>
            <a:xfrm>
              <a:off x="3374922" y="1923508"/>
              <a:ext cx="2451665" cy="2485305"/>
            </a:xfrm>
            <a:custGeom>
              <a:avLst/>
              <a:gdLst/>
              <a:ahLst/>
              <a:cxnLst/>
              <a:rect l="l" t="t" r="r" b="b"/>
              <a:pathLst>
                <a:path w="86509" h="87696" extrusionOk="0">
                  <a:moveTo>
                    <a:pt x="37205" y="1"/>
                  </a:moveTo>
                  <a:lnTo>
                    <a:pt x="41588" y="38735"/>
                  </a:lnTo>
                  <a:lnTo>
                    <a:pt x="10682" y="14974"/>
                  </a:lnTo>
                  <a:lnTo>
                    <a:pt x="38917" y="41816"/>
                  </a:lnTo>
                  <a:lnTo>
                    <a:pt x="0" y="43483"/>
                  </a:lnTo>
                  <a:lnTo>
                    <a:pt x="38895" y="45902"/>
                  </a:lnTo>
                  <a:lnTo>
                    <a:pt x="10135" y="72220"/>
                  </a:lnTo>
                  <a:lnTo>
                    <a:pt x="41474" y="49052"/>
                  </a:lnTo>
                  <a:lnTo>
                    <a:pt x="36361" y="87695"/>
                  </a:lnTo>
                  <a:lnTo>
                    <a:pt x="45491" y="49805"/>
                  </a:lnTo>
                  <a:lnTo>
                    <a:pt x="66399" y="82697"/>
                  </a:lnTo>
                  <a:lnTo>
                    <a:pt x="49052" y="47797"/>
                  </a:lnTo>
                  <a:lnTo>
                    <a:pt x="86211" y="59552"/>
                  </a:lnTo>
                  <a:lnTo>
                    <a:pt x="50490" y="43985"/>
                  </a:lnTo>
                  <a:lnTo>
                    <a:pt x="86508" y="29103"/>
                  </a:lnTo>
                  <a:lnTo>
                    <a:pt x="86508" y="29103"/>
                  </a:lnTo>
                  <a:lnTo>
                    <a:pt x="49120" y="40127"/>
                  </a:lnTo>
                  <a:lnTo>
                    <a:pt x="67152" y="5593"/>
                  </a:lnTo>
                  <a:lnTo>
                    <a:pt x="45605" y="38050"/>
                  </a:lnTo>
                  <a:lnTo>
                    <a:pt x="37205" y="1"/>
                  </a:lnTo>
                  <a:close/>
                </a:path>
              </a:pathLst>
            </a:custGeom>
            <a:solidFill>
              <a:srgbClr val="58C3C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5650;p42">
              <a:extLst>
                <a:ext uri="{FF2B5EF4-FFF2-40B4-BE49-F238E27FC236}">
                  <a16:creationId xmlns:a16="http://schemas.microsoft.com/office/drawing/2014/main" id="{D8477E65-6132-7831-4830-AC1E718AD399}"/>
                </a:ext>
              </a:extLst>
            </p:cNvPr>
            <p:cNvSpPr/>
            <p:nvPr/>
          </p:nvSpPr>
          <p:spPr>
            <a:xfrm>
              <a:off x="3405954" y="3454633"/>
              <a:ext cx="423740" cy="392679"/>
            </a:xfrm>
            <a:custGeom>
              <a:avLst/>
              <a:gdLst/>
              <a:ahLst/>
              <a:cxnLst/>
              <a:rect l="l" t="t" r="r" b="b"/>
              <a:pathLst>
                <a:path w="14952" h="13856" extrusionOk="0">
                  <a:moveTo>
                    <a:pt x="3356" y="1"/>
                  </a:moveTo>
                  <a:lnTo>
                    <a:pt x="1" y="3904"/>
                  </a:lnTo>
                  <a:lnTo>
                    <a:pt x="11596" y="13856"/>
                  </a:lnTo>
                  <a:lnTo>
                    <a:pt x="14951" y="9953"/>
                  </a:lnTo>
                  <a:lnTo>
                    <a:pt x="3356" y="1"/>
                  </a:ln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5651;p42">
              <a:extLst>
                <a:ext uri="{FF2B5EF4-FFF2-40B4-BE49-F238E27FC236}">
                  <a16:creationId xmlns:a16="http://schemas.microsoft.com/office/drawing/2014/main" id="{1DAE9C35-F302-ECB0-98C9-772E9EAF9CE0}"/>
                </a:ext>
              </a:extLst>
            </p:cNvPr>
            <p:cNvSpPr/>
            <p:nvPr/>
          </p:nvSpPr>
          <p:spPr>
            <a:xfrm>
              <a:off x="3734585" y="3736673"/>
              <a:ext cx="150740" cy="143627"/>
            </a:xfrm>
            <a:custGeom>
              <a:avLst/>
              <a:gdLst/>
              <a:ahLst/>
              <a:cxnLst/>
              <a:rect l="l" t="t" r="r" b="b"/>
              <a:pathLst>
                <a:path w="5319" h="5068" extrusionOk="0">
                  <a:moveTo>
                    <a:pt x="3355" y="1"/>
                  </a:moveTo>
                  <a:lnTo>
                    <a:pt x="0" y="3904"/>
                  </a:lnTo>
                  <a:lnTo>
                    <a:pt x="5318" y="5068"/>
                  </a:lnTo>
                  <a:lnTo>
                    <a:pt x="3355" y="1"/>
                  </a:lnTo>
                  <a:close/>
                </a:path>
              </a:pathLst>
            </a:custGeom>
            <a:solidFill>
              <a:srgbClr val="F8C2A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5652;p42">
              <a:extLst>
                <a:ext uri="{FF2B5EF4-FFF2-40B4-BE49-F238E27FC236}">
                  <a16:creationId xmlns:a16="http://schemas.microsoft.com/office/drawing/2014/main" id="{1710DA8A-632F-333C-D30A-57D6A2986150}"/>
                </a:ext>
              </a:extLst>
            </p:cNvPr>
            <p:cNvSpPr/>
            <p:nvPr/>
          </p:nvSpPr>
          <p:spPr>
            <a:xfrm>
              <a:off x="3820596" y="3810414"/>
              <a:ext cx="64729" cy="69886"/>
            </a:xfrm>
            <a:custGeom>
              <a:avLst/>
              <a:gdLst/>
              <a:ahLst/>
              <a:cxnLst/>
              <a:rect l="l" t="t" r="r" b="b"/>
              <a:pathLst>
                <a:path w="2284" h="2466" extrusionOk="0">
                  <a:moveTo>
                    <a:pt x="1325" y="1"/>
                  </a:moveTo>
                  <a:cubicBezTo>
                    <a:pt x="731" y="526"/>
                    <a:pt x="366" y="1256"/>
                    <a:pt x="1" y="1964"/>
                  </a:cubicBezTo>
                  <a:lnTo>
                    <a:pt x="2283" y="2466"/>
                  </a:lnTo>
                  <a:lnTo>
                    <a:pt x="1325" y="1"/>
                  </a:lnTo>
                  <a:close/>
                </a:path>
              </a:pathLst>
            </a:custGeom>
            <a:solidFill>
              <a:srgbClr val="0C004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5653;p42">
              <a:extLst>
                <a:ext uri="{FF2B5EF4-FFF2-40B4-BE49-F238E27FC236}">
                  <a16:creationId xmlns:a16="http://schemas.microsoft.com/office/drawing/2014/main" id="{4AF92B90-5452-F080-A8CB-BD87B0BB32C9}"/>
                </a:ext>
              </a:extLst>
            </p:cNvPr>
            <p:cNvSpPr/>
            <p:nvPr/>
          </p:nvSpPr>
          <p:spPr>
            <a:xfrm>
              <a:off x="3359391" y="3422156"/>
              <a:ext cx="192797" cy="187129"/>
            </a:xfrm>
            <a:custGeom>
              <a:avLst/>
              <a:gdLst/>
              <a:ahLst/>
              <a:cxnLst/>
              <a:rect l="l" t="t" r="r" b="b"/>
              <a:pathLst>
                <a:path w="6803" h="6603" extrusionOk="0">
                  <a:moveTo>
                    <a:pt x="3075" y="0"/>
                  </a:moveTo>
                  <a:cubicBezTo>
                    <a:pt x="2616" y="0"/>
                    <a:pt x="2155" y="197"/>
                    <a:pt x="1826" y="576"/>
                  </a:cubicBezTo>
                  <a:lnTo>
                    <a:pt x="594" y="2014"/>
                  </a:lnTo>
                  <a:cubicBezTo>
                    <a:pt x="0" y="2699"/>
                    <a:pt x="92" y="3726"/>
                    <a:pt x="754" y="4297"/>
                  </a:cubicBezTo>
                  <a:lnTo>
                    <a:pt x="3447" y="6602"/>
                  </a:lnTo>
                  <a:lnTo>
                    <a:pt x="6802" y="2699"/>
                  </a:lnTo>
                  <a:lnTo>
                    <a:pt x="4109" y="394"/>
                  </a:lnTo>
                  <a:cubicBezTo>
                    <a:pt x="3813" y="129"/>
                    <a:pt x="3445" y="0"/>
                    <a:pt x="3075" y="0"/>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5654;p42">
              <a:extLst>
                <a:ext uri="{FF2B5EF4-FFF2-40B4-BE49-F238E27FC236}">
                  <a16:creationId xmlns:a16="http://schemas.microsoft.com/office/drawing/2014/main" id="{5E14A6D1-074D-3ECE-04BB-41F545F34FEF}"/>
                </a:ext>
              </a:extLst>
            </p:cNvPr>
            <p:cNvSpPr/>
            <p:nvPr/>
          </p:nvSpPr>
          <p:spPr>
            <a:xfrm>
              <a:off x="3405954" y="3454633"/>
              <a:ext cx="146234" cy="154651"/>
            </a:xfrm>
            <a:custGeom>
              <a:avLst/>
              <a:gdLst/>
              <a:ahLst/>
              <a:cxnLst/>
              <a:rect l="l" t="t" r="r" b="b"/>
              <a:pathLst>
                <a:path w="5160" h="5457" extrusionOk="0">
                  <a:moveTo>
                    <a:pt x="3356" y="1"/>
                  </a:moveTo>
                  <a:lnTo>
                    <a:pt x="1" y="3904"/>
                  </a:lnTo>
                  <a:lnTo>
                    <a:pt x="1804" y="5456"/>
                  </a:lnTo>
                  <a:lnTo>
                    <a:pt x="5159" y="1553"/>
                  </a:lnTo>
                  <a:lnTo>
                    <a:pt x="3356"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5655;p42">
              <a:extLst>
                <a:ext uri="{FF2B5EF4-FFF2-40B4-BE49-F238E27FC236}">
                  <a16:creationId xmlns:a16="http://schemas.microsoft.com/office/drawing/2014/main" id="{39D978EB-8BBE-7519-92DC-88CCDC44E0B3}"/>
                </a:ext>
              </a:extLst>
            </p:cNvPr>
            <p:cNvSpPr/>
            <p:nvPr/>
          </p:nvSpPr>
          <p:spPr>
            <a:xfrm>
              <a:off x="3393683" y="3417423"/>
              <a:ext cx="491642" cy="462877"/>
            </a:xfrm>
            <a:custGeom>
              <a:avLst/>
              <a:gdLst/>
              <a:ahLst/>
              <a:cxnLst/>
              <a:rect l="l" t="t" r="r" b="b"/>
              <a:pathLst>
                <a:path w="17348" h="16333" extrusionOk="0">
                  <a:moveTo>
                    <a:pt x="1813" y="0"/>
                  </a:moveTo>
                  <a:cubicBezTo>
                    <a:pt x="1470" y="0"/>
                    <a:pt x="1131" y="145"/>
                    <a:pt x="890" y="424"/>
                  </a:cubicBezTo>
                  <a:lnTo>
                    <a:pt x="0" y="1451"/>
                  </a:lnTo>
                  <a:lnTo>
                    <a:pt x="17347" y="16333"/>
                  </a:lnTo>
                  <a:lnTo>
                    <a:pt x="17347" y="16333"/>
                  </a:lnTo>
                  <a:lnTo>
                    <a:pt x="15384" y="11266"/>
                  </a:lnTo>
                  <a:lnTo>
                    <a:pt x="2602" y="287"/>
                  </a:lnTo>
                  <a:cubicBezTo>
                    <a:pt x="2368" y="94"/>
                    <a:pt x="2089" y="0"/>
                    <a:pt x="1813" y="0"/>
                  </a:cubicBezTo>
                  <a:close/>
                </a:path>
              </a:pathLst>
            </a:custGeom>
            <a:solidFill>
              <a:srgbClr val="0C0044">
                <a:alpha val="58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5656;p42">
              <a:extLst>
                <a:ext uri="{FF2B5EF4-FFF2-40B4-BE49-F238E27FC236}">
                  <a16:creationId xmlns:a16="http://schemas.microsoft.com/office/drawing/2014/main" id="{6EE44055-1AA9-37B5-2040-CCADE3C904E4}"/>
                </a:ext>
              </a:extLst>
            </p:cNvPr>
            <p:cNvSpPr/>
            <p:nvPr/>
          </p:nvSpPr>
          <p:spPr>
            <a:xfrm>
              <a:off x="4101361" y="2937145"/>
              <a:ext cx="417902" cy="503290"/>
            </a:xfrm>
            <a:custGeom>
              <a:avLst/>
              <a:gdLst/>
              <a:ahLst/>
              <a:cxnLst/>
              <a:rect l="l" t="t" r="r" b="b"/>
              <a:pathLst>
                <a:path w="14746" h="17759" extrusionOk="0">
                  <a:moveTo>
                    <a:pt x="5181" y="1"/>
                  </a:moveTo>
                  <a:cubicBezTo>
                    <a:pt x="2328" y="1"/>
                    <a:pt x="0" y="2329"/>
                    <a:pt x="0" y="5182"/>
                  </a:cubicBezTo>
                  <a:cubicBezTo>
                    <a:pt x="0" y="6574"/>
                    <a:pt x="548" y="7830"/>
                    <a:pt x="1438" y="8766"/>
                  </a:cubicBezTo>
                  <a:cubicBezTo>
                    <a:pt x="776" y="9450"/>
                    <a:pt x="365" y="10386"/>
                    <a:pt x="365" y="11413"/>
                  </a:cubicBezTo>
                  <a:cubicBezTo>
                    <a:pt x="365" y="13536"/>
                    <a:pt x="2100" y="15248"/>
                    <a:pt x="4223" y="15248"/>
                  </a:cubicBezTo>
                  <a:cubicBezTo>
                    <a:pt x="4702" y="15248"/>
                    <a:pt x="5159" y="15157"/>
                    <a:pt x="5592" y="14997"/>
                  </a:cubicBezTo>
                  <a:cubicBezTo>
                    <a:pt x="6049" y="16595"/>
                    <a:pt x="7532" y="17759"/>
                    <a:pt x="9267" y="17759"/>
                  </a:cubicBezTo>
                  <a:cubicBezTo>
                    <a:pt x="11390" y="17759"/>
                    <a:pt x="13125" y="16047"/>
                    <a:pt x="13125" y="13901"/>
                  </a:cubicBezTo>
                  <a:cubicBezTo>
                    <a:pt x="13125" y="13605"/>
                    <a:pt x="13079" y="13285"/>
                    <a:pt x="13010" y="13011"/>
                  </a:cubicBezTo>
                  <a:cubicBezTo>
                    <a:pt x="14083" y="12007"/>
                    <a:pt x="14745" y="10592"/>
                    <a:pt x="14745" y="9017"/>
                  </a:cubicBezTo>
                  <a:cubicBezTo>
                    <a:pt x="14745" y="6278"/>
                    <a:pt x="12737" y="4041"/>
                    <a:pt x="10134" y="3630"/>
                  </a:cubicBezTo>
                  <a:cubicBezTo>
                    <a:pt x="9473" y="1530"/>
                    <a:pt x="7510" y="1"/>
                    <a:pt x="5181"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5657;p42">
              <a:extLst>
                <a:ext uri="{FF2B5EF4-FFF2-40B4-BE49-F238E27FC236}">
                  <a16:creationId xmlns:a16="http://schemas.microsoft.com/office/drawing/2014/main" id="{34771350-B8E1-EF0D-C7EC-33FAB37A37BD}"/>
                </a:ext>
              </a:extLst>
            </p:cNvPr>
            <p:cNvSpPr/>
            <p:nvPr/>
          </p:nvSpPr>
          <p:spPr>
            <a:xfrm>
              <a:off x="4156992" y="2937145"/>
              <a:ext cx="362270" cy="366805"/>
            </a:xfrm>
            <a:custGeom>
              <a:avLst/>
              <a:gdLst/>
              <a:ahLst/>
              <a:cxnLst/>
              <a:rect l="l" t="t" r="r" b="b"/>
              <a:pathLst>
                <a:path w="12783" h="12943" extrusionOk="0">
                  <a:moveTo>
                    <a:pt x="3218" y="1"/>
                  </a:moveTo>
                  <a:cubicBezTo>
                    <a:pt x="2283" y="1"/>
                    <a:pt x="1392" y="252"/>
                    <a:pt x="639" y="686"/>
                  </a:cubicBezTo>
                  <a:cubicBezTo>
                    <a:pt x="23" y="2238"/>
                    <a:pt x="0" y="4064"/>
                    <a:pt x="205" y="5616"/>
                  </a:cubicBezTo>
                  <a:cubicBezTo>
                    <a:pt x="808" y="7387"/>
                    <a:pt x="2318" y="9159"/>
                    <a:pt x="4201" y="9159"/>
                  </a:cubicBezTo>
                  <a:cubicBezTo>
                    <a:pt x="4745" y="9159"/>
                    <a:pt x="5319" y="9012"/>
                    <a:pt x="5912" y="8674"/>
                  </a:cubicBezTo>
                  <a:cubicBezTo>
                    <a:pt x="7213" y="10797"/>
                    <a:pt x="9084" y="11984"/>
                    <a:pt x="11116" y="12943"/>
                  </a:cubicBezTo>
                  <a:cubicBezTo>
                    <a:pt x="12143" y="11938"/>
                    <a:pt x="12782" y="10569"/>
                    <a:pt x="12782" y="9017"/>
                  </a:cubicBezTo>
                  <a:cubicBezTo>
                    <a:pt x="12782" y="6278"/>
                    <a:pt x="10774" y="4041"/>
                    <a:pt x="8171" y="3630"/>
                  </a:cubicBezTo>
                  <a:cubicBezTo>
                    <a:pt x="7510" y="1530"/>
                    <a:pt x="5547" y="1"/>
                    <a:pt x="3218" y="1"/>
                  </a:cubicBezTo>
                  <a:close/>
                </a:path>
              </a:pathLst>
            </a:custGeom>
            <a:solidFill>
              <a:srgbClr val="0C0044">
                <a:alpha val="4375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5658;p42">
              <a:extLst>
                <a:ext uri="{FF2B5EF4-FFF2-40B4-BE49-F238E27FC236}">
                  <a16:creationId xmlns:a16="http://schemas.microsoft.com/office/drawing/2014/main" id="{629824BE-0B3B-EC7A-F42E-F21B828674A6}"/>
                </a:ext>
              </a:extLst>
            </p:cNvPr>
            <p:cNvSpPr/>
            <p:nvPr/>
          </p:nvSpPr>
          <p:spPr>
            <a:xfrm>
              <a:off x="4770865" y="2828489"/>
              <a:ext cx="417902" cy="527861"/>
            </a:xfrm>
            <a:custGeom>
              <a:avLst/>
              <a:gdLst/>
              <a:ahLst/>
              <a:cxnLst/>
              <a:rect l="l" t="t" r="r" b="b"/>
              <a:pathLst>
                <a:path w="14746" h="18626" extrusionOk="0">
                  <a:moveTo>
                    <a:pt x="9564" y="0"/>
                  </a:moveTo>
                  <a:cubicBezTo>
                    <a:pt x="7236" y="0"/>
                    <a:pt x="5273" y="1598"/>
                    <a:pt x="4611" y="3789"/>
                  </a:cubicBezTo>
                  <a:cubicBezTo>
                    <a:pt x="2009" y="4223"/>
                    <a:pt x="0" y="6597"/>
                    <a:pt x="0" y="9450"/>
                  </a:cubicBezTo>
                  <a:cubicBezTo>
                    <a:pt x="0" y="11093"/>
                    <a:pt x="685" y="12577"/>
                    <a:pt x="1735" y="13627"/>
                  </a:cubicBezTo>
                  <a:cubicBezTo>
                    <a:pt x="1666" y="13946"/>
                    <a:pt x="1621" y="14266"/>
                    <a:pt x="1621" y="14585"/>
                  </a:cubicBezTo>
                  <a:cubicBezTo>
                    <a:pt x="1621" y="16822"/>
                    <a:pt x="3356" y="18626"/>
                    <a:pt x="5478" y="18626"/>
                  </a:cubicBezTo>
                  <a:cubicBezTo>
                    <a:pt x="7213" y="18626"/>
                    <a:pt x="8697" y="17393"/>
                    <a:pt x="9153" y="15727"/>
                  </a:cubicBezTo>
                  <a:cubicBezTo>
                    <a:pt x="9587" y="15909"/>
                    <a:pt x="10043" y="16001"/>
                    <a:pt x="10523" y="16001"/>
                  </a:cubicBezTo>
                  <a:cubicBezTo>
                    <a:pt x="12645" y="16001"/>
                    <a:pt x="14380" y="14197"/>
                    <a:pt x="14380" y="11961"/>
                  </a:cubicBezTo>
                  <a:cubicBezTo>
                    <a:pt x="14380" y="10888"/>
                    <a:pt x="13969" y="9906"/>
                    <a:pt x="13307" y="9176"/>
                  </a:cubicBezTo>
                  <a:cubicBezTo>
                    <a:pt x="14198" y="8194"/>
                    <a:pt x="14745" y="6893"/>
                    <a:pt x="14745" y="5433"/>
                  </a:cubicBezTo>
                  <a:cubicBezTo>
                    <a:pt x="14745" y="2420"/>
                    <a:pt x="12417" y="0"/>
                    <a:pt x="9564"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5659;p42">
              <a:extLst>
                <a:ext uri="{FF2B5EF4-FFF2-40B4-BE49-F238E27FC236}">
                  <a16:creationId xmlns:a16="http://schemas.microsoft.com/office/drawing/2014/main" id="{A34E491E-58AA-43DE-036E-F91E35ABE130}"/>
                </a:ext>
              </a:extLst>
            </p:cNvPr>
            <p:cNvSpPr/>
            <p:nvPr/>
          </p:nvSpPr>
          <p:spPr>
            <a:xfrm>
              <a:off x="4770865" y="2828489"/>
              <a:ext cx="359691" cy="461885"/>
            </a:xfrm>
            <a:custGeom>
              <a:avLst/>
              <a:gdLst/>
              <a:ahLst/>
              <a:cxnLst/>
              <a:rect l="l" t="t" r="r" b="b"/>
              <a:pathLst>
                <a:path w="12692" h="16298" extrusionOk="0">
                  <a:moveTo>
                    <a:pt x="9564" y="0"/>
                  </a:moveTo>
                  <a:cubicBezTo>
                    <a:pt x="7236" y="0"/>
                    <a:pt x="5273" y="1598"/>
                    <a:pt x="4611" y="3789"/>
                  </a:cubicBezTo>
                  <a:cubicBezTo>
                    <a:pt x="2009" y="4223"/>
                    <a:pt x="0" y="6597"/>
                    <a:pt x="0" y="9450"/>
                  </a:cubicBezTo>
                  <a:cubicBezTo>
                    <a:pt x="0" y="11093"/>
                    <a:pt x="685" y="12577"/>
                    <a:pt x="1735" y="13627"/>
                  </a:cubicBezTo>
                  <a:cubicBezTo>
                    <a:pt x="1666" y="13946"/>
                    <a:pt x="1621" y="14266"/>
                    <a:pt x="1621" y="14585"/>
                  </a:cubicBezTo>
                  <a:cubicBezTo>
                    <a:pt x="1621" y="15202"/>
                    <a:pt x="1758" y="15772"/>
                    <a:pt x="1986" y="16297"/>
                  </a:cubicBezTo>
                  <a:cubicBezTo>
                    <a:pt x="6254" y="15407"/>
                    <a:pt x="9541" y="11253"/>
                    <a:pt x="9541" y="6460"/>
                  </a:cubicBezTo>
                  <a:cubicBezTo>
                    <a:pt x="9541" y="5592"/>
                    <a:pt x="11276" y="6460"/>
                    <a:pt x="12417" y="3743"/>
                  </a:cubicBezTo>
                  <a:cubicBezTo>
                    <a:pt x="12645" y="2808"/>
                    <a:pt x="12691" y="1895"/>
                    <a:pt x="12600" y="1027"/>
                  </a:cubicBezTo>
                  <a:cubicBezTo>
                    <a:pt x="11755" y="388"/>
                    <a:pt x="10705" y="0"/>
                    <a:pt x="9564" y="0"/>
                  </a:cubicBezTo>
                  <a:close/>
                </a:path>
              </a:pathLst>
            </a:custGeom>
            <a:solidFill>
              <a:srgbClr val="0C0044">
                <a:alpha val="4375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5660;p42">
              <a:extLst>
                <a:ext uri="{FF2B5EF4-FFF2-40B4-BE49-F238E27FC236}">
                  <a16:creationId xmlns:a16="http://schemas.microsoft.com/office/drawing/2014/main" id="{A44F7DDA-F9B6-0F27-37F1-B27F25ED9DB9}"/>
                </a:ext>
              </a:extLst>
            </p:cNvPr>
            <p:cNvSpPr/>
            <p:nvPr/>
          </p:nvSpPr>
          <p:spPr>
            <a:xfrm>
              <a:off x="5010196" y="2726154"/>
              <a:ext cx="126170" cy="141530"/>
            </a:xfrm>
            <a:custGeom>
              <a:avLst/>
              <a:gdLst/>
              <a:ahLst/>
              <a:cxnLst/>
              <a:rect l="l" t="t" r="r" b="b"/>
              <a:pathLst>
                <a:path w="4452" h="4994" extrusionOk="0">
                  <a:moveTo>
                    <a:pt x="956" y="0"/>
                  </a:moveTo>
                  <a:cubicBezTo>
                    <a:pt x="720" y="0"/>
                    <a:pt x="480" y="142"/>
                    <a:pt x="343" y="347"/>
                  </a:cubicBezTo>
                  <a:cubicBezTo>
                    <a:pt x="138" y="598"/>
                    <a:pt x="92" y="941"/>
                    <a:pt x="69" y="1283"/>
                  </a:cubicBezTo>
                  <a:cubicBezTo>
                    <a:pt x="1" y="2150"/>
                    <a:pt x="69" y="3040"/>
                    <a:pt x="297" y="3885"/>
                  </a:cubicBezTo>
                  <a:cubicBezTo>
                    <a:pt x="424" y="4391"/>
                    <a:pt x="686" y="4994"/>
                    <a:pt x="1211" y="4994"/>
                  </a:cubicBezTo>
                  <a:cubicBezTo>
                    <a:pt x="1254" y="4994"/>
                    <a:pt x="1300" y="4989"/>
                    <a:pt x="1347" y="4981"/>
                  </a:cubicBezTo>
                  <a:cubicBezTo>
                    <a:pt x="1918" y="4867"/>
                    <a:pt x="2762" y="3976"/>
                    <a:pt x="3196" y="3588"/>
                  </a:cubicBezTo>
                  <a:cubicBezTo>
                    <a:pt x="3790" y="2995"/>
                    <a:pt x="4269" y="2264"/>
                    <a:pt x="4406" y="1443"/>
                  </a:cubicBezTo>
                  <a:cubicBezTo>
                    <a:pt x="4429" y="1283"/>
                    <a:pt x="4452" y="1100"/>
                    <a:pt x="4360" y="963"/>
                  </a:cubicBezTo>
                  <a:cubicBezTo>
                    <a:pt x="4261" y="844"/>
                    <a:pt x="4109" y="776"/>
                    <a:pt x="3950" y="776"/>
                  </a:cubicBezTo>
                  <a:cubicBezTo>
                    <a:pt x="3927" y="776"/>
                    <a:pt x="3904" y="778"/>
                    <a:pt x="3881" y="781"/>
                  </a:cubicBezTo>
                  <a:cubicBezTo>
                    <a:pt x="3698" y="804"/>
                    <a:pt x="3539" y="895"/>
                    <a:pt x="3402" y="986"/>
                  </a:cubicBezTo>
                  <a:cubicBezTo>
                    <a:pt x="2352" y="1648"/>
                    <a:pt x="1576" y="2630"/>
                    <a:pt x="914" y="3657"/>
                  </a:cubicBezTo>
                  <a:cubicBezTo>
                    <a:pt x="1370" y="2858"/>
                    <a:pt x="1621" y="1945"/>
                    <a:pt x="1621" y="1032"/>
                  </a:cubicBezTo>
                  <a:cubicBezTo>
                    <a:pt x="1621" y="644"/>
                    <a:pt x="1530" y="210"/>
                    <a:pt x="1188" y="50"/>
                  </a:cubicBezTo>
                  <a:cubicBezTo>
                    <a:pt x="1113" y="16"/>
                    <a:pt x="1035" y="0"/>
                    <a:pt x="956" y="0"/>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5661;p42">
              <a:extLst>
                <a:ext uri="{FF2B5EF4-FFF2-40B4-BE49-F238E27FC236}">
                  <a16:creationId xmlns:a16="http://schemas.microsoft.com/office/drawing/2014/main" id="{BDCA6F61-F0FC-C688-2D09-A959C9659D44}"/>
                </a:ext>
              </a:extLst>
            </p:cNvPr>
            <p:cNvSpPr/>
            <p:nvPr/>
          </p:nvSpPr>
          <p:spPr>
            <a:xfrm>
              <a:off x="4909929" y="2781898"/>
              <a:ext cx="168226" cy="168878"/>
            </a:xfrm>
            <a:custGeom>
              <a:avLst/>
              <a:gdLst/>
              <a:ahLst/>
              <a:cxnLst/>
              <a:rect l="l" t="t" r="r" b="b"/>
              <a:pathLst>
                <a:path w="5936" h="5959" extrusionOk="0">
                  <a:moveTo>
                    <a:pt x="2968" y="1"/>
                  </a:moveTo>
                  <a:cubicBezTo>
                    <a:pt x="1325" y="1"/>
                    <a:pt x="1" y="1325"/>
                    <a:pt x="1" y="2968"/>
                  </a:cubicBezTo>
                  <a:cubicBezTo>
                    <a:pt x="1" y="4611"/>
                    <a:pt x="1325" y="5958"/>
                    <a:pt x="2968" y="5958"/>
                  </a:cubicBezTo>
                  <a:cubicBezTo>
                    <a:pt x="4611" y="5958"/>
                    <a:pt x="5935" y="4611"/>
                    <a:pt x="5935" y="2968"/>
                  </a:cubicBezTo>
                  <a:cubicBezTo>
                    <a:pt x="5935" y="1325"/>
                    <a:pt x="4611" y="1"/>
                    <a:pt x="2968" y="1"/>
                  </a:cubicBezTo>
                  <a:close/>
                </a:path>
              </a:pathLst>
            </a:custGeom>
            <a:solidFill>
              <a:srgbClr val="F5D4B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5662;p42">
              <a:extLst>
                <a:ext uri="{FF2B5EF4-FFF2-40B4-BE49-F238E27FC236}">
                  <a16:creationId xmlns:a16="http://schemas.microsoft.com/office/drawing/2014/main" id="{39885080-F627-804A-C068-1827A9CCE7F5}"/>
                </a:ext>
              </a:extLst>
            </p:cNvPr>
            <p:cNvSpPr/>
            <p:nvPr/>
          </p:nvSpPr>
          <p:spPr>
            <a:xfrm>
              <a:off x="4999852" y="2816785"/>
              <a:ext cx="54044" cy="72522"/>
            </a:xfrm>
            <a:custGeom>
              <a:avLst/>
              <a:gdLst/>
              <a:ahLst/>
              <a:cxnLst/>
              <a:rect l="l" t="t" r="r" b="b"/>
              <a:pathLst>
                <a:path w="1907" h="2559" extrusionOk="0">
                  <a:moveTo>
                    <a:pt x="292" y="0"/>
                  </a:moveTo>
                  <a:cubicBezTo>
                    <a:pt x="117" y="0"/>
                    <a:pt x="0" y="25"/>
                    <a:pt x="0" y="25"/>
                  </a:cubicBezTo>
                  <a:cubicBezTo>
                    <a:pt x="229" y="48"/>
                    <a:pt x="411" y="116"/>
                    <a:pt x="594" y="231"/>
                  </a:cubicBezTo>
                  <a:cubicBezTo>
                    <a:pt x="868" y="436"/>
                    <a:pt x="1895" y="1258"/>
                    <a:pt x="639" y="2559"/>
                  </a:cubicBezTo>
                  <a:cubicBezTo>
                    <a:pt x="639" y="2559"/>
                    <a:pt x="1438" y="2034"/>
                    <a:pt x="1575" y="1440"/>
                  </a:cubicBezTo>
                  <a:cubicBezTo>
                    <a:pt x="1758" y="1828"/>
                    <a:pt x="1872" y="2125"/>
                    <a:pt x="1872" y="2125"/>
                  </a:cubicBezTo>
                  <a:cubicBezTo>
                    <a:pt x="1906" y="233"/>
                    <a:pt x="827" y="0"/>
                    <a:pt x="292" y="0"/>
                  </a:cubicBezTo>
                  <a:close/>
                </a:path>
              </a:pathLst>
            </a:custGeom>
            <a:solidFill>
              <a:srgbClr val="E98742">
                <a:alpha val="388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5663;p42">
              <a:extLst>
                <a:ext uri="{FF2B5EF4-FFF2-40B4-BE49-F238E27FC236}">
                  <a16:creationId xmlns:a16="http://schemas.microsoft.com/office/drawing/2014/main" id="{3B1B73D7-1640-8B92-D2AC-52730B2F27DE}"/>
                </a:ext>
              </a:extLst>
            </p:cNvPr>
            <p:cNvSpPr/>
            <p:nvPr/>
          </p:nvSpPr>
          <p:spPr>
            <a:xfrm>
              <a:off x="4195790" y="2978550"/>
              <a:ext cx="168226" cy="168850"/>
            </a:xfrm>
            <a:custGeom>
              <a:avLst/>
              <a:gdLst/>
              <a:ahLst/>
              <a:cxnLst/>
              <a:rect l="l" t="t" r="r" b="b"/>
              <a:pathLst>
                <a:path w="5936" h="5958" extrusionOk="0">
                  <a:moveTo>
                    <a:pt x="2968" y="1"/>
                  </a:moveTo>
                  <a:cubicBezTo>
                    <a:pt x="1324" y="1"/>
                    <a:pt x="1" y="1347"/>
                    <a:pt x="1" y="2968"/>
                  </a:cubicBezTo>
                  <a:cubicBezTo>
                    <a:pt x="1" y="4611"/>
                    <a:pt x="1324" y="5958"/>
                    <a:pt x="2968" y="5958"/>
                  </a:cubicBezTo>
                  <a:cubicBezTo>
                    <a:pt x="4611" y="5958"/>
                    <a:pt x="5935" y="4611"/>
                    <a:pt x="5935" y="2968"/>
                  </a:cubicBezTo>
                  <a:cubicBezTo>
                    <a:pt x="5935" y="1347"/>
                    <a:pt x="4611" y="1"/>
                    <a:pt x="2968" y="1"/>
                  </a:cubicBezTo>
                  <a:close/>
                </a:path>
              </a:pathLst>
            </a:custGeom>
            <a:solidFill>
              <a:srgbClr val="F5D4B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5664;p42">
              <a:extLst>
                <a:ext uri="{FF2B5EF4-FFF2-40B4-BE49-F238E27FC236}">
                  <a16:creationId xmlns:a16="http://schemas.microsoft.com/office/drawing/2014/main" id="{3C8E8EB0-6C64-03C0-6ABD-EEE7733A0218}"/>
                </a:ext>
              </a:extLst>
            </p:cNvPr>
            <p:cNvSpPr/>
            <p:nvPr/>
          </p:nvSpPr>
          <p:spPr>
            <a:xfrm>
              <a:off x="4300591" y="3307804"/>
              <a:ext cx="350622" cy="359266"/>
            </a:xfrm>
            <a:custGeom>
              <a:avLst/>
              <a:gdLst/>
              <a:ahLst/>
              <a:cxnLst/>
              <a:rect l="l" t="t" r="r" b="b"/>
              <a:pathLst>
                <a:path w="12372" h="12677" extrusionOk="0">
                  <a:moveTo>
                    <a:pt x="4634" y="1"/>
                  </a:moveTo>
                  <a:cubicBezTo>
                    <a:pt x="4634" y="1"/>
                    <a:pt x="0" y="8606"/>
                    <a:pt x="2671" y="12258"/>
                  </a:cubicBezTo>
                  <a:cubicBezTo>
                    <a:pt x="2671" y="12258"/>
                    <a:pt x="3208" y="12677"/>
                    <a:pt x="4120" y="12677"/>
                  </a:cubicBezTo>
                  <a:cubicBezTo>
                    <a:pt x="5292" y="12677"/>
                    <a:pt x="7086" y="11983"/>
                    <a:pt x="9153" y="8811"/>
                  </a:cubicBezTo>
                  <a:cubicBezTo>
                    <a:pt x="9153" y="8811"/>
                    <a:pt x="11732" y="4315"/>
                    <a:pt x="12372" y="2511"/>
                  </a:cubicBezTo>
                  <a:lnTo>
                    <a:pt x="4634" y="1"/>
                  </a:ln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5665;p42">
              <a:extLst>
                <a:ext uri="{FF2B5EF4-FFF2-40B4-BE49-F238E27FC236}">
                  <a16:creationId xmlns:a16="http://schemas.microsoft.com/office/drawing/2014/main" id="{2AD9FDC5-B96E-4886-7058-6EB9A2C81F28}"/>
                </a:ext>
              </a:extLst>
            </p:cNvPr>
            <p:cNvSpPr/>
            <p:nvPr/>
          </p:nvSpPr>
          <p:spPr>
            <a:xfrm>
              <a:off x="4652489" y="3285812"/>
              <a:ext cx="358388" cy="363064"/>
            </a:xfrm>
            <a:custGeom>
              <a:avLst/>
              <a:gdLst/>
              <a:ahLst/>
              <a:cxnLst/>
              <a:rect l="l" t="t" r="r" b="b"/>
              <a:pathLst>
                <a:path w="12646" h="12811" extrusionOk="0">
                  <a:moveTo>
                    <a:pt x="7738" y="1"/>
                  </a:moveTo>
                  <a:lnTo>
                    <a:pt x="0" y="2534"/>
                  </a:lnTo>
                  <a:cubicBezTo>
                    <a:pt x="639" y="4337"/>
                    <a:pt x="3219" y="8834"/>
                    <a:pt x="3219" y="8834"/>
                  </a:cubicBezTo>
                  <a:cubicBezTo>
                    <a:pt x="5364" y="12126"/>
                    <a:pt x="7316" y="12811"/>
                    <a:pt x="8568" y="12811"/>
                  </a:cubicBezTo>
                  <a:cubicBezTo>
                    <a:pt x="9460" y="12811"/>
                    <a:pt x="9998" y="12463"/>
                    <a:pt x="9998" y="12463"/>
                  </a:cubicBezTo>
                  <a:cubicBezTo>
                    <a:pt x="12645" y="8811"/>
                    <a:pt x="7738" y="1"/>
                    <a:pt x="7738" y="1"/>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5666;p42">
              <a:extLst>
                <a:ext uri="{FF2B5EF4-FFF2-40B4-BE49-F238E27FC236}">
                  <a16:creationId xmlns:a16="http://schemas.microsoft.com/office/drawing/2014/main" id="{5BC9F346-0A99-4EC8-D1C6-9E04D5917875}"/>
                </a:ext>
              </a:extLst>
            </p:cNvPr>
            <p:cNvSpPr/>
            <p:nvPr/>
          </p:nvSpPr>
          <p:spPr>
            <a:xfrm>
              <a:off x="4383372" y="3264472"/>
              <a:ext cx="561529" cy="429549"/>
            </a:xfrm>
            <a:custGeom>
              <a:avLst/>
              <a:gdLst/>
              <a:ahLst/>
              <a:cxnLst/>
              <a:rect l="l" t="t" r="r" b="b"/>
              <a:pathLst>
                <a:path w="19814" h="15157" extrusionOk="0">
                  <a:moveTo>
                    <a:pt x="14860" y="0"/>
                  </a:moveTo>
                  <a:lnTo>
                    <a:pt x="3995" y="411"/>
                  </a:lnTo>
                  <a:lnTo>
                    <a:pt x="1" y="15156"/>
                  </a:lnTo>
                  <a:cubicBezTo>
                    <a:pt x="1" y="15156"/>
                    <a:pt x="9884" y="14038"/>
                    <a:pt x="19813" y="13855"/>
                  </a:cubicBezTo>
                  <a:lnTo>
                    <a:pt x="14860" y="0"/>
                  </a:lnTo>
                  <a:close/>
                </a:path>
              </a:pathLst>
            </a:custGeom>
            <a:solidFill>
              <a:srgbClr val="FFB51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5667;p42">
              <a:extLst>
                <a:ext uri="{FF2B5EF4-FFF2-40B4-BE49-F238E27FC236}">
                  <a16:creationId xmlns:a16="http://schemas.microsoft.com/office/drawing/2014/main" id="{5D969109-7EE6-C44F-E384-7A611258D547}"/>
                </a:ext>
              </a:extLst>
            </p:cNvPr>
            <p:cNvSpPr/>
            <p:nvPr/>
          </p:nvSpPr>
          <p:spPr>
            <a:xfrm>
              <a:off x="4418315" y="3234715"/>
              <a:ext cx="465116" cy="148813"/>
            </a:xfrm>
            <a:custGeom>
              <a:avLst/>
              <a:gdLst/>
              <a:ahLst/>
              <a:cxnLst/>
              <a:rect l="l" t="t" r="r" b="b"/>
              <a:pathLst>
                <a:path w="16412" h="5251" extrusionOk="0">
                  <a:moveTo>
                    <a:pt x="15362" y="0"/>
                  </a:moveTo>
                  <a:lnTo>
                    <a:pt x="1096" y="617"/>
                  </a:lnTo>
                  <a:lnTo>
                    <a:pt x="685" y="1050"/>
                  </a:lnTo>
                  <a:cubicBezTo>
                    <a:pt x="0" y="1781"/>
                    <a:pt x="343" y="2968"/>
                    <a:pt x="1301" y="3242"/>
                  </a:cubicBezTo>
                  <a:lnTo>
                    <a:pt x="8628" y="5250"/>
                  </a:lnTo>
                  <a:lnTo>
                    <a:pt x="15225" y="2648"/>
                  </a:lnTo>
                  <a:cubicBezTo>
                    <a:pt x="16321" y="2146"/>
                    <a:pt x="16412" y="617"/>
                    <a:pt x="15362"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5668;p42">
              <a:extLst>
                <a:ext uri="{FF2B5EF4-FFF2-40B4-BE49-F238E27FC236}">
                  <a16:creationId xmlns:a16="http://schemas.microsoft.com/office/drawing/2014/main" id="{077EB660-755D-3CB5-9656-BC5391A4D407}"/>
                </a:ext>
              </a:extLst>
            </p:cNvPr>
            <p:cNvSpPr/>
            <p:nvPr/>
          </p:nvSpPr>
          <p:spPr>
            <a:xfrm>
              <a:off x="4818079" y="2604008"/>
              <a:ext cx="222554" cy="309246"/>
            </a:xfrm>
            <a:custGeom>
              <a:avLst/>
              <a:gdLst/>
              <a:ahLst/>
              <a:cxnLst/>
              <a:rect l="l" t="t" r="r" b="b"/>
              <a:pathLst>
                <a:path w="7853" h="10912" extrusionOk="0">
                  <a:moveTo>
                    <a:pt x="5707" y="1"/>
                  </a:moveTo>
                  <a:lnTo>
                    <a:pt x="0" y="1804"/>
                  </a:lnTo>
                  <a:lnTo>
                    <a:pt x="6597" y="10911"/>
                  </a:lnTo>
                  <a:cubicBezTo>
                    <a:pt x="7852" y="2101"/>
                    <a:pt x="5707" y="1"/>
                    <a:pt x="5707"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5669;p42">
              <a:extLst>
                <a:ext uri="{FF2B5EF4-FFF2-40B4-BE49-F238E27FC236}">
                  <a16:creationId xmlns:a16="http://schemas.microsoft.com/office/drawing/2014/main" id="{96530220-A15D-BCF8-1132-ED5272C3144A}"/>
                </a:ext>
              </a:extLst>
            </p:cNvPr>
            <p:cNvSpPr/>
            <p:nvPr/>
          </p:nvSpPr>
          <p:spPr>
            <a:xfrm>
              <a:off x="4271486" y="2569745"/>
              <a:ext cx="734204" cy="734856"/>
            </a:xfrm>
            <a:custGeom>
              <a:avLst/>
              <a:gdLst/>
              <a:ahLst/>
              <a:cxnLst/>
              <a:rect l="l" t="t" r="r" b="b"/>
              <a:pathLst>
                <a:path w="25907" h="25930" extrusionOk="0">
                  <a:moveTo>
                    <a:pt x="12942" y="0"/>
                  </a:moveTo>
                  <a:cubicBezTo>
                    <a:pt x="5798" y="0"/>
                    <a:pt x="0" y="5798"/>
                    <a:pt x="0" y="12965"/>
                  </a:cubicBezTo>
                  <a:cubicBezTo>
                    <a:pt x="0" y="13855"/>
                    <a:pt x="91" y="14745"/>
                    <a:pt x="251" y="15590"/>
                  </a:cubicBezTo>
                  <a:cubicBezTo>
                    <a:pt x="1461" y="21479"/>
                    <a:pt x="6688" y="25930"/>
                    <a:pt x="12942" y="25930"/>
                  </a:cubicBezTo>
                  <a:cubicBezTo>
                    <a:pt x="20109" y="25930"/>
                    <a:pt x="25907" y="20109"/>
                    <a:pt x="25907" y="12965"/>
                  </a:cubicBezTo>
                  <a:cubicBezTo>
                    <a:pt x="25907" y="10020"/>
                    <a:pt x="24925" y="7327"/>
                    <a:pt x="23282" y="5136"/>
                  </a:cubicBezTo>
                  <a:cubicBezTo>
                    <a:pt x="20908" y="2031"/>
                    <a:pt x="17165" y="0"/>
                    <a:pt x="12942" y="0"/>
                  </a:cubicBezTo>
                  <a:close/>
                </a:path>
              </a:pathLst>
            </a:custGeom>
            <a:solidFill>
              <a:srgbClr val="F5D4B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5670;p42">
              <a:extLst>
                <a:ext uri="{FF2B5EF4-FFF2-40B4-BE49-F238E27FC236}">
                  <a16:creationId xmlns:a16="http://schemas.microsoft.com/office/drawing/2014/main" id="{67923D96-147B-1EA0-FCF9-8B818BF97F2D}"/>
                </a:ext>
              </a:extLst>
            </p:cNvPr>
            <p:cNvSpPr/>
            <p:nvPr/>
          </p:nvSpPr>
          <p:spPr>
            <a:xfrm>
              <a:off x="4197745" y="3012841"/>
              <a:ext cx="87996" cy="78955"/>
            </a:xfrm>
            <a:custGeom>
              <a:avLst/>
              <a:gdLst/>
              <a:ahLst/>
              <a:cxnLst/>
              <a:rect l="l" t="t" r="r" b="b"/>
              <a:pathLst>
                <a:path w="3105" h="2786" extrusionOk="0">
                  <a:moveTo>
                    <a:pt x="2168" y="0"/>
                  </a:moveTo>
                  <a:lnTo>
                    <a:pt x="2168" y="0"/>
                  </a:lnTo>
                  <a:cubicBezTo>
                    <a:pt x="2168" y="0"/>
                    <a:pt x="0" y="685"/>
                    <a:pt x="1643" y="2785"/>
                  </a:cubicBezTo>
                  <a:cubicBezTo>
                    <a:pt x="1643" y="2785"/>
                    <a:pt x="1552" y="2465"/>
                    <a:pt x="1506" y="2032"/>
                  </a:cubicBezTo>
                  <a:lnTo>
                    <a:pt x="1506" y="2032"/>
                  </a:lnTo>
                  <a:cubicBezTo>
                    <a:pt x="2009" y="2488"/>
                    <a:pt x="3104" y="2488"/>
                    <a:pt x="3104" y="2488"/>
                  </a:cubicBezTo>
                  <a:cubicBezTo>
                    <a:pt x="1050" y="2055"/>
                    <a:pt x="1552" y="799"/>
                    <a:pt x="1712" y="502"/>
                  </a:cubicBezTo>
                  <a:cubicBezTo>
                    <a:pt x="1826" y="297"/>
                    <a:pt x="1963" y="137"/>
                    <a:pt x="2168" y="0"/>
                  </a:cubicBezTo>
                  <a:close/>
                </a:path>
              </a:pathLst>
            </a:custGeom>
            <a:solidFill>
              <a:srgbClr val="E98742">
                <a:alpha val="388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5671;p42">
              <a:extLst>
                <a:ext uri="{FF2B5EF4-FFF2-40B4-BE49-F238E27FC236}">
                  <a16:creationId xmlns:a16="http://schemas.microsoft.com/office/drawing/2014/main" id="{75B110D0-6AD6-C8EB-FA2E-C333B9234BDC}"/>
                </a:ext>
              </a:extLst>
            </p:cNvPr>
            <p:cNvSpPr/>
            <p:nvPr/>
          </p:nvSpPr>
          <p:spPr>
            <a:xfrm>
              <a:off x="4412506" y="2858246"/>
              <a:ext cx="69886" cy="62773"/>
            </a:xfrm>
            <a:custGeom>
              <a:avLst/>
              <a:gdLst/>
              <a:ahLst/>
              <a:cxnLst/>
              <a:rect l="l" t="t" r="r" b="b"/>
              <a:pathLst>
                <a:path w="2466" h="2215" extrusionOk="0">
                  <a:moveTo>
                    <a:pt x="2465" y="0"/>
                  </a:moveTo>
                  <a:lnTo>
                    <a:pt x="2465" y="0"/>
                  </a:lnTo>
                  <a:cubicBezTo>
                    <a:pt x="2260" y="91"/>
                    <a:pt x="1803" y="708"/>
                    <a:pt x="1575" y="776"/>
                  </a:cubicBezTo>
                  <a:cubicBezTo>
                    <a:pt x="1430" y="820"/>
                    <a:pt x="1276" y="835"/>
                    <a:pt x="1125" y="835"/>
                  </a:cubicBezTo>
                  <a:cubicBezTo>
                    <a:pt x="1038" y="835"/>
                    <a:pt x="951" y="830"/>
                    <a:pt x="867" y="822"/>
                  </a:cubicBezTo>
                  <a:cubicBezTo>
                    <a:pt x="741" y="806"/>
                    <a:pt x="615" y="779"/>
                    <a:pt x="489" y="779"/>
                  </a:cubicBezTo>
                  <a:cubicBezTo>
                    <a:pt x="433" y="779"/>
                    <a:pt x="376" y="785"/>
                    <a:pt x="320" y="799"/>
                  </a:cubicBezTo>
                  <a:cubicBezTo>
                    <a:pt x="160" y="845"/>
                    <a:pt x="0" y="1027"/>
                    <a:pt x="46" y="1187"/>
                  </a:cubicBezTo>
                  <a:cubicBezTo>
                    <a:pt x="63" y="1308"/>
                    <a:pt x="318" y="1470"/>
                    <a:pt x="660" y="1470"/>
                  </a:cubicBezTo>
                  <a:cubicBezTo>
                    <a:pt x="768" y="1470"/>
                    <a:pt x="884" y="1454"/>
                    <a:pt x="1004" y="1415"/>
                  </a:cubicBezTo>
                  <a:lnTo>
                    <a:pt x="1004" y="1415"/>
                  </a:lnTo>
                  <a:cubicBezTo>
                    <a:pt x="1004" y="1484"/>
                    <a:pt x="616" y="1507"/>
                    <a:pt x="411" y="1644"/>
                  </a:cubicBezTo>
                  <a:cubicBezTo>
                    <a:pt x="320" y="1712"/>
                    <a:pt x="228" y="1803"/>
                    <a:pt x="205" y="1917"/>
                  </a:cubicBezTo>
                  <a:cubicBezTo>
                    <a:pt x="183" y="2077"/>
                    <a:pt x="388" y="2214"/>
                    <a:pt x="548" y="2214"/>
                  </a:cubicBezTo>
                  <a:cubicBezTo>
                    <a:pt x="1758" y="2214"/>
                    <a:pt x="2442" y="639"/>
                    <a:pt x="2465" y="0"/>
                  </a:cubicBezTo>
                  <a:close/>
                </a:path>
              </a:pathLst>
            </a:custGeom>
            <a:solidFill>
              <a:srgbClr val="0D29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5672;p42">
              <a:extLst>
                <a:ext uri="{FF2B5EF4-FFF2-40B4-BE49-F238E27FC236}">
                  <a16:creationId xmlns:a16="http://schemas.microsoft.com/office/drawing/2014/main" id="{94BC28FD-FC84-7247-C167-A717A70AD88B}"/>
                </a:ext>
              </a:extLst>
            </p:cNvPr>
            <p:cNvSpPr/>
            <p:nvPr/>
          </p:nvSpPr>
          <p:spPr>
            <a:xfrm>
              <a:off x="4450651" y="2848214"/>
              <a:ext cx="130704" cy="146036"/>
            </a:xfrm>
            <a:custGeom>
              <a:avLst/>
              <a:gdLst/>
              <a:ahLst/>
              <a:cxnLst/>
              <a:rect l="l" t="t" r="r" b="b"/>
              <a:pathLst>
                <a:path w="4612" h="5153" extrusionOk="0">
                  <a:moveTo>
                    <a:pt x="2136" y="1"/>
                  </a:moveTo>
                  <a:cubicBezTo>
                    <a:pt x="2026" y="1"/>
                    <a:pt x="1915" y="12"/>
                    <a:pt x="1804" y="35"/>
                  </a:cubicBezTo>
                  <a:cubicBezTo>
                    <a:pt x="685" y="263"/>
                    <a:pt x="1" y="1587"/>
                    <a:pt x="275" y="2979"/>
                  </a:cubicBezTo>
                  <a:cubicBezTo>
                    <a:pt x="544" y="4263"/>
                    <a:pt x="1490" y="5153"/>
                    <a:pt x="2499" y="5153"/>
                  </a:cubicBezTo>
                  <a:cubicBezTo>
                    <a:pt x="2601" y="5153"/>
                    <a:pt x="2705" y="5144"/>
                    <a:pt x="2808" y="5125"/>
                  </a:cubicBezTo>
                  <a:cubicBezTo>
                    <a:pt x="3927" y="4896"/>
                    <a:pt x="4611" y="3572"/>
                    <a:pt x="4338" y="2180"/>
                  </a:cubicBezTo>
                  <a:cubicBezTo>
                    <a:pt x="4070" y="905"/>
                    <a:pt x="3136" y="1"/>
                    <a:pt x="2136" y="1"/>
                  </a:cubicBezTo>
                  <a:close/>
                </a:path>
              </a:pathLst>
            </a:custGeom>
            <a:solidFill>
              <a:srgbClr val="0D29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5673;p42">
              <a:extLst>
                <a:ext uri="{FF2B5EF4-FFF2-40B4-BE49-F238E27FC236}">
                  <a16:creationId xmlns:a16="http://schemas.microsoft.com/office/drawing/2014/main" id="{783301D1-2CD0-DFDE-56C9-C6C263A5C17A}"/>
                </a:ext>
              </a:extLst>
            </p:cNvPr>
            <p:cNvSpPr/>
            <p:nvPr/>
          </p:nvSpPr>
          <p:spPr>
            <a:xfrm>
              <a:off x="4453882" y="2852777"/>
              <a:ext cx="130052" cy="149862"/>
            </a:xfrm>
            <a:custGeom>
              <a:avLst/>
              <a:gdLst/>
              <a:ahLst/>
              <a:cxnLst/>
              <a:rect l="l" t="t" r="r" b="b"/>
              <a:pathLst>
                <a:path w="4589" h="5288" extrusionOk="0">
                  <a:moveTo>
                    <a:pt x="2101" y="1"/>
                  </a:moveTo>
                  <a:cubicBezTo>
                    <a:pt x="1995" y="1"/>
                    <a:pt x="1888" y="12"/>
                    <a:pt x="1781" y="33"/>
                  </a:cubicBezTo>
                  <a:cubicBezTo>
                    <a:pt x="686" y="262"/>
                    <a:pt x="1" y="1608"/>
                    <a:pt x="298" y="3046"/>
                  </a:cubicBezTo>
                  <a:cubicBezTo>
                    <a:pt x="568" y="4356"/>
                    <a:pt x="1520" y="5287"/>
                    <a:pt x="2533" y="5287"/>
                  </a:cubicBezTo>
                  <a:cubicBezTo>
                    <a:pt x="2632" y="5287"/>
                    <a:pt x="2732" y="5279"/>
                    <a:pt x="2831" y="5260"/>
                  </a:cubicBezTo>
                  <a:cubicBezTo>
                    <a:pt x="3927" y="5032"/>
                    <a:pt x="4589" y="3685"/>
                    <a:pt x="4315" y="2247"/>
                  </a:cubicBezTo>
                  <a:cubicBezTo>
                    <a:pt x="4046" y="947"/>
                    <a:pt x="3106" y="1"/>
                    <a:pt x="2101"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5674;p42">
              <a:extLst>
                <a:ext uri="{FF2B5EF4-FFF2-40B4-BE49-F238E27FC236}">
                  <a16:creationId xmlns:a16="http://schemas.microsoft.com/office/drawing/2014/main" id="{F76CF0CB-9EA6-C8D7-C812-B9A234CBE38D}"/>
                </a:ext>
              </a:extLst>
            </p:cNvPr>
            <p:cNvSpPr/>
            <p:nvPr/>
          </p:nvSpPr>
          <p:spPr>
            <a:xfrm>
              <a:off x="4482987" y="2856433"/>
              <a:ext cx="100947" cy="122656"/>
            </a:xfrm>
            <a:custGeom>
              <a:avLst/>
              <a:gdLst/>
              <a:ahLst/>
              <a:cxnLst/>
              <a:rect l="l" t="t" r="r" b="b"/>
              <a:pathLst>
                <a:path w="3562" h="4328" extrusionOk="0">
                  <a:moveTo>
                    <a:pt x="1434" y="1"/>
                  </a:moveTo>
                  <a:cubicBezTo>
                    <a:pt x="1336" y="1"/>
                    <a:pt x="1238" y="14"/>
                    <a:pt x="1142" y="41"/>
                  </a:cubicBezTo>
                  <a:cubicBezTo>
                    <a:pt x="366" y="270"/>
                    <a:pt x="1" y="1411"/>
                    <a:pt x="366" y="2598"/>
                  </a:cubicBezTo>
                  <a:cubicBezTo>
                    <a:pt x="667" y="3622"/>
                    <a:pt x="1410" y="4328"/>
                    <a:pt x="2112" y="4328"/>
                  </a:cubicBezTo>
                  <a:cubicBezTo>
                    <a:pt x="2209" y="4328"/>
                    <a:pt x="2304" y="4314"/>
                    <a:pt x="2398" y="4287"/>
                  </a:cubicBezTo>
                  <a:cubicBezTo>
                    <a:pt x="3197" y="4059"/>
                    <a:pt x="3562" y="2917"/>
                    <a:pt x="3197" y="1753"/>
                  </a:cubicBezTo>
                  <a:cubicBezTo>
                    <a:pt x="2895" y="709"/>
                    <a:pt x="2153" y="1"/>
                    <a:pt x="1434" y="1"/>
                  </a:cubicBezTo>
                  <a:close/>
                </a:path>
              </a:pathLst>
            </a:custGeom>
            <a:solidFill>
              <a:srgbClr val="0D29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5675;p42">
              <a:extLst>
                <a:ext uri="{FF2B5EF4-FFF2-40B4-BE49-F238E27FC236}">
                  <a16:creationId xmlns:a16="http://schemas.microsoft.com/office/drawing/2014/main" id="{6E2F3DE9-DE02-C2E0-5853-65A00A2E0367}"/>
                </a:ext>
              </a:extLst>
            </p:cNvPr>
            <p:cNvSpPr/>
            <p:nvPr/>
          </p:nvSpPr>
          <p:spPr>
            <a:xfrm>
              <a:off x="4853023" y="2790202"/>
              <a:ext cx="83461" cy="43133"/>
            </a:xfrm>
            <a:custGeom>
              <a:avLst/>
              <a:gdLst/>
              <a:ahLst/>
              <a:cxnLst/>
              <a:rect l="l" t="t" r="r" b="b"/>
              <a:pathLst>
                <a:path w="2945" h="1522" extrusionOk="0">
                  <a:moveTo>
                    <a:pt x="2317" y="1"/>
                  </a:moveTo>
                  <a:cubicBezTo>
                    <a:pt x="2297" y="1"/>
                    <a:pt x="2278" y="2"/>
                    <a:pt x="2260" y="4"/>
                  </a:cubicBezTo>
                  <a:cubicBezTo>
                    <a:pt x="2100" y="50"/>
                    <a:pt x="1940" y="164"/>
                    <a:pt x="1803" y="256"/>
                  </a:cubicBezTo>
                  <a:cubicBezTo>
                    <a:pt x="1598" y="370"/>
                    <a:pt x="1370" y="484"/>
                    <a:pt x="1141" y="529"/>
                  </a:cubicBezTo>
                  <a:cubicBezTo>
                    <a:pt x="1133" y="530"/>
                    <a:pt x="1125" y="531"/>
                    <a:pt x="1116" y="531"/>
                  </a:cubicBezTo>
                  <a:cubicBezTo>
                    <a:pt x="848" y="531"/>
                    <a:pt x="221" y="209"/>
                    <a:pt x="0" y="187"/>
                  </a:cubicBezTo>
                  <a:lnTo>
                    <a:pt x="0" y="187"/>
                  </a:lnTo>
                  <a:cubicBezTo>
                    <a:pt x="245" y="659"/>
                    <a:pt x="1178" y="1521"/>
                    <a:pt x="2100" y="1521"/>
                  </a:cubicBezTo>
                  <a:cubicBezTo>
                    <a:pt x="2293" y="1521"/>
                    <a:pt x="2485" y="1484"/>
                    <a:pt x="2671" y="1397"/>
                  </a:cubicBezTo>
                  <a:cubicBezTo>
                    <a:pt x="2830" y="1328"/>
                    <a:pt x="2945" y="1123"/>
                    <a:pt x="2853" y="963"/>
                  </a:cubicBezTo>
                  <a:cubicBezTo>
                    <a:pt x="2785" y="872"/>
                    <a:pt x="2671" y="849"/>
                    <a:pt x="2556" y="826"/>
                  </a:cubicBezTo>
                  <a:cubicBezTo>
                    <a:pt x="2519" y="819"/>
                    <a:pt x="2479" y="817"/>
                    <a:pt x="2439" y="817"/>
                  </a:cubicBezTo>
                  <a:cubicBezTo>
                    <a:pt x="2262" y="817"/>
                    <a:pt x="2065" y="869"/>
                    <a:pt x="1972" y="869"/>
                  </a:cubicBezTo>
                  <a:cubicBezTo>
                    <a:pt x="1942" y="869"/>
                    <a:pt x="1922" y="863"/>
                    <a:pt x="1917" y="849"/>
                  </a:cubicBezTo>
                  <a:cubicBezTo>
                    <a:pt x="2442" y="780"/>
                    <a:pt x="2739" y="392"/>
                    <a:pt x="2693" y="233"/>
                  </a:cubicBezTo>
                  <a:cubicBezTo>
                    <a:pt x="2673" y="89"/>
                    <a:pt x="2487" y="1"/>
                    <a:pt x="2317" y="1"/>
                  </a:cubicBezTo>
                  <a:close/>
                </a:path>
              </a:pathLst>
            </a:custGeom>
            <a:solidFill>
              <a:srgbClr val="0D29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5676;p42">
              <a:extLst>
                <a:ext uri="{FF2B5EF4-FFF2-40B4-BE49-F238E27FC236}">
                  <a16:creationId xmlns:a16="http://schemas.microsoft.com/office/drawing/2014/main" id="{AF3C272E-3C24-5A3F-5B69-6C28BE8AB204}"/>
                </a:ext>
              </a:extLst>
            </p:cNvPr>
            <p:cNvSpPr/>
            <p:nvPr/>
          </p:nvSpPr>
          <p:spPr>
            <a:xfrm>
              <a:off x="4783136" y="2794736"/>
              <a:ext cx="132660" cy="145129"/>
            </a:xfrm>
            <a:custGeom>
              <a:avLst/>
              <a:gdLst/>
              <a:ahLst/>
              <a:cxnLst/>
              <a:rect l="l" t="t" r="r" b="b"/>
              <a:pathLst>
                <a:path w="4681" h="5121" extrusionOk="0">
                  <a:moveTo>
                    <a:pt x="2116" y="0"/>
                  </a:moveTo>
                  <a:cubicBezTo>
                    <a:pt x="1981" y="0"/>
                    <a:pt x="1846" y="16"/>
                    <a:pt x="1713" y="50"/>
                  </a:cubicBezTo>
                  <a:cubicBezTo>
                    <a:pt x="594" y="324"/>
                    <a:pt x="1" y="1670"/>
                    <a:pt x="343" y="3063"/>
                  </a:cubicBezTo>
                  <a:cubicBezTo>
                    <a:pt x="644" y="4285"/>
                    <a:pt x="1596" y="5121"/>
                    <a:pt x="2565" y="5121"/>
                  </a:cubicBezTo>
                  <a:cubicBezTo>
                    <a:pt x="2700" y="5121"/>
                    <a:pt x="2835" y="5105"/>
                    <a:pt x="2968" y="5071"/>
                  </a:cubicBezTo>
                  <a:cubicBezTo>
                    <a:pt x="4064" y="4798"/>
                    <a:pt x="4680" y="3451"/>
                    <a:pt x="4338" y="2058"/>
                  </a:cubicBezTo>
                  <a:cubicBezTo>
                    <a:pt x="4037" y="836"/>
                    <a:pt x="3085" y="0"/>
                    <a:pt x="2116" y="0"/>
                  </a:cubicBezTo>
                  <a:close/>
                </a:path>
              </a:pathLst>
            </a:custGeom>
            <a:solidFill>
              <a:srgbClr val="0D29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5677;p42">
              <a:extLst>
                <a:ext uri="{FF2B5EF4-FFF2-40B4-BE49-F238E27FC236}">
                  <a16:creationId xmlns:a16="http://schemas.microsoft.com/office/drawing/2014/main" id="{77302DC8-F824-B001-CCFC-931B576CF19F}"/>
                </a:ext>
              </a:extLst>
            </p:cNvPr>
            <p:cNvSpPr/>
            <p:nvPr/>
          </p:nvSpPr>
          <p:spPr>
            <a:xfrm>
              <a:off x="4783136" y="2799951"/>
              <a:ext cx="132660" cy="148927"/>
            </a:xfrm>
            <a:custGeom>
              <a:avLst/>
              <a:gdLst/>
              <a:ahLst/>
              <a:cxnLst/>
              <a:rect l="l" t="t" r="r" b="b"/>
              <a:pathLst>
                <a:path w="4681" h="5255" extrusionOk="0">
                  <a:moveTo>
                    <a:pt x="2078" y="1"/>
                  </a:moveTo>
                  <a:cubicBezTo>
                    <a:pt x="1948" y="1"/>
                    <a:pt x="1819" y="16"/>
                    <a:pt x="1690" y="48"/>
                  </a:cubicBezTo>
                  <a:cubicBezTo>
                    <a:pt x="594" y="322"/>
                    <a:pt x="1" y="1692"/>
                    <a:pt x="343" y="3130"/>
                  </a:cubicBezTo>
                  <a:cubicBezTo>
                    <a:pt x="666" y="4379"/>
                    <a:pt x="1628" y="5255"/>
                    <a:pt x="2603" y="5255"/>
                  </a:cubicBezTo>
                  <a:cubicBezTo>
                    <a:pt x="2733" y="5255"/>
                    <a:pt x="2862" y="5239"/>
                    <a:pt x="2991" y="5207"/>
                  </a:cubicBezTo>
                  <a:cubicBezTo>
                    <a:pt x="4087" y="4933"/>
                    <a:pt x="4680" y="3564"/>
                    <a:pt x="4315" y="2126"/>
                  </a:cubicBezTo>
                  <a:cubicBezTo>
                    <a:pt x="4013" y="876"/>
                    <a:pt x="3053" y="1"/>
                    <a:pt x="2078"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5678;p42">
              <a:extLst>
                <a:ext uri="{FF2B5EF4-FFF2-40B4-BE49-F238E27FC236}">
                  <a16:creationId xmlns:a16="http://schemas.microsoft.com/office/drawing/2014/main" id="{37DB74BB-B229-BCF0-FCBF-0AC24338DC39}"/>
                </a:ext>
              </a:extLst>
            </p:cNvPr>
            <p:cNvSpPr/>
            <p:nvPr/>
          </p:nvSpPr>
          <p:spPr>
            <a:xfrm>
              <a:off x="4814197" y="2801708"/>
              <a:ext cx="98992" cy="124073"/>
            </a:xfrm>
            <a:custGeom>
              <a:avLst/>
              <a:gdLst/>
              <a:ahLst/>
              <a:cxnLst/>
              <a:rect l="l" t="t" r="r" b="b"/>
              <a:pathLst>
                <a:path w="3493" h="4378" extrusionOk="0">
                  <a:moveTo>
                    <a:pt x="1460" y="1"/>
                  </a:moveTo>
                  <a:cubicBezTo>
                    <a:pt x="1376" y="1"/>
                    <a:pt x="1293" y="11"/>
                    <a:pt x="1210" y="32"/>
                  </a:cubicBezTo>
                  <a:cubicBezTo>
                    <a:pt x="411" y="238"/>
                    <a:pt x="1" y="1356"/>
                    <a:pt x="297" y="2543"/>
                  </a:cubicBezTo>
                  <a:cubicBezTo>
                    <a:pt x="563" y="3607"/>
                    <a:pt x="1306" y="4378"/>
                    <a:pt x="2033" y="4378"/>
                  </a:cubicBezTo>
                  <a:cubicBezTo>
                    <a:pt x="2117" y="4378"/>
                    <a:pt x="2200" y="4367"/>
                    <a:pt x="2283" y="4346"/>
                  </a:cubicBezTo>
                  <a:cubicBezTo>
                    <a:pt x="3082" y="4141"/>
                    <a:pt x="3493" y="3022"/>
                    <a:pt x="3196" y="1835"/>
                  </a:cubicBezTo>
                  <a:cubicBezTo>
                    <a:pt x="2910" y="771"/>
                    <a:pt x="2183" y="1"/>
                    <a:pt x="1460" y="1"/>
                  </a:cubicBezTo>
                  <a:close/>
                </a:path>
              </a:pathLst>
            </a:custGeom>
            <a:solidFill>
              <a:srgbClr val="0D29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5679;p42">
              <a:extLst>
                <a:ext uri="{FF2B5EF4-FFF2-40B4-BE49-F238E27FC236}">
                  <a16:creationId xmlns:a16="http://schemas.microsoft.com/office/drawing/2014/main" id="{94EF5D1C-17EA-8866-9C41-CEAD066BAF2E}"/>
                </a:ext>
              </a:extLst>
            </p:cNvPr>
            <p:cNvSpPr/>
            <p:nvPr/>
          </p:nvSpPr>
          <p:spPr>
            <a:xfrm>
              <a:off x="4688707" y="2949586"/>
              <a:ext cx="64077" cy="65210"/>
            </a:xfrm>
            <a:custGeom>
              <a:avLst/>
              <a:gdLst/>
              <a:ahLst/>
              <a:cxnLst/>
              <a:rect l="l" t="t" r="r" b="b"/>
              <a:pathLst>
                <a:path w="2261" h="2301" extrusionOk="0">
                  <a:moveTo>
                    <a:pt x="755" y="0"/>
                  </a:moveTo>
                  <a:cubicBezTo>
                    <a:pt x="540" y="0"/>
                    <a:pt x="289" y="57"/>
                    <a:pt x="0" y="201"/>
                  </a:cubicBezTo>
                  <a:cubicBezTo>
                    <a:pt x="0" y="201"/>
                    <a:pt x="217" y="142"/>
                    <a:pt x="498" y="142"/>
                  </a:cubicBezTo>
                  <a:cubicBezTo>
                    <a:pt x="936" y="142"/>
                    <a:pt x="1532" y="286"/>
                    <a:pt x="1712" y="1023"/>
                  </a:cubicBezTo>
                  <a:cubicBezTo>
                    <a:pt x="1712" y="1023"/>
                    <a:pt x="1826" y="1844"/>
                    <a:pt x="868" y="2301"/>
                  </a:cubicBezTo>
                  <a:cubicBezTo>
                    <a:pt x="868" y="2301"/>
                    <a:pt x="2260" y="2050"/>
                    <a:pt x="1849" y="726"/>
                  </a:cubicBezTo>
                  <a:cubicBezTo>
                    <a:pt x="1849" y="726"/>
                    <a:pt x="1528" y="0"/>
                    <a:pt x="755" y="0"/>
                  </a:cubicBezTo>
                  <a:close/>
                </a:path>
              </a:pathLst>
            </a:custGeom>
            <a:solidFill>
              <a:srgbClr val="DAD9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5680;p42">
              <a:extLst>
                <a:ext uri="{FF2B5EF4-FFF2-40B4-BE49-F238E27FC236}">
                  <a16:creationId xmlns:a16="http://schemas.microsoft.com/office/drawing/2014/main" id="{996B4FC2-2DA4-FF23-BFF2-D3E2E28BE1F7}"/>
                </a:ext>
              </a:extLst>
            </p:cNvPr>
            <p:cNvSpPr/>
            <p:nvPr/>
          </p:nvSpPr>
          <p:spPr>
            <a:xfrm>
              <a:off x="4553497" y="3014768"/>
              <a:ext cx="304712" cy="118801"/>
            </a:xfrm>
            <a:custGeom>
              <a:avLst/>
              <a:gdLst/>
              <a:ahLst/>
              <a:cxnLst/>
              <a:rect l="l" t="t" r="r" b="b"/>
              <a:pathLst>
                <a:path w="10752" h="4192" extrusionOk="0">
                  <a:moveTo>
                    <a:pt x="10638" y="1"/>
                  </a:moveTo>
                  <a:cubicBezTo>
                    <a:pt x="10227" y="2420"/>
                    <a:pt x="6780" y="3539"/>
                    <a:pt x="6780" y="3539"/>
                  </a:cubicBezTo>
                  <a:cubicBezTo>
                    <a:pt x="6023" y="3756"/>
                    <a:pt x="5335" y="3848"/>
                    <a:pt x="4714" y="3848"/>
                  </a:cubicBezTo>
                  <a:cubicBezTo>
                    <a:pt x="1423" y="3848"/>
                    <a:pt x="1" y="1280"/>
                    <a:pt x="1" y="1279"/>
                  </a:cubicBezTo>
                  <a:lnTo>
                    <a:pt x="1" y="1279"/>
                  </a:lnTo>
                  <a:cubicBezTo>
                    <a:pt x="814" y="3673"/>
                    <a:pt x="3100" y="4192"/>
                    <a:pt x="4828" y="4192"/>
                  </a:cubicBezTo>
                  <a:cubicBezTo>
                    <a:pt x="5769" y="4192"/>
                    <a:pt x="6544" y="4038"/>
                    <a:pt x="6826" y="3950"/>
                  </a:cubicBezTo>
                  <a:cubicBezTo>
                    <a:pt x="10751" y="2808"/>
                    <a:pt x="10638" y="1"/>
                    <a:pt x="10638" y="1"/>
                  </a:cubicBezTo>
                  <a:close/>
                </a:path>
              </a:pathLst>
            </a:custGeom>
            <a:solidFill>
              <a:srgbClr val="E98742">
                <a:alpha val="388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5681;p42">
              <a:extLst>
                <a:ext uri="{FF2B5EF4-FFF2-40B4-BE49-F238E27FC236}">
                  <a16:creationId xmlns:a16="http://schemas.microsoft.com/office/drawing/2014/main" id="{98D784F0-22CC-E261-2C03-276626A6BBC2}"/>
                </a:ext>
              </a:extLst>
            </p:cNvPr>
            <p:cNvSpPr/>
            <p:nvPr/>
          </p:nvSpPr>
          <p:spPr>
            <a:xfrm>
              <a:off x="4271486" y="3916944"/>
              <a:ext cx="637820" cy="106615"/>
            </a:xfrm>
            <a:custGeom>
              <a:avLst/>
              <a:gdLst/>
              <a:ahLst/>
              <a:cxnLst/>
              <a:rect l="l" t="t" r="r" b="b"/>
              <a:pathLst>
                <a:path w="22506" h="3762" extrusionOk="0">
                  <a:moveTo>
                    <a:pt x="4270" y="1"/>
                  </a:moveTo>
                  <a:cubicBezTo>
                    <a:pt x="1825" y="1"/>
                    <a:pt x="106" y="453"/>
                    <a:pt x="0" y="1697"/>
                  </a:cubicBezTo>
                  <a:cubicBezTo>
                    <a:pt x="0" y="1697"/>
                    <a:pt x="3097" y="3761"/>
                    <a:pt x="12951" y="3761"/>
                  </a:cubicBezTo>
                  <a:cubicBezTo>
                    <a:pt x="15617" y="3761"/>
                    <a:pt x="18778" y="3610"/>
                    <a:pt x="22506" y="3226"/>
                  </a:cubicBezTo>
                  <a:cubicBezTo>
                    <a:pt x="22506" y="3226"/>
                    <a:pt x="10799" y="1"/>
                    <a:pt x="4270" y="1"/>
                  </a:cubicBezTo>
                  <a:close/>
                </a:path>
              </a:pathLst>
            </a:custGeom>
            <a:solidFill>
              <a:srgbClr val="0C0044">
                <a:alpha val="4375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5682;p42">
              <a:extLst>
                <a:ext uri="{FF2B5EF4-FFF2-40B4-BE49-F238E27FC236}">
                  <a16:creationId xmlns:a16="http://schemas.microsoft.com/office/drawing/2014/main" id="{73A282D1-380A-824A-59EE-36B9B51BC61B}"/>
                </a:ext>
              </a:extLst>
            </p:cNvPr>
            <p:cNvSpPr/>
            <p:nvPr/>
          </p:nvSpPr>
          <p:spPr>
            <a:xfrm>
              <a:off x="4540744" y="3046622"/>
              <a:ext cx="28963" cy="24457"/>
            </a:xfrm>
            <a:custGeom>
              <a:avLst/>
              <a:gdLst/>
              <a:ahLst/>
              <a:cxnLst/>
              <a:rect l="l" t="t" r="r" b="b"/>
              <a:pathLst>
                <a:path w="1022" h="863" extrusionOk="0">
                  <a:moveTo>
                    <a:pt x="812" y="1"/>
                  </a:moveTo>
                  <a:cubicBezTo>
                    <a:pt x="1" y="1"/>
                    <a:pt x="40" y="863"/>
                    <a:pt x="40" y="863"/>
                  </a:cubicBezTo>
                  <a:cubicBezTo>
                    <a:pt x="258" y="69"/>
                    <a:pt x="839" y="17"/>
                    <a:pt x="987" y="17"/>
                  </a:cubicBezTo>
                  <a:cubicBezTo>
                    <a:pt x="1009" y="17"/>
                    <a:pt x="1022" y="18"/>
                    <a:pt x="1022" y="18"/>
                  </a:cubicBezTo>
                  <a:cubicBezTo>
                    <a:pt x="946" y="6"/>
                    <a:pt x="876" y="1"/>
                    <a:pt x="812" y="1"/>
                  </a:cubicBezTo>
                  <a:close/>
                </a:path>
              </a:pathLst>
            </a:custGeom>
            <a:solidFill>
              <a:srgbClr val="E98742">
                <a:alpha val="5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683;p42">
              <a:extLst>
                <a:ext uri="{FF2B5EF4-FFF2-40B4-BE49-F238E27FC236}">
                  <a16:creationId xmlns:a16="http://schemas.microsoft.com/office/drawing/2014/main" id="{E5C80018-9215-DD43-F3B6-A505005C1462}"/>
                </a:ext>
              </a:extLst>
            </p:cNvPr>
            <p:cNvSpPr/>
            <p:nvPr/>
          </p:nvSpPr>
          <p:spPr>
            <a:xfrm>
              <a:off x="4838144" y="3012756"/>
              <a:ext cx="30409" cy="18874"/>
            </a:xfrm>
            <a:custGeom>
              <a:avLst/>
              <a:gdLst/>
              <a:ahLst/>
              <a:cxnLst/>
              <a:rect l="l" t="t" r="r" b="b"/>
              <a:pathLst>
                <a:path w="1073" h="666" extrusionOk="0">
                  <a:moveTo>
                    <a:pt x="501" y="0"/>
                  </a:moveTo>
                  <a:cubicBezTo>
                    <a:pt x="365" y="0"/>
                    <a:pt x="200" y="64"/>
                    <a:pt x="0" y="232"/>
                  </a:cubicBezTo>
                  <a:cubicBezTo>
                    <a:pt x="0" y="232"/>
                    <a:pt x="167" y="148"/>
                    <a:pt x="378" y="148"/>
                  </a:cubicBezTo>
                  <a:cubicBezTo>
                    <a:pt x="609" y="148"/>
                    <a:pt x="894" y="248"/>
                    <a:pt x="1073" y="665"/>
                  </a:cubicBezTo>
                  <a:cubicBezTo>
                    <a:pt x="1073" y="665"/>
                    <a:pt x="940" y="0"/>
                    <a:pt x="501" y="0"/>
                  </a:cubicBezTo>
                  <a:close/>
                </a:path>
              </a:pathLst>
            </a:custGeom>
            <a:solidFill>
              <a:srgbClr val="E98742">
                <a:alpha val="5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84;p42">
              <a:extLst>
                <a:ext uri="{FF2B5EF4-FFF2-40B4-BE49-F238E27FC236}">
                  <a16:creationId xmlns:a16="http://schemas.microsoft.com/office/drawing/2014/main" id="{B5F39464-AB8D-9604-AF09-47FE1FD238C1}"/>
                </a:ext>
              </a:extLst>
            </p:cNvPr>
            <p:cNvSpPr/>
            <p:nvPr/>
          </p:nvSpPr>
          <p:spPr>
            <a:xfrm>
              <a:off x="4262417" y="4040053"/>
              <a:ext cx="168226" cy="194101"/>
            </a:xfrm>
            <a:custGeom>
              <a:avLst/>
              <a:gdLst/>
              <a:ahLst/>
              <a:cxnLst/>
              <a:rect l="l" t="t" r="r" b="b"/>
              <a:pathLst>
                <a:path w="5936" h="6849" extrusionOk="0">
                  <a:moveTo>
                    <a:pt x="1210" y="1"/>
                  </a:moveTo>
                  <a:lnTo>
                    <a:pt x="1210" y="1"/>
                  </a:lnTo>
                  <a:cubicBezTo>
                    <a:pt x="1" y="4657"/>
                    <a:pt x="5730" y="6848"/>
                    <a:pt x="5730" y="6848"/>
                  </a:cubicBezTo>
                  <a:cubicBezTo>
                    <a:pt x="5935" y="3128"/>
                    <a:pt x="1211" y="1"/>
                    <a:pt x="1210" y="1"/>
                  </a:cubicBezTo>
                  <a:close/>
                </a:path>
              </a:pathLst>
            </a:custGeom>
            <a:solidFill>
              <a:srgbClr val="FF3C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685;p42">
              <a:extLst>
                <a:ext uri="{FF2B5EF4-FFF2-40B4-BE49-F238E27FC236}">
                  <a16:creationId xmlns:a16="http://schemas.microsoft.com/office/drawing/2014/main" id="{B1A2C9F0-D81B-6B7B-0200-C745AE086562}"/>
                </a:ext>
              </a:extLst>
            </p:cNvPr>
            <p:cNvSpPr/>
            <p:nvPr/>
          </p:nvSpPr>
          <p:spPr>
            <a:xfrm>
              <a:off x="4710047" y="4145421"/>
              <a:ext cx="240011" cy="76121"/>
            </a:xfrm>
            <a:custGeom>
              <a:avLst/>
              <a:gdLst/>
              <a:ahLst/>
              <a:cxnLst/>
              <a:rect l="l" t="t" r="r" b="b"/>
              <a:pathLst>
                <a:path w="8469" h="2686" extrusionOk="0">
                  <a:moveTo>
                    <a:pt x="5591" y="1"/>
                  </a:moveTo>
                  <a:cubicBezTo>
                    <a:pt x="1768" y="1"/>
                    <a:pt x="1" y="1601"/>
                    <a:pt x="1" y="1601"/>
                  </a:cubicBezTo>
                  <a:cubicBezTo>
                    <a:pt x="1678" y="2392"/>
                    <a:pt x="3054" y="2686"/>
                    <a:pt x="4172" y="2686"/>
                  </a:cubicBezTo>
                  <a:cubicBezTo>
                    <a:pt x="7378" y="2686"/>
                    <a:pt x="8469" y="277"/>
                    <a:pt x="8469" y="277"/>
                  </a:cubicBezTo>
                  <a:cubicBezTo>
                    <a:pt x="7404" y="81"/>
                    <a:pt x="6446" y="1"/>
                    <a:pt x="5591" y="1"/>
                  </a:cubicBezTo>
                  <a:close/>
                </a:path>
              </a:pathLst>
            </a:custGeom>
            <a:solidFill>
              <a:srgbClr val="FF3C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686;p42">
              <a:extLst>
                <a:ext uri="{FF2B5EF4-FFF2-40B4-BE49-F238E27FC236}">
                  <a16:creationId xmlns:a16="http://schemas.microsoft.com/office/drawing/2014/main" id="{B8A6383B-2380-0FD4-BE86-02E29F6297FB}"/>
                </a:ext>
              </a:extLst>
            </p:cNvPr>
            <p:cNvSpPr/>
            <p:nvPr/>
          </p:nvSpPr>
          <p:spPr>
            <a:xfrm>
              <a:off x="4694517" y="3164233"/>
              <a:ext cx="52429" cy="16806"/>
            </a:xfrm>
            <a:custGeom>
              <a:avLst/>
              <a:gdLst/>
              <a:ahLst/>
              <a:cxnLst/>
              <a:rect l="l" t="t" r="r" b="b"/>
              <a:pathLst>
                <a:path w="1850" h="593" extrusionOk="0">
                  <a:moveTo>
                    <a:pt x="866" y="0"/>
                  </a:moveTo>
                  <a:cubicBezTo>
                    <a:pt x="580" y="0"/>
                    <a:pt x="272" y="146"/>
                    <a:pt x="1" y="593"/>
                  </a:cubicBezTo>
                  <a:cubicBezTo>
                    <a:pt x="1" y="593"/>
                    <a:pt x="384" y="199"/>
                    <a:pt x="968" y="199"/>
                  </a:cubicBezTo>
                  <a:cubicBezTo>
                    <a:pt x="1227" y="199"/>
                    <a:pt x="1527" y="277"/>
                    <a:pt x="1850" y="502"/>
                  </a:cubicBezTo>
                  <a:cubicBezTo>
                    <a:pt x="1850" y="502"/>
                    <a:pt x="1396" y="0"/>
                    <a:pt x="866" y="0"/>
                  </a:cubicBezTo>
                  <a:close/>
                </a:path>
              </a:pathLst>
            </a:custGeom>
            <a:solidFill>
              <a:srgbClr val="DAD9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687;p42">
              <a:extLst>
                <a:ext uri="{FF2B5EF4-FFF2-40B4-BE49-F238E27FC236}">
                  <a16:creationId xmlns:a16="http://schemas.microsoft.com/office/drawing/2014/main" id="{797EE2CB-C639-1D25-C63C-577E75DE7F16}"/>
                </a:ext>
              </a:extLst>
            </p:cNvPr>
            <p:cNvSpPr/>
            <p:nvPr/>
          </p:nvSpPr>
          <p:spPr>
            <a:xfrm>
              <a:off x="4246235" y="3629321"/>
              <a:ext cx="697362" cy="641703"/>
            </a:xfrm>
            <a:custGeom>
              <a:avLst/>
              <a:gdLst/>
              <a:ahLst/>
              <a:cxnLst/>
              <a:rect l="l" t="t" r="r" b="b"/>
              <a:pathLst>
                <a:path w="24607" h="22643" extrusionOk="0">
                  <a:moveTo>
                    <a:pt x="17696" y="0"/>
                  </a:moveTo>
                  <a:cubicBezTo>
                    <a:pt x="10965" y="0"/>
                    <a:pt x="7012" y="1651"/>
                    <a:pt x="6917" y="1689"/>
                  </a:cubicBezTo>
                  <a:cubicBezTo>
                    <a:pt x="6803" y="1712"/>
                    <a:pt x="5205" y="12029"/>
                    <a:pt x="5205" y="12029"/>
                  </a:cubicBezTo>
                  <a:cubicBezTo>
                    <a:pt x="5205" y="12029"/>
                    <a:pt x="2535" y="13421"/>
                    <a:pt x="868" y="16708"/>
                  </a:cubicBezTo>
                  <a:cubicBezTo>
                    <a:pt x="1" y="18374"/>
                    <a:pt x="4497" y="22642"/>
                    <a:pt x="4497" y="22642"/>
                  </a:cubicBezTo>
                  <a:lnTo>
                    <a:pt x="11254" y="15247"/>
                  </a:lnTo>
                  <a:cubicBezTo>
                    <a:pt x="12235" y="14174"/>
                    <a:pt x="12943" y="12873"/>
                    <a:pt x="13354" y="11481"/>
                  </a:cubicBezTo>
                  <a:lnTo>
                    <a:pt x="15522" y="3720"/>
                  </a:lnTo>
                  <a:lnTo>
                    <a:pt x="15522" y="3720"/>
                  </a:lnTo>
                  <a:cubicBezTo>
                    <a:pt x="15043" y="8285"/>
                    <a:pt x="17051" y="22642"/>
                    <a:pt x="17051" y="22642"/>
                  </a:cubicBezTo>
                  <a:lnTo>
                    <a:pt x="24607" y="21981"/>
                  </a:lnTo>
                  <a:cubicBezTo>
                    <a:pt x="22940" y="13878"/>
                    <a:pt x="22096" y="228"/>
                    <a:pt x="22096" y="228"/>
                  </a:cubicBezTo>
                  <a:cubicBezTo>
                    <a:pt x="20522" y="67"/>
                    <a:pt x="19053" y="0"/>
                    <a:pt x="17696" y="0"/>
                  </a:cubicBezTo>
                  <a:close/>
                </a:path>
              </a:pathLst>
            </a:custGeom>
            <a:solidFill>
              <a:srgbClr val="F5D4B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5688;p42">
              <a:extLst>
                <a:ext uri="{FF2B5EF4-FFF2-40B4-BE49-F238E27FC236}">
                  <a16:creationId xmlns:a16="http://schemas.microsoft.com/office/drawing/2014/main" id="{6BF38355-0F29-28D0-948E-18A991518A3B}"/>
                </a:ext>
              </a:extLst>
            </p:cNvPr>
            <p:cNvSpPr/>
            <p:nvPr/>
          </p:nvSpPr>
          <p:spPr>
            <a:xfrm>
              <a:off x="4246235" y="4047818"/>
              <a:ext cx="185684" cy="223206"/>
            </a:xfrm>
            <a:custGeom>
              <a:avLst/>
              <a:gdLst/>
              <a:ahLst/>
              <a:cxnLst/>
              <a:rect l="l" t="t" r="r" b="b"/>
              <a:pathLst>
                <a:path w="6552" h="7876" extrusionOk="0">
                  <a:moveTo>
                    <a:pt x="2101" y="1"/>
                  </a:moveTo>
                  <a:cubicBezTo>
                    <a:pt x="1667" y="549"/>
                    <a:pt x="1233" y="1188"/>
                    <a:pt x="868" y="1941"/>
                  </a:cubicBezTo>
                  <a:cubicBezTo>
                    <a:pt x="1" y="3607"/>
                    <a:pt x="4497" y="7875"/>
                    <a:pt x="4497" y="7875"/>
                  </a:cubicBezTo>
                  <a:lnTo>
                    <a:pt x="6552" y="5639"/>
                  </a:lnTo>
                  <a:cubicBezTo>
                    <a:pt x="4178" y="4657"/>
                    <a:pt x="2512" y="2512"/>
                    <a:pt x="2101" y="1"/>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5689;p42">
              <a:extLst>
                <a:ext uri="{FF2B5EF4-FFF2-40B4-BE49-F238E27FC236}">
                  <a16:creationId xmlns:a16="http://schemas.microsoft.com/office/drawing/2014/main" id="{08AAE325-D10B-1672-02FF-C63DB97AACFD}"/>
                </a:ext>
              </a:extLst>
            </p:cNvPr>
            <p:cNvSpPr/>
            <p:nvPr/>
          </p:nvSpPr>
          <p:spPr>
            <a:xfrm>
              <a:off x="4716509" y="4148737"/>
              <a:ext cx="227088" cy="122287"/>
            </a:xfrm>
            <a:custGeom>
              <a:avLst/>
              <a:gdLst/>
              <a:ahLst/>
              <a:cxnLst/>
              <a:rect l="l" t="t" r="r" b="b"/>
              <a:pathLst>
                <a:path w="8013" h="4315" extrusionOk="0">
                  <a:moveTo>
                    <a:pt x="7373" y="0"/>
                  </a:moveTo>
                  <a:cubicBezTo>
                    <a:pt x="6199" y="861"/>
                    <a:pt x="4672" y="1199"/>
                    <a:pt x="3107" y="1199"/>
                  </a:cubicBezTo>
                  <a:cubicBezTo>
                    <a:pt x="2057" y="1199"/>
                    <a:pt x="991" y="1047"/>
                    <a:pt x="1" y="799"/>
                  </a:cubicBezTo>
                  <a:lnTo>
                    <a:pt x="1" y="799"/>
                  </a:lnTo>
                  <a:cubicBezTo>
                    <a:pt x="252" y="2899"/>
                    <a:pt x="457" y="4314"/>
                    <a:pt x="457" y="4314"/>
                  </a:cubicBezTo>
                  <a:lnTo>
                    <a:pt x="8013" y="3653"/>
                  </a:lnTo>
                  <a:cubicBezTo>
                    <a:pt x="7784" y="2534"/>
                    <a:pt x="7579" y="1279"/>
                    <a:pt x="7373" y="0"/>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5690;p42">
              <a:extLst>
                <a:ext uri="{FF2B5EF4-FFF2-40B4-BE49-F238E27FC236}">
                  <a16:creationId xmlns:a16="http://schemas.microsoft.com/office/drawing/2014/main" id="{52B11123-318A-D885-961E-73A9EE51FE1F}"/>
                </a:ext>
              </a:extLst>
            </p:cNvPr>
            <p:cNvSpPr/>
            <p:nvPr/>
          </p:nvSpPr>
          <p:spPr>
            <a:xfrm>
              <a:off x="4393745" y="3629321"/>
              <a:ext cx="515561" cy="425695"/>
            </a:xfrm>
            <a:custGeom>
              <a:avLst/>
              <a:gdLst/>
              <a:ahLst/>
              <a:cxnLst/>
              <a:rect l="l" t="t" r="r" b="b"/>
              <a:pathLst>
                <a:path w="18192" h="15021" extrusionOk="0">
                  <a:moveTo>
                    <a:pt x="12491" y="0"/>
                  </a:moveTo>
                  <a:cubicBezTo>
                    <a:pt x="5760" y="0"/>
                    <a:pt x="1807" y="1651"/>
                    <a:pt x="1712" y="1689"/>
                  </a:cubicBezTo>
                  <a:cubicBezTo>
                    <a:pt x="1598" y="1712"/>
                    <a:pt x="91" y="11458"/>
                    <a:pt x="0" y="12006"/>
                  </a:cubicBezTo>
                  <a:cubicBezTo>
                    <a:pt x="2214" y="12873"/>
                    <a:pt x="4519" y="13649"/>
                    <a:pt x="6870" y="14220"/>
                  </a:cubicBezTo>
                  <a:cubicBezTo>
                    <a:pt x="7418" y="13375"/>
                    <a:pt x="7875" y="12462"/>
                    <a:pt x="8149" y="11481"/>
                  </a:cubicBezTo>
                  <a:lnTo>
                    <a:pt x="10317" y="3720"/>
                  </a:lnTo>
                  <a:lnTo>
                    <a:pt x="10317" y="3720"/>
                  </a:lnTo>
                  <a:cubicBezTo>
                    <a:pt x="10066" y="6003"/>
                    <a:pt x="10454" y="10751"/>
                    <a:pt x="10911" y="14905"/>
                  </a:cubicBezTo>
                  <a:cubicBezTo>
                    <a:pt x="11662" y="14981"/>
                    <a:pt x="12412" y="15021"/>
                    <a:pt x="13156" y="15021"/>
                  </a:cubicBezTo>
                  <a:cubicBezTo>
                    <a:pt x="14875" y="15021"/>
                    <a:pt x="16567" y="14805"/>
                    <a:pt x="18192" y="14311"/>
                  </a:cubicBezTo>
                  <a:cubicBezTo>
                    <a:pt x="17324" y="7327"/>
                    <a:pt x="16891" y="228"/>
                    <a:pt x="16891" y="228"/>
                  </a:cubicBezTo>
                  <a:cubicBezTo>
                    <a:pt x="15317" y="67"/>
                    <a:pt x="13848" y="0"/>
                    <a:pt x="12491" y="0"/>
                  </a:cubicBezTo>
                  <a:close/>
                </a:path>
              </a:pathLst>
            </a:custGeom>
            <a:solidFill>
              <a:srgbClr val="0C0044">
                <a:alpha val="4375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5691;p42">
              <a:extLst>
                <a:ext uri="{FF2B5EF4-FFF2-40B4-BE49-F238E27FC236}">
                  <a16:creationId xmlns:a16="http://schemas.microsoft.com/office/drawing/2014/main" id="{98E57F73-64A2-FFA4-FB47-80D3CB7B6DE2}"/>
                </a:ext>
              </a:extLst>
            </p:cNvPr>
            <p:cNvSpPr/>
            <p:nvPr/>
          </p:nvSpPr>
          <p:spPr>
            <a:xfrm>
              <a:off x="4354919" y="3026359"/>
              <a:ext cx="117753" cy="52797"/>
            </a:xfrm>
            <a:custGeom>
              <a:avLst/>
              <a:gdLst/>
              <a:ahLst/>
              <a:cxnLst/>
              <a:rect l="l" t="t" r="r" b="b"/>
              <a:pathLst>
                <a:path w="4155" h="1863" extrusionOk="0">
                  <a:moveTo>
                    <a:pt x="2610" y="0"/>
                  </a:moveTo>
                  <a:cubicBezTo>
                    <a:pt x="2404" y="0"/>
                    <a:pt x="2187" y="16"/>
                    <a:pt x="1964" y="48"/>
                  </a:cubicBezTo>
                  <a:cubicBezTo>
                    <a:pt x="845" y="231"/>
                    <a:pt x="1" y="756"/>
                    <a:pt x="92" y="1235"/>
                  </a:cubicBezTo>
                  <a:cubicBezTo>
                    <a:pt x="146" y="1613"/>
                    <a:pt x="752" y="1863"/>
                    <a:pt x="1542" y="1863"/>
                  </a:cubicBezTo>
                  <a:cubicBezTo>
                    <a:pt x="1755" y="1863"/>
                    <a:pt x="1982" y="1845"/>
                    <a:pt x="2215" y="1806"/>
                  </a:cubicBezTo>
                  <a:cubicBezTo>
                    <a:pt x="3333" y="1646"/>
                    <a:pt x="4155" y="1121"/>
                    <a:pt x="4086" y="619"/>
                  </a:cubicBezTo>
                  <a:cubicBezTo>
                    <a:pt x="4032" y="237"/>
                    <a:pt x="3413" y="0"/>
                    <a:pt x="2610" y="0"/>
                  </a:cubicBezTo>
                  <a:close/>
                </a:path>
              </a:pathLst>
            </a:custGeom>
            <a:solidFill>
              <a:srgbClr val="FFB3B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5692;p42">
              <a:extLst>
                <a:ext uri="{FF2B5EF4-FFF2-40B4-BE49-F238E27FC236}">
                  <a16:creationId xmlns:a16="http://schemas.microsoft.com/office/drawing/2014/main" id="{3B35CBC4-6C35-82E3-E83C-82F6C98E89F9}"/>
                </a:ext>
              </a:extLst>
            </p:cNvPr>
            <p:cNvSpPr/>
            <p:nvPr/>
          </p:nvSpPr>
          <p:spPr>
            <a:xfrm>
              <a:off x="4271486" y="3624673"/>
              <a:ext cx="774957" cy="398290"/>
            </a:xfrm>
            <a:custGeom>
              <a:avLst/>
              <a:gdLst/>
              <a:ahLst/>
              <a:cxnLst/>
              <a:rect l="l" t="t" r="r" b="b"/>
              <a:pathLst>
                <a:path w="27345" h="14054" extrusionOk="0">
                  <a:moveTo>
                    <a:pt x="14272" y="0"/>
                  </a:moveTo>
                  <a:cubicBezTo>
                    <a:pt x="12680" y="0"/>
                    <a:pt x="10900" y="72"/>
                    <a:pt x="8948" y="255"/>
                  </a:cubicBezTo>
                  <a:cubicBezTo>
                    <a:pt x="7510" y="392"/>
                    <a:pt x="6003" y="597"/>
                    <a:pt x="4383" y="849"/>
                  </a:cubicBezTo>
                  <a:cubicBezTo>
                    <a:pt x="4383" y="849"/>
                    <a:pt x="4131" y="1191"/>
                    <a:pt x="3721" y="1876"/>
                  </a:cubicBezTo>
                  <a:cubicBezTo>
                    <a:pt x="2853" y="3382"/>
                    <a:pt x="1278" y="6623"/>
                    <a:pt x="0" y="12010"/>
                  </a:cubicBezTo>
                  <a:cubicBezTo>
                    <a:pt x="0" y="12010"/>
                    <a:pt x="814" y="11387"/>
                    <a:pt x="3054" y="11387"/>
                  </a:cubicBezTo>
                  <a:cubicBezTo>
                    <a:pt x="4836" y="11387"/>
                    <a:pt x="7519" y="11781"/>
                    <a:pt x="11413" y="13197"/>
                  </a:cubicBezTo>
                  <a:cubicBezTo>
                    <a:pt x="11413" y="13197"/>
                    <a:pt x="14390" y="14053"/>
                    <a:pt x="18016" y="14053"/>
                  </a:cubicBezTo>
                  <a:cubicBezTo>
                    <a:pt x="21140" y="14053"/>
                    <a:pt x="24746" y="13418"/>
                    <a:pt x="27345" y="11051"/>
                  </a:cubicBezTo>
                  <a:cubicBezTo>
                    <a:pt x="27345" y="11051"/>
                    <a:pt x="27276" y="7970"/>
                    <a:pt x="23716" y="1077"/>
                  </a:cubicBezTo>
                  <a:cubicBezTo>
                    <a:pt x="23716" y="1077"/>
                    <a:pt x="23670" y="1054"/>
                    <a:pt x="23579" y="1031"/>
                  </a:cubicBezTo>
                  <a:cubicBezTo>
                    <a:pt x="23076" y="894"/>
                    <a:pt x="21502" y="483"/>
                    <a:pt x="18877" y="209"/>
                  </a:cubicBezTo>
                  <a:cubicBezTo>
                    <a:pt x="17589" y="89"/>
                    <a:pt x="16047" y="0"/>
                    <a:pt x="14272" y="0"/>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5693;p42">
              <a:extLst>
                <a:ext uri="{FF2B5EF4-FFF2-40B4-BE49-F238E27FC236}">
                  <a16:creationId xmlns:a16="http://schemas.microsoft.com/office/drawing/2014/main" id="{40757059-0840-60C1-ABB3-363D222B8D98}"/>
                </a:ext>
              </a:extLst>
            </p:cNvPr>
            <p:cNvSpPr/>
            <p:nvPr/>
          </p:nvSpPr>
          <p:spPr>
            <a:xfrm>
              <a:off x="4114284" y="4040053"/>
              <a:ext cx="310521" cy="402031"/>
            </a:xfrm>
            <a:custGeom>
              <a:avLst/>
              <a:gdLst/>
              <a:ahLst/>
              <a:cxnLst/>
              <a:rect l="l" t="t" r="r" b="b"/>
              <a:pathLst>
                <a:path w="10957" h="14186" extrusionOk="0">
                  <a:moveTo>
                    <a:pt x="6437" y="1"/>
                  </a:moveTo>
                  <a:lnTo>
                    <a:pt x="526" y="5684"/>
                  </a:lnTo>
                  <a:cubicBezTo>
                    <a:pt x="183" y="6004"/>
                    <a:pt x="1" y="6483"/>
                    <a:pt x="69" y="6963"/>
                  </a:cubicBezTo>
                  <a:cubicBezTo>
                    <a:pt x="206" y="8218"/>
                    <a:pt x="731" y="10752"/>
                    <a:pt x="2603" y="13445"/>
                  </a:cubicBezTo>
                  <a:cubicBezTo>
                    <a:pt x="2952" y="13943"/>
                    <a:pt x="3494" y="14185"/>
                    <a:pt x="4034" y="14185"/>
                  </a:cubicBezTo>
                  <a:cubicBezTo>
                    <a:pt x="4656" y="14185"/>
                    <a:pt x="5275" y="13863"/>
                    <a:pt x="5593" y="13239"/>
                  </a:cubicBezTo>
                  <a:cubicBezTo>
                    <a:pt x="5775" y="12829"/>
                    <a:pt x="5958" y="12326"/>
                    <a:pt x="6095" y="11665"/>
                  </a:cubicBezTo>
                  <a:lnTo>
                    <a:pt x="10957" y="6848"/>
                  </a:lnTo>
                  <a:cubicBezTo>
                    <a:pt x="10957" y="6848"/>
                    <a:pt x="6118" y="4201"/>
                    <a:pt x="6437" y="1"/>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5694;p42">
              <a:extLst>
                <a:ext uri="{FF2B5EF4-FFF2-40B4-BE49-F238E27FC236}">
                  <a16:creationId xmlns:a16="http://schemas.microsoft.com/office/drawing/2014/main" id="{8AF5143A-4761-3C1A-3098-7BF1C2D63CB3}"/>
                </a:ext>
              </a:extLst>
            </p:cNvPr>
            <p:cNvSpPr/>
            <p:nvPr/>
          </p:nvSpPr>
          <p:spPr>
            <a:xfrm>
              <a:off x="4710047" y="4153271"/>
              <a:ext cx="333165" cy="322056"/>
            </a:xfrm>
            <a:custGeom>
              <a:avLst/>
              <a:gdLst/>
              <a:ahLst/>
              <a:cxnLst/>
              <a:rect l="l" t="t" r="r" b="b"/>
              <a:pathLst>
                <a:path w="11756" h="11364" extrusionOk="0">
                  <a:moveTo>
                    <a:pt x="8469" y="0"/>
                  </a:moveTo>
                  <a:cubicBezTo>
                    <a:pt x="7252" y="1498"/>
                    <a:pt x="5386" y="1906"/>
                    <a:pt x="3714" y="1906"/>
                  </a:cubicBezTo>
                  <a:cubicBezTo>
                    <a:pt x="1718" y="1906"/>
                    <a:pt x="1" y="1324"/>
                    <a:pt x="1" y="1324"/>
                  </a:cubicBezTo>
                  <a:lnTo>
                    <a:pt x="1" y="1324"/>
                  </a:lnTo>
                  <a:lnTo>
                    <a:pt x="868" y="9359"/>
                  </a:lnTo>
                  <a:cubicBezTo>
                    <a:pt x="914" y="9747"/>
                    <a:pt x="1142" y="10066"/>
                    <a:pt x="1461" y="10272"/>
                  </a:cubicBezTo>
                  <a:cubicBezTo>
                    <a:pt x="2902" y="11102"/>
                    <a:pt x="4484" y="11363"/>
                    <a:pt x="5904" y="11363"/>
                  </a:cubicBezTo>
                  <a:cubicBezTo>
                    <a:pt x="8309" y="11363"/>
                    <a:pt x="10249" y="10614"/>
                    <a:pt x="10249" y="10614"/>
                  </a:cubicBezTo>
                  <a:cubicBezTo>
                    <a:pt x="11756" y="9610"/>
                    <a:pt x="9382" y="7350"/>
                    <a:pt x="9382" y="7350"/>
                  </a:cubicBezTo>
                  <a:lnTo>
                    <a:pt x="8469" y="0"/>
                  </a:ln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5695;p42">
              <a:extLst>
                <a:ext uri="{FF2B5EF4-FFF2-40B4-BE49-F238E27FC236}">
                  <a16:creationId xmlns:a16="http://schemas.microsoft.com/office/drawing/2014/main" id="{B1E6840F-0F48-C87A-FC13-72960B8CDF87}"/>
                </a:ext>
              </a:extLst>
            </p:cNvPr>
            <p:cNvSpPr/>
            <p:nvPr/>
          </p:nvSpPr>
          <p:spPr>
            <a:xfrm>
              <a:off x="4880172" y="2943550"/>
              <a:ext cx="118405" cy="52571"/>
            </a:xfrm>
            <a:custGeom>
              <a:avLst/>
              <a:gdLst/>
              <a:ahLst/>
              <a:cxnLst/>
              <a:rect l="l" t="t" r="r" b="b"/>
              <a:pathLst>
                <a:path w="4178" h="1855" extrusionOk="0">
                  <a:moveTo>
                    <a:pt x="2610" y="1"/>
                  </a:moveTo>
                  <a:cubicBezTo>
                    <a:pt x="2404" y="1"/>
                    <a:pt x="2187" y="16"/>
                    <a:pt x="1964" y="49"/>
                  </a:cubicBezTo>
                  <a:cubicBezTo>
                    <a:pt x="845" y="208"/>
                    <a:pt x="1" y="756"/>
                    <a:pt x="92" y="1236"/>
                  </a:cubicBezTo>
                  <a:cubicBezTo>
                    <a:pt x="147" y="1617"/>
                    <a:pt x="766" y="1854"/>
                    <a:pt x="1569" y="1854"/>
                  </a:cubicBezTo>
                  <a:cubicBezTo>
                    <a:pt x="1774" y="1854"/>
                    <a:pt x="1992" y="1839"/>
                    <a:pt x="2215" y="1806"/>
                  </a:cubicBezTo>
                  <a:cubicBezTo>
                    <a:pt x="3333" y="1646"/>
                    <a:pt x="4178" y="1099"/>
                    <a:pt x="4086" y="619"/>
                  </a:cubicBezTo>
                  <a:cubicBezTo>
                    <a:pt x="4032" y="238"/>
                    <a:pt x="3413" y="1"/>
                    <a:pt x="2610" y="1"/>
                  </a:cubicBezTo>
                  <a:close/>
                </a:path>
              </a:pathLst>
            </a:custGeom>
            <a:solidFill>
              <a:srgbClr val="FFB3B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5696;p42">
              <a:extLst>
                <a:ext uri="{FF2B5EF4-FFF2-40B4-BE49-F238E27FC236}">
                  <a16:creationId xmlns:a16="http://schemas.microsoft.com/office/drawing/2014/main" id="{D5B17B31-C57E-8B14-69F1-C1B6FAE77713}"/>
                </a:ext>
              </a:extLst>
            </p:cNvPr>
            <p:cNvSpPr/>
            <p:nvPr/>
          </p:nvSpPr>
          <p:spPr>
            <a:xfrm>
              <a:off x="4376911" y="3592422"/>
              <a:ext cx="562804" cy="222696"/>
            </a:xfrm>
            <a:custGeom>
              <a:avLst/>
              <a:gdLst/>
              <a:ahLst/>
              <a:cxnLst/>
              <a:rect l="l" t="t" r="r" b="b"/>
              <a:pathLst>
                <a:path w="19859" h="7858" extrusionOk="0">
                  <a:moveTo>
                    <a:pt x="9679" y="1"/>
                  </a:moveTo>
                  <a:lnTo>
                    <a:pt x="4429" y="2329"/>
                  </a:lnTo>
                  <a:cubicBezTo>
                    <a:pt x="4703" y="2055"/>
                    <a:pt x="4977" y="1735"/>
                    <a:pt x="5228" y="1393"/>
                  </a:cubicBezTo>
                  <a:lnTo>
                    <a:pt x="5228" y="1393"/>
                  </a:lnTo>
                  <a:cubicBezTo>
                    <a:pt x="3790" y="1530"/>
                    <a:pt x="2283" y="1735"/>
                    <a:pt x="663" y="1987"/>
                  </a:cubicBezTo>
                  <a:cubicBezTo>
                    <a:pt x="663" y="1987"/>
                    <a:pt x="411" y="2329"/>
                    <a:pt x="1" y="3014"/>
                  </a:cubicBezTo>
                  <a:cubicBezTo>
                    <a:pt x="438" y="3512"/>
                    <a:pt x="1085" y="3800"/>
                    <a:pt x="1770" y="3800"/>
                  </a:cubicBezTo>
                  <a:cubicBezTo>
                    <a:pt x="2121" y="3800"/>
                    <a:pt x="2483" y="3724"/>
                    <a:pt x="2831" y="3562"/>
                  </a:cubicBezTo>
                  <a:cubicBezTo>
                    <a:pt x="3151" y="3402"/>
                    <a:pt x="3493" y="3196"/>
                    <a:pt x="3790" y="2922"/>
                  </a:cubicBezTo>
                  <a:lnTo>
                    <a:pt x="4200" y="6574"/>
                  </a:lnTo>
                  <a:cubicBezTo>
                    <a:pt x="4200" y="6574"/>
                    <a:pt x="3794" y="7857"/>
                    <a:pt x="7864" y="7857"/>
                  </a:cubicBezTo>
                  <a:cubicBezTo>
                    <a:pt x="8000" y="7857"/>
                    <a:pt x="8140" y="7856"/>
                    <a:pt x="8286" y="7853"/>
                  </a:cubicBezTo>
                  <a:cubicBezTo>
                    <a:pt x="8286" y="7853"/>
                    <a:pt x="16115" y="7373"/>
                    <a:pt x="19265" y="5707"/>
                  </a:cubicBezTo>
                  <a:lnTo>
                    <a:pt x="19265" y="4269"/>
                  </a:lnTo>
                  <a:lnTo>
                    <a:pt x="19585" y="3813"/>
                  </a:lnTo>
                  <a:lnTo>
                    <a:pt x="19288" y="2671"/>
                  </a:lnTo>
                  <a:cubicBezTo>
                    <a:pt x="19493" y="2534"/>
                    <a:pt x="19699" y="2375"/>
                    <a:pt x="19859" y="2169"/>
                  </a:cubicBezTo>
                  <a:cubicBezTo>
                    <a:pt x="19356" y="2032"/>
                    <a:pt x="17782" y="1621"/>
                    <a:pt x="15157" y="1347"/>
                  </a:cubicBezTo>
                  <a:lnTo>
                    <a:pt x="15157" y="1347"/>
                  </a:lnTo>
                  <a:cubicBezTo>
                    <a:pt x="15202" y="1416"/>
                    <a:pt x="15271" y="1484"/>
                    <a:pt x="15316" y="1530"/>
                  </a:cubicBezTo>
                  <a:lnTo>
                    <a:pt x="9679" y="1"/>
                  </a:lnTo>
                  <a:close/>
                </a:path>
              </a:pathLst>
            </a:custGeom>
            <a:solidFill>
              <a:srgbClr val="0D2932">
                <a:alpha val="366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5697;p42">
              <a:extLst>
                <a:ext uri="{FF2B5EF4-FFF2-40B4-BE49-F238E27FC236}">
                  <a16:creationId xmlns:a16="http://schemas.microsoft.com/office/drawing/2014/main" id="{BD740F14-5290-A50E-39BC-0072EACAD8E2}"/>
                </a:ext>
              </a:extLst>
            </p:cNvPr>
            <p:cNvSpPr/>
            <p:nvPr/>
          </p:nvSpPr>
          <p:spPr>
            <a:xfrm>
              <a:off x="4510817" y="3662876"/>
              <a:ext cx="403023" cy="141927"/>
            </a:xfrm>
            <a:custGeom>
              <a:avLst/>
              <a:gdLst/>
              <a:ahLst/>
              <a:cxnLst/>
              <a:rect l="l" t="t" r="r" b="b"/>
              <a:pathLst>
                <a:path w="14221" h="5008" extrusionOk="0">
                  <a:moveTo>
                    <a:pt x="13155" y="0"/>
                  </a:moveTo>
                  <a:cubicBezTo>
                    <a:pt x="1998" y="0"/>
                    <a:pt x="293" y="2669"/>
                    <a:pt x="69" y="3769"/>
                  </a:cubicBezTo>
                  <a:cubicBezTo>
                    <a:pt x="0" y="4088"/>
                    <a:pt x="115" y="4431"/>
                    <a:pt x="388" y="4591"/>
                  </a:cubicBezTo>
                  <a:cubicBezTo>
                    <a:pt x="835" y="4888"/>
                    <a:pt x="1645" y="5008"/>
                    <a:pt x="2658" y="5008"/>
                  </a:cubicBezTo>
                  <a:cubicBezTo>
                    <a:pt x="6770" y="5008"/>
                    <a:pt x="14221" y="3038"/>
                    <a:pt x="14221" y="3038"/>
                  </a:cubicBezTo>
                  <a:lnTo>
                    <a:pt x="13718" y="3"/>
                  </a:lnTo>
                  <a:cubicBezTo>
                    <a:pt x="13528" y="1"/>
                    <a:pt x="13340" y="0"/>
                    <a:pt x="13155" y="0"/>
                  </a:cubicBezTo>
                  <a:close/>
                </a:path>
              </a:pathLst>
            </a:custGeom>
            <a:solidFill>
              <a:srgbClr val="0C004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5698;p42">
              <a:extLst>
                <a:ext uri="{FF2B5EF4-FFF2-40B4-BE49-F238E27FC236}">
                  <a16:creationId xmlns:a16="http://schemas.microsoft.com/office/drawing/2014/main" id="{D5B395B6-E40D-9DF6-3731-09146F3DC08F}"/>
                </a:ext>
              </a:extLst>
            </p:cNvPr>
            <p:cNvSpPr/>
            <p:nvPr/>
          </p:nvSpPr>
          <p:spPr>
            <a:xfrm>
              <a:off x="4475364" y="3638957"/>
              <a:ext cx="427481" cy="148757"/>
            </a:xfrm>
            <a:custGeom>
              <a:avLst/>
              <a:gdLst/>
              <a:ahLst/>
              <a:cxnLst/>
              <a:rect l="l" t="t" r="r" b="b"/>
              <a:pathLst>
                <a:path w="15084" h="5249" extrusionOk="0">
                  <a:moveTo>
                    <a:pt x="14090" y="1"/>
                  </a:moveTo>
                  <a:cubicBezTo>
                    <a:pt x="0" y="1"/>
                    <a:pt x="1297" y="4293"/>
                    <a:pt x="1297" y="4293"/>
                  </a:cubicBezTo>
                  <a:cubicBezTo>
                    <a:pt x="1291" y="4995"/>
                    <a:pt x="2344" y="5248"/>
                    <a:pt x="3871" y="5248"/>
                  </a:cubicBezTo>
                  <a:cubicBezTo>
                    <a:pt x="7861" y="5248"/>
                    <a:pt x="15084" y="3517"/>
                    <a:pt x="15084" y="3517"/>
                  </a:cubicBezTo>
                  <a:lnTo>
                    <a:pt x="14536" y="2"/>
                  </a:lnTo>
                  <a:cubicBezTo>
                    <a:pt x="14386" y="1"/>
                    <a:pt x="14237" y="1"/>
                    <a:pt x="14090" y="1"/>
                  </a:cubicBezTo>
                  <a:close/>
                </a:path>
              </a:pathLst>
            </a:custGeom>
            <a:solidFill>
              <a:srgbClr val="FAF8D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5699;p42">
              <a:extLst>
                <a:ext uri="{FF2B5EF4-FFF2-40B4-BE49-F238E27FC236}">
                  <a16:creationId xmlns:a16="http://schemas.microsoft.com/office/drawing/2014/main" id="{E4C1D276-3CF3-2BE1-2005-DD1891F7E156}"/>
                </a:ext>
              </a:extLst>
            </p:cNvPr>
            <p:cNvSpPr/>
            <p:nvPr/>
          </p:nvSpPr>
          <p:spPr>
            <a:xfrm>
              <a:off x="4455186" y="3201245"/>
              <a:ext cx="458655" cy="577513"/>
            </a:xfrm>
            <a:custGeom>
              <a:avLst/>
              <a:gdLst/>
              <a:ahLst/>
              <a:cxnLst/>
              <a:rect l="l" t="t" r="r" b="b"/>
              <a:pathLst>
                <a:path w="16184" h="20378" extrusionOk="0">
                  <a:moveTo>
                    <a:pt x="10681" y="0"/>
                  </a:moveTo>
                  <a:cubicBezTo>
                    <a:pt x="7170" y="0"/>
                    <a:pt x="1445" y="285"/>
                    <a:pt x="0" y="2072"/>
                  </a:cubicBezTo>
                  <a:lnTo>
                    <a:pt x="2009" y="20377"/>
                  </a:lnTo>
                  <a:cubicBezTo>
                    <a:pt x="2146" y="18437"/>
                    <a:pt x="16184" y="17570"/>
                    <a:pt x="16184" y="17570"/>
                  </a:cubicBezTo>
                  <a:lnTo>
                    <a:pt x="13490" y="63"/>
                  </a:lnTo>
                  <a:cubicBezTo>
                    <a:pt x="13490" y="63"/>
                    <a:pt x="12330" y="0"/>
                    <a:pt x="10681" y="0"/>
                  </a:cubicBezTo>
                  <a:close/>
                </a:path>
              </a:pathLst>
            </a:custGeom>
            <a:solidFill>
              <a:srgbClr val="424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5700;p42">
              <a:extLst>
                <a:ext uri="{FF2B5EF4-FFF2-40B4-BE49-F238E27FC236}">
                  <a16:creationId xmlns:a16="http://schemas.microsoft.com/office/drawing/2014/main" id="{E0FE460A-B3B5-0D46-AB55-B8924C98C004}"/>
                </a:ext>
              </a:extLst>
            </p:cNvPr>
            <p:cNvSpPr/>
            <p:nvPr/>
          </p:nvSpPr>
          <p:spPr>
            <a:xfrm>
              <a:off x="4481060" y="3218703"/>
              <a:ext cx="421784" cy="515420"/>
            </a:xfrm>
            <a:custGeom>
              <a:avLst/>
              <a:gdLst/>
              <a:ahLst/>
              <a:cxnLst/>
              <a:rect l="l" t="t" r="r" b="b"/>
              <a:pathLst>
                <a:path w="14883" h="18187" extrusionOk="0">
                  <a:moveTo>
                    <a:pt x="9991" y="1"/>
                  </a:moveTo>
                  <a:cubicBezTo>
                    <a:pt x="7237" y="1"/>
                    <a:pt x="2425" y="196"/>
                    <a:pt x="0" y="1456"/>
                  </a:cubicBezTo>
                  <a:lnTo>
                    <a:pt x="1598" y="18186"/>
                  </a:lnTo>
                  <a:cubicBezTo>
                    <a:pt x="1598" y="18186"/>
                    <a:pt x="5755" y="16324"/>
                    <a:pt x="13087" y="16324"/>
                  </a:cubicBezTo>
                  <a:cubicBezTo>
                    <a:pt x="13666" y="16324"/>
                    <a:pt x="14265" y="16335"/>
                    <a:pt x="14883" y="16360"/>
                  </a:cubicBezTo>
                  <a:lnTo>
                    <a:pt x="12052" y="40"/>
                  </a:lnTo>
                  <a:cubicBezTo>
                    <a:pt x="12052" y="40"/>
                    <a:pt x="11230" y="1"/>
                    <a:pt x="9991" y="1"/>
                  </a:cubicBezTo>
                  <a:close/>
                </a:path>
              </a:pathLst>
            </a:custGeom>
            <a:solidFill>
              <a:srgbClr val="424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5701;p42">
              <a:extLst>
                <a:ext uri="{FF2B5EF4-FFF2-40B4-BE49-F238E27FC236}">
                  <a16:creationId xmlns:a16="http://schemas.microsoft.com/office/drawing/2014/main" id="{A3F6304C-44F8-EBCE-2D23-E21AA2E46354}"/>
                </a:ext>
              </a:extLst>
            </p:cNvPr>
            <p:cNvSpPr/>
            <p:nvPr/>
          </p:nvSpPr>
          <p:spPr>
            <a:xfrm>
              <a:off x="4526348" y="3250812"/>
              <a:ext cx="319562" cy="291193"/>
            </a:xfrm>
            <a:custGeom>
              <a:avLst/>
              <a:gdLst/>
              <a:ahLst/>
              <a:cxnLst/>
              <a:rect l="l" t="t" r="r" b="b"/>
              <a:pathLst>
                <a:path w="11276" h="10275" extrusionOk="0">
                  <a:moveTo>
                    <a:pt x="8756" y="0"/>
                  </a:moveTo>
                  <a:cubicBezTo>
                    <a:pt x="7051" y="0"/>
                    <a:pt x="3453" y="181"/>
                    <a:pt x="0" y="1509"/>
                  </a:cubicBezTo>
                  <a:lnTo>
                    <a:pt x="639" y="10274"/>
                  </a:lnTo>
                  <a:cubicBezTo>
                    <a:pt x="639" y="10274"/>
                    <a:pt x="4442" y="9191"/>
                    <a:pt x="10268" y="9191"/>
                  </a:cubicBezTo>
                  <a:cubicBezTo>
                    <a:pt x="10597" y="9191"/>
                    <a:pt x="10934" y="9194"/>
                    <a:pt x="11276" y="9202"/>
                  </a:cubicBezTo>
                  <a:lnTo>
                    <a:pt x="9769" y="26"/>
                  </a:lnTo>
                  <a:cubicBezTo>
                    <a:pt x="9769" y="26"/>
                    <a:pt x="9396" y="0"/>
                    <a:pt x="8756" y="0"/>
                  </a:cubicBezTo>
                  <a:close/>
                </a:path>
              </a:pathLst>
            </a:custGeom>
            <a:solidFill>
              <a:srgbClr val="0C004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5702;p42">
              <a:extLst>
                <a:ext uri="{FF2B5EF4-FFF2-40B4-BE49-F238E27FC236}">
                  <a16:creationId xmlns:a16="http://schemas.microsoft.com/office/drawing/2014/main" id="{AB994EFE-8420-3D90-507C-7033C9FD8E77}"/>
                </a:ext>
              </a:extLst>
            </p:cNvPr>
            <p:cNvSpPr/>
            <p:nvPr/>
          </p:nvSpPr>
          <p:spPr>
            <a:xfrm>
              <a:off x="4543153" y="3265776"/>
              <a:ext cx="286602" cy="252283"/>
            </a:xfrm>
            <a:custGeom>
              <a:avLst/>
              <a:gdLst/>
              <a:ahLst/>
              <a:cxnLst/>
              <a:rect l="l" t="t" r="r" b="b"/>
              <a:pathLst>
                <a:path w="10113" h="8902" extrusionOk="0">
                  <a:moveTo>
                    <a:pt x="7830" y="1"/>
                  </a:moveTo>
                  <a:cubicBezTo>
                    <a:pt x="6300" y="1"/>
                    <a:pt x="3084" y="157"/>
                    <a:pt x="1" y="1301"/>
                  </a:cubicBezTo>
                  <a:lnTo>
                    <a:pt x="549" y="8902"/>
                  </a:lnTo>
                  <a:cubicBezTo>
                    <a:pt x="549" y="8902"/>
                    <a:pt x="3908" y="7977"/>
                    <a:pt x="9078" y="7977"/>
                  </a:cubicBezTo>
                  <a:cubicBezTo>
                    <a:pt x="9415" y="7977"/>
                    <a:pt x="9760" y="7980"/>
                    <a:pt x="10112" y="7989"/>
                  </a:cubicBezTo>
                  <a:lnTo>
                    <a:pt x="8743" y="23"/>
                  </a:lnTo>
                  <a:cubicBezTo>
                    <a:pt x="8743" y="23"/>
                    <a:pt x="8406" y="1"/>
                    <a:pt x="7830" y="1"/>
                  </a:cubicBezTo>
                  <a:close/>
                </a:path>
              </a:pathLst>
            </a:custGeom>
            <a:solidFill>
              <a:srgbClr val="FAF8D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5703;p42">
              <a:extLst>
                <a:ext uri="{FF2B5EF4-FFF2-40B4-BE49-F238E27FC236}">
                  <a16:creationId xmlns:a16="http://schemas.microsoft.com/office/drawing/2014/main" id="{A858BEBD-2CA2-0EB3-1B9D-6095A2C458AF}"/>
                </a:ext>
              </a:extLst>
            </p:cNvPr>
            <p:cNvSpPr/>
            <p:nvPr/>
          </p:nvSpPr>
          <p:spPr>
            <a:xfrm>
              <a:off x="4531505" y="3719867"/>
              <a:ext cx="357764" cy="48546"/>
            </a:xfrm>
            <a:custGeom>
              <a:avLst/>
              <a:gdLst/>
              <a:ahLst/>
              <a:cxnLst/>
              <a:rect l="l" t="t" r="r" b="b"/>
              <a:pathLst>
                <a:path w="12624" h="1713" extrusionOk="0">
                  <a:moveTo>
                    <a:pt x="12623" y="0"/>
                  </a:moveTo>
                  <a:cubicBezTo>
                    <a:pt x="12622" y="0"/>
                    <a:pt x="6049" y="1119"/>
                    <a:pt x="1" y="1712"/>
                  </a:cubicBezTo>
                  <a:cubicBezTo>
                    <a:pt x="1" y="1712"/>
                    <a:pt x="6164" y="1644"/>
                    <a:pt x="12623" y="0"/>
                  </a:cubicBezTo>
                  <a:close/>
                </a:path>
              </a:pathLst>
            </a:custGeom>
            <a:solidFill>
              <a:srgbClr val="DAD9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5704;p42">
              <a:extLst>
                <a:ext uri="{FF2B5EF4-FFF2-40B4-BE49-F238E27FC236}">
                  <a16:creationId xmlns:a16="http://schemas.microsoft.com/office/drawing/2014/main" id="{2975A44E-58ED-2FC3-C224-AC574CB3657D}"/>
                </a:ext>
              </a:extLst>
            </p:cNvPr>
            <p:cNvSpPr/>
            <p:nvPr/>
          </p:nvSpPr>
          <p:spPr>
            <a:xfrm>
              <a:off x="4487522" y="3376387"/>
              <a:ext cx="142352" cy="290457"/>
            </a:xfrm>
            <a:custGeom>
              <a:avLst/>
              <a:gdLst/>
              <a:ahLst/>
              <a:cxnLst/>
              <a:rect l="l" t="t" r="r" b="b"/>
              <a:pathLst>
                <a:path w="5023" h="10249" extrusionOk="0">
                  <a:moveTo>
                    <a:pt x="5022" y="0"/>
                  </a:moveTo>
                  <a:lnTo>
                    <a:pt x="1" y="7144"/>
                  </a:lnTo>
                  <a:lnTo>
                    <a:pt x="434" y="10249"/>
                  </a:lnTo>
                  <a:cubicBezTo>
                    <a:pt x="4178" y="7396"/>
                    <a:pt x="5022" y="1"/>
                    <a:pt x="5022" y="0"/>
                  </a:cubicBezTo>
                  <a:close/>
                </a:path>
              </a:pathLst>
            </a:custGeom>
            <a:solidFill>
              <a:srgbClr val="0D2932">
                <a:alpha val="366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5705;p42">
              <a:extLst>
                <a:ext uri="{FF2B5EF4-FFF2-40B4-BE49-F238E27FC236}">
                  <a16:creationId xmlns:a16="http://schemas.microsoft.com/office/drawing/2014/main" id="{8CF12A94-9B2F-8FFC-8BCC-DA1B67D73BD4}"/>
                </a:ext>
              </a:extLst>
            </p:cNvPr>
            <p:cNvSpPr/>
            <p:nvPr/>
          </p:nvSpPr>
          <p:spPr>
            <a:xfrm>
              <a:off x="4688707" y="3360856"/>
              <a:ext cx="221250" cy="313780"/>
            </a:xfrm>
            <a:custGeom>
              <a:avLst/>
              <a:gdLst/>
              <a:ahLst/>
              <a:cxnLst/>
              <a:rect l="l" t="t" r="r" b="b"/>
              <a:pathLst>
                <a:path w="7807" h="11072" extrusionOk="0">
                  <a:moveTo>
                    <a:pt x="0" y="0"/>
                  </a:moveTo>
                  <a:cubicBezTo>
                    <a:pt x="0" y="1"/>
                    <a:pt x="1128" y="11072"/>
                    <a:pt x="7686" y="11072"/>
                  </a:cubicBezTo>
                  <a:cubicBezTo>
                    <a:pt x="7726" y="11072"/>
                    <a:pt x="7766" y="11071"/>
                    <a:pt x="7807" y="11071"/>
                  </a:cubicBezTo>
                  <a:lnTo>
                    <a:pt x="7168" y="6779"/>
                  </a:lnTo>
                  <a:lnTo>
                    <a:pt x="0" y="0"/>
                  </a:lnTo>
                  <a:close/>
                </a:path>
              </a:pathLst>
            </a:custGeom>
            <a:solidFill>
              <a:srgbClr val="0D2932">
                <a:alpha val="366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5706;p42">
              <a:extLst>
                <a:ext uri="{FF2B5EF4-FFF2-40B4-BE49-F238E27FC236}">
                  <a16:creationId xmlns:a16="http://schemas.microsoft.com/office/drawing/2014/main" id="{69C7D8B6-4A5F-4870-04F5-C6ECC6AA2EA1}"/>
                </a:ext>
              </a:extLst>
            </p:cNvPr>
            <p:cNvSpPr/>
            <p:nvPr/>
          </p:nvSpPr>
          <p:spPr>
            <a:xfrm>
              <a:off x="4489109" y="3202832"/>
              <a:ext cx="177635" cy="190388"/>
            </a:xfrm>
            <a:custGeom>
              <a:avLst/>
              <a:gdLst/>
              <a:ahLst/>
              <a:cxnLst/>
              <a:rect l="l" t="t" r="r" b="b"/>
              <a:pathLst>
                <a:path w="6268" h="6718" extrusionOk="0">
                  <a:moveTo>
                    <a:pt x="2845" y="1"/>
                  </a:moveTo>
                  <a:cubicBezTo>
                    <a:pt x="2728" y="1"/>
                    <a:pt x="2607" y="35"/>
                    <a:pt x="2501" y="98"/>
                  </a:cubicBezTo>
                  <a:cubicBezTo>
                    <a:pt x="2296" y="235"/>
                    <a:pt x="2159" y="463"/>
                    <a:pt x="2067" y="692"/>
                  </a:cubicBezTo>
                  <a:cubicBezTo>
                    <a:pt x="1918" y="1107"/>
                    <a:pt x="1889" y="1570"/>
                    <a:pt x="1902" y="2029"/>
                  </a:cubicBezTo>
                  <a:lnTo>
                    <a:pt x="1902" y="2029"/>
                  </a:lnTo>
                  <a:cubicBezTo>
                    <a:pt x="1837" y="1583"/>
                    <a:pt x="1664" y="1153"/>
                    <a:pt x="1383" y="806"/>
                  </a:cubicBezTo>
                  <a:cubicBezTo>
                    <a:pt x="1244" y="608"/>
                    <a:pt x="1037" y="427"/>
                    <a:pt x="806" y="427"/>
                  </a:cubicBezTo>
                  <a:cubicBezTo>
                    <a:pt x="770" y="427"/>
                    <a:pt x="734" y="432"/>
                    <a:pt x="698" y="441"/>
                  </a:cubicBezTo>
                  <a:cubicBezTo>
                    <a:pt x="424" y="509"/>
                    <a:pt x="310" y="829"/>
                    <a:pt x="264" y="1103"/>
                  </a:cubicBezTo>
                  <a:cubicBezTo>
                    <a:pt x="1" y="2723"/>
                    <a:pt x="744" y="6717"/>
                    <a:pt x="2926" y="6717"/>
                  </a:cubicBezTo>
                  <a:cubicBezTo>
                    <a:pt x="3202" y="6717"/>
                    <a:pt x="3502" y="6653"/>
                    <a:pt x="3825" y="6512"/>
                  </a:cubicBezTo>
                  <a:cubicBezTo>
                    <a:pt x="4190" y="6352"/>
                    <a:pt x="4487" y="6101"/>
                    <a:pt x="4761" y="5827"/>
                  </a:cubicBezTo>
                  <a:cubicBezTo>
                    <a:pt x="5103" y="5462"/>
                    <a:pt x="5423" y="5074"/>
                    <a:pt x="5720" y="4686"/>
                  </a:cubicBezTo>
                  <a:cubicBezTo>
                    <a:pt x="6016" y="4275"/>
                    <a:pt x="6267" y="3705"/>
                    <a:pt x="6016" y="3271"/>
                  </a:cubicBezTo>
                  <a:cubicBezTo>
                    <a:pt x="5971" y="3202"/>
                    <a:pt x="5902" y="3134"/>
                    <a:pt x="5834" y="3111"/>
                  </a:cubicBezTo>
                  <a:cubicBezTo>
                    <a:pt x="5808" y="3103"/>
                    <a:pt x="5782" y="3099"/>
                    <a:pt x="5755" y="3099"/>
                  </a:cubicBezTo>
                  <a:cubicBezTo>
                    <a:pt x="5639" y="3099"/>
                    <a:pt x="5516" y="3170"/>
                    <a:pt x="5423" y="3225"/>
                  </a:cubicBezTo>
                  <a:cubicBezTo>
                    <a:pt x="5149" y="3431"/>
                    <a:pt x="4875" y="3613"/>
                    <a:pt x="4601" y="3796"/>
                  </a:cubicBezTo>
                  <a:cubicBezTo>
                    <a:pt x="5240" y="3225"/>
                    <a:pt x="5537" y="2289"/>
                    <a:pt x="5354" y="1422"/>
                  </a:cubicBezTo>
                  <a:cubicBezTo>
                    <a:pt x="5332" y="1285"/>
                    <a:pt x="5286" y="1148"/>
                    <a:pt x="5149" y="1057"/>
                  </a:cubicBezTo>
                  <a:cubicBezTo>
                    <a:pt x="5058" y="988"/>
                    <a:pt x="4921" y="988"/>
                    <a:pt x="4807" y="988"/>
                  </a:cubicBezTo>
                  <a:cubicBezTo>
                    <a:pt x="4396" y="1057"/>
                    <a:pt x="4053" y="1331"/>
                    <a:pt x="3848" y="1696"/>
                  </a:cubicBezTo>
                  <a:cubicBezTo>
                    <a:pt x="3620" y="2038"/>
                    <a:pt x="3528" y="2426"/>
                    <a:pt x="3414" y="2837"/>
                  </a:cubicBezTo>
                  <a:cubicBezTo>
                    <a:pt x="3620" y="2084"/>
                    <a:pt x="3620" y="1262"/>
                    <a:pt x="3391" y="509"/>
                  </a:cubicBezTo>
                  <a:cubicBezTo>
                    <a:pt x="3346" y="372"/>
                    <a:pt x="3300" y="235"/>
                    <a:pt x="3209" y="144"/>
                  </a:cubicBezTo>
                  <a:cubicBezTo>
                    <a:pt x="3111" y="46"/>
                    <a:pt x="2980" y="1"/>
                    <a:pt x="2845" y="1"/>
                  </a:cubicBezTo>
                  <a:close/>
                </a:path>
              </a:pathLst>
            </a:custGeom>
            <a:solidFill>
              <a:srgbClr val="F5D4B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5707;p42">
              <a:extLst>
                <a:ext uri="{FF2B5EF4-FFF2-40B4-BE49-F238E27FC236}">
                  <a16:creationId xmlns:a16="http://schemas.microsoft.com/office/drawing/2014/main" id="{2C724568-3D8D-ADA2-EE60-3C5C3F8E6E01}"/>
                </a:ext>
              </a:extLst>
            </p:cNvPr>
            <p:cNvSpPr/>
            <p:nvPr/>
          </p:nvSpPr>
          <p:spPr>
            <a:xfrm>
              <a:off x="4633076" y="3180784"/>
              <a:ext cx="177607" cy="190445"/>
            </a:xfrm>
            <a:custGeom>
              <a:avLst/>
              <a:gdLst/>
              <a:ahLst/>
              <a:cxnLst/>
              <a:rect l="l" t="t" r="r" b="b"/>
              <a:pathLst>
                <a:path w="6267" h="6720" extrusionOk="0">
                  <a:moveTo>
                    <a:pt x="3410" y="0"/>
                  </a:moveTo>
                  <a:cubicBezTo>
                    <a:pt x="3279" y="0"/>
                    <a:pt x="3154" y="40"/>
                    <a:pt x="3059" y="123"/>
                  </a:cubicBezTo>
                  <a:cubicBezTo>
                    <a:pt x="2968" y="237"/>
                    <a:pt x="2922" y="374"/>
                    <a:pt x="2876" y="511"/>
                  </a:cubicBezTo>
                  <a:cubicBezTo>
                    <a:pt x="2648" y="1264"/>
                    <a:pt x="2648" y="2086"/>
                    <a:pt x="2854" y="2839"/>
                  </a:cubicBezTo>
                  <a:cubicBezTo>
                    <a:pt x="2739" y="2428"/>
                    <a:pt x="2648" y="2040"/>
                    <a:pt x="2420" y="1675"/>
                  </a:cubicBezTo>
                  <a:cubicBezTo>
                    <a:pt x="2214" y="1333"/>
                    <a:pt x="1872" y="1036"/>
                    <a:pt x="1461" y="990"/>
                  </a:cubicBezTo>
                  <a:cubicBezTo>
                    <a:pt x="1347" y="990"/>
                    <a:pt x="1210" y="990"/>
                    <a:pt x="1119" y="1059"/>
                  </a:cubicBezTo>
                  <a:cubicBezTo>
                    <a:pt x="982" y="1127"/>
                    <a:pt x="936" y="1287"/>
                    <a:pt x="913" y="1424"/>
                  </a:cubicBezTo>
                  <a:cubicBezTo>
                    <a:pt x="731" y="2269"/>
                    <a:pt x="1028" y="3227"/>
                    <a:pt x="1667" y="3798"/>
                  </a:cubicBezTo>
                  <a:cubicBezTo>
                    <a:pt x="1393" y="3615"/>
                    <a:pt x="1119" y="3433"/>
                    <a:pt x="845" y="3227"/>
                  </a:cubicBezTo>
                  <a:cubicBezTo>
                    <a:pt x="752" y="3172"/>
                    <a:pt x="629" y="3101"/>
                    <a:pt x="513" y="3101"/>
                  </a:cubicBezTo>
                  <a:cubicBezTo>
                    <a:pt x="486" y="3101"/>
                    <a:pt x="460" y="3105"/>
                    <a:pt x="434" y="3113"/>
                  </a:cubicBezTo>
                  <a:cubicBezTo>
                    <a:pt x="366" y="3136"/>
                    <a:pt x="297" y="3204"/>
                    <a:pt x="252" y="3273"/>
                  </a:cubicBezTo>
                  <a:cubicBezTo>
                    <a:pt x="0" y="3707"/>
                    <a:pt x="252" y="4254"/>
                    <a:pt x="548" y="4688"/>
                  </a:cubicBezTo>
                  <a:cubicBezTo>
                    <a:pt x="845" y="5076"/>
                    <a:pt x="1165" y="5464"/>
                    <a:pt x="1507" y="5807"/>
                  </a:cubicBezTo>
                  <a:cubicBezTo>
                    <a:pt x="1781" y="6103"/>
                    <a:pt x="2078" y="6354"/>
                    <a:pt x="2443" y="6514"/>
                  </a:cubicBezTo>
                  <a:cubicBezTo>
                    <a:pt x="2766" y="6655"/>
                    <a:pt x="3066" y="6719"/>
                    <a:pt x="3342" y="6719"/>
                  </a:cubicBezTo>
                  <a:cubicBezTo>
                    <a:pt x="5523" y="6719"/>
                    <a:pt x="6267" y="2725"/>
                    <a:pt x="6003" y="1105"/>
                  </a:cubicBezTo>
                  <a:cubicBezTo>
                    <a:pt x="5958" y="831"/>
                    <a:pt x="5844" y="511"/>
                    <a:pt x="5570" y="443"/>
                  </a:cubicBezTo>
                  <a:cubicBezTo>
                    <a:pt x="5533" y="433"/>
                    <a:pt x="5497" y="429"/>
                    <a:pt x="5462" y="429"/>
                  </a:cubicBezTo>
                  <a:cubicBezTo>
                    <a:pt x="5231" y="429"/>
                    <a:pt x="5024" y="610"/>
                    <a:pt x="4885" y="808"/>
                  </a:cubicBezTo>
                  <a:cubicBezTo>
                    <a:pt x="4604" y="1155"/>
                    <a:pt x="4431" y="1585"/>
                    <a:pt x="4365" y="2030"/>
                  </a:cubicBezTo>
                  <a:lnTo>
                    <a:pt x="4365" y="2030"/>
                  </a:lnTo>
                  <a:cubicBezTo>
                    <a:pt x="4378" y="1572"/>
                    <a:pt x="4350" y="1109"/>
                    <a:pt x="4200" y="694"/>
                  </a:cubicBezTo>
                  <a:cubicBezTo>
                    <a:pt x="4109" y="465"/>
                    <a:pt x="3972" y="237"/>
                    <a:pt x="3767" y="100"/>
                  </a:cubicBezTo>
                  <a:cubicBezTo>
                    <a:pt x="3657" y="34"/>
                    <a:pt x="3531" y="0"/>
                    <a:pt x="3410" y="0"/>
                  </a:cubicBezTo>
                  <a:close/>
                </a:path>
              </a:pathLst>
            </a:custGeom>
            <a:solidFill>
              <a:srgbClr val="F5D4B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5708;p42">
              <a:extLst>
                <a:ext uri="{FF2B5EF4-FFF2-40B4-BE49-F238E27FC236}">
                  <a16:creationId xmlns:a16="http://schemas.microsoft.com/office/drawing/2014/main" id="{E7B9B144-9829-FA79-3345-11A6B7DBD6A5}"/>
                </a:ext>
              </a:extLst>
            </p:cNvPr>
            <p:cNvSpPr/>
            <p:nvPr/>
          </p:nvSpPr>
          <p:spPr>
            <a:xfrm>
              <a:off x="4271486" y="2569745"/>
              <a:ext cx="659812" cy="441821"/>
            </a:xfrm>
            <a:custGeom>
              <a:avLst/>
              <a:gdLst/>
              <a:ahLst/>
              <a:cxnLst/>
              <a:rect l="l" t="t" r="r" b="b"/>
              <a:pathLst>
                <a:path w="23282" h="15590" extrusionOk="0">
                  <a:moveTo>
                    <a:pt x="12942" y="0"/>
                  </a:moveTo>
                  <a:cubicBezTo>
                    <a:pt x="5798" y="0"/>
                    <a:pt x="0" y="5798"/>
                    <a:pt x="0" y="12965"/>
                  </a:cubicBezTo>
                  <a:cubicBezTo>
                    <a:pt x="0" y="13855"/>
                    <a:pt x="91" y="14745"/>
                    <a:pt x="251" y="15590"/>
                  </a:cubicBezTo>
                  <a:cubicBezTo>
                    <a:pt x="2032" y="14038"/>
                    <a:pt x="6003" y="10020"/>
                    <a:pt x="7030" y="4086"/>
                  </a:cubicBezTo>
                  <a:cubicBezTo>
                    <a:pt x="7030" y="4086"/>
                    <a:pt x="9702" y="7509"/>
                    <a:pt x="15305" y="7509"/>
                  </a:cubicBezTo>
                  <a:cubicBezTo>
                    <a:pt x="15561" y="7509"/>
                    <a:pt x="15823" y="7502"/>
                    <a:pt x="16092" y="7487"/>
                  </a:cubicBezTo>
                  <a:cubicBezTo>
                    <a:pt x="16092" y="7487"/>
                    <a:pt x="13627" y="6323"/>
                    <a:pt x="13627" y="4702"/>
                  </a:cubicBezTo>
                  <a:lnTo>
                    <a:pt x="13627" y="4702"/>
                  </a:lnTo>
                  <a:cubicBezTo>
                    <a:pt x="13627" y="4702"/>
                    <a:pt x="16115" y="5888"/>
                    <a:pt x="19249" y="5888"/>
                  </a:cubicBezTo>
                  <a:cubicBezTo>
                    <a:pt x="20528" y="5888"/>
                    <a:pt x="21913" y="5691"/>
                    <a:pt x="23282" y="5136"/>
                  </a:cubicBezTo>
                  <a:cubicBezTo>
                    <a:pt x="20908" y="2031"/>
                    <a:pt x="17165" y="0"/>
                    <a:pt x="12942" y="0"/>
                  </a:cubicBezTo>
                  <a:close/>
                </a:path>
              </a:pathLst>
            </a:custGeom>
            <a:solidFill>
              <a:srgbClr val="E98742">
                <a:alpha val="388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5709;p42">
              <a:extLst>
                <a:ext uri="{FF2B5EF4-FFF2-40B4-BE49-F238E27FC236}">
                  <a16:creationId xmlns:a16="http://schemas.microsoft.com/office/drawing/2014/main" id="{7A9917E8-2454-23A9-0CB8-BB4337042F07}"/>
                </a:ext>
              </a:extLst>
            </p:cNvPr>
            <p:cNvSpPr/>
            <p:nvPr/>
          </p:nvSpPr>
          <p:spPr>
            <a:xfrm>
              <a:off x="4358150" y="3327642"/>
              <a:ext cx="271724" cy="351161"/>
            </a:xfrm>
            <a:custGeom>
              <a:avLst/>
              <a:gdLst/>
              <a:ahLst/>
              <a:cxnLst/>
              <a:rect l="l" t="t" r="r" b="b"/>
              <a:pathLst>
                <a:path w="9588" h="12391" extrusionOk="0">
                  <a:moveTo>
                    <a:pt x="5873" y="1"/>
                  </a:moveTo>
                  <a:cubicBezTo>
                    <a:pt x="5574" y="1"/>
                    <a:pt x="5266" y="38"/>
                    <a:pt x="4954" y="122"/>
                  </a:cubicBezTo>
                  <a:cubicBezTo>
                    <a:pt x="4201" y="1355"/>
                    <a:pt x="1" y="8476"/>
                    <a:pt x="115" y="10280"/>
                  </a:cubicBezTo>
                  <a:cubicBezTo>
                    <a:pt x="203" y="11544"/>
                    <a:pt x="1277" y="12390"/>
                    <a:pt x="2434" y="12390"/>
                  </a:cubicBezTo>
                  <a:cubicBezTo>
                    <a:pt x="2780" y="12390"/>
                    <a:pt x="3134" y="12314"/>
                    <a:pt x="3470" y="12151"/>
                  </a:cubicBezTo>
                  <a:cubicBezTo>
                    <a:pt x="7328" y="10302"/>
                    <a:pt x="9587" y="1720"/>
                    <a:pt x="9587" y="1720"/>
                  </a:cubicBezTo>
                  <a:cubicBezTo>
                    <a:pt x="9587" y="1720"/>
                    <a:pt x="7920" y="1"/>
                    <a:pt x="5873" y="1"/>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5710;p42">
              <a:extLst>
                <a:ext uri="{FF2B5EF4-FFF2-40B4-BE49-F238E27FC236}">
                  <a16:creationId xmlns:a16="http://schemas.microsoft.com/office/drawing/2014/main" id="{C251F70D-3A98-B635-8FF1-3EDE0D448183}"/>
                </a:ext>
              </a:extLst>
            </p:cNvPr>
            <p:cNvSpPr/>
            <p:nvPr/>
          </p:nvSpPr>
          <p:spPr>
            <a:xfrm>
              <a:off x="4483639" y="3327642"/>
              <a:ext cx="146234" cy="99218"/>
            </a:xfrm>
            <a:custGeom>
              <a:avLst/>
              <a:gdLst/>
              <a:ahLst/>
              <a:cxnLst/>
              <a:rect l="l" t="t" r="r" b="b"/>
              <a:pathLst>
                <a:path w="5160" h="3501" extrusionOk="0">
                  <a:moveTo>
                    <a:pt x="1445" y="1"/>
                  </a:moveTo>
                  <a:cubicBezTo>
                    <a:pt x="1146" y="1"/>
                    <a:pt x="838" y="38"/>
                    <a:pt x="526" y="122"/>
                  </a:cubicBezTo>
                  <a:cubicBezTo>
                    <a:pt x="434" y="305"/>
                    <a:pt x="229" y="602"/>
                    <a:pt x="1" y="1013"/>
                  </a:cubicBezTo>
                  <a:cubicBezTo>
                    <a:pt x="1850" y="1195"/>
                    <a:pt x="3493" y="2108"/>
                    <a:pt x="4611" y="3500"/>
                  </a:cubicBezTo>
                  <a:cubicBezTo>
                    <a:pt x="4977" y="2428"/>
                    <a:pt x="5159" y="1720"/>
                    <a:pt x="5159" y="1720"/>
                  </a:cubicBezTo>
                  <a:cubicBezTo>
                    <a:pt x="5159" y="1720"/>
                    <a:pt x="3492" y="1"/>
                    <a:pt x="1445"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5711;p42">
              <a:extLst>
                <a:ext uri="{FF2B5EF4-FFF2-40B4-BE49-F238E27FC236}">
                  <a16:creationId xmlns:a16="http://schemas.microsoft.com/office/drawing/2014/main" id="{93ED9580-6C5A-7C06-198D-8C0AA6AA301B}"/>
                </a:ext>
              </a:extLst>
            </p:cNvPr>
            <p:cNvSpPr/>
            <p:nvPr/>
          </p:nvSpPr>
          <p:spPr>
            <a:xfrm>
              <a:off x="4684825" y="3305650"/>
              <a:ext cx="271724" cy="351728"/>
            </a:xfrm>
            <a:custGeom>
              <a:avLst/>
              <a:gdLst/>
              <a:ahLst/>
              <a:cxnLst/>
              <a:rect l="l" t="t" r="r" b="b"/>
              <a:pathLst>
                <a:path w="9588" h="12411" extrusionOk="0">
                  <a:moveTo>
                    <a:pt x="3699" y="1"/>
                  </a:moveTo>
                  <a:cubicBezTo>
                    <a:pt x="1668" y="1"/>
                    <a:pt x="0" y="1720"/>
                    <a:pt x="0" y="1720"/>
                  </a:cubicBezTo>
                  <a:cubicBezTo>
                    <a:pt x="0" y="1720"/>
                    <a:pt x="2260" y="10302"/>
                    <a:pt x="6095" y="12174"/>
                  </a:cubicBezTo>
                  <a:cubicBezTo>
                    <a:pt x="6433" y="12335"/>
                    <a:pt x="6787" y="12410"/>
                    <a:pt x="7133" y="12410"/>
                  </a:cubicBezTo>
                  <a:cubicBezTo>
                    <a:pt x="8304" y="12410"/>
                    <a:pt x="9385" y="11553"/>
                    <a:pt x="9473" y="10302"/>
                  </a:cubicBezTo>
                  <a:cubicBezTo>
                    <a:pt x="9587" y="8522"/>
                    <a:pt x="4611" y="122"/>
                    <a:pt x="4611" y="122"/>
                  </a:cubicBezTo>
                  <a:cubicBezTo>
                    <a:pt x="4302" y="38"/>
                    <a:pt x="3997" y="1"/>
                    <a:pt x="3699" y="1"/>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5712;p42">
              <a:extLst>
                <a:ext uri="{FF2B5EF4-FFF2-40B4-BE49-F238E27FC236}">
                  <a16:creationId xmlns:a16="http://schemas.microsoft.com/office/drawing/2014/main" id="{A7DA797E-C7F9-B065-4EB7-49A667E64A44}"/>
                </a:ext>
              </a:extLst>
            </p:cNvPr>
            <p:cNvSpPr/>
            <p:nvPr/>
          </p:nvSpPr>
          <p:spPr>
            <a:xfrm>
              <a:off x="4684825" y="3305650"/>
              <a:ext cx="143627" cy="78530"/>
            </a:xfrm>
            <a:custGeom>
              <a:avLst/>
              <a:gdLst/>
              <a:ahLst/>
              <a:cxnLst/>
              <a:rect l="l" t="t" r="r" b="b"/>
              <a:pathLst>
                <a:path w="5068" h="2771" extrusionOk="0">
                  <a:moveTo>
                    <a:pt x="3699" y="1"/>
                  </a:moveTo>
                  <a:cubicBezTo>
                    <a:pt x="1668" y="1"/>
                    <a:pt x="0" y="1720"/>
                    <a:pt x="0" y="1720"/>
                  </a:cubicBezTo>
                  <a:cubicBezTo>
                    <a:pt x="0" y="1720"/>
                    <a:pt x="92" y="2131"/>
                    <a:pt x="297" y="2770"/>
                  </a:cubicBezTo>
                  <a:cubicBezTo>
                    <a:pt x="1553" y="1537"/>
                    <a:pt x="3333" y="921"/>
                    <a:pt x="5068" y="898"/>
                  </a:cubicBezTo>
                  <a:cubicBezTo>
                    <a:pt x="4794" y="419"/>
                    <a:pt x="4611" y="122"/>
                    <a:pt x="4611" y="122"/>
                  </a:cubicBezTo>
                  <a:cubicBezTo>
                    <a:pt x="4302" y="38"/>
                    <a:pt x="3997" y="1"/>
                    <a:pt x="3699"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5713;p42">
              <a:extLst>
                <a:ext uri="{FF2B5EF4-FFF2-40B4-BE49-F238E27FC236}">
                  <a16:creationId xmlns:a16="http://schemas.microsoft.com/office/drawing/2014/main" id="{E2729A45-022A-B52F-4DBC-BB0976E72B9A}"/>
                </a:ext>
              </a:extLst>
            </p:cNvPr>
            <p:cNvSpPr/>
            <p:nvPr/>
          </p:nvSpPr>
          <p:spPr>
            <a:xfrm>
              <a:off x="4376911" y="3338864"/>
              <a:ext cx="117101" cy="231594"/>
            </a:xfrm>
            <a:custGeom>
              <a:avLst/>
              <a:gdLst/>
              <a:ahLst/>
              <a:cxnLst/>
              <a:rect l="l" t="t" r="r" b="b"/>
              <a:pathLst>
                <a:path w="4132" h="8172" extrusionOk="0">
                  <a:moveTo>
                    <a:pt x="4132" y="0"/>
                  </a:moveTo>
                  <a:lnTo>
                    <a:pt x="4132" y="0"/>
                  </a:lnTo>
                  <a:cubicBezTo>
                    <a:pt x="4131" y="1"/>
                    <a:pt x="1073" y="4360"/>
                    <a:pt x="1" y="8172"/>
                  </a:cubicBezTo>
                  <a:cubicBezTo>
                    <a:pt x="411" y="6962"/>
                    <a:pt x="2009" y="3561"/>
                    <a:pt x="4132" y="0"/>
                  </a:cubicBezTo>
                  <a:close/>
                </a:path>
              </a:pathLst>
            </a:custGeom>
            <a:solidFill>
              <a:srgbClr val="DAB4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5714;p42">
              <a:extLst>
                <a:ext uri="{FF2B5EF4-FFF2-40B4-BE49-F238E27FC236}">
                  <a16:creationId xmlns:a16="http://schemas.microsoft.com/office/drawing/2014/main" id="{65896A3E-8B91-F64E-7F3E-FC1DDA1A45D0}"/>
                </a:ext>
              </a:extLst>
            </p:cNvPr>
            <p:cNvSpPr/>
            <p:nvPr/>
          </p:nvSpPr>
          <p:spPr>
            <a:xfrm>
              <a:off x="4815501" y="3309107"/>
              <a:ext cx="132631" cy="261351"/>
            </a:xfrm>
            <a:custGeom>
              <a:avLst/>
              <a:gdLst/>
              <a:ahLst/>
              <a:cxnLst/>
              <a:rect l="l" t="t" r="r" b="b"/>
              <a:pathLst>
                <a:path w="4680" h="9222" extrusionOk="0">
                  <a:moveTo>
                    <a:pt x="0" y="0"/>
                  </a:moveTo>
                  <a:cubicBezTo>
                    <a:pt x="1621" y="3264"/>
                    <a:pt x="4679" y="9222"/>
                    <a:pt x="4679" y="9222"/>
                  </a:cubicBezTo>
                  <a:cubicBezTo>
                    <a:pt x="3881" y="6643"/>
                    <a:pt x="1" y="2"/>
                    <a:pt x="0" y="0"/>
                  </a:cubicBezTo>
                  <a:close/>
                </a:path>
              </a:pathLst>
            </a:custGeom>
            <a:solidFill>
              <a:srgbClr val="DAB4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5715;p42">
              <a:extLst>
                <a:ext uri="{FF2B5EF4-FFF2-40B4-BE49-F238E27FC236}">
                  <a16:creationId xmlns:a16="http://schemas.microsoft.com/office/drawing/2014/main" id="{3054704D-063C-21FB-B629-5406F9CA0649}"/>
                </a:ext>
              </a:extLst>
            </p:cNvPr>
            <p:cNvSpPr/>
            <p:nvPr/>
          </p:nvSpPr>
          <p:spPr>
            <a:xfrm>
              <a:off x="4270834" y="3104691"/>
              <a:ext cx="30437" cy="30437"/>
            </a:xfrm>
            <a:custGeom>
              <a:avLst/>
              <a:gdLst/>
              <a:ahLst/>
              <a:cxnLst/>
              <a:rect l="l" t="t" r="r" b="b"/>
              <a:pathLst>
                <a:path w="1074" h="1074" extrusionOk="0">
                  <a:moveTo>
                    <a:pt x="525" y="1"/>
                  </a:moveTo>
                  <a:cubicBezTo>
                    <a:pt x="251" y="1"/>
                    <a:pt x="0" y="229"/>
                    <a:pt x="0" y="525"/>
                  </a:cubicBezTo>
                  <a:cubicBezTo>
                    <a:pt x="0" y="822"/>
                    <a:pt x="251" y="1073"/>
                    <a:pt x="525" y="1073"/>
                  </a:cubicBezTo>
                  <a:cubicBezTo>
                    <a:pt x="822" y="1073"/>
                    <a:pt x="1073" y="822"/>
                    <a:pt x="1073" y="525"/>
                  </a:cubicBezTo>
                  <a:cubicBezTo>
                    <a:pt x="1073" y="229"/>
                    <a:pt x="822" y="1"/>
                    <a:pt x="525" y="1"/>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5716;p42">
              <a:extLst>
                <a:ext uri="{FF2B5EF4-FFF2-40B4-BE49-F238E27FC236}">
                  <a16:creationId xmlns:a16="http://schemas.microsoft.com/office/drawing/2014/main" id="{5168C4E2-B32B-8A0A-7062-B5337702A387}"/>
                </a:ext>
              </a:extLst>
            </p:cNvPr>
            <p:cNvSpPr/>
            <p:nvPr/>
          </p:nvSpPr>
          <p:spPr>
            <a:xfrm>
              <a:off x="5011500" y="2902882"/>
              <a:ext cx="29785" cy="29757"/>
            </a:xfrm>
            <a:custGeom>
              <a:avLst/>
              <a:gdLst/>
              <a:ahLst/>
              <a:cxnLst/>
              <a:rect l="l" t="t" r="r" b="b"/>
              <a:pathLst>
                <a:path w="1051" h="1050" extrusionOk="0">
                  <a:moveTo>
                    <a:pt x="525" y="0"/>
                  </a:moveTo>
                  <a:cubicBezTo>
                    <a:pt x="228" y="0"/>
                    <a:pt x="0" y="228"/>
                    <a:pt x="0" y="525"/>
                  </a:cubicBezTo>
                  <a:cubicBezTo>
                    <a:pt x="0" y="822"/>
                    <a:pt x="228" y="1050"/>
                    <a:pt x="525" y="1050"/>
                  </a:cubicBezTo>
                  <a:cubicBezTo>
                    <a:pt x="822" y="1050"/>
                    <a:pt x="1050" y="822"/>
                    <a:pt x="1050" y="525"/>
                  </a:cubicBezTo>
                  <a:cubicBezTo>
                    <a:pt x="1050" y="228"/>
                    <a:pt x="822" y="0"/>
                    <a:pt x="525" y="0"/>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5717;p42">
              <a:extLst>
                <a:ext uri="{FF2B5EF4-FFF2-40B4-BE49-F238E27FC236}">
                  <a16:creationId xmlns:a16="http://schemas.microsoft.com/office/drawing/2014/main" id="{E3D220CC-0C6F-0A0F-94A8-1B647E097CA0}"/>
                </a:ext>
              </a:extLst>
            </p:cNvPr>
            <p:cNvSpPr/>
            <p:nvPr/>
          </p:nvSpPr>
          <p:spPr>
            <a:xfrm>
              <a:off x="4419166" y="2781898"/>
              <a:ext cx="110441" cy="70822"/>
            </a:xfrm>
            <a:custGeom>
              <a:avLst/>
              <a:gdLst/>
              <a:ahLst/>
              <a:cxnLst/>
              <a:rect l="l" t="t" r="r" b="b"/>
              <a:pathLst>
                <a:path w="3897" h="2499" extrusionOk="0">
                  <a:moveTo>
                    <a:pt x="3099" y="0"/>
                  </a:moveTo>
                  <a:cubicBezTo>
                    <a:pt x="2896" y="0"/>
                    <a:pt x="2672" y="39"/>
                    <a:pt x="2458" y="92"/>
                  </a:cubicBezTo>
                  <a:cubicBezTo>
                    <a:pt x="1682" y="320"/>
                    <a:pt x="998" y="754"/>
                    <a:pt x="495" y="1393"/>
                  </a:cubicBezTo>
                  <a:cubicBezTo>
                    <a:pt x="176" y="1781"/>
                    <a:pt x="107" y="2055"/>
                    <a:pt x="16" y="2397"/>
                  </a:cubicBezTo>
                  <a:cubicBezTo>
                    <a:pt x="1" y="2458"/>
                    <a:pt x="57" y="2499"/>
                    <a:pt x="109" y="2499"/>
                  </a:cubicBezTo>
                  <a:cubicBezTo>
                    <a:pt x="135" y="2499"/>
                    <a:pt x="161" y="2489"/>
                    <a:pt x="176" y="2466"/>
                  </a:cubicBezTo>
                  <a:cubicBezTo>
                    <a:pt x="1089" y="1119"/>
                    <a:pt x="2732" y="1370"/>
                    <a:pt x="3508" y="959"/>
                  </a:cubicBezTo>
                  <a:cubicBezTo>
                    <a:pt x="3805" y="800"/>
                    <a:pt x="3896" y="412"/>
                    <a:pt x="3668" y="183"/>
                  </a:cubicBezTo>
                  <a:cubicBezTo>
                    <a:pt x="3535" y="50"/>
                    <a:pt x="3330" y="0"/>
                    <a:pt x="3099"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5718;p42">
              <a:extLst>
                <a:ext uri="{FF2B5EF4-FFF2-40B4-BE49-F238E27FC236}">
                  <a16:creationId xmlns:a16="http://schemas.microsoft.com/office/drawing/2014/main" id="{CE4DAADB-217C-5874-10A2-3A06E6515BAA}"/>
                </a:ext>
              </a:extLst>
            </p:cNvPr>
            <p:cNvSpPr/>
            <p:nvPr/>
          </p:nvSpPr>
          <p:spPr>
            <a:xfrm>
              <a:off x="4774096" y="2733324"/>
              <a:ext cx="124498" cy="38599"/>
            </a:xfrm>
            <a:custGeom>
              <a:avLst/>
              <a:gdLst/>
              <a:ahLst/>
              <a:cxnLst/>
              <a:rect l="l" t="t" r="r" b="b"/>
              <a:pathLst>
                <a:path w="4393" h="1362" extrusionOk="0">
                  <a:moveTo>
                    <a:pt x="1649" y="1"/>
                  </a:moveTo>
                  <a:cubicBezTo>
                    <a:pt x="1503" y="1"/>
                    <a:pt x="1357" y="9"/>
                    <a:pt x="1210" y="26"/>
                  </a:cubicBezTo>
                  <a:cubicBezTo>
                    <a:pt x="731" y="94"/>
                    <a:pt x="274" y="231"/>
                    <a:pt x="114" y="596"/>
                  </a:cubicBezTo>
                  <a:cubicBezTo>
                    <a:pt x="0" y="893"/>
                    <a:pt x="229" y="1190"/>
                    <a:pt x="571" y="1235"/>
                  </a:cubicBezTo>
                  <a:cubicBezTo>
                    <a:pt x="616" y="1240"/>
                    <a:pt x="661" y="1242"/>
                    <a:pt x="708" y="1242"/>
                  </a:cubicBezTo>
                  <a:cubicBezTo>
                    <a:pt x="1276" y="1242"/>
                    <a:pt x="2018" y="934"/>
                    <a:pt x="2818" y="934"/>
                  </a:cubicBezTo>
                  <a:cubicBezTo>
                    <a:pt x="3275" y="934"/>
                    <a:pt x="3750" y="1034"/>
                    <a:pt x="4223" y="1350"/>
                  </a:cubicBezTo>
                  <a:cubicBezTo>
                    <a:pt x="4236" y="1358"/>
                    <a:pt x="4250" y="1362"/>
                    <a:pt x="4265" y="1362"/>
                  </a:cubicBezTo>
                  <a:cubicBezTo>
                    <a:pt x="4328" y="1362"/>
                    <a:pt x="4393" y="1291"/>
                    <a:pt x="4337" y="1235"/>
                  </a:cubicBezTo>
                  <a:cubicBezTo>
                    <a:pt x="4132" y="961"/>
                    <a:pt x="3949" y="733"/>
                    <a:pt x="3515" y="482"/>
                  </a:cubicBezTo>
                  <a:cubicBezTo>
                    <a:pt x="2938" y="165"/>
                    <a:pt x="2299" y="1"/>
                    <a:pt x="1649"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5719;p42">
              <a:extLst>
                <a:ext uri="{FF2B5EF4-FFF2-40B4-BE49-F238E27FC236}">
                  <a16:creationId xmlns:a16="http://schemas.microsoft.com/office/drawing/2014/main" id="{773A451F-EA65-8692-611A-B25A5545C840}"/>
                </a:ext>
              </a:extLst>
            </p:cNvPr>
            <p:cNvSpPr/>
            <p:nvPr/>
          </p:nvSpPr>
          <p:spPr>
            <a:xfrm>
              <a:off x="4089713" y="2851898"/>
              <a:ext cx="144279" cy="127955"/>
            </a:xfrm>
            <a:custGeom>
              <a:avLst/>
              <a:gdLst/>
              <a:ahLst/>
              <a:cxnLst/>
              <a:rect l="l" t="t" r="r" b="b"/>
              <a:pathLst>
                <a:path w="5091" h="4515" extrusionOk="0">
                  <a:moveTo>
                    <a:pt x="1743" y="0"/>
                  </a:moveTo>
                  <a:cubicBezTo>
                    <a:pt x="1675" y="0"/>
                    <a:pt x="1610" y="13"/>
                    <a:pt x="1552" y="41"/>
                  </a:cubicBezTo>
                  <a:cubicBezTo>
                    <a:pt x="1393" y="110"/>
                    <a:pt x="1301" y="293"/>
                    <a:pt x="1301" y="475"/>
                  </a:cubicBezTo>
                  <a:cubicBezTo>
                    <a:pt x="1301" y="658"/>
                    <a:pt x="1370" y="818"/>
                    <a:pt x="1438" y="977"/>
                  </a:cubicBezTo>
                  <a:cubicBezTo>
                    <a:pt x="1940" y="2096"/>
                    <a:pt x="2785" y="3032"/>
                    <a:pt x="3698" y="3830"/>
                  </a:cubicBezTo>
                  <a:cubicBezTo>
                    <a:pt x="2990" y="3260"/>
                    <a:pt x="2123" y="2895"/>
                    <a:pt x="1210" y="2735"/>
                  </a:cubicBezTo>
                  <a:cubicBezTo>
                    <a:pt x="1123" y="2724"/>
                    <a:pt x="1029" y="2717"/>
                    <a:pt x="934" y="2717"/>
                  </a:cubicBezTo>
                  <a:cubicBezTo>
                    <a:pt x="632" y="2717"/>
                    <a:pt x="316" y="2788"/>
                    <a:pt x="160" y="3032"/>
                  </a:cubicBezTo>
                  <a:cubicBezTo>
                    <a:pt x="0" y="3305"/>
                    <a:pt x="91" y="3694"/>
                    <a:pt x="343" y="3922"/>
                  </a:cubicBezTo>
                  <a:cubicBezTo>
                    <a:pt x="571" y="4150"/>
                    <a:pt x="890" y="4241"/>
                    <a:pt x="1210" y="4310"/>
                  </a:cubicBezTo>
                  <a:cubicBezTo>
                    <a:pt x="1796" y="4449"/>
                    <a:pt x="2392" y="4514"/>
                    <a:pt x="2985" y="4514"/>
                  </a:cubicBezTo>
                  <a:cubicBezTo>
                    <a:pt x="3269" y="4514"/>
                    <a:pt x="3553" y="4499"/>
                    <a:pt x="3835" y="4470"/>
                  </a:cubicBezTo>
                  <a:cubicBezTo>
                    <a:pt x="4405" y="4424"/>
                    <a:pt x="5090" y="4219"/>
                    <a:pt x="5067" y="3602"/>
                  </a:cubicBezTo>
                  <a:cubicBezTo>
                    <a:pt x="5045" y="3009"/>
                    <a:pt x="4291" y="2027"/>
                    <a:pt x="3972" y="1571"/>
                  </a:cubicBezTo>
                  <a:cubicBezTo>
                    <a:pt x="3470" y="886"/>
                    <a:pt x="2831" y="315"/>
                    <a:pt x="2032" y="64"/>
                  </a:cubicBezTo>
                  <a:cubicBezTo>
                    <a:pt x="1939" y="25"/>
                    <a:pt x="1838" y="0"/>
                    <a:pt x="1743" y="0"/>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5720;p42">
              <a:extLst>
                <a:ext uri="{FF2B5EF4-FFF2-40B4-BE49-F238E27FC236}">
                  <a16:creationId xmlns:a16="http://schemas.microsoft.com/office/drawing/2014/main" id="{5E0A1665-C8DB-6221-123F-620803A78DE6}"/>
                </a:ext>
              </a:extLst>
            </p:cNvPr>
            <p:cNvSpPr/>
            <p:nvPr/>
          </p:nvSpPr>
          <p:spPr>
            <a:xfrm>
              <a:off x="4182867" y="2394604"/>
              <a:ext cx="855188" cy="604039"/>
            </a:xfrm>
            <a:custGeom>
              <a:avLst/>
              <a:gdLst/>
              <a:ahLst/>
              <a:cxnLst/>
              <a:rect l="l" t="t" r="r" b="b"/>
              <a:pathLst>
                <a:path w="30176" h="21314" extrusionOk="0">
                  <a:moveTo>
                    <a:pt x="16130" y="1"/>
                  </a:moveTo>
                  <a:cubicBezTo>
                    <a:pt x="8431" y="1"/>
                    <a:pt x="292" y="3773"/>
                    <a:pt x="68" y="13667"/>
                  </a:cubicBezTo>
                  <a:cubicBezTo>
                    <a:pt x="23" y="15264"/>
                    <a:pt x="0" y="19145"/>
                    <a:pt x="2511" y="21313"/>
                  </a:cubicBezTo>
                  <a:cubicBezTo>
                    <a:pt x="2511" y="21313"/>
                    <a:pt x="8445" y="17182"/>
                    <a:pt x="9769" y="9490"/>
                  </a:cubicBezTo>
                  <a:cubicBezTo>
                    <a:pt x="9769" y="9490"/>
                    <a:pt x="13398" y="13005"/>
                    <a:pt x="19196" y="13370"/>
                  </a:cubicBezTo>
                  <a:cubicBezTo>
                    <a:pt x="19196" y="13370"/>
                    <a:pt x="16617" y="11864"/>
                    <a:pt x="16617" y="10243"/>
                  </a:cubicBezTo>
                  <a:lnTo>
                    <a:pt x="16617" y="10243"/>
                  </a:lnTo>
                  <a:cubicBezTo>
                    <a:pt x="16617" y="10243"/>
                    <a:pt x="18829" y="11125"/>
                    <a:pt x="21707" y="11125"/>
                  </a:cubicBezTo>
                  <a:cubicBezTo>
                    <a:pt x="24025" y="11125"/>
                    <a:pt x="26775" y="10553"/>
                    <a:pt x="29148" y="8485"/>
                  </a:cubicBezTo>
                  <a:cubicBezTo>
                    <a:pt x="30175" y="7595"/>
                    <a:pt x="29764" y="6317"/>
                    <a:pt x="29057" y="5153"/>
                  </a:cubicBezTo>
                  <a:cubicBezTo>
                    <a:pt x="27175" y="2026"/>
                    <a:pt x="21770" y="1"/>
                    <a:pt x="16130"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5721;p42">
              <a:extLst>
                <a:ext uri="{FF2B5EF4-FFF2-40B4-BE49-F238E27FC236}">
                  <a16:creationId xmlns:a16="http://schemas.microsoft.com/office/drawing/2014/main" id="{E5B62A52-7BF7-F8FB-90F5-E8D32BE56969}"/>
                </a:ext>
              </a:extLst>
            </p:cNvPr>
            <p:cNvSpPr/>
            <p:nvPr/>
          </p:nvSpPr>
          <p:spPr>
            <a:xfrm>
              <a:off x="4182867" y="2462365"/>
              <a:ext cx="855188" cy="536278"/>
            </a:xfrm>
            <a:custGeom>
              <a:avLst/>
              <a:gdLst/>
              <a:ahLst/>
              <a:cxnLst/>
              <a:rect l="l" t="t" r="r" b="b"/>
              <a:pathLst>
                <a:path w="30176" h="18923" extrusionOk="0">
                  <a:moveTo>
                    <a:pt x="26067" y="0"/>
                  </a:moveTo>
                  <a:lnTo>
                    <a:pt x="26067" y="0"/>
                  </a:lnTo>
                  <a:cubicBezTo>
                    <a:pt x="26363" y="1849"/>
                    <a:pt x="25313" y="3766"/>
                    <a:pt x="23647" y="4885"/>
                  </a:cubicBezTo>
                  <a:cubicBezTo>
                    <a:pt x="22034" y="5958"/>
                    <a:pt x="20229" y="6460"/>
                    <a:pt x="18436" y="6460"/>
                  </a:cubicBezTo>
                  <a:cubicBezTo>
                    <a:pt x="15156" y="6460"/>
                    <a:pt x="11915" y="4778"/>
                    <a:pt x="9952" y="1826"/>
                  </a:cubicBezTo>
                  <a:lnTo>
                    <a:pt x="9952" y="1826"/>
                  </a:lnTo>
                  <a:cubicBezTo>
                    <a:pt x="10340" y="5638"/>
                    <a:pt x="6916" y="9062"/>
                    <a:pt x="3492" y="10203"/>
                  </a:cubicBezTo>
                  <a:cubicBezTo>
                    <a:pt x="2535" y="10462"/>
                    <a:pt x="1542" y="10600"/>
                    <a:pt x="530" y="10600"/>
                  </a:cubicBezTo>
                  <a:cubicBezTo>
                    <a:pt x="384" y="10600"/>
                    <a:pt x="238" y="10597"/>
                    <a:pt x="91" y="10591"/>
                  </a:cubicBezTo>
                  <a:cubicBezTo>
                    <a:pt x="91" y="10819"/>
                    <a:pt x="68" y="11047"/>
                    <a:pt x="68" y="11276"/>
                  </a:cubicBezTo>
                  <a:cubicBezTo>
                    <a:pt x="23" y="12873"/>
                    <a:pt x="0" y="16754"/>
                    <a:pt x="2511" y="18922"/>
                  </a:cubicBezTo>
                  <a:cubicBezTo>
                    <a:pt x="2511" y="18922"/>
                    <a:pt x="8445" y="14791"/>
                    <a:pt x="9769" y="7099"/>
                  </a:cubicBezTo>
                  <a:cubicBezTo>
                    <a:pt x="9769" y="7099"/>
                    <a:pt x="13398" y="10614"/>
                    <a:pt x="19196" y="10979"/>
                  </a:cubicBezTo>
                  <a:cubicBezTo>
                    <a:pt x="19196" y="10979"/>
                    <a:pt x="16617" y="9473"/>
                    <a:pt x="16617" y="7852"/>
                  </a:cubicBezTo>
                  <a:lnTo>
                    <a:pt x="16617" y="7852"/>
                  </a:lnTo>
                  <a:cubicBezTo>
                    <a:pt x="16617" y="7852"/>
                    <a:pt x="18829" y="8734"/>
                    <a:pt x="21707" y="8734"/>
                  </a:cubicBezTo>
                  <a:cubicBezTo>
                    <a:pt x="24025" y="8734"/>
                    <a:pt x="26775" y="8162"/>
                    <a:pt x="29148" y="6094"/>
                  </a:cubicBezTo>
                  <a:cubicBezTo>
                    <a:pt x="30175" y="5204"/>
                    <a:pt x="29764" y="3926"/>
                    <a:pt x="29057" y="2762"/>
                  </a:cubicBezTo>
                  <a:cubicBezTo>
                    <a:pt x="28418" y="1689"/>
                    <a:pt x="27390" y="776"/>
                    <a:pt x="26067" y="0"/>
                  </a:cubicBezTo>
                  <a:close/>
                </a:path>
              </a:pathLst>
            </a:custGeom>
            <a:solidFill>
              <a:srgbClr val="0C0044">
                <a:alpha val="4375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5722;p42">
              <a:extLst>
                <a:ext uri="{FF2B5EF4-FFF2-40B4-BE49-F238E27FC236}">
                  <a16:creationId xmlns:a16="http://schemas.microsoft.com/office/drawing/2014/main" id="{92FF48FD-DBF9-A9B7-8EF4-43120E512DE5}"/>
                </a:ext>
              </a:extLst>
            </p:cNvPr>
            <p:cNvSpPr/>
            <p:nvPr/>
          </p:nvSpPr>
          <p:spPr>
            <a:xfrm>
              <a:off x="4257231" y="4118328"/>
              <a:ext cx="16210" cy="12328"/>
            </a:xfrm>
            <a:custGeom>
              <a:avLst/>
              <a:gdLst/>
              <a:ahLst/>
              <a:cxnLst/>
              <a:rect l="l" t="t" r="r" b="b"/>
              <a:pathLst>
                <a:path w="572" h="435" extrusionOk="0">
                  <a:moveTo>
                    <a:pt x="298" y="1"/>
                  </a:moveTo>
                  <a:cubicBezTo>
                    <a:pt x="1" y="1"/>
                    <a:pt x="1" y="434"/>
                    <a:pt x="298" y="434"/>
                  </a:cubicBezTo>
                  <a:cubicBezTo>
                    <a:pt x="572" y="434"/>
                    <a:pt x="572" y="1"/>
                    <a:pt x="298"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5723;p42">
              <a:extLst>
                <a:ext uri="{FF2B5EF4-FFF2-40B4-BE49-F238E27FC236}">
                  <a16:creationId xmlns:a16="http://schemas.microsoft.com/office/drawing/2014/main" id="{82A0C629-D9E5-A58C-6916-65E6E52B66C1}"/>
                </a:ext>
              </a:extLst>
            </p:cNvPr>
            <p:cNvSpPr/>
            <p:nvPr/>
          </p:nvSpPr>
          <p:spPr>
            <a:xfrm>
              <a:off x="4298636" y="4158429"/>
              <a:ext cx="27858" cy="22020"/>
            </a:xfrm>
            <a:custGeom>
              <a:avLst/>
              <a:gdLst/>
              <a:ahLst/>
              <a:cxnLst/>
              <a:rect l="l" t="t" r="r" b="b"/>
              <a:pathLst>
                <a:path w="983" h="777" extrusionOk="0">
                  <a:moveTo>
                    <a:pt x="503" y="1"/>
                  </a:moveTo>
                  <a:cubicBezTo>
                    <a:pt x="1" y="1"/>
                    <a:pt x="1" y="777"/>
                    <a:pt x="503" y="777"/>
                  </a:cubicBezTo>
                  <a:cubicBezTo>
                    <a:pt x="982" y="777"/>
                    <a:pt x="982" y="1"/>
                    <a:pt x="503"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5724;p42">
              <a:extLst>
                <a:ext uri="{FF2B5EF4-FFF2-40B4-BE49-F238E27FC236}">
                  <a16:creationId xmlns:a16="http://schemas.microsoft.com/office/drawing/2014/main" id="{BA417AB7-E738-EBC4-737E-5C33434E6A97}"/>
                </a:ext>
              </a:extLst>
            </p:cNvPr>
            <p:cNvSpPr/>
            <p:nvPr/>
          </p:nvSpPr>
          <p:spPr>
            <a:xfrm>
              <a:off x="4207437" y="4164267"/>
              <a:ext cx="25903" cy="21680"/>
            </a:xfrm>
            <a:custGeom>
              <a:avLst/>
              <a:gdLst/>
              <a:ahLst/>
              <a:cxnLst/>
              <a:rect l="l" t="t" r="r" b="b"/>
              <a:pathLst>
                <a:path w="914" h="765" extrusionOk="0">
                  <a:moveTo>
                    <a:pt x="457" y="0"/>
                  </a:moveTo>
                  <a:cubicBezTo>
                    <a:pt x="92" y="0"/>
                    <a:pt x="0" y="411"/>
                    <a:pt x="183" y="662"/>
                  </a:cubicBezTo>
                  <a:lnTo>
                    <a:pt x="206" y="662"/>
                  </a:lnTo>
                  <a:cubicBezTo>
                    <a:pt x="263" y="731"/>
                    <a:pt x="360" y="765"/>
                    <a:pt x="457" y="765"/>
                  </a:cubicBezTo>
                  <a:cubicBezTo>
                    <a:pt x="554" y="765"/>
                    <a:pt x="651" y="731"/>
                    <a:pt x="708" y="662"/>
                  </a:cubicBezTo>
                  <a:lnTo>
                    <a:pt x="731" y="662"/>
                  </a:lnTo>
                  <a:cubicBezTo>
                    <a:pt x="913" y="411"/>
                    <a:pt x="799" y="0"/>
                    <a:pt x="457"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5725;p42">
              <a:extLst>
                <a:ext uri="{FF2B5EF4-FFF2-40B4-BE49-F238E27FC236}">
                  <a16:creationId xmlns:a16="http://schemas.microsoft.com/office/drawing/2014/main" id="{FF46F2E3-6A34-E9C3-5AF0-7A4D066D70D0}"/>
                </a:ext>
              </a:extLst>
            </p:cNvPr>
            <p:cNvSpPr/>
            <p:nvPr/>
          </p:nvSpPr>
          <p:spPr>
            <a:xfrm>
              <a:off x="4252725" y="4205672"/>
              <a:ext cx="23947" cy="18789"/>
            </a:xfrm>
            <a:custGeom>
              <a:avLst/>
              <a:gdLst/>
              <a:ahLst/>
              <a:cxnLst/>
              <a:rect l="l" t="t" r="r" b="b"/>
              <a:pathLst>
                <a:path w="845" h="663" extrusionOk="0">
                  <a:moveTo>
                    <a:pt x="434" y="0"/>
                  </a:moveTo>
                  <a:cubicBezTo>
                    <a:pt x="0" y="0"/>
                    <a:pt x="0" y="662"/>
                    <a:pt x="434" y="662"/>
                  </a:cubicBezTo>
                  <a:cubicBezTo>
                    <a:pt x="845" y="662"/>
                    <a:pt x="845" y="0"/>
                    <a:pt x="434"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5726;p42">
              <a:extLst>
                <a:ext uri="{FF2B5EF4-FFF2-40B4-BE49-F238E27FC236}">
                  <a16:creationId xmlns:a16="http://schemas.microsoft.com/office/drawing/2014/main" id="{9D05F557-A126-F527-4489-249C0A40CE2E}"/>
                </a:ext>
              </a:extLst>
            </p:cNvPr>
            <p:cNvSpPr/>
            <p:nvPr/>
          </p:nvSpPr>
          <p:spPr>
            <a:xfrm>
              <a:off x="4149227" y="4200485"/>
              <a:ext cx="27178" cy="20717"/>
            </a:xfrm>
            <a:custGeom>
              <a:avLst/>
              <a:gdLst/>
              <a:ahLst/>
              <a:cxnLst/>
              <a:rect l="l" t="t" r="r" b="b"/>
              <a:pathLst>
                <a:path w="959" h="731" extrusionOk="0">
                  <a:moveTo>
                    <a:pt x="479" y="1"/>
                  </a:moveTo>
                  <a:cubicBezTo>
                    <a:pt x="0" y="1"/>
                    <a:pt x="0" y="731"/>
                    <a:pt x="479" y="731"/>
                  </a:cubicBezTo>
                  <a:cubicBezTo>
                    <a:pt x="959" y="731"/>
                    <a:pt x="959" y="1"/>
                    <a:pt x="479"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5727;p42">
              <a:extLst>
                <a:ext uri="{FF2B5EF4-FFF2-40B4-BE49-F238E27FC236}">
                  <a16:creationId xmlns:a16="http://schemas.microsoft.com/office/drawing/2014/main" id="{5F9529A7-EA77-5BB9-B19B-527273C31EF4}"/>
                </a:ext>
              </a:extLst>
            </p:cNvPr>
            <p:cNvSpPr/>
            <p:nvPr/>
          </p:nvSpPr>
          <p:spPr>
            <a:xfrm>
              <a:off x="4210016" y="4241890"/>
              <a:ext cx="22020" cy="17486"/>
            </a:xfrm>
            <a:custGeom>
              <a:avLst/>
              <a:gdLst/>
              <a:ahLst/>
              <a:cxnLst/>
              <a:rect l="l" t="t" r="r" b="b"/>
              <a:pathLst>
                <a:path w="777" h="617" extrusionOk="0">
                  <a:moveTo>
                    <a:pt x="389" y="0"/>
                  </a:moveTo>
                  <a:cubicBezTo>
                    <a:pt x="1" y="0"/>
                    <a:pt x="1" y="617"/>
                    <a:pt x="389" y="617"/>
                  </a:cubicBezTo>
                  <a:cubicBezTo>
                    <a:pt x="777" y="617"/>
                    <a:pt x="777" y="0"/>
                    <a:pt x="389"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5728;p42">
              <a:extLst>
                <a:ext uri="{FF2B5EF4-FFF2-40B4-BE49-F238E27FC236}">
                  <a16:creationId xmlns:a16="http://schemas.microsoft.com/office/drawing/2014/main" id="{744C04B9-B84E-7DE4-94D2-43F5AA038632}"/>
                </a:ext>
              </a:extLst>
            </p:cNvPr>
            <p:cNvSpPr/>
            <p:nvPr/>
          </p:nvSpPr>
          <p:spPr>
            <a:xfrm>
              <a:off x="4167988" y="4281339"/>
              <a:ext cx="23947" cy="18138"/>
            </a:xfrm>
            <a:custGeom>
              <a:avLst/>
              <a:gdLst/>
              <a:ahLst/>
              <a:cxnLst/>
              <a:rect l="l" t="t" r="r" b="b"/>
              <a:pathLst>
                <a:path w="845" h="640" extrusionOk="0">
                  <a:moveTo>
                    <a:pt x="411" y="1"/>
                  </a:moveTo>
                  <a:cubicBezTo>
                    <a:pt x="0" y="1"/>
                    <a:pt x="0" y="640"/>
                    <a:pt x="411" y="640"/>
                  </a:cubicBezTo>
                  <a:cubicBezTo>
                    <a:pt x="845" y="640"/>
                    <a:pt x="845" y="1"/>
                    <a:pt x="411"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5729;p42">
              <a:extLst>
                <a:ext uri="{FF2B5EF4-FFF2-40B4-BE49-F238E27FC236}">
                  <a16:creationId xmlns:a16="http://schemas.microsoft.com/office/drawing/2014/main" id="{57E1B46B-96A8-0A09-5577-3EDE3CB9F77E}"/>
                </a:ext>
              </a:extLst>
            </p:cNvPr>
            <p:cNvSpPr/>
            <p:nvPr/>
          </p:nvSpPr>
          <p:spPr>
            <a:xfrm>
              <a:off x="4206134" y="4336971"/>
              <a:ext cx="25903" cy="20093"/>
            </a:xfrm>
            <a:custGeom>
              <a:avLst/>
              <a:gdLst/>
              <a:ahLst/>
              <a:cxnLst/>
              <a:rect l="l" t="t" r="r" b="b"/>
              <a:pathLst>
                <a:path w="914" h="709" extrusionOk="0">
                  <a:moveTo>
                    <a:pt x="457" y="1"/>
                  </a:moveTo>
                  <a:cubicBezTo>
                    <a:pt x="1" y="1"/>
                    <a:pt x="1" y="708"/>
                    <a:pt x="457" y="708"/>
                  </a:cubicBezTo>
                  <a:cubicBezTo>
                    <a:pt x="914" y="708"/>
                    <a:pt x="914" y="1"/>
                    <a:pt x="457"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5730;p42">
              <a:extLst>
                <a:ext uri="{FF2B5EF4-FFF2-40B4-BE49-F238E27FC236}">
                  <a16:creationId xmlns:a16="http://schemas.microsoft.com/office/drawing/2014/main" id="{731D66B4-8E54-6C70-7B1C-2564E56D5F37}"/>
                </a:ext>
              </a:extLst>
            </p:cNvPr>
            <p:cNvSpPr/>
            <p:nvPr/>
          </p:nvSpPr>
          <p:spPr>
            <a:xfrm>
              <a:off x="4202903" y="4386793"/>
              <a:ext cx="18789" cy="14907"/>
            </a:xfrm>
            <a:custGeom>
              <a:avLst/>
              <a:gdLst/>
              <a:ahLst/>
              <a:cxnLst/>
              <a:rect l="l" t="t" r="r" b="b"/>
              <a:pathLst>
                <a:path w="663" h="526" extrusionOk="0">
                  <a:moveTo>
                    <a:pt x="320" y="0"/>
                  </a:moveTo>
                  <a:cubicBezTo>
                    <a:pt x="1" y="0"/>
                    <a:pt x="1" y="525"/>
                    <a:pt x="320" y="525"/>
                  </a:cubicBezTo>
                  <a:cubicBezTo>
                    <a:pt x="663" y="525"/>
                    <a:pt x="663" y="0"/>
                    <a:pt x="320"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5731;p42">
              <a:extLst>
                <a:ext uri="{FF2B5EF4-FFF2-40B4-BE49-F238E27FC236}">
                  <a16:creationId xmlns:a16="http://schemas.microsoft.com/office/drawing/2014/main" id="{27AE10B2-CBD8-3246-A625-175C20485A5F}"/>
                </a:ext>
              </a:extLst>
            </p:cNvPr>
            <p:cNvSpPr/>
            <p:nvPr/>
          </p:nvSpPr>
          <p:spPr>
            <a:xfrm>
              <a:off x="4264996" y="4311096"/>
              <a:ext cx="31741" cy="24599"/>
            </a:xfrm>
            <a:custGeom>
              <a:avLst/>
              <a:gdLst/>
              <a:ahLst/>
              <a:cxnLst/>
              <a:rect l="l" t="t" r="r" b="b"/>
              <a:pathLst>
                <a:path w="1120" h="868" extrusionOk="0">
                  <a:moveTo>
                    <a:pt x="571" y="1"/>
                  </a:moveTo>
                  <a:cubicBezTo>
                    <a:pt x="24" y="1"/>
                    <a:pt x="1" y="868"/>
                    <a:pt x="571" y="868"/>
                  </a:cubicBezTo>
                  <a:cubicBezTo>
                    <a:pt x="1119" y="868"/>
                    <a:pt x="1119" y="1"/>
                    <a:pt x="571"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5732;p42">
              <a:extLst>
                <a:ext uri="{FF2B5EF4-FFF2-40B4-BE49-F238E27FC236}">
                  <a16:creationId xmlns:a16="http://schemas.microsoft.com/office/drawing/2014/main" id="{15F52947-E53C-B460-5113-482DD54980C8}"/>
                </a:ext>
              </a:extLst>
            </p:cNvPr>
            <p:cNvSpPr/>
            <p:nvPr/>
          </p:nvSpPr>
          <p:spPr>
            <a:xfrm>
              <a:off x="4252725" y="4264534"/>
              <a:ext cx="21368" cy="16834"/>
            </a:xfrm>
            <a:custGeom>
              <a:avLst/>
              <a:gdLst/>
              <a:ahLst/>
              <a:cxnLst/>
              <a:rect l="l" t="t" r="r" b="b"/>
              <a:pathLst>
                <a:path w="754" h="594" extrusionOk="0">
                  <a:moveTo>
                    <a:pt x="388" y="0"/>
                  </a:moveTo>
                  <a:cubicBezTo>
                    <a:pt x="0" y="0"/>
                    <a:pt x="0" y="594"/>
                    <a:pt x="388" y="594"/>
                  </a:cubicBezTo>
                  <a:cubicBezTo>
                    <a:pt x="753" y="594"/>
                    <a:pt x="753" y="0"/>
                    <a:pt x="388"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5733;p42">
              <a:extLst>
                <a:ext uri="{FF2B5EF4-FFF2-40B4-BE49-F238E27FC236}">
                  <a16:creationId xmlns:a16="http://schemas.microsoft.com/office/drawing/2014/main" id="{41FBC9EF-7EBE-DD88-A88D-649ABE97BFB1}"/>
                </a:ext>
              </a:extLst>
            </p:cNvPr>
            <p:cNvSpPr/>
            <p:nvPr/>
          </p:nvSpPr>
          <p:spPr>
            <a:xfrm>
              <a:off x="4338113" y="4254190"/>
              <a:ext cx="25903" cy="20065"/>
            </a:xfrm>
            <a:custGeom>
              <a:avLst/>
              <a:gdLst/>
              <a:ahLst/>
              <a:cxnLst/>
              <a:rect l="l" t="t" r="r" b="b"/>
              <a:pathLst>
                <a:path w="914" h="708" extrusionOk="0">
                  <a:moveTo>
                    <a:pt x="457" y="0"/>
                  </a:moveTo>
                  <a:cubicBezTo>
                    <a:pt x="0" y="0"/>
                    <a:pt x="0" y="708"/>
                    <a:pt x="457" y="708"/>
                  </a:cubicBezTo>
                  <a:cubicBezTo>
                    <a:pt x="913" y="708"/>
                    <a:pt x="913" y="0"/>
                    <a:pt x="457"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5734;p42">
              <a:extLst>
                <a:ext uri="{FF2B5EF4-FFF2-40B4-BE49-F238E27FC236}">
                  <a16:creationId xmlns:a16="http://schemas.microsoft.com/office/drawing/2014/main" id="{057BB51F-69BD-57B5-CB5C-4F36F06C34E2}"/>
                </a:ext>
              </a:extLst>
            </p:cNvPr>
            <p:cNvSpPr/>
            <p:nvPr/>
          </p:nvSpPr>
          <p:spPr>
            <a:xfrm>
              <a:off x="4334854" y="4212785"/>
              <a:ext cx="20093" cy="15530"/>
            </a:xfrm>
            <a:custGeom>
              <a:avLst/>
              <a:gdLst/>
              <a:ahLst/>
              <a:cxnLst/>
              <a:rect l="l" t="t" r="r" b="b"/>
              <a:pathLst>
                <a:path w="709" h="548" extrusionOk="0">
                  <a:moveTo>
                    <a:pt x="366" y="0"/>
                  </a:moveTo>
                  <a:cubicBezTo>
                    <a:pt x="1" y="0"/>
                    <a:pt x="1" y="548"/>
                    <a:pt x="366" y="548"/>
                  </a:cubicBezTo>
                  <a:cubicBezTo>
                    <a:pt x="709" y="548"/>
                    <a:pt x="709" y="0"/>
                    <a:pt x="366"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5735;p42">
              <a:extLst>
                <a:ext uri="{FF2B5EF4-FFF2-40B4-BE49-F238E27FC236}">
                  <a16:creationId xmlns:a16="http://schemas.microsoft.com/office/drawing/2014/main" id="{67B75A2B-E5B4-093C-A9AA-1232201AB275}"/>
                </a:ext>
              </a:extLst>
            </p:cNvPr>
            <p:cNvSpPr/>
            <p:nvPr/>
          </p:nvSpPr>
          <p:spPr>
            <a:xfrm>
              <a:off x="4382749" y="4232821"/>
              <a:ext cx="14907" cy="11676"/>
            </a:xfrm>
            <a:custGeom>
              <a:avLst/>
              <a:gdLst/>
              <a:ahLst/>
              <a:cxnLst/>
              <a:rect l="l" t="t" r="r" b="b"/>
              <a:pathLst>
                <a:path w="526" h="412" extrusionOk="0">
                  <a:moveTo>
                    <a:pt x="251" y="1"/>
                  </a:moveTo>
                  <a:cubicBezTo>
                    <a:pt x="0" y="1"/>
                    <a:pt x="0" y="412"/>
                    <a:pt x="251" y="412"/>
                  </a:cubicBezTo>
                  <a:cubicBezTo>
                    <a:pt x="525" y="412"/>
                    <a:pt x="525" y="1"/>
                    <a:pt x="251"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5736;p42">
              <a:extLst>
                <a:ext uri="{FF2B5EF4-FFF2-40B4-BE49-F238E27FC236}">
                  <a16:creationId xmlns:a16="http://schemas.microsoft.com/office/drawing/2014/main" id="{B2E9C1DE-0675-588B-E47A-D6A7F86663B6}"/>
                </a:ext>
              </a:extLst>
            </p:cNvPr>
            <p:cNvSpPr/>
            <p:nvPr/>
          </p:nvSpPr>
          <p:spPr>
            <a:xfrm>
              <a:off x="4135624" y="4252886"/>
              <a:ext cx="14907" cy="11676"/>
            </a:xfrm>
            <a:custGeom>
              <a:avLst/>
              <a:gdLst/>
              <a:ahLst/>
              <a:cxnLst/>
              <a:rect l="l" t="t" r="r" b="b"/>
              <a:pathLst>
                <a:path w="526" h="412" extrusionOk="0">
                  <a:moveTo>
                    <a:pt x="252" y="0"/>
                  </a:moveTo>
                  <a:cubicBezTo>
                    <a:pt x="1" y="0"/>
                    <a:pt x="1" y="411"/>
                    <a:pt x="252" y="411"/>
                  </a:cubicBezTo>
                  <a:cubicBezTo>
                    <a:pt x="526" y="411"/>
                    <a:pt x="526" y="0"/>
                    <a:pt x="252"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5737;p42">
              <a:extLst>
                <a:ext uri="{FF2B5EF4-FFF2-40B4-BE49-F238E27FC236}">
                  <a16:creationId xmlns:a16="http://schemas.microsoft.com/office/drawing/2014/main" id="{B4D1E9F4-B7E3-765B-219E-CDBE93FDBA4A}"/>
                </a:ext>
              </a:extLst>
            </p:cNvPr>
            <p:cNvSpPr/>
            <p:nvPr/>
          </p:nvSpPr>
          <p:spPr>
            <a:xfrm>
              <a:off x="4225547" y="4124789"/>
              <a:ext cx="12328" cy="10401"/>
            </a:xfrm>
            <a:custGeom>
              <a:avLst/>
              <a:gdLst/>
              <a:ahLst/>
              <a:cxnLst/>
              <a:rect l="l" t="t" r="r" b="b"/>
              <a:pathLst>
                <a:path w="435" h="367" extrusionOk="0">
                  <a:moveTo>
                    <a:pt x="229" y="1"/>
                  </a:moveTo>
                  <a:cubicBezTo>
                    <a:pt x="0" y="1"/>
                    <a:pt x="0" y="366"/>
                    <a:pt x="229" y="366"/>
                  </a:cubicBezTo>
                  <a:cubicBezTo>
                    <a:pt x="434" y="366"/>
                    <a:pt x="434" y="1"/>
                    <a:pt x="229"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5738;p42">
              <a:extLst>
                <a:ext uri="{FF2B5EF4-FFF2-40B4-BE49-F238E27FC236}">
                  <a16:creationId xmlns:a16="http://schemas.microsoft.com/office/drawing/2014/main" id="{AA4724B0-6C8A-7932-2C81-0E9A48E30D90}"/>
                </a:ext>
              </a:extLst>
            </p:cNvPr>
            <p:cNvSpPr/>
            <p:nvPr/>
          </p:nvSpPr>
          <p:spPr>
            <a:xfrm>
              <a:off x="4264373" y="4083413"/>
              <a:ext cx="17486" cy="13603"/>
            </a:xfrm>
            <a:custGeom>
              <a:avLst/>
              <a:gdLst/>
              <a:ahLst/>
              <a:cxnLst/>
              <a:rect l="l" t="t" r="r" b="b"/>
              <a:pathLst>
                <a:path w="617" h="480" extrusionOk="0">
                  <a:moveTo>
                    <a:pt x="297" y="0"/>
                  </a:moveTo>
                  <a:cubicBezTo>
                    <a:pt x="0" y="0"/>
                    <a:pt x="0" y="479"/>
                    <a:pt x="297" y="479"/>
                  </a:cubicBezTo>
                  <a:cubicBezTo>
                    <a:pt x="616" y="479"/>
                    <a:pt x="616" y="0"/>
                    <a:pt x="297"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5739;p42">
              <a:extLst>
                <a:ext uri="{FF2B5EF4-FFF2-40B4-BE49-F238E27FC236}">
                  <a16:creationId xmlns:a16="http://schemas.microsoft.com/office/drawing/2014/main" id="{870A101E-B14F-47FD-24CA-D99E106B917E}"/>
                </a:ext>
              </a:extLst>
            </p:cNvPr>
            <p:cNvSpPr/>
            <p:nvPr/>
          </p:nvSpPr>
          <p:spPr>
            <a:xfrm>
              <a:off x="4299287" y="4259999"/>
              <a:ext cx="21368" cy="16210"/>
            </a:xfrm>
            <a:custGeom>
              <a:avLst/>
              <a:gdLst/>
              <a:ahLst/>
              <a:cxnLst/>
              <a:rect l="l" t="t" r="r" b="b"/>
              <a:pathLst>
                <a:path w="754" h="572" extrusionOk="0">
                  <a:moveTo>
                    <a:pt x="366" y="0"/>
                  </a:moveTo>
                  <a:cubicBezTo>
                    <a:pt x="1" y="0"/>
                    <a:pt x="1" y="571"/>
                    <a:pt x="366" y="571"/>
                  </a:cubicBezTo>
                  <a:cubicBezTo>
                    <a:pt x="754" y="571"/>
                    <a:pt x="754" y="0"/>
                    <a:pt x="366"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5740;p42">
              <a:extLst>
                <a:ext uri="{FF2B5EF4-FFF2-40B4-BE49-F238E27FC236}">
                  <a16:creationId xmlns:a16="http://schemas.microsoft.com/office/drawing/2014/main" id="{AD303B6A-6F4E-F372-411A-4716A8307D03}"/>
                </a:ext>
              </a:extLst>
            </p:cNvPr>
            <p:cNvSpPr/>
            <p:nvPr/>
          </p:nvSpPr>
          <p:spPr>
            <a:xfrm>
              <a:off x="4719116" y="4217943"/>
              <a:ext cx="22020" cy="16862"/>
            </a:xfrm>
            <a:custGeom>
              <a:avLst/>
              <a:gdLst/>
              <a:ahLst/>
              <a:cxnLst/>
              <a:rect l="l" t="t" r="r" b="b"/>
              <a:pathLst>
                <a:path w="777" h="595" extrusionOk="0">
                  <a:moveTo>
                    <a:pt x="388" y="1"/>
                  </a:moveTo>
                  <a:cubicBezTo>
                    <a:pt x="0" y="1"/>
                    <a:pt x="0" y="594"/>
                    <a:pt x="388" y="594"/>
                  </a:cubicBezTo>
                  <a:cubicBezTo>
                    <a:pt x="776" y="594"/>
                    <a:pt x="776" y="1"/>
                    <a:pt x="388"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5741;p42">
              <a:extLst>
                <a:ext uri="{FF2B5EF4-FFF2-40B4-BE49-F238E27FC236}">
                  <a16:creationId xmlns:a16="http://schemas.microsoft.com/office/drawing/2014/main" id="{9CD2DBE8-AEF0-C649-931C-3186C57CDF78}"/>
                </a:ext>
              </a:extLst>
            </p:cNvPr>
            <p:cNvSpPr/>
            <p:nvPr/>
          </p:nvSpPr>
          <p:spPr>
            <a:xfrm>
              <a:off x="4760521" y="4253538"/>
              <a:ext cx="19413" cy="14907"/>
            </a:xfrm>
            <a:custGeom>
              <a:avLst/>
              <a:gdLst/>
              <a:ahLst/>
              <a:cxnLst/>
              <a:rect l="l" t="t" r="r" b="b"/>
              <a:pathLst>
                <a:path w="685" h="526" extrusionOk="0">
                  <a:moveTo>
                    <a:pt x="342" y="0"/>
                  </a:moveTo>
                  <a:cubicBezTo>
                    <a:pt x="0" y="0"/>
                    <a:pt x="0" y="525"/>
                    <a:pt x="342" y="525"/>
                  </a:cubicBezTo>
                  <a:cubicBezTo>
                    <a:pt x="685" y="525"/>
                    <a:pt x="685" y="0"/>
                    <a:pt x="342"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5742;p42">
              <a:extLst>
                <a:ext uri="{FF2B5EF4-FFF2-40B4-BE49-F238E27FC236}">
                  <a16:creationId xmlns:a16="http://schemas.microsoft.com/office/drawing/2014/main" id="{4F0428F2-9ADD-E909-C7BA-C1235700A5CB}"/>
                </a:ext>
              </a:extLst>
            </p:cNvPr>
            <p:cNvSpPr/>
            <p:nvPr/>
          </p:nvSpPr>
          <p:spPr>
            <a:xfrm>
              <a:off x="4785092" y="4227663"/>
              <a:ext cx="22672" cy="17486"/>
            </a:xfrm>
            <a:custGeom>
              <a:avLst/>
              <a:gdLst/>
              <a:ahLst/>
              <a:cxnLst/>
              <a:rect l="l" t="t" r="r" b="b"/>
              <a:pathLst>
                <a:path w="800" h="617" extrusionOk="0">
                  <a:moveTo>
                    <a:pt x="411" y="0"/>
                  </a:moveTo>
                  <a:cubicBezTo>
                    <a:pt x="0" y="0"/>
                    <a:pt x="0" y="616"/>
                    <a:pt x="411" y="616"/>
                  </a:cubicBezTo>
                  <a:cubicBezTo>
                    <a:pt x="799" y="616"/>
                    <a:pt x="799" y="0"/>
                    <a:pt x="411"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5743;p42">
              <a:extLst>
                <a:ext uri="{FF2B5EF4-FFF2-40B4-BE49-F238E27FC236}">
                  <a16:creationId xmlns:a16="http://schemas.microsoft.com/office/drawing/2014/main" id="{18C97AC6-3EAC-C3E7-B76B-FC59211DF89A}"/>
                </a:ext>
              </a:extLst>
            </p:cNvPr>
            <p:cNvSpPr/>
            <p:nvPr/>
          </p:nvSpPr>
          <p:spPr>
            <a:xfrm>
              <a:off x="4820658" y="4265186"/>
              <a:ext cx="21368" cy="16834"/>
            </a:xfrm>
            <a:custGeom>
              <a:avLst/>
              <a:gdLst/>
              <a:ahLst/>
              <a:cxnLst/>
              <a:rect l="l" t="t" r="r" b="b"/>
              <a:pathLst>
                <a:path w="754" h="594" extrusionOk="0">
                  <a:moveTo>
                    <a:pt x="389" y="0"/>
                  </a:moveTo>
                  <a:cubicBezTo>
                    <a:pt x="1" y="0"/>
                    <a:pt x="1" y="593"/>
                    <a:pt x="389" y="593"/>
                  </a:cubicBezTo>
                  <a:cubicBezTo>
                    <a:pt x="754" y="593"/>
                    <a:pt x="754" y="0"/>
                    <a:pt x="389"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5744;p42">
              <a:extLst>
                <a:ext uri="{FF2B5EF4-FFF2-40B4-BE49-F238E27FC236}">
                  <a16:creationId xmlns:a16="http://schemas.microsoft.com/office/drawing/2014/main" id="{14BC42E7-2435-BC6F-87BA-61E8E5788DB1}"/>
                </a:ext>
              </a:extLst>
            </p:cNvPr>
            <p:cNvSpPr/>
            <p:nvPr/>
          </p:nvSpPr>
          <p:spPr>
            <a:xfrm>
              <a:off x="4853646" y="4226360"/>
              <a:ext cx="23324" cy="17486"/>
            </a:xfrm>
            <a:custGeom>
              <a:avLst/>
              <a:gdLst/>
              <a:ahLst/>
              <a:cxnLst/>
              <a:rect l="l" t="t" r="r" b="b"/>
              <a:pathLst>
                <a:path w="823" h="617" extrusionOk="0">
                  <a:moveTo>
                    <a:pt x="412" y="1"/>
                  </a:moveTo>
                  <a:cubicBezTo>
                    <a:pt x="1" y="1"/>
                    <a:pt x="1" y="617"/>
                    <a:pt x="412" y="617"/>
                  </a:cubicBezTo>
                  <a:cubicBezTo>
                    <a:pt x="823" y="617"/>
                    <a:pt x="823" y="1"/>
                    <a:pt x="412"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5745;p42">
              <a:extLst>
                <a:ext uri="{FF2B5EF4-FFF2-40B4-BE49-F238E27FC236}">
                  <a16:creationId xmlns:a16="http://schemas.microsoft.com/office/drawing/2014/main" id="{013A26CF-CB28-09A9-DF4D-244C04D0DF53}"/>
                </a:ext>
              </a:extLst>
            </p:cNvPr>
            <p:cNvSpPr/>
            <p:nvPr/>
          </p:nvSpPr>
          <p:spPr>
            <a:xfrm>
              <a:off x="4893124" y="4246425"/>
              <a:ext cx="23295" cy="18138"/>
            </a:xfrm>
            <a:custGeom>
              <a:avLst/>
              <a:gdLst/>
              <a:ahLst/>
              <a:cxnLst/>
              <a:rect l="l" t="t" r="r" b="b"/>
              <a:pathLst>
                <a:path w="822" h="640" extrusionOk="0">
                  <a:moveTo>
                    <a:pt x="411" y="0"/>
                  </a:moveTo>
                  <a:cubicBezTo>
                    <a:pt x="0" y="0"/>
                    <a:pt x="0" y="639"/>
                    <a:pt x="411" y="639"/>
                  </a:cubicBezTo>
                  <a:cubicBezTo>
                    <a:pt x="822" y="639"/>
                    <a:pt x="822" y="0"/>
                    <a:pt x="411"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5746;p42">
              <a:extLst>
                <a:ext uri="{FF2B5EF4-FFF2-40B4-BE49-F238E27FC236}">
                  <a16:creationId xmlns:a16="http://schemas.microsoft.com/office/drawing/2014/main" id="{47979845-D298-938D-CDB8-6751C95D9CCB}"/>
                </a:ext>
              </a:extLst>
            </p:cNvPr>
            <p:cNvSpPr/>
            <p:nvPr/>
          </p:nvSpPr>
          <p:spPr>
            <a:xfrm>
              <a:off x="4919650" y="4193372"/>
              <a:ext cx="24599" cy="18789"/>
            </a:xfrm>
            <a:custGeom>
              <a:avLst/>
              <a:gdLst/>
              <a:ahLst/>
              <a:cxnLst/>
              <a:rect l="l" t="t" r="r" b="b"/>
              <a:pathLst>
                <a:path w="868" h="663" extrusionOk="0">
                  <a:moveTo>
                    <a:pt x="434" y="0"/>
                  </a:moveTo>
                  <a:cubicBezTo>
                    <a:pt x="0" y="0"/>
                    <a:pt x="0" y="662"/>
                    <a:pt x="434" y="662"/>
                  </a:cubicBezTo>
                  <a:cubicBezTo>
                    <a:pt x="845" y="662"/>
                    <a:pt x="867" y="0"/>
                    <a:pt x="434"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5747;p42">
              <a:extLst>
                <a:ext uri="{FF2B5EF4-FFF2-40B4-BE49-F238E27FC236}">
                  <a16:creationId xmlns:a16="http://schemas.microsoft.com/office/drawing/2014/main" id="{976B303E-857A-22D4-AB47-7379EC92B013}"/>
                </a:ext>
              </a:extLst>
            </p:cNvPr>
            <p:cNvSpPr/>
            <p:nvPr/>
          </p:nvSpPr>
          <p:spPr>
            <a:xfrm>
              <a:off x="4940338" y="4236052"/>
              <a:ext cx="22020" cy="17514"/>
            </a:xfrm>
            <a:custGeom>
              <a:avLst/>
              <a:gdLst/>
              <a:ahLst/>
              <a:cxnLst/>
              <a:rect l="l" t="t" r="r" b="b"/>
              <a:pathLst>
                <a:path w="777" h="618" extrusionOk="0">
                  <a:moveTo>
                    <a:pt x="388" y="1"/>
                  </a:moveTo>
                  <a:cubicBezTo>
                    <a:pt x="0" y="1"/>
                    <a:pt x="0" y="617"/>
                    <a:pt x="388" y="617"/>
                  </a:cubicBezTo>
                  <a:cubicBezTo>
                    <a:pt x="777" y="617"/>
                    <a:pt x="777" y="1"/>
                    <a:pt x="388"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5748;p42">
              <a:extLst>
                <a:ext uri="{FF2B5EF4-FFF2-40B4-BE49-F238E27FC236}">
                  <a16:creationId xmlns:a16="http://schemas.microsoft.com/office/drawing/2014/main" id="{F2458630-32C9-2874-F26A-458E168BB33C}"/>
                </a:ext>
              </a:extLst>
            </p:cNvPr>
            <p:cNvSpPr/>
            <p:nvPr/>
          </p:nvSpPr>
          <p:spPr>
            <a:xfrm>
              <a:off x="4733995" y="4287177"/>
              <a:ext cx="21368" cy="16182"/>
            </a:xfrm>
            <a:custGeom>
              <a:avLst/>
              <a:gdLst/>
              <a:ahLst/>
              <a:cxnLst/>
              <a:rect l="l" t="t" r="r" b="b"/>
              <a:pathLst>
                <a:path w="754" h="571" extrusionOk="0">
                  <a:moveTo>
                    <a:pt x="365" y="0"/>
                  </a:moveTo>
                  <a:cubicBezTo>
                    <a:pt x="0" y="0"/>
                    <a:pt x="0" y="571"/>
                    <a:pt x="365" y="571"/>
                  </a:cubicBezTo>
                  <a:cubicBezTo>
                    <a:pt x="753" y="571"/>
                    <a:pt x="753" y="0"/>
                    <a:pt x="365"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5749;p42">
              <a:extLst>
                <a:ext uri="{FF2B5EF4-FFF2-40B4-BE49-F238E27FC236}">
                  <a16:creationId xmlns:a16="http://schemas.microsoft.com/office/drawing/2014/main" id="{F3D8B949-1C71-BED2-3E56-AD8D6D5CCB57}"/>
                </a:ext>
              </a:extLst>
            </p:cNvPr>
            <p:cNvSpPr/>
            <p:nvPr/>
          </p:nvSpPr>
          <p:spPr>
            <a:xfrm>
              <a:off x="4766331" y="4325323"/>
              <a:ext cx="21368" cy="16210"/>
            </a:xfrm>
            <a:custGeom>
              <a:avLst/>
              <a:gdLst/>
              <a:ahLst/>
              <a:cxnLst/>
              <a:rect l="l" t="t" r="r" b="b"/>
              <a:pathLst>
                <a:path w="754" h="572" extrusionOk="0">
                  <a:moveTo>
                    <a:pt x="366" y="1"/>
                  </a:moveTo>
                  <a:cubicBezTo>
                    <a:pt x="0" y="1"/>
                    <a:pt x="0" y="571"/>
                    <a:pt x="366" y="571"/>
                  </a:cubicBezTo>
                  <a:cubicBezTo>
                    <a:pt x="754" y="571"/>
                    <a:pt x="754" y="1"/>
                    <a:pt x="366"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5750;p42">
              <a:extLst>
                <a:ext uri="{FF2B5EF4-FFF2-40B4-BE49-F238E27FC236}">
                  <a16:creationId xmlns:a16="http://schemas.microsoft.com/office/drawing/2014/main" id="{BE9207D1-7CCD-B6C4-00CE-9AD13E22B967}"/>
                </a:ext>
              </a:extLst>
            </p:cNvPr>
            <p:cNvSpPr/>
            <p:nvPr/>
          </p:nvSpPr>
          <p:spPr>
            <a:xfrm>
              <a:off x="4787671" y="4300752"/>
              <a:ext cx="20093" cy="15559"/>
            </a:xfrm>
            <a:custGeom>
              <a:avLst/>
              <a:gdLst/>
              <a:ahLst/>
              <a:cxnLst/>
              <a:rect l="l" t="t" r="r" b="b"/>
              <a:pathLst>
                <a:path w="709" h="549" extrusionOk="0">
                  <a:moveTo>
                    <a:pt x="366" y="0"/>
                  </a:moveTo>
                  <a:cubicBezTo>
                    <a:pt x="1" y="0"/>
                    <a:pt x="1" y="548"/>
                    <a:pt x="366" y="548"/>
                  </a:cubicBezTo>
                  <a:cubicBezTo>
                    <a:pt x="708" y="548"/>
                    <a:pt x="708" y="0"/>
                    <a:pt x="366"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5751;p42">
              <a:extLst>
                <a:ext uri="{FF2B5EF4-FFF2-40B4-BE49-F238E27FC236}">
                  <a16:creationId xmlns:a16="http://schemas.microsoft.com/office/drawing/2014/main" id="{B7975F16-12A6-874A-965C-88868E24BAA1}"/>
                </a:ext>
              </a:extLst>
            </p:cNvPr>
            <p:cNvSpPr/>
            <p:nvPr/>
          </p:nvSpPr>
          <p:spPr>
            <a:xfrm>
              <a:off x="4839419" y="4328554"/>
              <a:ext cx="22020" cy="16862"/>
            </a:xfrm>
            <a:custGeom>
              <a:avLst/>
              <a:gdLst/>
              <a:ahLst/>
              <a:cxnLst/>
              <a:rect l="l" t="t" r="r" b="b"/>
              <a:pathLst>
                <a:path w="777" h="595" extrusionOk="0">
                  <a:moveTo>
                    <a:pt x="389" y="1"/>
                  </a:moveTo>
                  <a:cubicBezTo>
                    <a:pt x="1" y="1"/>
                    <a:pt x="1" y="594"/>
                    <a:pt x="389" y="594"/>
                  </a:cubicBezTo>
                  <a:cubicBezTo>
                    <a:pt x="777" y="594"/>
                    <a:pt x="777" y="1"/>
                    <a:pt x="389"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5752;p42">
              <a:extLst>
                <a:ext uri="{FF2B5EF4-FFF2-40B4-BE49-F238E27FC236}">
                  <a16:creationId xmlns:a16="http://schemas.microsoft.com/office/drawing/2014/main" id="{DAAFD1E5-7603-EFDE-F128-573D1C8673E1}"/>
                </a:ext>
              </a:extLst>
            </p:cNvPr>
            <p:cNvSpPr/>
            <p:nvPr/>
          </p:nvSpPr>
          <p:spPr>
            <a:xfrm>
              <a:off x="4860760" y="4291684"/>
              <a:ext cx="21397" cy="16862"/>
            </a:xfrm>
            <a:custGeom>
              <a:avLst/>
              <a:gdLst/>
              <a:ahLst/>
              <a:cxnLst/>
              <a:rect l="l" t="t" r="r" b="b"/>
              <a:pathLst>
                <a:path w="755" h="595" extrusionOk="0">
                  <a:moveTo>
                    <a:pt x="366" y="1"/>
                  </a:moveTo>
                  <a:cubicBezTo>
                    <a:pt x="1" y="1"/>
                    <a:pt x="1" y="594"/>
                    <a:pt x="366" y="594"/>
                  </a:cubicBezTo>
                  <a:cubicBezTo>
                    <a:pt x="754" y="594"/>
                    <a:pt x="754" y="1"/>
                    <a:pt x="366"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5753;p42">
              <a:extLst>
                <a:ext uri="{FF2B5EF4-FFF2-40B4-BE49-F238E27FC236}">
                  <a16:creationId xmlns:a16="http://schemas.microsoft.com/office/drawing/2014/main" id="{70F87A3D-072E-277A-8B57-35833E7BF34B}"/>
                </a:ext>
              </a:extLst>
            </p:cNvPr>
            <p:cNvSpPr/>
            <p:nvPr/>
          </p:nvSpPr>
          <p:spPr>
            <a:xfrm>
              <a:off x="4908002" y="4308517"/>
              <a:ext cx="25251" cy="19441"/>
            </a:xfrm>
            <a:custGeom>
              <a:avLst/>
              <a:gdLst/>
              <a:ahLst/>
              <a:cxnLst/>
              <a:rect l="l" t="t" r="r" b="b"/>
              <a:pathLst>
                <a:path w="891" h="686" extrusionOk="0">
                  <a:moveTo>
                    <a:pt x="434" y="0"/>
                  </a:moveTo>
                  <a:cubicBezTo>
                    <a:pt x="0" y="0"/>
                    <a:pt x="0" y="685"/>
                    <a:pt x="434" y="685"/>
                  </a:cubicBezTo>
                  <a:cubicBezTo>
                    <a:pt x="890" y="685"/>
                    <a:pt x="890" y="0"/>
                    <a:pt x="434"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5754;p42">
              <a:extLst>
                <a:ext uri="{FF2B5EF4-FFF2-40B4-BE49-F238E27FC236}">
                  <a16:creationId xmlns:a16="http://schemas.microsoft.com/office/drawing/2014/main" id="{74AF00FA-9525-15C6-D8D4-8AA6FCCA7E17}"/>
                </a:ext>
              </a:extLst>
            </p:cNvPr>
            <p:cNvSpPr/>
            <p:nvPr/>
          </p:nvSpPr>
          <p:spPr>
            <a:xfrm>
              <a:off x="4928690" y="4284570"/>
              <a:ext cx="25251" cy="19441"/>
            </a:xfrm>
            <a:custGeom>
              <a:avLst/>
              <a:gdLst/>
              <a:ahLst/>
              <a:cxnLst/>
              <a:rect l="l" t="t" r="r" b="b"/>
              <a:pathLst>
                <a:path w="891" h="686" extrusionOk="0">
                  <a:moveTo>
                    <a:pt x="434" y="1"/>
                  </a:moveTo>
                  <a:cubicBezTo>
                    <a:pt x="1" y="1"/>
                    <a:pt x="1" y="686"/>
                    <a:pt x="434" y="686"/>
                  </a:cubicBezTo>
                  <a:cubicBezTo>
                    <a:pt x="891" y="686"/>
                    <a:pt x="891" y="1"/>
                    <a:pt x="434"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5755;p42">
              <a:extLst>
                <a:ext uri="{FF2B5EF4-FFF2-40B4-BE49-F238E27FC236}">
                  <a16:creationId xmlns:a16="http://schemas.microsoft.com/office/drawing/2014/main" id="{3310B0F7-40D6-51ED-2C34-77CBF813A99F}"/>
                </a:ext>
              </a:extLst>
            </p:cNvPr>
            <p:cNvSpPr/>
            <p:nvPr/>
          </p:nvSpPr>
          <p:spPr>
            <a:xfrm>
              <a:off x="4947452" y="4358963"/>
              <a:ext cx="25903" cy="20093"/>
            </a:xfrm>
            <a:custGeom>
              <a:avLst/>
              <a:gdLst/>
              <a:ahLst/>
              <a:cxnLst/>
              <a:rect l="l" t="t" r="r" b="b"/>
              <a:pathLst>
                <a:path w="914" h="709" extrusionOk="0">
                  <a:moveTo>
                    <a:pt x="457" y="1"/>
                  </a:moveTo>
                  <a:cubicBezTo>
                    <a:pt x="1" y="1"/>
                    <a:pt x="1" y="708"/>
                    <a:pt x="457" y="708"/>
                  </a:cubicBezTo>
                  <a:cubicBezTo>
                    <a:pt x="914" y="708"/>
                    <a:pt x="914" y="1"/>
                    <a:pt x="457"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5756;p42">
              <a:extLst>
                <a:ext uri="{FF2B5EF4-FFF2-40B4-BE49-F238E27FC236}">
                  <a16:creationId xmlns:a16="http://schemas.microsoft.com/office/drawing/2014/main" id="{BB8FD2ED-897B-BB90-EEB7-20B78222AADE}"/>
                </a:ext>
              </a:extLst>
            </p:cNvPr>
            <p:cNvSpPr/>
            <p:nvPr/>
          </p:nvSpPr>
          <p:spPr>
            <a:xfrm>
              <a:off x="4867901" y="4366728"/>
              <a:ext cx="21368" cy="16210"/>
            </a:xfrm>
            <a:custGeom>
              <a:avLst/>
              <a:gdLst/>
              <a:ahLst/>
              <a:cxnLst/>
              <a:rect l="l" t="t" r="r" b="b"/>
              <a:pathLst>
                <a:path w="754" h="572" extrusionOk="0">
                  <a:moveTo>
                    <a:pt x="388" y="1"/>
                  </a:moveTo>
                  <a:cubicBezTo>
                    <a:pt x="23" y="1"/>
                    <a:pt x="0" y="571"/>
                    <a:pt x="388" y="571"/>
                  </a:cubicBezTo>
                  <a:cubicBezTo>
                    <a:pt x="753" y="571"/>
                    <a:pt x="753" y="1"/>
                    <a:pt x="388"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5757;p42">
              <a:extLst>
                <a:ext uri="{FF2B5EF4-FFF2-40B4-BE49-F238E27FC236}">
                  <a16:creationId xmlns:a16="http://schemas.microsoft.com/office/drawing/2014/main" id="{A17BA9B0-598F-7FC0-914D-58C1270CEF26}"/>
                </a:ext>
              </a:extLst>
            </p:cNvPr>
            <p:cNvSpPr/>
            <p:nvPr/>
          </p:nvSpPr>
          <p:spPr>
            <a:xfrm>
              <a:off x="4873059" y="4392602"/>
              <a:ext cx="23324" cy="18138"/>
            </a:xfrm>
            <a:custGeom>
              <a:avLst/>
              <a:gdLst/>
              <a:ahLst/>
              <a:cxnLst/>
              <a:rect l="l" t="t" r="r" b="b"/>
              <a:pathLst>
                <a:path w="823" h="640" extrusionOk="0">
                  <a:moveTo>
                    <a:pt x="411" y="1"/>
                  </a:moveTo>
                  <a:cubicBezTo>
                    <a:pt x="1" y="1"/>
                    <a:pt x="1" y="640"/>
                    <a:pt x="411" y="640"/>
                  </a:cubicBezTo>
                  <a:cubicBezTo>
                    <a:pt x="822" y="640"/>
                    <a:pt x="822" y="1"/>
                    <a:pt x="411"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5758;p42">
              <a:extLst>
                <a:ext uri="{FF2B5EF4-FFF2-40B4-BE49-F238E27FC236}">
                  <a16:creationId xmlns:a16="http://schemas.microsoft.com/office/drawing/2014/main" id="{83B7D56F-0FB9-BD97-F059-73377B34BEA4}"/>
                </a:ext>
              </a:extLst>
            </p:cNvPr>
            <p:cNvSpPr/>
            <p:nvPr/>
          </p:nvSpPr>
          <p:spPr>
            <a:xfrm>
              <a:off x="4794132" y="4362193"/>
              <a:ext cx="23324" cy="18138"/>
            </a:xfrm>
            <a:custGeom>
              <a:avLst/>
              <a:gdLst/>
              <a:ahLst/>
              <a:cxnLst/>
              <a:rect l="l" t="t" r="r" b="b"/>
              <a:pathLst>
                <a:path w="823" h="640" extrusionOk="0">
                  <a:moveTo>
                    <a:pt x="412" y="1"/>
                  </a:moveTo>
                  <a:cubicBezTo>
                    <a:pt x="1" y="1"/>
                    <a:pt x="1" y="640"/>
                    <a:pt x="412" y="640"/>
                  </a:cubicBezTo>
                  <a:cubicBezTo>
                    <a:pt x="823" y="640"/>
                    <a:pt x="823" y="1"/>
                    <a:pt x="412"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5759;p42">
              <a:extLst>
                <a:ext uri="{FF2B5EF4-FFF2-40B4-BE49-F238E27FC236}">
                  <a16:creationId xmlns:a16="http://schemas.microsoft.com/office/drawing/2014/main" id="{FB253210-950F-18E8-142B-2333305EFC49}"/>
                </a:ext>
              </a:extLst>
            </p:cNvPr>
            <p:cNvSpPr/>
            <p:nvPr/>
          </p:nvSpPr>
          <p:spPr>
            <a:xfrm>
              <a:off x="4798667" y="4415898"/>
              <a:ext cx="16210" cy="12300"/>
            </a:xfrm>
            <a:custGeom>
              <a:avLst/>
              <a:gdLst/>
              <a:ahLst/>
              <a:cxnLst/>
              <a:rect l="l" t="t" r="r" b="b"/>
              <a:pathLst>
                <a:path w="572" h="434" extrusionOk="0">
                  <a:moveTo>
                    <a:pt x="275" y="0"/>
                  </a:moveTo>
                  <a:cubicBezTo>
                    <a:pt x="1" y="0"/>
                    <a:pt x="1" y="434"/>
                    <a:pt x="275" y="434"/>
                  </a:cubicBezTo>
                  <a:cubicBezTo>
                    <a:pt x="571" y="434"/>
                    <a:pt x="571" y="0"/>
                    <a:pt x="275"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5760;p42">
              <a:extLst>
                <a:ext uri="{FF2B5EF4-FFF2-40B4-BE49-F238E27FC236}">
                  <a16:creationId xmlns:a16="http://schemas.microsoft.com/office/drawing/2014/main" id="{EA4335AE-8FC0-C474-ABC3-88334B682403}"/>
                </a:ext>
              </a:extLst>
            </p:cNvPr>
            <p:cNvSpPr/>
            <p:nvPr/>
          </p:nvSpPr>
          <p:spPr>
            <a:xfrm>
              <a:off x="4754683" y="4383562"/>
              <a:ext cx="11676" cy="9069"/>
            </a:xfrm>
            <a:custGeom>
              <a:avLst/>
              <a:gdLst/>
              <a:ahLst/>
              <a:cxnLst/>
              <a:rect l="l" t="t" r="r" b="b"/>
              <a:pathLst>
                <a:path w="412" h="320" extrusionOk="0">
                  <a:moveTo>
                    <a:pt x="206" y="0"/>
                  </a:moveTo>
                  <a:cubicBezTo>
                    <a:pt x="1" y="0"/>
                    <a:pt x="1" y="320"/>
                    <a:pt x="206" y="320"/>
                  </a:cubicBezTo>
                  <a:cubicBezTo>
                    <a:pt x="411" y="320"/>
                    <a:pt x="411" y="0"/>
                    <a:pt x="206"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5761;p42">
              <a:extLst>
                <a:ext uri="{FF2B5EF4-FFF2-40B4-BE49-F238E27FC236}">
                  <a16:creationId xmlns:a16="http://schemas.microsoft.com/office/drawing/2014/main" id="{772FCDDD-46FC-BB8D-1411-B2141F891D3D}"/>
                </a:ext>
              </a:extLst>
            </p:cNvPr>
            <p:cNvSpPr/>
            <p:nvPr/>
          </p:nvSpPr>
          <p:spPr>
            <a:xfrm>
              <a:off x="4766982" y="4431428"/>
              <a:ext cx="5186" cy="3911"/>
            </a:xfrm>
            <a:custGeom>
              <a:avLst/>
              <a:gdLst/>
              <a:ahLst/>
              <a:cxnLst/>
              <a:rect l="l" t="t" r="r" b="b"/>
              <a:pathLst>
                <a:path w="183" h="138" extrusionOk="0">
                  <a:moveTo>
                    <a:pt x="92" y="0"/>
                  </a:moveTo>
                  <a:cubicBezTo>
                    <a:pt x="0" y="0"/>
                    <a:pt x="0" y="137"/>
                    <a:pt x="92" y="137"/>
                  </a:cubicBezTo>
                  <a:cubicBezTo>
                    <a:pt x="183" y="137"/>
                    <a:pt x="183" y="0"/>
                    <a:pt x="92"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5762;p42">
              <a:extLst>
                <a:ext uri="{FF2B5EF4-FFF2-40B4-BE49-F238E27FC236}">
                  <a16:creationId xmlns:a16="http://schemas.microsoft.com/office/drawing/2014/main" id="{11879F6F-2A9D-1943-3DA3-66B1F035328F}"/>
                </a:ext>
              </a:extLst>
            </p:cNvPr>
            <p:cNvSpPr/>
            <p:nvPr/>
          </p:nvSpPr>
          <p:spPr>
            <a:xfrm>
              <a:off x="4836189" y="4451464"/>
              <a:ext cx="20093" cy="14907"/>
            </a:xfrm>
            <a:custGeom>
              <a:avLst/>
              <a:gdLst/>
              <a:ahLst/>
              <a:cxnLst/>
              <a:rect l="l" t="t" r="r" b="b"/>
              <a:pathLst>
                <a:path w="709" h="526" extrusionOk="0">
                  <a:moveTo>
                    <a:pt x="366" y="1"/>
                  </a:moveTo>
                  <a:cubicBezTo>
                    <a:pt x="23" y="1"/>
                    <a:pt x="1" y="526"/>
                    <a:pt x="366" y="526"/>
                  </a:cubicBezTo>
                  <a:cubicBezTo>
                    <a:pt x="708" y="526"/>
                    <a:pt x="708" y="1"/>
                    <a:pt x="366"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5" name="Google Shape;5763;p42">
              <a:extLst>
                <a:ext uri="{FF2B5EF4-FFF2-40B4-BE49-F238E27FC236}">
                  <a16:creationId xmlns:a16="http://schemas.microsoft.com/office/drawing/2014/main" id="{5045ECD8-6A25-ED43-63F1-6098179D18B4}"/>
                </a:ext>
              </a:extLst>
            </p:cNvPr>
            <p:cNvSpPr/>
            <p:nvPr/>
          </p:nvSpPr>
          <p:spPr>
            <a:xfrm>
              <a:off x="4839419" y="4406829"/>
              <a:ext cx="20745" cy="16210"/>
            </a:xfrm>
            <a:custGeom>
              <a:avLst/>
              <a:gdLst/>
              <a:ahLst/>
              <a:cxnLst/>
              <a:rect l="l" t="t" r="r" b="b"/>
              <a:pathLst>
                <a:path w="732" h="572" extrusionOk="0">
                  <a:moveTo>
                    <a:pt x="366" y="1"/>
                  </a:moveTo>
                  <a:cubicBezTo>
                    <a:pt x="1" y="1"/>
                    <a:pt x="1" y="571"/>
                    <a:pt x="366" y="571"/>
                  </a:cubicBezTo>
                  <a:cubicBezTo>
                    <a:pt x="731" y="571"/>
                    <a:pt x="731" y="1"/>
                    <a:pt x="366"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5764;p42">
              <a:extLst>
                <a:ext uri="{FF2B5EF4-FFF2-40B4-BE49-F238E27FC236}">
                  <a16:creationId xmlns:a16="http://schemas.microsoft.com/office/drawing/2014/main" id="{6D06F1CC-9517-310C-FD8D-D01DF046AF8E}"/>
                </a:ext>
              </a:extLst>
            </p:cNvPr>
            <p:cNvSpPr/>
            <p:nvPr/>
          </p:nvSpPr>
          <p:spPr>
            <a:xfrm>
              <a:off x="4929881" y="4432363"/>
              <a:ext cx="18251" cy="17089"/>
            </a:xfrm>
            <a:custGeom>
              <a:avLst/>
              <a:gdLst/>
              <a:ahLst/>
              <a:cxnLst/>
              <a:rect l="l" t="t" r="r" b="b"/>
              <a:pathLst>
                <a:path w="644" h="603" extrusionOk="0">
                  <a:moveTo>
                    <a:pt x="315" y="1"/>
                  </a:moveTo>
                  <a:cubicBezTo>
                    <a:pt x="195" y="1"/>
                    <a:pt x="80" y="67"/>
                    <a:pt x="50" y="218"/>
                  </a:cubicBezTo>
                  <a:cubicBezTo>
                    <a:pt x="50" y="218"/>
                    <a:pt x="50" y="218"/>
                    <a:pt x="50" y="241"/>
                  </a:cubicBezTo>
                  <a:cubicBezTo>
                    <a:pt x="1" y="475"/>
                    <a:pt x="177" y="603"/>
                    <a:pt x="350" y="603"/>
                  </a:cubicBezTo>
                  <a:cubicBezTo>
                    <a:pt x="498" y="603"/>
                    <a:pt x="643" y="509"/>
                    <a:pt x="643" y="310"/>
                  </a:cubicBezTo>
                  <a:cubicBezTo>
                    <a:pt x="643" y="310"/>
                    <a:pt x="643" y="310"/>
                    <a:pt x="643" y="287"/>
                  </a:cubicBezTo>
                  <a:cubicBezTo>
                    <a:pt x="631" y="108"/>
                    <a:pt x="468" y="1"/>
                    <a:pt x="315"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5765;p42">
              <a:extLst>
                <a:ext uri="{FF2B5EF4-FFF2-40B4-BE49-F238E27FC236}">
                  <a16:creationId xmlns:a16="http://schemas.microsoft.com/office/drawing/2014/main" id="{302C5FC9-5CA4-7B17-DA9D-C25ECDAAF059}"/>
                </a:ext>
              </a:extLst>
            </p:cNvPr>
            <p:cNvSpPr/>
            <p:nvPr/>
          </p:nvSpPr>
          <p:spPr>
            <a:xfrm>
              <a:off x="4935152" y="4401671"/>
              <a:ext cx="17514" cy="13603"/>
            </a:xfrm>
            <a:custGeom>
              <a:avLst/>
              <a:gdLst/>
              <a:ahLst/>
              <a:cxnLst/>
              <a:rect l="l" t="t" r="r" b="b"/>
              <a:pathLst>
                <a:path w="618" h="480" extrusionOk="0">
                  <a:moveTo>
                    <a:pt x="320" y="0"/>
                  </a:moveTo>
                  <a:cubicBezTo>
                    <a:pt x="1" y="0"/>
                    <a:pt x="1" y="479"/>
                    <a:pt x="320" y="479"/>
                  </a:cubicBezTo>
                  <a:cubicBezTo>
                    <a:pt x="617" y="479"/>
                    <a:pt x="617" y="0"/>
                    <a:pt x="320"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5766;p42">
              <a:extLst>
                <a:ext uri="{FF2B5EF4-FFF2-40B4-BE49-F238E27FC236}">
                  <a16:creationId xmlns:a16="http://schemas.microsoft.com/office/drawing/2014/main" id="{EB7FC483-4646-7EC6-0D86-5FF6ECECB3A7}"/>
                </a:ext>
              </a:extLst>
            </p:cNvPr>
            <p:cNvSpPr/>
            <p:nvPr/>
          </p:nvSpPr>
          <p:spPr>
            <a:xfrm>
              <a:off x="4974630" y="4423663"/>
              <a:ext cx="21368" cy="16834"/>
            </a:xfrm>
            <a:custGeom>
              <a:avLst/>
              <a:gdLst/>
              <a:ahLst/>
              <a:cxnLst/>
              <a:rect l="l" t="t" r="r" b="b"/>
              <a:pathLst>
                <a:path w="754" h="594" extrusionOk="0">
                  <a:moveTo>
                    <a:pt x="365" y="0"/>
                  </a:moveTo>
                  <a:cubicBezTo>
                    <a:pt x="0" y="0"/>
                    <a:pt x="0" y="594"/>
                    <a:pt x="365" y="594"/>
                  </a:cubicBezTo>
                  <a:cubicBezTo>
                    <a:pt x="753" y="594"/>
                    <a:pt x="753" y="0"/>
                    <a:pt x="365"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5767;p42">
              <a:extLst>
                <a:ext uri="{FF2B5EF4-FFF2-40B4-BE49-F238E27FC236}">
                  <a16:creationId xmlns:a16="http://schemas.microsoft.com/office/drawing/2014/main" id="{76E33E4B-A1AF-1622-28C6-3CB4CBC0D091}"/>
                </a:ext>
              </a:extLst>
            </p:cNvPr>
            <p:cNvSpPr/>
            <p:nvPr/>
          </p:nvSpPr>
          <p:spPr>
            <a:xfrm>
              <a:off x="4259838" y="4384837"/>
              <a:ext cx="8417" cy="6490"/>
            </a:xfrm>
            <a:custGeom>
              <a:avLst/>
              <a:gdLst/>
              <a:ahLst/>
              <a:cxnLst/>
              <a:rect l="l" t="t" r="r" b="b"/>
              <a:pathLst>
                <a:path w="297" h="229" extrusionOk="0">
                  <a:moveTo>
                    <a:pt x="160" y="1"/>
                  </a:moveTo>
                  <a:cubicBezTo>
                    <a:pt x="0" y="1"/>
                    <a:pt x="0" y="229"/>
                    <a:pt x="160" y="229"/>
                  </a:cubicBezTo>
                  <a:cubicBezTo>
                    <a:pt x="297" y="229"/>
                    <a:pt x="297" y="1"/>
                    <a:pt x="160"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5768;p42">
              <a:extLst>
                <a:ext uri="{FF2B5EF4-FFF2-40B4-BE49-F238E27FC236}">
                  <a16:creationId xmlns:a16="http://schemas.microsoft.com/office/drawing/2014/main" id="{3255062C-14A5-A78A-308D-670845C02ACB}"/>
                </a:ext>
              </a:extLst>
            </p:cNvPr>
            <p:cNvSpPr/>
            <p:nvPr/>
          </p:nvSpPr>
          <p:spPr>
            <a:xfrm>
              <a:off x="4167336" y="4333740"/>
              <a:ext cx="19413" cy="14907"/>
            </a:xfrm>
            <a:custGeom>
              <a:avLst/>
              <a:gdLst/>
              <a:ahLst/>
              <a:cxnLst/>
              <a:rect l="l" t="t" r="r" b="b"/>
              <a:pathLst>
                <a:path w="685" h="526" extrusionOk="0">
                  <a:moveTo>
                    <a:pt x="343" y="1"/>
                  </a:moveTo>
                  <a:cubicBezTo>
                    <a:pt x="0" y="1"/>
                    <a:pt x="0" y="525"/>
                    <a:pt x="343" y="525"/>
                  </a:cubicBezTo>
                  <a:cubicBezTo>
                    <a:pt x="685" y="525"/>
                    <a:pt x="685" y="1"/>
                    <a:pt x="343"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5769;p42">
              <a:extLst>
                <a:ext uri="{FF2B5EF4-FFF2-40B4-BE49-F238E27FC236}">
                  <a16:creationId xmlns:a16="http://schemas.microsoft.com/office/drawing/2014/main" id="{AC8D1906-B4B0-1C10-21CE-B23DE7F16BB4}"/>
                </a:ext>
              </a:extLst>
            </p:cNvPr>
            <p:cNvSpPr/>
            <p:nvPr/>
          </p:nvSpPr>
          <p:spPr>
            <a:xfrm>
              <a:off x="4215854" y="4290408"/>
              <a:ext cx="20065" cy="16182"/>
            </a:xfrm>
            <a:custGeom>
              <a:avLst/>
              <a:gdLst/>
              <a:ahLst/>
              <a:cxnLst/>
              <a:rect l="l" t="t" r="r" b="b"/>
              <a:pathLst>
                <a:path w="708" h="571" extrusionOk="0">
                  <a:moveTo>
                    <a:pt x="342" y="0"/>
                  </a:moveTo>
                  <a:cubicBezTo>
                    <a:pt x="0" y="0"/>
                    <a:pt x="0" y="571"/>
                    <a:pt x="342" y="571"/>
                  </a:cubicBezTo>
                  <a:cubicBezTo>
                    <a:pt x="708" y="571"/>
                    <a:pt x="708" y="0"/>
                    <a:pt x="342"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5770;p42">
              <a:extLst>
                <a:ext uri="{FF2B5EF4-FFF2-40B4-BE49-F238E27FC236}">
                  <a16:creationId xmlns:a16="http://schemas.microsoft.com/office/drawing/2014/main" id="{54ADB576-EECB-6B7A-1727-369D16E73AED}"/>
                </a:ext>
              </a:extLst>
            </p:cNvPr>
            <p:cNvSpPr/>
            <p:nvPr/>
          </p:nvSpPr>
          <p:spPr>
            <a:xfrm>
              <a:off x="4315470" y="4292335"/>
              <a:ext cx="17486" cy="13632"/>
            </a:xfrm>
            <a:custGeom>
              <a:avLst/>
              <a:gdLst/>
              <a:ahLst/>
              <a:cxnLst/>
              <a:rect l="l" t="t" r="r" b="b"/>
              <a:pathLst>
                <a:path w="617" h="481" extrusionOk="0">
                  <a:moveTo>
                    <a:pt x="297" y="1"/>
                  </a:moveTo>
                  <a:cubicBezTo>
                    <a:pt x="0" y="1"/>
                    <a:pt x="0" y="480"/>
                    <a:pt x="297" y="480"/>
                  </a:cubicBezTo>
                  <a:cubicBezTo>
                    <a:pt x="616" y="480"/>
                    <a:pt x="616" y="1"/>
                    <a:pt x="297"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5771;p42">
              <a:extLst>
                <a:ext uri="{FF2B5EF4-FFF2-40B4-BE49-F238E27FC236}">
                  <a16:creationId xmlns:a16="http://schemas.microsoft.com/office/drawing/2014/main" id="{BE9F2C44-787A-6D32-0F3C-974FDCCEF906}"/>
                </a:ext>
              </a:extLst>
            </p:cNvPr>
            <p:cNvSpPr/>
            <p:nvPr/>
          </p:nvSpPr>
          <p:spPr>
            <a:xfrm>
              <a:off x="4195138" y="4210178"/>
              <a:ext cx="14255" cy="11024"/>
            </a:xfrm>
            <a:custGeom>
              <a:avLst/>
              <a:gdLst/>
              <a:ahLst/>
              <a:cxnLst/>
              <a:rect l="l" t="t" r="r" b="b"/>
              <a:pathLst>
                <a:path w="503" h="389" extrusionOk="0">
                  <a:moveTo>
                    <a:pt x="252" y="1"/>
                  </a:moveTo>
                  <a:cubicBezTo>
                    <a:pt x="1" y="1"/>
                    <a:pt x="1" y="389"/>
                    <a:pt x="252" y="389"/>
                  </a:cubicBezTo>
                  <a:cubicBezTo>
                    <a:pt x="503" y="389"/>
                    <a:pt x="503" y="1"/>
                    <a:pt x="252"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5772;p42">
              <a:extLst>
                <a:ext uri="{FF2B5EF4-FFF2-40B4-BE49-F238E27FC236}">
                  <a16:creationId xmlns:a16="http://schemas.microsoft.com/office/drawing/2014/main" id="{69E559B6-2BEA-F252-365C-00490B741D3A}"/>
                </a:ext>
              </a:extLst>
            </p:cNvPr>
            <p:cNvSpPr/>
            <p:nvPr/>
          </p:nvSpPr>
          <p:spPr>
            <a:xfrm>
              <a:off x="4264996" y="4157154"/>
              <a:ext cx="10401" cy="7793"/>
            </a:xfrm>
            <a:custGeom>
              <a:avLst/>
              <a:gdLst/>
              <a:ahLst/>
              <a:cxnLst/>
              <a:rect l="l" t="t" r="r" b="b"/>
              <a:pathLst>
                <a:path w="367" h="275" extrusionOk="0">
                  <a:moveTo>
                    <a:pt x="183" y="0"/>
                  </a:moveTo>
                  <a:cubicBezTo>
                    <a:pt x="1" y="0"/>
                    <a:pt x="1" y="274"/>
                    <a:pt x="183" y="274"/>
                  </a:cubicBezTo>
                  <a:cubicBezTo>
                    <a:pt x="366" y="274"/>
                    <a:pt x="366" y="0"/>
                    <a:pt x="183"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5773;p42">
              <a:extLst>
                <a:ext uri="{FF2B5EF4-FFF2-40B4-BE49-F238E27FC236}">
                  <a16:creationId xmlns:a16="http://schemas.microsoft.com/office/drawing/2014/main" id="{3E561D97-09C5-6B46-DFD0-56D34B4FDA53}"/>
                </a:ext>
              </a:extLst>
            </p:cNvPr>
            <p:cNvSpPr/>
            <p:nvPr/>
          </p:nvSpPr>
          <p:spPr>
            <a:xfrm>
              <a:off x="4177567" y="4166392"/>
              <a:ext cx="10259" cy="7198"/>
            </a:xfrm>
            <a:custGeom>
              <a:avLst/>
              <a:gdLst/>
              <a:ahLst/>
              <a:cxnLst/>
              <a:rect l="l" t="t" r="r" b="b"/>
              <a:pathLst>
                <a:path w="362" h="254" extrusionOk="0">
                  <a:moveTo>
                    <a:pt x="175" y="0"/>
                  </a:moveTo>
                  <a:cubicBezTo>
                    <a:pt x="80" y="0"/>
                    <a:pt x="1" y="127"/>
                    <a:pt x="96" y="222"/>
                  </a:cubicBezTo>
                  <a:cubicBezTo>
                    <a:pt x="118" y="244"/>
                    <a:pt x="142" y="253"/>
                    <a:pt x="166" y="253"/>
                  </a:cubicBezTo>
                  <a:cubicBezTo>
                    <a:pt x="267" y="253"/>
                    <a:pt x="362" y="90"/>
                    <a:pt x="233" y="17"/>
                  </a:cubicBezTo>
                  <a:cubicBezTo>
                    <a:pt x="214" y="5"/>
                    <a:pt x="194" y="0"/>
                    <a:pt x="175"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5774;p42">
              <a:extLst>
                <a:ext uri="{FF2B5EF4-FFF2-40B4-BE49-F238E27FC236}">
                  <a16:creationId xmlns:a16="http://schemas.microsoft.com/office/drawing/2014/main" id="{FC816BD6-ED7C-5CB0-4FAD-99DA1EF67054}"/>
                </a:ext>
              </a:extLst>
            </p:cNvPr>
            <p:cNvSpPr/>
            <p:nvPr/>
          </p:nvSpPr>
          <p:spPr>
            <a:xfrm>
              <a:off x="4124628" y="4210829"/>
              <a:ext cx="16210" cy="12328"/>
            </a:xfrm>
            <a:custGeom>
              <a:avLst/>
              <a:gdLst/>
              <a:ahLst/>
              <a:cxnLst/>
              <a:rect l="l" t="t" r="r" b="b"/>
              <a:pathLst>
                <a:path w="572" h="435" extrusionOk="0">
                  <a:moveTo>
                    <a:pt x="275" y="1"/>
                  </a:moveTo>
                  <a:cubicBezTo>
                    <a:pt x="1" y="1"/>
                    <a:pt x="1" y="434"/>
                    <a:pt x="275" y="434"/>
                  </a:cubicBezTo>
                  <a:cubicBezTo>
                    <a:pt x="571" y="434"/>
                    <a:pt x="571" y="1"/>
                    <a:pt x="275"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5775;p42">
              <a:extLst>
                <a:ext uri="{FF2B5EF4-FFF2-40B4-BE49-F238E27FC236}">
                  <a16:creationId xmlns:a16="http://schemas.microsoft.com/office/drawing/2014/main" id="{6D363B54-68DF-65EF-1A25-E06433254860}"/>
                </a:ext>
              </a:extLst>
            </p:cNvPr>
            <p:cNvSpPr/>
            <p:nvPr/>
          </p:nvSpPr>
          <p:spPr>
            <a:xfrm>
              <a:off x="4297984" y="4214712"/>
              <a:ext cx="16862" cy="12980"/>
            </a:xfrm>
            <a:custGeom>
              <a:avLst/>
              <a:gdLst/>
              <a:ahLst/>
              <a:cxnLst/>
              <a:rect l="l" t="t" r="r" b="b"/>
              <a:pathLst>
                <a:path w="595" h="458" extrusionOk="0">
                  <a:moveTo>
                    <a:pt x="298" y="1"/>
                  </a:moveTo>
                  <a:cubicBezTo>
                    <a:pt x="1" y="1"/>
                    <a:pt x="1" y="457"/>
                    <a:pt x="298" y="457"/>
                  </a:cubicBezTo>
                  <a:cubicBezTo>
                    <a:pt x="594" y="457"/>
                    <a:pt x="594" y="1"/>
                    <a:pt x="298"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5776;p42">
              <a:extLst>
                <a:ext uri="{FF2B5EF4-FFF2-40B4-BE49-F238E27FC236}">
                  <a16:creationId xmlns:a16="http://schemas.microsoft.com/office/drawing/2014/main" id="{DE28752C-1966-1BCE-4869-DE5678B4677E}"/>
                </a:ext>
              </a:extLst>
            </p:cNvPr>
            <p:cNvSpPr/>
            <p:nvPr/>
          </p:nvSpPr>
          <p:spPr>
            <a:xfrm>
              <a:off x="5589154" y="2541433"/>
              <a:ext cx="401719" cy="536108"/>
            </a:xfrm>
            <a:custGeom>
              <a:avLst/>
              <a:gdLst/>
              <a:ahLst/>
              <a:cxnLst/>
              <a:rect l="l" t="t" r="r" b="b"/>
              <a:pathLst>
                <a:path w="14175" h="18917" extrusionOk="0">
                  <a:moveTo>
                    <a:pt x="11677" y="0"/>
                  </a:moveTo>
                  <a:cubicBezTo>
                    <a:pt x="10969" y="0"/>
                    <a:pt x="10280" y="353"/>
                    <a:pt x="9884" y="999"/>
                  </a:cubicBezTo>
                  <a:lnTo>
                    <a:pt x="46" y="17114"/>
                  </a:lnTo>
                  <a:cubicBezTo>
                    <a:pt x="0" y="17205"/>
                    <a:pt x="23" y="17319"/>
                    <a:pt x="114" y="17365"/>
                  </a:cubicBezTo>
                  <a:lnTo>
                    <a:pt x="2465" y="18894"/>
                  </a:lnTo>
                  <a:cubicBezTo>
                    <a:pt x="2496" y="18909"/>
                    <a:pt x="2529" y="18917"/>
                    <a:pt x="2561" y="18917"/>
                  </a:cubicBezTo>
                  <a:cubicBezTo>
                    <a:pt x="2625" y="18917"/>
                    <a:pt x="2686" y="18886"/>
                    <a:pt x="2716" y="18826"/>
                  </a:cubicBezTo>
                  <a:lnTo>
                    <a:pt x="13444" y="3510"/>
                  </a:lnTo>
                  <a:cubicBezTo>
                    <a:pt x="14175" y="2483"/>
                    <a:pt x="13901" y="1022"/>
                    <a:pt x="12828" y="337"/>
                  </a:cubicBezTo>
                  <a:cubicBezTo>
                    <a:pt x="12470" y="109"/>
                    <a:pt x="12070" y="0"/>
                    <a:pt x="11677"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5777;p42">
              <a:extLst>
                <a:ext uri="{FF2B5EF4-FFF2-40B4-BE49-F238E27FC236}">
                  <a16:creationId xmlns:a16="http://schemas.microsoft.com/office/drawing/2014/main" id="{E1D1D63D-38C0-8980-93D3-BC6EDFF5C3E8}"/>
                </a:ext>
              </a:extLst>
            </p:cNvPr>
            <p:cNvSpPr/>
            <p:nvPr/>
          </p:nvSpPr>
          <p:spPr>
            <a:xfrm>
              <a:off x="5519636" y="3005869"/>
              <a:ext cx="158817" cy="258177"/>
            </a:xfrm>
            <a:custGeom>
              <a:avLst/>
              <a:gdLst/>
              <a:ahLst/>
              <a:cxnLst/>
              <a:rect l="l" t="t" r="r" b="b"/>
              <a:pathLst>
                <a:path w="5604" h="9110" extrusionOk="0">
                  <a:moveTo>
                    <a:pt x="4570" y="0"/>
                  </a:moveTo>
                  <a:cubicBezTo>
                    <a:pt x="3547" y="0"/>
                    <a:pt x="1224" y="1456"/>
                    <a:pt x="673" y="2620"/>
                  </a:cubicBezTo>
                  <a:cubicBezTo>
                    <a:pt x="330" y="3351"/>
                    <a:pt x="376" y="4172"/>
                    <a:pt x="490" y="4971"/>
                  </a:cubicBezTo>
                  <a:cubicBezTo>
                    <a:pt x="582" y="5770"/>
                    <a:pt x="787" y="6546"/>
                    <a:pt x="696" y="7345"/>
                  </a:cubicBezTo>
                  <a:cubicBezTo>
                    <a:pt x="650" y="7893"/>
                    <a:pt x="445" y="8441"/>
                    <a:pt x="102" y="8851"/>
                  </a:cubicBezTo>
                  <a:cubicBezTo>
                    <a:pt x="0" y="8953"/>
                    <a:pt x="80" y="9110"/>
                    <a:pt x="212" y="9110"/>
                  </a:cubicBezTo>
                  <a:cubicBezTo>
                    <a:pt x="228" y="9110"/>
                    <a:pt x="245" y="9107"/>
                    <a:pt x="262" y="9103"/>
                  </a:cubicBezTo>
                  <a:cubicBezTo>
                    <a:pt x="1814" y="8532"/>
                    <a:pt x="3092" y="7277"/>
                    <a:pt x="3914" y="5816"/>
                  </a:cubicBezTo>
                  <a:cubicBezTo>
                    <a:pt x="4462" y="4880"/>
                    <a:pt x="4804" y="3647"/>
                    <a:pt x="5078" y="2597"/>
                  </a:cubicBezTo>
                  <a:cubicBezTo>
                    <a:pt x="5215" y="2050"/>
                    <a:pt x="5352" y="1707"/>
                    <a:pt x="5466" y="1159"/>
                  </a:cubicBezTo>
                  <a:cubicBezTo>
                    <a:pt x="5603" y="406"/>
                    <a:pt x="5580" y="475"/>
                    <a:pt x="4873" y="64"/>
                  </a:cubicBezTo>
                  <a:cubicBezTo>
                    <a:pt x="4793" y="20"/>
                    <a:pt x="4691" y="0"/>
                    <a:pt x="4570" y="0"/>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5778;p42">
              <a:extLst>
                <a:ext uri="{FF2B5EF4-FFF2-40B4-BE49-F238E27FC236}">
                  <a16:creationId xmlns:a16="http://schemas.microsoft.com/office/drawing/2014/main" id="{31446132-EC57-6821-45A5-FADF767C20FA}"/>
                </a:ext>
              </a:extLst>
            </p:cNvPr>
            <p:cNvSpPr/>
            <p:nvPr/>
          </p:nvSpPr>
          <p:spPr>
            <a:xfrm>
              <a:off x="5587851" y="2973363"/>
              <a:ext cx="113218" cy="106133"/>
            </a:xfrm>
            <a:custGeom>
              <a:avLst/>
              <a:gdLst/>
              <a:ahLst/>
              <a:cxnLst/>
              <a:rect l="l" t="t" r="r" b="b"/>
              <a:pathLst>
                <a:path w="3995" h="3745" extrusionOk="0">
                  <a:moveTo>
                    <a:pt x="1210" y="1"/>
                  </a:moveTo>
                  <a:lnTo>
                    <a:pt x="1" y="2032"/>
                  </a:lnTo>
                  <a:cubicBezTo>
                    <a:pt x="1" y="2032"/>
                    <a:pt x="708" y="2284"/>
                    <a:pt x="1439" y="2740"/>
                  </a:cubicBezTo>
                  <a:cubicBezTo>
                    <a:pt x="2306" y="3265"/>
                    <a:pt x="2671" y="3744"/>
                    <a:pt x="2671" y="3744"/>
                  </a:cubicBezTo>
                  <a:lnTo>
                    <a:pt x="3995" y="1850"/>
                  </a:lnTo>
                  <a:cubicBezTo>
                    <a:pt x="3995" y="1850"/>
                    <a:pt x="3675" y="1348"/>
                    <a:pt x="2717" y="731"/>
                  </a:cubicBezTo>
                  <a:cubicBezTo>
                    <a:pt x="1872" y="184"/>
                    <a:pt x="1210" y="1"/>
                    <a:pt x="1210"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5779;p42">
              <a:extLst>
                <a:ext uri="{FF2B5EF4-FFF2-40B4-BE49-F238E27FC236}">
                  <a16:creationId xmlns:a16="http://schemas.microsoft.com/office/drawing/2014/main" id="{844EE062-C45B-1775-9553-77D34A943821}"/>
                </a:ext>
              </a:extLst>
            </p:cNvPr>
            <p:cNvSpPr/>
            <p:nvPr/>
          </p:nvSpPr>
          <p:spPr>
            <a:xfrm>
              <a:off x="5628603" y="2552259"/>
              <a:ext cx="361618" cy="525282"/>
            </a:xfrm>
            <a:custGeom>
              <a:avLst/>
              <a:gdLst/>
              <a:ahLst/>
              <a:cxnLst/>
              <a:rect l="l" t="t" r="r" b="b"/>
              <a:pathLst>
                <a:path w="12760" h="18535" extrusionOk="0">
                  <a:moveTo>
                    <a:pt x="11505" y="1"/>
                  </a:moveTo>
                  <a:lnTo>
                    <a:pt x="1" y="17827"/>
                  </a:lnTo>
                  <a:lnTo>
                    <a:pt x="1073" y="18512"/>
                  </a:lnTo>
                  <a:cubicBezTo>
                    <a:pt x="1104" y="18527"/>
                    <a:pt x="1137" y="18535"/>
                    <a:pt x="1169" y="18535"/>
                  </a:cubicBezTo>
                  <a:cubicBezTo>
                    <a:pt x="1233" y="18535"/>
                    <a:pt x="1294" y="18504"/>
                    <a:pt x="1324" y="18444"/>
                  </a:cubicBezTo>
                  <a:lnTo>
                    <a:pt x="12052" y="3128"/>
                  </a:lnTo>
                  <a:cubicBezTo>
                    <a:pt x="12760" y="2123"/>
                    <a:pt x="12509" y="708"/>
                    <a:pt x="11505" y="1"/>
                  </a:cubicBezTo>
                  <a:close/>
                </a:path>
              </a:pathLst>
            </a:custGeom>
            <a:solidFill>
              <a:srgbClr val="0C0044">
                <a:alpha val="58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5780;p42">
              <a:extLst>
                <a:ext uri="{FF2B5EF4-FFF2-40B4-BE49-F238E27FC236}">
                  <a16:creationId xmlns:a16="http://schemas.microsoft.com/office/drawing/2014/main" id="{DF1649B4-CC84-ACD4-FD14-761155F511E9}"/>
                </a:ext>
              </a:extLst>
            </p:cNvPr>
            <p:cNvSpPr/>
            <p:nvPr/>
          </p:nvSpPr>
          <p:spPr>
            <a:xfrm>
              <a:off x="4625311" y="1541853"/>
              <a:ext cx="709010" cy="585448"/>
            </a:xfrm>
            <a:custGeom>
              <a:avLst/>
              <a:gdLst/>
              <a:ahLst/>
              <a:cxnLst/>
              <a:rect l="l" t="t" r="r" b="b"/>
              <a:pathLst>
                <a:path w="25018" h="20658" extrusionOk="0">
                  <a:moveTo>
                    <a:pt x="17873" y="4543"/>
                  </a:moveTo>
                  <a:lnTo>
                    <a:pt x="8537" y="15682"/>
                  </a:lnTo>
                  <a:lnTo>
                    <a:pt x="4474" y="8263"/>
                  </a:lnTo>
                  <a:lnTo>
                    <a:pt x="17873" y="4543"/>
                  </a:lnTo>
                  <a:close/>
                  <a:moveTo>
                    <a:pt x="25017" y="1"/>
                  </a:moveTo>
                  <a:lnTo>
                    <a:pt x="1" y="6095"/>
                  </a:lnTo>
                  <a:lnTo>
                    <a:pt x="7989" y="20658"/>
                  </a:lnTo>
                  <a:lnTo>
                    <a:pt x="25017" y="1"/>
                  </a:ln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5781;p42">
              <a:extLst>
                <a:ext uri="{FF2B5EF4-FFF2-40B4-BE49-F238E27FC236}">
                  <a16:creationId xmlns:a16="http://schemas.microsoft.com/office/drawing/2014/main" id="{7EC441E7-A883-6FFA-785E-F8520A94ACF8}"/>
                </a:ext>
              </a:extLst>
            </p:cNvPr>
            <p:cNvSpPr/>
            <p:nvPr/>
          </p:nvSpPr>
          <p:spPr>
            <a:xfrm>
              <a:off x="4667367" y="1703958"/>
              <a:ext cx="29134" cy="52032"/>
            </a:xfrm>
            <a:custGeom>
              <a:avLst/>
              <a:gdLst/>
              <a:ahLst/>
              <a:cxnLst/>
              <a:rect l="l" t="t" r="r" b="b"/>
              <a:pathLst>
                <a:path w="1028" h="1836" extrusionOk="0">
                  <a:moveTo>
                    <a:pt x="105" y="1"/>
                  </a:moveTo>
                  <a:cubicBezTo>
                    <a:pt x="93" y="1"/>
                    <a:pt x="81" y="4"/>
                    <a:pt x="69" y="10"/>
                  </a:cubicBezTo>
                  <a:cubicBezTo>
                    <a:pt x="23" y="33"/>
                    <a:pt x="0" y="101"/>
                    <a:pt x="23" y="147"/>
                  </a:cubicBezTo>
                  <a:lnTo>
                    <a:pt x="845" y="1790"/>
                  </a:lnTo>
                  <a:cubicBezTo>
                    <a:pt x="845" y="1813"/>
                    <a:pt x="868" y="1813"/>
                    <a:pt x="890" y="1836"/>
                  </a:cubicBezTo>
                  <a:lnTo>
                    <a:pt x="959" y="1836"/>
                  </a:lnTo>
                  <a:cubicBezTo>
                    <a:pt x="1004" y="1813"/>
                    <a:pt x="1027" y="1745"/>
                    <a:pt x="1004" y="1699"/>
                  </a:cubicBezTo>
                  <a:lnTo>
                    <a:pt x="183" y="55"/>
                  </a:lnTo>
                  <a:cubicBezTo>
                    <a:pt x="166" y="22"/>
                    <a:pt x="137" y="1"/>
                    <a:pt x="105" y="1"/>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5782;p42">
              <a:extLst>
                <a:ext uri="{FF2B5EF4-FFF2-40B4-BE49-F238E27FC236}">
                  <a16:creationId xmlns:a16="http://schemas.microsoft.com/office/drawing/2014/main" id="{CFEF8BC4-3BC7-1CB0-9F32-4D1B550A433F}"/>
                </a:ext>
              </a:extLst>
            </p:cNvPr>
            <p:cNvSpPr/>
            <p:nvPr/>
          </p:nvSpPr>
          <p:spPr>
            <a:xfrm>
              <a:off x="4755987" y="1684404"/>
              <a:ext cx="29134" cy="51550"/>
            </a:xfrm>
            <a:custGeom>
              <a:avLst/>
              <a:gdLst/>
              <a:ahLst/>
              <a:cxnLst/>
              <a:rect l="l" t="t" r="r" b="b"/>
              <a:pathLst>
                <a:path w="1028" h="1819" extrusionOk="0">
                  <a:moveTo>
                    <a:pt x="125" y="0"/>
                  </a:moveTo>
                  <a:cubicBezTo>
                    <a:pt x="107" y="0"/>
                    <a:pt x="88" y="6"/>
                    <a:pt x="69" y="15"/>
                  </a:cubicBezTo>
                  <a:cubicBezTo>
                    <a:pt x="23" y="38"/>
                    <a:pt x="0" y="84"/>
                    <a:pt x="23" y="129"/>
                  </a:cubicBezTo>
                  <a:lnTo>
                    <a:pt x="845" y="1773"/>
                  </a:lnTo>
                  <a:cubicBezTo>
                    <a:pt x="845" y="1795"/>
                    <a:pt x="868" y="1795"/>
                    <a:pt x="890" y="1818"/>
                  </a:cubicBezTo>
                  <a:lnTo>
                    <a:pt x="982" y="1818"/>
                  </a:lnTo>
                  <a:cubicBezTo>
                    <a:pt x="1027" y="1795"/>
                    <a:pt x="1027" y="1727"/>
                    <a:pt x="1005" y="1681"/>
                  </a:cubicBezTo>
                  <a:lnTo>
                    <a:pt x="206" y="38"/>
                  </a:lnTo>
                  <a:cubicBezTo>
                    <a:pt x="179" y="11"/>
                    <a:pt x="152" y="0"/>
                    <a:pt x="125"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5783;p42">
              <a:extLst>
                <a:ext uri="{FF2B5EF4-FFF2-40B4-BE49-F238E27FC236}">
                  <a16:creationId xmlns:a16="http://schemas.microsoft.com/office/drawing/2014/main" id="{353277D8-6F6D-2553-57D2-FAE6C455A9AD}"/>
                </a:ext>
              </a:extLst>
            </p:cNvPr>
            <p:cNvSpPr/>
            <p:nvPr/>
          </p:nvSpPr>
          <p:spPr>
            <a:xfrm>
              <a:off x="4842650" y="1662582"/>
              <a:ext cx="29134" cy="51380"/>
            </a:xfrm>
            <a:custGeom>
              <a:avLst/>
              <a:gdLst/>
              <a:ahLst/>
              <a:cxnLst/>
              <a:rect l="l" t="t" r="r" b="b"/>
              <a:pathLst>
                <a:path w="1028" h="1813" extrusionOk="0">
                  <a:moveTo>
                    <a:pt x="87" y="0"/>
                  </a:moveTo>
                  <a:cubicBezTo>
                    <a:pt x="73" y="0"/>
                    <a:pt x="59" y="3"/>
                    <a:pt x="46" y="9"/>
                  </a:cubicBezTo>
                  <a:cubicBezTo>
                    <a:pt x="1" y="32"/>
                    <a:pt x="1" y="77"/>
                    <a:pt x="24" y="123"/>
                  </a:cubicBezTo>
                  <a:lnTo>
                    <a:pt x="823" y="1767"/>
                  </a:lnTo>
                  <a:cubicBezTo>
                    <a:pt x="845" y="1789"/>
                    <a:pt x="868" y="1812"/>
                    <a:pt x="868" y="1812"/>
                  </a:cubicBezTo>
                  <a:lnTo>
                    <a:pt x="959" y="1812"/>
                  </a:lnTo>
                  <a:cubicBezTo>
                    <a:pt x="1005" y="1789"/>
                    <a:pt x="1028" y="1721"/>
                    <a:pt x="1005" y="1675"/>
                  </a:cubicBezTo>
                  <a:lnTo>
                    <a:pt x="183" y="55"/>
                  </a:lnTo>
                  <a:cubicBezTo>
                    <a:pt x="167" y="21"/>
                    <a:pt x="126" y="0"/>
                    <a:pt x="87"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5784;p42">
              <a:extLst>
                <a:ext uri="{FF2B5EF4-FFF2-40B4-BE49-F238E27FC236}">
                  <a16:creationId xmlns:a16="http://schemas.microsoft.com/office/drawing/2014/main" id="{428C5C69-2937-2A37-C8BF-2A3D75D27610}"/>
                </a:ext>
              </a:extLst>
            </p:cNvPr>
            <p:cNvSpPr/>
            <p:nvPr/>
          </p:nvSpPr>
          <p:spPr>
            <a:xfrm>
              <a:off x="4937107" y="1639286"/>
              <a:ext cx="29134" cy="52032"/>
            </a:xfrm>
            <a:custGeom>
              <a:avLst/>
              <a:gdLst/>
              <a:ahLst/>
              <a:cxnLst/>
              <a:rect l="l" t="t" r="r" b="b"/>
              <a:pathLst>
                <a:path w="1028" h="1836" extrusionOk="0">
                  <a:moveTo>
                    <a:pt x="105" y="0"/>
                  </a:moveTo>
                  <a:cubicBezTo>
                    <a:pt x="93" y="0"/>
                    <a:pt x="81" y="3"/>
                    <a:pt x="69" y="9"/>
                  </a:cubicBezTo>
                  <a:cubicBezTo>
                    <a:pt x="23" y="55"/>
                    <a:pt x="0" y="101"/>
                    <a:pt x="23" y="146"/>
                  </a:cubicBezTo>
                  <a:lnTo>
                    <a:pt x="845" y="1790"/>
                  </a:lnTo>
                  <a:cubicBezTo>
                    <a:pt x="845" y="1812"/>
                    <a:pt x="868" y="1812"/>
                    <a:pt x="891" y="1835"/>
                  </a:cubicBezTo>
                  <a:lnTo>
                    <a:pt x="959" y="1835"/>
                  </a:lnTo>
                  <a:cubicBezTo>
                    <a:pt x="1005" y="1812"/>
                    <a:pt x="1027" y="1744"/>
                    <a:pt x="1005" y="1698"/>
                  </a:cubicBezTo>
                  <a:lnTo>
                    <a:pt x="183" y="55"/>
                  </a:lnTo>
                  <a:cubicBezTo>
                    <a:pt x="166" y="22"/>
                    <a:pt x="137" y="0"/>
                    <a:pt x="105"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5785;p42">
              <a:extLst>
                <a:ext uri="{FF2B5EF4-FFF2-40B4-BE49-F238E27FC236}">
                  <a16:creationId xmlns:a16="http://schemas.microsoft.com/office/drawing/2014/main" id="{264A48AC-D8F9-E9C2-BD5B-1B13312028F7}"/>
                </a:ext>
              </a:extLst>
            </p:cNvPr>
            <p:cNvSpPr/>
            <p:nvPr/>
          </p:nvSpPr>
          <p:spPr>
            <a:xfrm>
              <a:off x="5034144" y="1615991"/>
              <a:ext cx="29785" cy="52032"/>
            </a:xfrm>
            <a:custGeom>
              <a:avLst/>
              <a:gdLst/>
              <a:ahLst/>
              <a:cxnLst/>
              <a:rect l="l" t="t" r="r" b="b"/>
              <a:pathLst>
                <a:path w="1051" h="1836" extrusionOk="0">
                  <a:moveTo>
                    <a:pt x="109" y="1"/>
                  </a:moveTo>
                  <a:cubicBezTo>
                    <a:pt x="95" y="1"/>
                    <a:pt x="81" y="3"/>
                    <a:pt x="69" y="10"/>
                  </a:cubicBezTo>
                  <a:cubicBezTo>
                    <a:pt x="23" y="32"/>
                    <a:pt x="0" y="101"/>
                    <a:pt x="23" y="147"/>
                  </a:cubicBezTo>
                  <a:lnTo>
                    <a:pt x="845" y="1790"/>
                  </a:lnTo>
                  <a:cubicBezTo>
                    <a:pt x="867" y="1813"/>
                    <a:pt x="867" y="1813"/>
                    <a:pt x="890" y="1836"/>
                  </a:cubicBezTo>
                  <a:cubicBezTo>
                    <a:pt x="913" y="1836"/>
                    <a:pt x="959" y="1836"/>
                    <a:pt x="982" y="1813"/>
                  </a:cubicBezTo>
                  <a:cubicBezTo>
                    <a:pt x="1027" y="1790"/>
                    <a:pt x="1050" y="1744"/>
                    <a:pt x="1027" y="1699"/>
                  </a:cubicBezTo>
                  <a:lnTo>
                    <a:pt x="206" y="55"/>
                  </a:lnTo>
                  <a:cubicBezTo>
                    <a:pt x="189" y="22"/>
                    <a:pt x="148" y="1"/>
                    <a:pt x="109" y="1"/>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5786;p42">
              <a:extLst>
                <a:ext uri="{FF2B5EF4-FFF2-40B4-BE49-F238E27FC236}">
                  <a16:creationId xmlns:a16="http://schemas.microsoft.com/office/drawing/2014/main" id="{99935FE9-765B-A3F5-2661-F6CAB6FE9A30}"/>
                </a:ext>
              </a:extLst>
            </p:cNvPr>
            <p:cNvSpPr/>
            <p:nvPr/>
          </p:nvSpPr>
          <p:spPr>
            <a:xfrm>
              <a:off x="5136989" y="1590768"/>
              <a:ext cx="29785" cy="51862"/>
            </a:xfrm>
            <a:custGeom>
              <a:avLst/>
              <a:gdLst/>
              <a:ahLst/>
              <a:cxnLst/>
              <a:rect l="l" t="t" r="r" b="b"/>
              <a:pathLst>
                <a:path w="1051" h="1830" extrusionOk="0">
                  <a:moveTo>
                    <a:pt x="109" y="0"/>
                  </a:moveTo>
                  <a:cubicBezTo>
                    <a:pt x="95" y="0"/>
                    <a:pt x="81" y="3"/>
                    <a:pt x="69" y="9"/>
                  </a:cubicBezTo>
                  <a:cubicBezTo>
                    <a:pt x="23" y="32"/>
                    <a:pt x="0" y="78"/>
                    <a:pt x="46" y="124"/>
                  </a:cubicBezTo>
                  <a:lnTo>
                    <a:pt x="845" y="1767"/>
                  </a:lnTo>
                  <a:cubicBezTo>
                    <a:pt x="868" y="1790"/>
                    <a:pt x="891" y="1813"/>
                    <a:pt x="891" y="1813"/>
                  </a:cubicBezTo>
                  <a:cubicBezTo>
                    <a:pt x="902" y="1824"/>
                    <a:pt x="919" y="1830"/>
                    <a:pt x="936" y="1830"/>
                  </a:cubicBezTo>
                  <a:cubicBezTo>
                    <a:pt x="953" y="1830"/>
                    <a:pt x="970" y="1824"/>
                    <a:pt x="982" y="1813"/>
                  </a:cubicBezTo>
                  <a:cubicBezTo>
                    <a:pt x="1027" y="1790"/>
                    <a:pt x="1050" y="1721"/>
                    <a:pt x="1027" y="1676"/>
                  </a:cubicBezTo>
                  <a:lnTo>
                    <a:pt x="206" y="55"/>
                  </a:lnTo>
                  <a:cubicBezTo>
                    <a:pt x="189" y="22"/>
                    <a:pt x="148" y="0"/>
                    <a:pt x="109"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5787;p42">
              <a:extLst>
                <a:ext uri="{FF2B5EF4-FFF2-40B4-BE49-F238E27FC236}">
                  <a16:creationId xmlns:a16="http://schemas.microsoft.com/office/drawing/2014/main" id="{27064A77-43BA-4025-5245-6CAF469AEEA2}"/>
                </a:ext>
              </a:extLst>
            </p:cNvPr>
            <p:cNvSpPr/>
            <p:nvPr/>
          </p:nvSpPr>
          <p:spPr>
            <a:xfrm>
              <a:off x="4709396" y="1695569"/>
              <a:ext cx="20093" cy="34546"/>
            </a:xfrm>
            <a:custGeom>
              <a:avLst/>
              <a:gdLst/>
              <a:ahLst/>
              <a:cxnLst/>
              <a:rect l="l" t="t" r="r" b="b"/>
              <a:pathLst>
                <a:path w="709" h="1219" extrusionOk="0">
                  <a:moveTo>
                    <a:pt x="87" y="0"/>
                  </a:moveTo>
                  <a:cubicBezTo>
                    <a:pt x="73" y="0"/>
                    <a:pt x="59" y="3"/>
                    <a:pt x="46" y="9"/>
                  </a:cubicBezTo>
                  <a:cubicBezTo>
                    <a:pt x="1" y="32"/>
                    <a:pt x="1" y="100"/>
                    <a:pt x="24" y="146"/>
                  </a:cubicBezTo>
                  <a:lnTo>
                    <a:pt x="526" y="1173"/>
                  </a:lnTo>
                  <a:cubicBezTo>
                    <a:pt x="526" y="1196"/>
                    <a:pt x="549" y="1196"/>
                    <a:pt x="571" y="1219"/>
                  </a:cubicBezTo>
                  <a:lnTo>
                    <a:pt x="663" y="1219"/>
                  </a:lnTo>
                  <a:cubicBezTo>
                    <a:pt x="708" y="1173"/>
                    <a:pt x="708" y="1128"/>
                    <a:pt x="686" y="1082"/>
                  </a:cubicBezTo>
                  <a:lnTo>
                    <a:pt x="183" y="55"/>
                  </a:lnTo>
                  <a:cubicBezTo>
                    <a:pt x="167" y="21"/>
                    <a:pt x="126" y="0"/>
                    <a:pt x="87"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5788;p42">
              <a:extLst>
                <a:ext uri="{FF2B5EF4-FFF2-40B4-BE49-F238E27FC236}">
                  <a16:creationId xmlns:a16="http://schemas.microsoft.com/office/drawing/2014/main" id="{A2C64B24-1FBB-681E-F2AC-C242AE8F3382}"/>
                </a:ext>
              </a:extLst>
            </p:cNvPr>
            <p:cNvSpPr/>
            <p:nvPr/>
          </p:nvSpPr>
          <p:spPr>
            <a:xfrm>
              <a:off x="4798015" y="1673578"/>
              <a:ext cx="20745" cy="34405"/>
            </a:xfrm>
            <a:custGeom>
              <a:avLst/>
              <a:gdLst/>
              <a:ahLst/>
              <a:cxnLst/>
              <a:rect l="l" t="t" r="r" b="b"/>
              <a:pathLst>
                <a:path w="732" h="1214" extrusionOk="0">
                  <a:moveTo>
                    <a:pt x="106" y="0"/>
                  </a:moveTo>
                  <a:cubicBezTo>
                    <a:pt x="94" y="0"/>
                    <a:pt x="82" y="3"/>
                    <a:pt x="69" y="9"/>
                  </a:cubicBezTo>
                  <a:cubicBezTo>
                    <a:pt x="24" y="32"/>
                    <a:pt x="1" y="100"/>
                    <a:pt x="24" y="146"/>
                  </a:cubicBezTo>
                  <a:lnTo>
                    <a:pt x="526" y="1150"/>
                  </a:lnTo>
                  <a:cubicBezTo>
                    <a:pt x="549" y="1173"/>
                    <a:pt x="549" y="1196"/>
                    <a:pt x="572" y="1196"/>
                  </a:cubicBezTo>
                  <a:cubicBezTo>
                    <a:pt x="583" y="1207"/>
                    <a:pt x="600" y="1213"/>
                    <a:pt x="617" y="1213"/>
                  </a:cubicBezTo>
                  <a:cubicBezTo>
                    <a:pt x="634" y="1213"/>
                    <a:pt x="651" y="1207"/>
                    <a:pt x="663" y="1196"/>
                  </a:cubicBezTo>
                  <a:cubicBezTo>
                    <a:pt x="708" y="1173"/>
                    <a:pt x="731" y="1127"/>
                    <a:pt x="708" y="1082"/>
                  </a:cubicBezTo>
                  <a:lnTo>
                    <a:pt x="183" y="55"/>
                  </a:lnTo>
                  <a:cubicBezTo>
                    <a:pt x="167" y="21"/>
                    <a:pt x="138" y="0"/>
                    <a:pt x="106"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5789;p42">
              <a:extLst>
                <a:ext uri="{FF2B5EF4-FFF2-40B4-BE49-F238E27FC236}">
                  <a16:creationId xmlns:a16="http://schemas.microsoft.com/office/drawing/2014/main" id="{E505600D-1769-53ED-150D-99DCE7BE6FCE}"/>
                </a:ext>
              </a:extLst>
            </p:cNvPr>
            <p:cNvSpPr/>
            <p:nvPr/>
          </p:nvSpPr>
          <p:spPr>
            <a:xfrm>
              <a:off x="4887286" y="1651444"/>
              <a:ext cx="20745" cy="34036"/>
            </a:xfrm>
            <a:custGeom>
              <a:avLst/>
              <a:gdLst/>
              <a:ahLst/>
              <a:cxnLst/>
              <a:rect l="l" t="t" r="r" b="b"/>
              <a:pathLst>
                <a:path w="732" h="1201" extrusionOk="0">
                  <a:moveTo>
                    <a:pt x="118" y="0"/>
                  </a:moveTo>
                  <a:cubicBezTo>
                    <a:pt x="103" y="0"/>
                    <a:pt x="86" y="6"/>
                    <a:pt x="69" y="14"/>
                  </a:cubicBezTo>
                  <a:cubicBezTo>
                    <a:pt x="24" y="37"/>
                    <a:pt x="1" y="82"/>
                    <a:pt x="24" y="128"/>
                  </a:cubicBezTo>
                  <a:lnTo>
                    <a:pt x="526" y="1155"/>
                  </a:lnTo>
                  <a:cubicBezTo>
                    <a:pt x="549" y="1178"/>
                    <a:pt x="571" y="1178"/>
                    <a:pt x="571" y="1201"/>
                  </a:cubicBezTo>
                  <a:lnTo>
                    <a:pt x="663" y="1201"/>
                  </a:lnTo>
                  <a:cubicBezTo>
                    <a:pt x="708" y="1178"/>
                    <a:pt x="731" y="1110"/>
                    <a:pt x="708" y="1064"/>
                  </a:cubicBezTo>
                  <a:lnTo>
                    <a:pt x="183" y="60"/>
                  </a:lnTo>
                  <a:cubicBezTo>
                    <a:pt x="169" y="16"/>
                    <a:pt x="145" y="0"/>
                    <a:pt x="118"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5790;p42">
              <a:extLst>
                <a:ext uri="{FF2B5EF4-FFF2-40B4-BE49-F238E27FC236}">
                  <a16:creationId xmlns:a16="http://schemas.microsoft.com/office/drawing/2014/main" id="{985D407D-2A18-B779-E0F4-25D129032203}"/>
                </a:ext>
              </a:extLst>
            </p:cNvPr>
            <p:cNvSpPr/>
            <p:nvPr/>
          </p:nvSpPr>
          <p:spPr>
            <a:xfrm>
              <a:off x="4984322" y="1628290"/>
              <a:ext cx="20717" cy="34405"/>
            </a:xfrm>
            <a:custGeom>
              <a:avLst/>
              <a:gdLst/>
              <a:ahLst/>
              <a:cxnLst/>
              <a:rect l="l" t="t" r="r" b="b"/>
              <a:pathLst>
                <a:path w="731" h="1214" extrusionOk="0">
                  <a:moveTo>
                    <a:pt x="105" y="0"/>
                  </a:moveTo>
                  <a:cubicBezTo>
                    <a:pt x="94" y="0"/>
                    <a:pt x="81" y="3"/>
                    <a:pt x="69" y="9"/>
                  </a:cubicBezTo>
                  <a:cubicBezTo>
                    <a:pt x="23" y="32"/>
                    <a:pt x="1" y="101"/>
                    <a:pt x="23" y="146"/>
                  </a:cubicBezTo>
                  <a:lnTo>
                    <a:pt x="526" y="1173"/>
                  </a:lnTo>
                  <a:cubicBezTo>
                    <a:pt x="548" y="1173"/>
                    <a:pt x="548" y="1196"/>
                    <a:pt x="571" y="1196"/>
                  </a:cubicBezTo>
                  <a:cubicBezTo>
                    <a:pt x="583" y="1208"/>
                    <a:pt x="594" y="1213"/>
                    <a:pt x="608" y="1213"/>
                  </a:cubicBezTo>
                  <a:cubicBezTo>
                    <a:pt x="623" y="1213"/>
                    <a:pt x="640" y="1208"/>
                    <a:pt x="663" y="1196"/>
                  </a:cubicBezTo>
                  <a:cubicBezTo>
                    <a:pt x="708" y="1173"/>
                    <a:pt x="731" y="1128"/>
                    <a:pt x="708" y="1082"/>
                  </a:cubicBezTo>
                  <a:lnTo>
                    <a:pt x="183" y="55"/>
                  </a:lnTo>
                  <a:cubicBezTo>
                    <a:pt x="166" y="22"/>
                    <a:pt x="138" y="0"/>
                    <a:pt x="105"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5791;p42">
              <a:extLst>
                <a:ext uri="{FF2B5EF4-FFF2-40B4-BE49-F238E27FC236}">
                  <a16:creationId xmlns:a16="http://schemas.microsoft.com/office/drawing/2014/main" id="{59BA9651-B717-E776-342D-7DAE694CA03C}"/>
                </a:ext>
              </a:extLst>
            </p:cNvPr>
            <p:cNvSpPr/>
            <p:nvPr/>
          </p:nvSpPr>
          <p:spPr>
            <a:xfrm>
              <a:off x="5082662" y="1604343"/>
              <a:ext cx="20717" cy="33923"/>
            </a:xfrm>
            <a:custGeom>
              <a:avLst/>
              <a:gdLst/>
              <a:ahLst/>
              <a:cxnLst/>
              <a:rect l="l" t="t" r="r" b="b"/>
              <a:pathLst>
                <a:path w="731" h="1197" extrusionOk="0">
                  <a:moveTo>
                    <a:pt x="109" y="1"/>
                  </a:moveTo>
                  <a:cubicBezTo>
                    <a:pt x="95" y="1"/>
                    <a:pt x="81" y="4"/>
                    <a:pt x="68" y="10"/>
                  </a:cubicBezTo>
                  <a:cubicBezTo>
                    <a:pt x="23" y="33"/>
                    <a:pt x="0" y="78"/>
                    <a:pt x="23" y="124"/>
                  </a:cubicBezTo>
                  <a:lnTo>
                    <a:pt x="548" y="1151"/>
                  </a:lnTo>
                  <a:cubicBezTo>
                    <a:pt x="548" y="1174"/>
                    <a:pt x="571" y="1197"/>
                    <a:pt x="571" y="1197"/>
                  </a:cubicBezTo>
                  <a:lnTo>
                    <a:pt x="662" y="1197"/>
                  </a:lnTo>
                  <a:cubicBezTo>
                    <a:pt x="708" y="1174"/>
                    <a:pt x="730" y="1105"/>
                    <a:pt x="708" y="1060"/>
                  </a:cubicBezTo>
                  <a:lnTo>
                    <a:pt x="205" y="55"/>
                  </a:lnTo>
                  <a:cubicBezTo>
                    <a:pt x="189" y="22"/>
                    <a:pt x="148" y="1"/>
                    <a:pt x="109" y="1"/>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5792;p42">
              <a:extLst>
                <a:ext uri="{FF2B5EF4-FFF2-40B4-BE49-F238E27FC236}">
                  <a16:creationId xmlns:a16="http://schemas.microsoft.com/office/drawing/2014/main" id="{3B432E4E-C814-1753-D336-C74CA7FE04B4}"/>
                </a:ext>
              </a:extLst>
            </p:cNvPr>
            <p:cNvSpPr/>
            <p:nvPr/>
          </p:nvSpPr>
          <p:spPr>
            <a:xfrm>
              <a:off x="5194548" y="1577193"/>
              <a:ext cx="20745" cy="34405"/>
            </a:xfrm>
            <a:custGeom>
              <a:avLst/>
              <a:gdLst/>
              <a:ahLst/>
              <a:cxnLst/>
              <a:rect l="l" t="t" r="r" b="b"/>
              <a:pathLst>
                <a:path w="732" h="1214" extrusionOk="0">
                  <a:moveTo>
                    <a:pt x="110" y="0"/>
                  </a:moveTo>
                  <a:cubicBezTo>
                    <a:pt x="95" y="0"/>
                    <a:pt x="82" y="3"/>
                    <a:pt x="69" y="9"/>
                  </a:cubicBezTo>
                  <a:cubicBezTo>
                    <a:pt x="24" y="32"/>
                    <a:pt x="1" y="100"/>
                    <a:pt x="24" y="146"/>
                  </a:cubicBezTo>
                  <a:lnTo>
                    <a:pt x="549" y="1150"/>
                  </a:lnTo>
                  <a:cubicBezTo>
                    <a:pt x="549" y="1173"/>
                    <a:pt x="571" y="1196"/>
                    <a:pt x="571" y="1196"/>
                  </a:cubicBezTo>
                  <a:cubicBezTo>
                    <a:pt x="594" y="1207"/>
                    <a:pt x="611" y="1213"/>
                    <a:pt x="626" y="1213"/>
                  </a:cubicBezTo>
                  <a:cubicBezTo>
                    <a:pt x="640" y="1213"/>
                    <a:pt x="651" y="1207"/>
                    <a:pt x="663" y="1196"/>
                  </a:cubicBezTo>
                  <a:cubicBezTo>
                    <a:pt x="708" y="1173"/>
                    <a:pt x="731" y="1128"/>
                    <a:pt x="708" y="1082"/>
                  </a:cubicBezTo>
                  <a:lnTo>
                    <a:pt x="206" y="55"/>
                  </a:lnTo>
                  <a:cubicBezTo>
                    <a:pt x="190" y="21"/>
                    <a:pt x="148" y="0"/>
                    <a:pt x="110"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5793;p42">
              <a:extLst>
                <a:ext uri="{FF2B5EF4-FFF2-40B4-BE49-F238E27FC236}">
                  <a16:creationId xmlns:a16="http://schemas.microsoft.com/office/drawing/2014/main" id="{ABF16FC7-44D9-7388-9EEE-5FF5EF15C2D7}"/>
                </a:ext>
              </a:extLst>
            </p:cNvPr>
            <p:cNvSpPr/>
            <p:nvPr/>
          </p:nvSpPr>
          <p:spPr>
            <a:xfrm>
              <a:off x="3480998" y="2291560"/>
              <a:ext cx="410788" cy="398007"/>
            </a:xfrm>
            <a:custGeom>
              <a:avLst/>
              <a:gdLst/>
              <a:ahLst/>
              <a:cxnLst/>
              <a:rect l="l" t="t" r="r" b="b"/>
              <a:pathLst>
                <a:path w="14495" h="14044" extrusionOk="0">
                  <a:moveTo>
                    <a:pt x="8719" y="0"/>
                  </a:moveTo>
                  <a:cubicBezTo>
                    <a:pt x="8696" y="0"/>
                    <a:pt x="8674" y="1"/>
                    <a:pt x="8651" y="1"/>
                  </a:cubicBezTo>
                  <a:cubicBezTo>
                    <a:pt x="7510" y="1"/>
                    <a:pt x="6848" y="640"/>
                    <a:pt x="6300" y="1485"/>
                  </a:cubicBezTo>
                  <a:cubicBezTo>
                    <a:pt x="5684" y="2421"/>
                    <a:pt x="4862" y="2854"/>
                    <a:pt x="3744" y="3151"/>
                  </a:cubicBezTo>
                  <a:cubicBezTo>
                    <a:pt x="2717" y="3425"/>
                    <a:pt x="1576" y="3653"/>
                    <a:pt x="868" y="4429"/>
                  </a:cubicBezTo>
                  <a:cubicBezTo>
                    <a:pt x="434" y="4909"/>
                    <a:pt x="183" y="5525"/>
                    <a:pt x="160" y="6141"/>
                  </a:cubicBezTo>
                  <a:cubicBezTo>
                    <a:pt x="1" y="11893"/>
                    <a:pt x="4041" y="13970"/>
                    <a:pt x="5365" y="14039"/>
                  </a:cubicBezTo>
                  <a:cubicBezTo>
                    <a:pt x="5419" y="14042"/>
                    <a:pt x="5474" y="14044"/>
                    <a:pt x="5528" y="14044"/>
                  </a:cubicBezTo>
                  <a:cubicBezTo>
                    <a:pt x="6916" y="14044"/>
                    <a:pt x="8088" y="12953"/>
                    <a:pt x="9450" y="12624"/>
                  </a:cubicBezTo>
                  <a:cubicBezTo>
                    <a:pt x="10112" y="12464"/>
                    <a:pt x="10820" y="12464"/>
                    <a:pt x="11459" y="12213"/>
                  </a:cubicBezTo>
                  <a:cubicBezTo>
                    <a:pt x="12281" y="11916"/>
                    <a:pt x="12920" y="11208"/>
                    <a:pt x="13239" y="10432"/>
                  </a:cubicBezTo>
                  <a:cubicBezTo>
                    <a:pt x="14495" y="7442"/>
                    <a:pt x="13924" y="4954"/>
                    <a:pt x="13353" y="3562"/>
                  </a:cubicBezTo>
                  <a:cubicBezTo>
                    <a:pt x="12943" y="2626"/>
                    <a:pt x="12281" y="1804"/>
                    <a:pt x="11459" y="1142"/>
                  </a:cubicBezTo>
                  <a:cubicBezTo>
                    <a:pt x="10699" y="517"/>
                    <a:pt x="9764" y="0"/>
                    <a:pt x="8719" y="0"/>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6" name="Google Shape;5794;p42">
              <a:extLst>
                <a:ext uri="{FF2B5EF4-FFF2-40B4-BE49-F238E27FC236}">
                  <a16:creationId xmlns:a16="http://schemas.microsoft.com/office/drawing/2014/main" id="{773AF3CF-4AB5-5953-297F-BB305746BD4D}"/>
                </a:ext>
              </a:extLst>
            </p:cNvPr>
            <p:cNvSpPr/>
            <p:nvPr/>
          </p:nvSpPr>
          <p:spPr>
            <a:xfrm>
              <a:off x="3483577" y="2470102"/>
              <a:ext cx="291137" cy="219465"/>
            </a:xfrm>
            <a:custGeom>
              <a:avLst/>
              <a:gdLst/>
              <a:ahLst/>
              <a:cxnLst/>
              <a:rect l="l" t="t" r="r" b="b"/>
              <a:pathLst>
                <a:path w="10273" h="7744" extrusionOk="0">
                  <a:moveTo>
                    <a:pt x="69" y="1"/>
                  </a:moveTo>
                  <a:lnTo>
                    <a:pt x="69" y="1"/>
                  </a:lnTo>
                  <a:cubicBezTo>
                    <a:pt x="1" y="5616"/>
                    <a:pt x="3950" y="7670"/>
                    <a:pt x="5274" y="7739"/>
                  </a:cubicBezTo>
                  <a:cubicBezTo>
                    <a:pt x="5328" y="7742"/>
                    <a:pt x="5383" y="7744"/>
                    <a:pt x="5437" y="7744"/>
                  </a:cubicBezTo>
                  <a:cubicBezTo>
                    <a:pt x="6825" y="7744"/>
                    <a:pt x="7997" y="6653"/>
                    <a:pt x="9359" y="6324"/>
                  </a:cubicBezTo>
                  <a:cubicBezTo>
                    <a:pt x="9656" y="6255"/>
                    <a:pt x="9976" y="6209"/>
                    <a:pt x="10272" y="6164"/>
                  </a:cubicBezTo>
                  <a:cubicBezTo>
                    <a:pt x="9792" y="5983"/>
                    <a:pt x="9414" y="5911"/>
                    <a:pt x="9085" y="5911"/>
                  </a:cubicBezTo>
                  <a:cubicBezTo>
                    <a:pt x="7960" y="5911"/>
                    <a:pt x="7419" y="6756"/>
                    <a:pt x="5388" y="6985"/>
                  </a:cubicBezTo>
                  <a:cubicBezTo>
                    <a:pt x="2831" y="6894"/>
                    <a:pt x="731" y="3014"/>
                    <a:pt x="69"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5795;p42">
              <a:extLst>
                <a:ext uri="{FF2B5EF4-FFF2-40B4-BE49-F238E27FC236}">
                  <a16:creationId xmlns:a16="http://schemas.microsoft.com/office/drawing/2014/main" id="{61BD929A-CFCA-7B63-DA50-6CDE21065543}"/>
                </a:ext>
              </a:extLst>
            </p:cNvPr>
            <p:cNvSpPr/>
            <p:nvPr/>
          </p:nvSpPr>
          <p:spPr>
            <a:xfrm>
              <a:off x="3601953" y="2372640"/>
              <a:ext cx="88024" cy="31939"/>
            </a:xfrm>
            <a:custGeom>
              <a:avLst/>
              <a:gdLst/>
              <a:ahLst/>
              <a:cxnLst/>
              <a:rect l="l" t="t" r="r" b="b"/>
              <a:pathLst>
                <a:path w="3106" h="1127" extrusionOk="0">
                  <a:moveTo>
                    <a:pt x="2652" y="1"/>
                  </a:moveTo>
                  <a:cubicBezTo>
                    <a:pt x="2353" y="1"/>
                    <a:pt x="1911" y="77"/>
                    <a:pt x="1439" y="222"/>
                  </a:cubicBezTo>
                  <a:cubicBezTo>
                    <a:pt x="617" y="450"/>
                    <a:pt x="1" y="815"/>
                    <a:pt x="47" y="998"/>
                  </a:cubicBezTo>
                  <a:cubicBezTo>
                    <a:pt x="66" y="1085"/>
                    <a:pt x="209" y="1127"/>
                    <a:pt x="431" y="1127"/>
                  </a:cubicBezTo>
                  <a:cubicBezTo>
                    <a:pt x="730" y="1127"/>
                    <a:pt x="1172" y="1051"/>
                    <a:pt x="1644" y="906"/>
                  </a:cubicBezTo>
                  <a:cubicBezTo>
                    <a:pt x="2466" y="678"/>
                    <a:pt x="3105" y="313"/>
                    <a:pt x="3037" y="130"/>
                  </a:cubicBezTo>
                  <a:cubicBezTo>
                    <a:pt x="3017" y="43"/>
                    <a:pt x="2874" y="1"/>
                    <a:pt x="2652"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5796;p42">
              <a:extLst>
                <a:ext uri="{FF2B5EF4-FFF2-40B4-BE49-F238E27FC236}">
                  <a16:creationId xmlns:a16="http://schemas.microsoft.com/office/drawing/2014/main" id="{FE465264-D94B-5512-C6F0-D2BBDE4C740B}"/>
                </a:ext>
              </a:extLst>
            </p:cNvPr>
            <p:cNvSpPr/>
            <p:nvPr/>
          </p:nvSpPr>
          <p:spPr>
            <a:xfrm>
              <a:off x="3580613" y="2195997"/>
              <a:ext cx="77000" cy="199117"/>
            </a:xfrm>
            <a:custGeom>
              <a:avLst/>
              <a:gdLst/>
              <a:ahLst/>
              <a:cxnLst/>
              <a:rect l="l" t="t" r="r" b="b"/>
              <a:pathLst>
                <a:path w="2717" h="7026" extrusionOk="0">
                  <a:moveTo>
                    <a:pt x="1883" y="1"/>
                  </a:moveTo>
                  <a:cubicBezTo>
                    <a:pt x="1700" y="1"/>
                    <a:pt x="1477" y="62"/>
                    <a:pt x="1210" y="223"/>
                  </a:cubicBezTo>
                  <a:cubicBezTo>
                    <a:pt x="1210" y="223"/>
                    <a:pt x="1" y="2917"/>
                    <a:pt x="2078" y="7025"/>
                  </a:cubicBezTo>
                  <a:cubicBezTo>
                    <a:pt x="2078" y="7025"/>
                    <a:pt x="2084" y="7025"/>
                    <a:pt x="2096" y="7025"/>
                  </a:cubicBezTo>
                  <a:cubicBezTo>
                    <a:pt x="2189" y="7025"/>
                    <a:pt x="2615" y="7007"/>
                    <a:pt x="2717" y="6683"/>
                  </a:cubicBezTo>
                  <a:cubicBezTo>
                    <a:pt x="2717" y="6683"/>
                    <a:pt x="663" y="2255"/>
                    <a:pt x="2648" y="588"/>
                  </a:cubicBezTo>
                  <a:cubicBezTo>
                    <a:pt x="2648" y="588"/>
                    <a:pt x="2453" y="1"/>
                    <a:pt x="1883" y="1"/>
                  </a:cubicBezTo>
                  <a:close/>
                </a:path>
              </a:pathLst>
            </a:custGeom>
            <a:solidFill>
              <a:srgbClr val="58C3C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5797;p42">
              <a:extLst>
                <a:ext uri="{FF2B5EF4-FFF2-40B4-BE49-F238E27FC236}">
                  <a16:creationId xmlns:a16="http://schemas.microsoft.com/office/drawing/2014/main" id="{FA5C31EC-AD08-33B4-7F08-16D84ACE9E6E}"/>
                </a:ext>
              </a:extLst>
            </p:cNvPr>
            <p:cNvSpPr/>
            <p:nvPr/>
          </p:nvSpPr>
          <p:spPr>
            <a:xfrm>
              <a:off x="3472581" y="2269653"/>
              <a:ext cx="141048" cy="68101"/>
            </a:xfrm>
            <a:custGeom>
              <a:avLst/>
              <a:gdLst/>
              <a:ahLst/>
              <a:cxnLst/>
              <a:rect l="l" t="t" r="r" b="b"/>
              <a:pathLst>
                <a:path w="4977" h="2403" extrusionOk="0">
                  <a:moveTo>
                    <a:pt x="1943" y="1"/>
                  </a:moveTo>
                  <a:cubicBezTo>
                    <a:pt x="880" y="1"/>
                    <a:pt x="1" y="432"/>
                    <a:pt x="1" y="432"/>
                  </a:cubicBezTo>
                  <a:cubicBezTo>
                    <a:pt x="892" y="2031"/>
                    <a:pt x="2253" y="2403"/>
                    <a:pt x="3326" y="2403"/>
                  </a:cubicBezTo>
                  <a:cubicBezTo>
                    <a:pt x="4260" y="2403"/>
                    <a:pt x="4977" y="2121"/>
                    <a:pt x="4977" y="2121"/>
                  </a:cubicBezTo>
                  <a:cubicBezTo>
                    <a:pt x="4237" y="426"/>
                    <a:pt x="2999" y="1"/>
                    <a:pt x="1943" y="1"/>
                  </a:cubicBezTo>
                  <a:close/>
                </a:path>
              </a:pathLst>
            </a:custGeom>
            <a:solidFill>
              <a:srgbClr val="4FC2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5798;p42">
              <a:extLst>
                <a:ext uri="{FF2B5EF4-FFF2-40B4-BE49-F238E27FC236}">
                  <a16:creationId xmlns:a16="http://schemas.microsoft.com/office/drawing/2014/main" id="{73DDC42E-9648-AC44-D38C-2C6ECB7EE6E7}"/>
                </a:ext>
              </a:extLst>
            </p:cNvPr>
            <p:cNvSpPr/>
            <p:nvPr/>
          </p:nvSpPr>
          <p:spPr>
            <a:xfrm>
              <a:off x="3712054" y="2322592"/>
              <a:ext cx="138979" cy="194469"/>
            </a:xfrm>
            <a:custGeom>
              <a:avLst/>
              <a:gdLst/>
              <a:ahLst/>
              <a:cxnLst/>
              <a:rect l="l" t="t" r="r" b="b"/>
              <a:pathLst>
                <a:path w="4904" h="6862" extrusionOk="0">
                  <a:moveTo>
                    <a:pt x="1043" y="1"/>
                  </a:moveTo>
                  <a:cubicBezTo>
                    <a:pt x="456" y="1"/>
                    <a:pt x="0" y="321"/>
                    <a:pt x="293" y="1143"/>
                  </a:cubicBezTo>
                  <a:cubicBezTo>
                    <a:pt x="590" y="2033"/>
                    <a:pt x="1525" y="2513"/>
                    <a:pt x="2187" y="3197"/>
                  </a:cubicBezTo>
                  <a:cubicBezTo>
                    <a:pt x="3055" y="4133"/>
                    <a:pt x="3397" y="5389"/>
                    <a:pt x="3785" y="6598"/>
                  </a:cubicBezTo>
                  <a:cubicBezTo>
                    <a:pt x="3831" y="6667"/>
                    <a:pt x="3854" y="6758"/>
                    <a:pt x="3922" y="6804"/>
                  </a:cubicBezTo>
                  <a:cubicBezTo>
                    <a:pt x="3972" y="6844"/>
                    <a:pt x="4035" y="6862"/>
                    <a:pt x="4102" y="6862"/>
                  </a:cubicBezTo>
                  <a:cubicBezTo>
                    <a:pt x="4188" y="6862"/>
                    <a:pt x="4279" y="6832"/>
                    <a:pt x="4356" y="6781"/>
                  </a:cubicBezTo>
                  <a:cubicBezTo>
                    <a:pt x="4470" y="6667"/>
                    <a:pt x="4538" y="6530"/>
                    <a:pt x="4607" y="6393"/>
                  </a:cubicBezTo>
                  <a:cubicBezTo>
                    <a:pt x="4904" y="5548"/>
                    <a:pt x="4835" y="4658"/>
                    <a:pt x="4584" y="3836"/>
                  </a:cubicBezTo>
                  <a:cubicBezTo>
                    <a:pt x="4310" y="3038"/>
                    <a:pt x="3854" y="2284"/>
                    <a:pt x="3352" y="1600"/>
                  </a:cubicBezTo>
                  <a:cubicBezTo>
                    <a:pt x="3009" y="1120"/>
                    <a:pt x="2644" y="664"/>
                    <a:pt x="2165" y="344"/>
                  </a:cubicBezTo>
                  <a:cubicBezTo>
                    <a:pt x="1845" y="131"/>
                    <a:pt x="1417" y="1"/>
                    <a:pt x="1043"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5799;p42">
              <a:extLst>
                <a:ext uri="{FF2B5EF4-FFF2-40B4-BE49-F238E27FC236}">
                  <a16:creationId xmlns:a16="http://schemas.microsoft.com/office/drawing/2014/main" id="{CFC121C1-68E5-A6BA-0563-D09CDFF57C71}"/>
                </a:ext>
              </a:extLst>
            </p:cNvPr>
            <p:cNvSpPr/>
            <p:nvPr/>
          </p:nvSpPr>
          <p:spPr>
            <a:xfrm>
              <a:off x="3807673" y="2542652"/>
              <a:ext cx="29785" cy="25024"/>
            </a:xfrm>
            <a:custGeom>
              <a:avLst/>
              <a:gdLst/>
              <a:ahLst/>
              <a:cxnLst/>
              <a:rect l="l" t="t" r="r" b="b"/>
              <a:pathLst>
                <a:path w="1051" h="883" extrusionOk="0">
                  <a:moveTo>
                    <a:pt x="546" y="1"/>
                  </a:moveTo>
                  <a:cubicBezTo>
                    <a:pt x="501" y="1"/>
                    <a:pt x="455" y="7"/>
                    <a:pt x="411" y="20"/>
                  </a:cubicBezTo>
                  <a:cubicBezTo>
                    <a:pt x="160" y="89"/>
                    <a:pt x="0" y="340"/>
                    <a:pt x="69" y="568"/>
                  </a:cubicBezTo>
                  <a:cubicBezTo>
                    <a:pt x="125" y="756"/>
                    <a:pt x="306" y="882"/>
                    <a:pt x="508" y="882"/>
                  </a:cubicBezTo>
                  <a:cubicBezTo>
                    <a:pt x="551" y="882"/>
                    <a:pt x="595" y="877"/>
                    <a:pt x="639" y="865"/>
                  </a:cubicBezTo>
                  <a:cubicBezTo>
                    <a:pt x="891" y="773"/>
                    <a:pt x="1050" y="545"/>
                    <a:pt x="982" y="317"/>
                  </a:cubicBezTo>
                  <a:cubicBezTo>
                    <a:pt x="927" y="114"/>
                    <a:pt x="737" y="1"/>
                    <a:pt x="546"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5800;p42">
              <a:extLst>
                <a:ext uri="{FF2B5EF4-FFF2-40B4-BE49-F238E27FC236}">
                  <a16:creationId xmlns:a16="http://schemas.microsoft.com/office/drawing/2014/main" id="{B82FA3B3-DF90-6879-A4A0-2ECA7C598A4C}"/>
                </a:ext>
              </a:extLst>
            </p:cNvPr>
            <p:cNvSpPr/>
            <p:nvPr/>
          </p:nvSpPr>
          <p:spPr>
            <a:xfrm>
              <a:off x="3472581" y="2269653"/>
              <a:ext cx="140396" cy="58182"/>
            </a:xfrm>
            <a:custGeom>
              <a:avLst/>
              <a:gdLst/>
              <a:ahLst/>
              <a:cxnLst/>
              <a:rect l="l" t="t" r="r" b="b"/>
              <a:pathLst>
                <a:path w="4954" h="2053" extrusionOk="0">
                  <a:moveTo>
                    <a:pt x="1945" y="1"/>
                  </a:moveTo>
                  <a:cubicBezTo>
                    <a:pt x="880" y="1"/>
                    <a:pt x="1" y="432"/>
                    <a:pt x="1" y="432"/>
                  </a:cubicBezTo>
                  <a:cubicBezTo>
                    <a:pt x="1" y="455"/>
                    <a:pt x="24" y="455"/>
                    <a:pt x="24" y="455"/>
                  </a:cubicBezTo>
                  <a:lnTo>
                    <a:pt x="4954" y="2052"/>
                  </a:lnTo>
                  <a:cubicBezTo>
                    <a:pt x="4208" y="414"/>
                    <a:pt x="2988" y="1"/>
                    <a:pt x="1945" y="1"/>
                  </a:cubicBezTo>
                  <a:close/>
                </a:path>
              </a:pathLst>
            </a:custGeom>
            <a:solidFill>
              <a:srgbClr val="58C3C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5801;p42">
              <a:extLst>
                <a:ext uri="{FF2B5EF4-FFF2-40B4-BE49-F238E27FC236}">
                  <a16:creationId xmlns:a16="http://schemas.microsoft.com/office/drawing/2014/main" id="{731AB9F6-B0D2-FCC2-C8B9-AC5604A7AB5A}"/>
                </a:ext>
              </a:extLst>
            </p:cNvPr>
            <p:cNvSpPr/>
            <p:nvPr/>
          </p:nvSpPr>
          <p:spPr>
            <a:xfrm>
              <a:off x="5133759" y="3571082"/>
              <a:ext cx="290457" cy="273793"/>
            </a:xfrm>
            <a:custGeom>
              <a:avLst/>
              <a:gdLst/>
              <a:ahLst/>
              <a:cxnLst/>
              <a:rect l="l" t="t" r="r" b="b"/>
              <a:pathLst>
                <a:path w="10249" h="9661" extrusionOk="0">
                  <a:moveTo>
                    <a:pt x="6209" y="1"/>
                  </a:moveTo>
                  <a:cubicBezTo>
                    <a:pt x="5364" y="1"/>
                    <a:pt x="4999" y="685"/>
                    <a:pt x="4908" y="1484"/>
                  </a:cubicBezTo>
                  <a:cubicBezTo>
                    <a:pt x="4520" y="845"/>
                    <a:pt x="4040" y="366"/>
                    <a:pt x="3356" y="206"/>
                  </a:cubicBezTo>
                  <a:cubicBezTo>
                    <a:pt x="3295" y="192"/>
                    <a:pt x="3238" y="186"/>
                    <a:pt x="3183" y="186"/>
                  </a:cubicBezTo>
                  <a:cubicBezTo>
                    <a:pt x="2782" y="186"/>
                    <a:pt x="2542" y="535"/>
                    <a:pt x="2602" y="936"/>
                  </a:cubicBezTo>
                  <a:cubicBezTo>
                    <a:pt x="2716" y="1690"/>
                    <a:pt x="3013" y="2329"/>
                    <a:pt x="3401" y="2945"/>
                  </a:cubicBezTo>
                  <a:cubicBezTo>
                    <a:pt x="3356" y="2945"/>
                    <a:pt x="3333" y="2945"/>
                    <a:pt x="3287" y="2968"/>
                  </a:cubicBezTo>
                  <a:cubicBezTo>
                    <a:pt x="3036" y="2889"/>
                    <a:pt x="2761" y="2848"/>
                    <a:pt x="2491" y="2848"/>
                  </a:cubicBezTo>
                  <a:cubicBezTo>
                    <a:pt x="1903" y="2848"/>
                    <a:pt x="1332" y="3040"/>
                    <a:pt x="1050" y="3447"/>
                  </a:cubicBezTo>
                  <a:cubicBezTo>
                    <a:pt x="525" y="4200"/>
                    <a:pt x="982" y="4794"/>
                    <a:pt x="1666" y="5136"/>
                  </a:cubicBezTo>
                  <a:cubicBezTo>
                    <a:pt x="1758" y="5228"/>
                    <a:pt x="1849" y="5296"/>
                    <a:pt x="1940" y="5342"/>
                  </a:cubicBezTo>
                  <a:cubicBezTo>
                    <a:pt x="1666" y="5479"/>
                    <a:pt x="1393" y="5661"/>
                    <a:pt x="1164" y="5889"/>
                  </a:cubicBezTo>
                  <a:cubicBezTo>
                    <a:pt x="639" y="6369"/>
                    <a:pt x="0" y="7213"/>
                    <a:pt x="457" y="7944"/>
                  </a:cubicBezTo>
                  <a:cubicBezTo>
                    <a:pt x="664" y="8281"/>
                    <a:pt x="989" y="8412"/>
                    <a:pt x="1332" y="8412"/>
                  </a:cubicBezTo>
                  <a:cubicBezTo>
                    <a:pt x="1593" y="8412"/>
                    <a:pt x="1863" y="8336"/>
                    <a:pt x="2100" y="8218"/>
                  </a:cubicBezTo>
                  <a:cubicBezTo>
                    <a:pt x="2189" y="8173"/>
                    <a:pt x="3276" y="7326"/>
                    <a:pt x="3394" y="7326"/>
                  </a:cubicBezTo>
                  <a:cubicBezTo>
                    <a:pt x="3397" y="7326"/>
                    <a:pt x="3399" y="7326"/>
                    <a:pt x="3401" y="7327"/>
                  </a:cubicBezTo>
                  <a:cubicBezTo>
                    <a:pt x="3447" y="7350"/>
                    <a:pt x="3424" y="8081"/>
                    <a:pt x="3470" y="8218"/>
                  </a:cubicBezTo>
                  <a:cubicBezTo>
                    <a:pt x="3646" y="8640"/>
                    <a:pt x="4012" y="8941"/>
                    <a:pt x="4443" y="8941"/>
                  </a:cubicBezTo>
                  <a:cubicBezTo>
                    <a:pt x="4570" y="8941"/>
                    <a:pt x="4704" y="8914"/>
                    <a:pt x="4839" y="8857"/>
                  </a:cubicBezTo>
                  <a:cubicBezTo>
                    <a:pt x="5227" y="8674"/>
                    <a:pt x="5387" y="8332"/>
                    <a:pt x="5433" y="7944"/>
                  </a:cubicBezTo>
                  <a:cubicBezTo>
                    <a:pt x="5570" y="7921"/>
                    <a:pt x="5684" y="7921"/>
                    <a:pt x="5798" y="7875"/>
                  </a:cubicBezTo>
                  <a:cubicBezTo>
                    <a:pt x="6310" y="8742"/>
                    <a:pt x="6992" y="9660"/>
                    <a:pt x="7830" y="9660"/>
                  </a:cubicBezTo>
                  <a:cubicBezTo>
                    <a:pt x="7963" y="9660"/>
                    <a:pt x="8100" y="9637"/>
                    <a:pt x="8240" y="9587"/>
                  </a:cubicBezTo>
                  <a:cubicBezTo>
                    <a:pt x="9336" y="9199"/>
                    <a:pt x="9267" y="8126"/>
                    <a:pt x="8993" y="7099"/>
                  </a:cubicBezTo>
                  <a:lnTo>
                    <a:pt x="8993" y="7099"/>
                  </a:lnTo>
                  <a:cubicBezTo>
                    <a:pt x="9088" y="7109"/>
                    <a:pt x="9182" y="7114"/>
                    <a:pt x="9279" y="7114"/>
                  </a:cubicBezTo>
                  <a:cubicBezTo>
                    <a:pt x="9415" y="7114"/>
                    <a:pt x="9554" y="7103"/>
                    <a:pt x="9701" y="7076"/>
                  </a:cubicBezTo>
                  <a:cubicBezTo>
                    <a:pt x="9975" y="7031"/>
                    <a:pt x="10226" y="6688"/>
                    <a:pt x="10203" y="6392"/>
                  </a:cubicBezTo>
                  <a:cubicBezTo>
                    <a:pt x="10180" y="5638"/>
                    <a:pt x="9792" y="5364"/>
                    <a:pt x="9290" y="4862"/>
                  </a:cubicBezTo>
                  <a:cubicBezTo>
                    <a:pt x="9130" y="4680"/>
                    <a:pt x="8674" y="4611"/>
                    <a:pt x="8948" y="4178"/>
                  </a:cubicBezTo>
                  <a:cubicBezTo>
                    <a:pt x="8993" y="4109"/>
                    <a:pt x="9244" y="4063"/>
                    <a:pt x="9336" y="4018"/>
                  </a:cubicBezTo>
                  <a:cubicBezTo>
                    <a:pt x="9564" y="3881"/>
                    <a:pt x="9815" y="3675"/>
                    <a:pt x="9952" y="3447"/>
                  </a:cubicBezTo>
                  <a:cubicBezTo>
                    <a:pt x="10249" y="2968"/>
                    <a:pt x="10226" y="2329"/>
                    <a:pt x="9769" y="1964"/>
                  </a:cubicBezTo>
                  <a:cubicBezTo>
                    <a:pt x="9520" y="1764"/>
                    <a:pt x="9192" y="1691"/>
                    <a:pt x="8853" y="1691"/>
                  </a:cubicBezTo>
                  <a:cubicBezTo>
                    <a:pt x="8415" y="1691"/>
                    <a:pt x="7958" y="1812"/>
                    <a:pt x="7624" y="1941"/>
                  </a:cubicBezTo>
                  <a:cubicBezTo>
                    <a:pt x="7464" y="2009"/>
                    <a:pt x="7327" y="2078"/>
                    <a:pt x="7167" y="2146"/>
                  </a:cubicBezTo>
                  <a:cubicBezTo>
                    <a:pt x="7099" y="2169"/>
                    <a:pt x="7030" y="2215"/>
                    <a:pt x="6962" y="2237"/>
                  </a:cubicBezTo>
                  <a:cubicBezTo>
                    <a:pt x="6985" y="2100"/>
                    <a:pt x="7030" y="1918"/>
                    <a:pt x="7030" y="1895"/>
                  </a:cubicBezTo>
                  <a:cubicBezTo>
                    <a:pt x="7053" y="1621"/>
                    <a:pt x="7122" y="1324"/>
                    <a:pt x="7122" y="1050"/>
                  </a:cubicBezTo>
                  <a:cubicBezTo>
                    <a:pt x="7122" y="480"/>
                    <a:pt x="6848" y="1"/>
                    <a:pt x="6209"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5802;p42">
              <a:extLst>
                <a:ext uri="{FF2B5EF4-FFF2-40B4-BE49-F238E27FC236}">
                  <a16:creationId xmlns:a16="http://schemas.microsoft.com/office/drawing/2014/main" id="{0CFD4C51-D503-814E-133D-2C1F3E5A38C1}"/>
                </a:ext>
              </a:extLst>
            </p:cNvPr>
            <p:cNvSpPr/>
            <p:nvPr/>
          </p:nvSpPr>
          <p:spPr>
            <a:xfrm>
              <a:off x="5381507" y="3530953"/>
              <a:ext cx="37550" cy="39506"/>
            </a:xfrm>
            <a:custGeom>
              <a:avLst/>
              <a:gdLst/>
              <a:ahLst/>
              <a:cxnLst/>
              <a:rect l="l" t="t" r="r" b="b"/>
              <a:pathLst>
                <a:path w="1325" h="1394" extrusionOk="0">
                  <a:moveTo>
                    <a:pt x="699" y="0"/>
                  </a:moveTo>
                  <a:cubicBezTo>
                    <a:pt x="687" y="0"/>
                    <a:pt x="675" y="1"/>
                    <a:pt x="662" y="1"/>
                  </a:cubicBezTo>
                  <a:cubicBezTo>
                    <a:pt x="297" y="1"/>
                    <a:pt x="46" y="275"/>
                    <a:pt x="23" y="640"/>
                  </a:cubicBezTo>
                  <a:cubicBezTo>
                    <a:pt x="23" y="663"/>
                    <a:pt x="0" y="709"/>
                    <a:pt x="0" y="732"/>
                  </a:cubicBezTo>
                  <a:cubicBezTo>
                    <a:pt x="0" y="1074"/>
                    <a:pt x="320" y="1394"/>
                    <a:pt x="662" y="1394"/>
                  </a:cubicBezTo>
                  <a:cubicBezTo>
                    <a:pt x="982" y="1371"/>
                    <a:pt x="1324" y="1097"/>
                    <a:pt x="1301" y="732"/>
                  </a:cubicBezTo>
                  <a:cubicBezTo>
                    <a:pt x="1301" y="709"/>
                    <a:pt x="1301" y="663"/>
                    <a:pt x="1301" y="640"/>
                  </a:cubicBezTo>
                  <a:cubicBezTo>
                    <a:pt x="1279" y="310"/>
                    <a:pt x="1044" y="0"/>
                    <a:pt x="699"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5803;p42">
              <a:extLst>
                <a:ext uri="{FF2B5EF4-FFF2-40B4-BE49-F238E27FC236}">
                  <a16:creationId xmlns:a16="http://schemas.microsoft.com/office/drawing/2014/main" id="{B9D712AF-9CBE-4CB9-271A-29335028CA8A}"/>
                </a:ext>
              </a:extLst>
            </p:cNvPr>
            <p:cNvSpPr/>
            <p:nvPr/>
          </p:nvSpPr>
          <p:spPr>
            <a:xfrm>
              <a:off x="5471430" y="3689459"/>
              <a:ext cx="47895" cy="36899"/>
            </a:xfrm>
            <a:custGeom>
              <a:avLst/>
              <a:gdLst/>
              <a:ahLst/>
              <a:cxnLst/>
              <a:rect l="l" t="t" r="r" b="b"/>
              <a:pathLst>
                <a:path w="1690" h="1302" extrusionOk="0">
                  <a:moveTo>
                    <a:pt x="845" y="1"/>
                  </a:moveTo>
                  <a:cubicBezTo>
                    <a:pt x="0" y="1"/>
                    <a:pt x="0" y="1302"/>
                    <a:pt x="845" y="1302"/>
                  </a:cubicBezTo>
                  <a:cubicBezTo>
                    <a:pt x="1689" y="1302"/>
                    <a:pt x="1689" y="1"/>
                    <a:pt x="845"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5804;p42">
              <a:extLst>
                <a:ext uri="{FF2B5EF4-FFF2-40B4-BE49-F238E27FC236}">
                  <a16:creationId xmlns:a16="http://schemas.microsoft.com/office/drawing/2014/main" id="{8A579C9F-FDCA-FC70-5FF8-9E39B38FF5B9}"/>
                </a:ext>
              </a:extLst>
            </p:cNvPr>
            <p:cNvSpPr/>
            <p:nvPr/>
          </p:nvSpPr>
          <p:spPr>
            <a:xfrm>
              <a:off x="5267013" y="3852470"/>
              <a:ext cx="35595" cy="40129"/>
            </a:xfrm>
            <a:custGeom>
              <a:avLst/>
              <a:gdLst/>
              <a:ahLst/>
              <a:cxnLst/>
              <a:rect l="l" t="t" r="r" b="b"/>
              <a:pathLst>
                <a:path w="1256" h="1416" extrusionOk="0">
                  <a:moveTo>
                    <a:pt x="639" y="1"/>
                  </a:moveTo>
                  <a:cubicBezTo>
                    <a:pt x="274" y="23"/>
                    <a:pt x="23" y="297"/>
                    <a:pt x="0" y="640"/>
                  </a:cubicBezTo>
                  <a:cubicBezTo>
                    <a:pt x="0" y="685"/>
                    <a:pt x="0" y="731"/>
                    <a:pt x="0" y="777"/>
                  </a:cubicBezTo>
                  <a:cubicBezTo>
                    <a:pt x="23" y="959"/>
                    <a:pt x="69" y="1096"/>
                    <a:pt x="183" y="1233"/>
                  </a:cubicBezTo>
                  <a:cubicBezTo>
                    <a:pt x="297" y="1324"/>
                    <a:pt x="480" y="1416"/>
                    <a:pt x="639" y="1416"/>
                  </a:cubicBezTo>
                  <a:cubicBezTo>
                    <a:pt x="799" y="1393"/>
                    <a:pt x="959" y="1347"/>
                    <a:pt x="1073" y="1233"/>
                  </a:cubicBezTo>
                  <a:cubicBezTo>
                    <a:pt x="1187" y="1096"/>
                    <a:pt x="1233" y="959"/>
                    <a:pt x="1256" y="777"/>
                  </a:cubicBezTo>
                  <a:cubicBezTo>
                    <a:pt x="1256" y="731"/>
                    <a:pt x="1256" y="685"/>
                    <a:pt x="1256" y="640"/>
                  </a:cubicBezTo>
                  <a:cubicBezTo>
                    <a:pt x="1256" y="480"/>
                    <a:pt x="1210" y="320"/>
                    <a:pt x="1073" y="206"/>
                  </a:cubicBezTo>
                  <a:cubicBezTo>
                    <a:pt x="959" y="92"/>
                    <a:pt x="799" y="1"/>
                    <a:pt x="639"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5805;p42">
              <a:extLst>
                <a:ext uri="{FF2B5EF4-FFF2-40B4-BE49-F238E27FC236}">
                  <a16:creationId xmlns:a16="http://schemas.microsoft.com/office/drawing/2014/main" id="{4279B96E-E932-6F34-7AE0-971F95B27371}"/>
                </a:ext>
              </a:extLst>
            </p:cNvPr>
            <p:cNvSpPr/>
            <p:nvPr/>
          </p:nvSpPr>
          <p:spPr>
            <a:xfrm>
              <a:off x="5099467" y="3721794"/>
              <a:ext cx="45316" cy="35623"/>
            </a:xfrm>
            <a:custGeom>
              <a:avLst/>
              <a:gdLst/>
              <a:ahLst/>
              <a:cxnLst/>
              <a:rect l="l" t="t" r="r" b="b"/>
              <a:pathLst>
                <a:path w="1599" h="1257" extrusionOk="0">
                  <a:moveTo>
                    <a:pt x="799" y="1"/>
                  </a:moveTo>
                  <a:cubicBezTo>
                    <a:pt x="0" y="1"/>
                    <a:pt x="0" y="1256"/>
                    <a:pt x="799" y="1256"/>
                  </a:cubicBezTo>
                  <a:cubicBezTo>
                    <a:pt x="1598" y="1256"/>
                    <a:pt x="1598" y="1"/>
                    <a:pt x="799"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5806;p42">
              <a:extLst>
                <a:ext uri="{FF2B5EF4-FFF2-40B4-BE49-F238E27FC236}">
                  <a16:creationId xmlns:a16="http://schemas.microsoft.com/office/drawing/2014/main" id="{7B54B128-D696-BF64-7BB5-308E41DB8433}"/>
                </a:ext>
              </a:extLst>
            </p:cNvPr>
            <p:cNvSpPr/>
            <p:nvPr/>
          </p:nvSpPr>
          <p:spPr>
            <a:xfrm>
              <a:off x="2813120" y="3029532"/>
              <a:ext cx="216716" cy="205125"/>
            </a:xfrm>
            <a:custGeom>
              <a:avLst/>
              <a:gdLst/>
              <a:ahLst/>
              <a:cxnLst/>
              <a:rect l="l" t="t" r="r" b="b"/>
              <a:pathLst>
                <a:path w="7647" h="7238" extrusionOk="0">
                  <a:moveTo>
                    <a:pt x="4634" y="0"/>
                  </a:moveTo>
                  <a:cubicBezTo>
                    <a:pt x="3995" y="0"/>
                    <a:pt x="3721" y="525"/>
                    <a:pt x="3675" y="1119"/>
                  </a:cubicBezTo>
                  <a:cubicBezTo>
                    <a:pt x="3378" y="639"/>
                    <a:pt x="3013" y="274"/>
                    <a:pt x="2488" y="160"/>
                  </a:cubicBezTo>
                  <a:cubicBezTo>
                    <a:pt x="2443" y="149"/>
                    <a:pt x="2399" y="143"/>
                    <a:pt x="2358" y="143"/>
                  </a:cubicBezTo>
                  <a:cubicBezTo>
                    <a:pt x="2070" y="143"/>
                    <a:pt x="1900" y="408"/>
                    <a:pt x="1940" y="708"/>
                  </a:cubicBezTo>
                  <a:cubicBezTo>
                    <a:pt x="2009" y="1256"/>
                    <a:pt x="2237" y="1758"/>
                    <a:pt x="2534" y="2214"/>
                  </a:cubicBezTo>
                  <a:lnTo>
                    <a:pt x="2442" y="2214"/>
                  </a:lnTo>
                  <a:cubicBezTo>
                    <a:pt x="2262" y="2159"/>
                    <a:pt x="2065" y="2131"/>
                    <a:pt x="1869" y="2131"/>
                  </a:cubicBezTo>
                  <a:cubicBezTo>
                    <a:pt x="1421" y="2131"/>
                    <a:pt x="983" y="2278"/>
                    <a:pt x="776" y="2579"/>
                  </a:cubicBezTo>
                  <a:cubicBezTo>
                    <a:pt x="365" y="3150"/>
                    <a:pt x="731" y="3584"/>
                    <a:pt x="1233" y="3858"/>
                  </a:cubicBezTo>
                  <a:cubicBezTo>
                    <a:pt x="1301" y="3926"/>
                    <a:pt x="1370" y="3972"/>
                    <a:pt x="1438" y="3995"/>
                  </a:cubicBezTo>
                  <a:cubicBezTo>
                    <a:pt x="1233" y="4109"/>
                    <a:pt x="1027" y="4246"/>
                    <a:pt x="867" y="4405"/>
                  </a:cubicBezTo>
                  <a:cubicBezTo>
                    <a:pt x="479" y="4771"/>
                    <a:pt x="0" y="5410"/>
                    <a:pt x="343" y="5958"/>
                  </a:cubicBezTo>
                  <a:cubicBezTo>
                    <a:pt x="500" y="6206"/>
                    <a:pt x="739" y="6305"/>
                    <a:pt x="993" y="6305"/>
                  </a:cubicBezTo>
                  <a:cubicBezTo>
                    <a:pt x="1181" y="6305"/>
                    <a:pt x="1377" y="6251"/>
                    <a:pt x="1552" y="6163"/>
                  </a:cubicBezTo>
                  <a:cubicBezTo>
                    <a:pt x="1620" y="6118"/>
                    <a:pt x="2437" y="5478"/>
                    <a:pt x="2530" y="5478"/>
                  </a:cubicBezTo>
                  <a:cubicBezTo>
                    <a:pt x="2531" y="5478"/>
                    <a:pt x="2533" y="5478"/>
                    <a:pt x="2534" y="5478"/>
                  </a:cubicBezTo>
                  <a:cubicBezTo>
                    <a:pt x="2557" y="5501"/>
                    <a:pt x="2557" y="6049"/>
                    <a:pt x="2579" y="6163"/>
                  </a:cubicBezTo>
                  <a:cubicBezTo>
                    <a:pt x="2703" y="6481"/>
                    <a:pt x="2990" y="6703"/>
                    <a:pt x="3315" y="6703"/>
                  </a:cubicBezTo>
                  <a:cubicBezTo>
                    <a:pt x="3410" y="6703"/>
                    <a:pt x="3508" y="6684"/>
                    <a:pt x="3607" y="6642"/>
                  </a:cubicBezTo>
                  <a:cubicBezTo>
                    <a:pt x="3903" y="6505"/>
                    <a:pt x="4017" y="6231"/>
                    <a:pt x="4063" y="5958"/>
                  </a:cubicBezTo>
                  <a:cubicBezTo>
                    <a:pt x="4154" y="5935"/>
                    <a:pt x="4223" y="5935"/>
                    <a:pt x="4314" y="5912"/>
                  </a:cubicBezTo>
                  <a:cubicBezTo>
                    <a:pt x="4712" y="6549"/>
                    <a:pt x="5231" y="7237"/>
                    <a:pt x="5872" y="7237"/>
                  </a:cubicBezTo>
                  <a:cubicBezTo>
                    <a:pt x="5966" y="7237"/>
                    <a:pt x="6063" y="7222"/>
                    <a:pt x="6163" y="7190"/>
                  </a:cubicBezTo>
                  <a:cubicBezTo>
                    <a:pt x="6985" y="6893"/>
                    <a:pt x="6916" y="6072"/>
                    <a:pt x="6711" y="5318"/>
                  </a:cubicBezTo>
                  <a:lnTo>
                    <a:pt x="6711" y="5318"/>
                  </a:lnTo>
                  <a:cubicBezTo>
                    <a:pt x="6777" y="5328"/>
                    <a:pt x="6847" y="5333"/>
                    <a:pt x="6919" y="5333"/>
                  </a:cubicBezTo>
                  <a:cubicBezTo>
                    <a:pt x="7022" y="5333"/>
                    <a:pt x="7129" y="5322"/>
                    <a:pt x="7236" y="5296"/>
                  </a:cubicBezTo>
                  <a:cubicBezTo>
                    <a:pt x="7464" y="5273"/>
                    <a:pt x="7647" y="4999"/>
                    <a:pt x="7624" y="4794"/>
                  </a:cubicBezTo>
                  <a:cubicBezTo>
                    <a:pt x="7601" y="4223"/>
                    <a:pt x="7304" y="4017"/>
                    <a:pt x="6939" y="3652"/>
                  </a:cubicBezTo>
                  <a:cubicBezTo>
                    <a:pt x="6802" y="3515"/>
                    <a:pt x="6483" y="3447"/>
                    <a:pt x="6665" y="3127"/>
                  </a:cubicBezTo>
                  <a:cubicBezTo>
                    <a:pt x="6711" y="3082"/>
                    <a:pt x="6893" y="3036"/>
                    <a:pt x="6962" y="3013"/>
                  </a:cubicBezTo>
                  <a:cubicBezTo>
                    <a:pt x="7144" y="2899"/>
                    <a:pt x="7327" y="2762"/>
                    <a:pt x="7441" y="2579"/>
                  </a:cubicBezTo>
                  <a:cubicBezTo>
                    <a:pt x="7647" y="2214"/>
                    <a:pt x="7647" y="1758"/>
                    <a:pt x="7304" y="1484"/>
                  </a:cubicBezTo>
                  <a:cubicBezTo>
                    <a:pt x="7115" y="1335"/>
                    <a:pt x="6870" y="1281"/>
                    <a:pt x="6615" y="1281"/>
                  </a:cubicBezTo>
                  <a:cubicBezTo>
                    <a:pt x="6286" y="1281"/>
                    <a:pt x="5941" y="1371"/>
                    <a:pt x="5684" y="1461"/>
                  </a:cubicBezTo>
                  <a:cubicBezTo>
                    <a:pt x="5570" y="1507"/>
                    <a:pt x="5455" y="1552"/>
                    <a:pt x="5341" y="1598"/>
                  </a:cubicBezTo>
                  <a:cubicBezTo>
                    <a:pt x="5296" y="1644"/>
                    <a:pt x="5250" y="1666"/>
                    <a:pt x="5181" y="1689"/>
                  </a:cubicBezTo>
                  <a:cubicBezTo>
                    <a:pt x="5227" y="1575"/>
                    <a:pt x="5250" y="1438"/>
                    <a:pt x="5250" y="1438"/>
                  </a:cubicBezTo>
                  <a:cubicBezTo>
                    <a:pt x="5273" y="1233"/>
                    <a:pt x="5318" y="1005"/>
                    <a:pt x="5318" y="799"/>
                  </a:cubicBezTo>
                  <a:cubicBezTo>
                    <a:pt x="5318" y="365"/>
                    <a:pt x="5113" y="0"/>
                    <a:pt x="4634" y="0"/>
                  </a:cubicBezTo>
                  <a:close/>
                </a:path>
              </a:pathLst>
            </a:custGeom>
            <a:solidFill>
              <a:srgbClr val="1B64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5807;p42">
              <a:extLst>
                <a:ext uri="{FF2B5EF4-FFF2-40B4-BE49-F238E27FC236}">
                  <a16:creationId xmlns:a16="http://schemas.microsoft.com/office/drawing/2014/main" id="{3408ACBE-BC4D-D0A6-196C-A3E20D38229A}"/>
                </a:ext>
              </a:extLst>
            </p:cNvPr>
            <p:cNvSpPr/>
            <p:nvPr/>
          </p:nvSpPr>
          <p:spPr>
            <a:xfrm>
              <a:off x="2998124" y="2999719"/>
              <a:ext cx="27830" cy="29219"/>
            </a:xfrm>
            <a:custGeom>
              <a:avLst/>
              <a:gdLst/>
              <a:ahLst/>
              <a:cxnLst/>
              <a:rect l="l" t="t" r="r" b="b"/>
              <a:pathLst>
                <a:path w="982" h="1031" extrusionOk="0">
                  <a:moveTo>
                    <a:pt x="534" y="1"/>
                  </a:moveTo>
                  <a:cubicBezTo>
                    <a:pt x="524" y="1"/>
                    <a:pt x="513" y="1"/>
                    <a:pt x="502" y="2"/>
                  </a:cubicBezTo>
                  <a:cubicBezTo>
                    <a:pt x="228" y="2"/>
                    <a:pt x="23" y="208"/>
                    <a:pt x="23" y="482"/>
                  </a:cubicBezTo>
                  <a:cubicBezTo>
                    <a:pt x="0" y="504"/>
                    <a:pt x="0" y="527"/>
                    <a:pt x="0" y="550"/>
                  </a:cubicBezTo>
                  <a:cubicBezTo>
                    <a:pt x="0" y="790"/>
                    <a:pt x="230" y="1031"/>
                    <a:pt x="470" y="1031"/>
                  </a:cubicBezTo>
                  <a:cubicBezTo>
                    <a:pt x="481" y="1031"/>
                    <a:pt x="492" y="1030"/>
                    <a:pt x="502" y="1029"/>
                  </a:cubicBezTo>
                  <a:cubicBezTo>
                    <a:pt x="731" y="1029"/>
                    <a:pt x="982" y="824"/>
                    <a:pt x="982" y="550"/>
                  </a:cubicBezTo>
                  <a:cubicBezTo>
                    <a:pt x="982" y="527"/>
                    <a:pt x="982" y="504"/>
                    <a:pt x="982" y="482"/>
                  </a:cubicBezTo>
                  <a:cubicBezTo>
                    <a:pt x="960" y="241"/>
                    <a:pt x="771" y="1"/>
                    <a:pt x="534" y="1"/>
                  </a:cubicBezTo>
                  <a:close/>
                </a:path>
              </a:pathLst>
            </a:custGeom>
            <a:solidFill>
              <a:srgbClr val="1B64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5808;p42">
              <a:extLst>
                <a:ext uri="{FF2B5EF4-FFF2-40B4-BE49-F238E27FC236}">
                  <a16:creationId xmlns:a16="http://schemas.microsoft.com/office/drawing/2014/main" id="{7FFEC318-4995-4CA4-E3AC-C0693071A34A}"/>
                </a:ext>
              </a:extLst>
            </p:cNvPr>
            <p:cNvSpPr/>
            <p:nvPr/>
          </p:nvSpPr>
          <p:spPr>
            <a:xfrm>
              <a:off x="3065375" y="3118151"/>
              <a:ext cx="35623" cy="27830"/>
            </a:xfrm>
            <a:custGeom>
              <a:avLst/>
              <a:gdLst/>
              <a:ahLst/>
              <a:cxnLst/>
              <a:rect l="l" t="t" r="r" b="b"/>
              <a:pathLst>
                <a:path w="1257" h="982" extrusionOk="0">
                  <a:moveTo>
                    <a:pt x="640" y="0"/>
                  </a:moveTo>
                  <a:cubicBezTo>
                    <a:pt x="1" y="0"/>
                    <a:pt x="1" y="982"/>
                    <a:pt x="640" y="982"/>
                  </a:cubicBezTo>
                  <a:cubicBezTo>
                    <a:pt x="1256" y="982"/>
                    <a:pt x="1256" y="0"/>
                    <a:pt x="640" y="0"/>
                  </a:cubicBezTo>
                  <a:close/>
                </a:path>
              </a:pathLst>
            </a:custGeom>
            <a:solidFill>
              <a:srgbClr val="1B64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5809;p42">
              <a:extLst>
                <a:ext uri="{FF2B5EF4-FFF2-40B4-BE49-F238E27FC236}">
                  <a16:creationId xmlns:a16="http://schemas.microsoft.com/office/drawing/2014/main" id="{2D0B6D28-6EB0-CABB-0AC0-5C98D3B30EED}"/>
                </a:ext>
              </a:extLst>
            </p:cNvPr>
            <p:cNvSpPr/>
            <p:nvPr/>
          </p:nvSpPr>
          <p:spPr>
            <a:xfrm>
              <a:off x="2912084" y="3240410"/>
              <a:ext cx="27206" cy="29785"/>
            </a:xfrm>
            <a:custGeom>
              <a:avLst/>
              <a:gdLst/>
              <a:ahLst/>
              <a:cxnLst/>
              <a:rect l="l" t="t" r="r" b="b"/>
              <a:pathLst>
                <a:path w="960" h="1051" extrusionOk="0">
                  <a:moveTo>
                    <a:pt x="480" y="0"/>
                  </a:moveTo>
                  <a:cubicBezTo>
                    <a:pt x="206" y="23"/>
                    <a:pt x="23" y="206"/>
                    <a:pt x="23" y="480"/>
                  </a:cubicBezTo>
                  <a:cubicBezTo>
                    <a:pt x="0" y="502"/>
                    <a:pt x="23" y="548"/>
                    <a:pt x="23" y="571"/>
                  </a:cubicBezTo>
                  <a:cubicBezTo>
                    <a:pt x="23" y="708"/>
                    <a:pt x="69" y="822"/>
                    <a:pt x="160" y="913"/>
                  </a:cubicBezTo>
                  <a:cubicBezTo>
                    <a:pt x="229" y="982"/>
                    <a:pt x="366" y="1050"/>
                    <a:pt x="480" y="1050"/>
                  </a:cubicBezTo>
                  <a:cubicBezTo>
                    <a:pt x="617" y="1050"/>
                    <a:pt x="731" y="1005"/>
                    <a:pt x="822" y="913"/>
                  </a:cubicBezTo>
                  <a:cubicBezTo>
                    <a:pt x="913" y="822"/>
                    <a:pt x="936" y="708"/>
                    <a:pt x="959" y="571"/>
                  </a:cubicBezTo>
                  <a:cubicBezTo>
                    <a:pt x="959" y="548"/>
                    <a:pt x="959" y="502"/>
                    <a:pt x="959" y="480"/>
                  </a:cubicBezTo>
                  <a:cubicBezTo>
                    <a:pt x="959" y="343"/>
                    <a:pt x="913" y="228"/>
                    <a:pt x="822" y="137"/>
                  </a:cubicBezTo>
                  <a:cubicBezTo>
                    <a:pt x="731" y="69"/>
                    <a:pt x="594" y="0"/>
                    <a:pt x="480" y="0"/>
                  </a:cubicBezTo>
                  <a:close/>
                </a:path>
              </a:pathLst>
            </a:custGeom>
            <a:solidFill>
              <a:srgbClr val="1B64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5810;p42">
              <a:extLst>
                <a:ext uri="{FF2B5EF4-FFF2-40B4-BE49-F238E27FC236}">
                  <a16:creationId xmlns:a16="http://schemas.microsoft.com/office/drawing/2014/main" id="{AFB6CED1-B805-5C79-818F-3740CE6B6DA8}"/>
                </a:ext>
              </a:extLst>
            </p:cNvPr>
            <p:cNvSpPr/>
            <p:nvPr/>
          </p:nvSpPr>
          <p:spPr>
            <a:xfrm>
              <a:off x="2787246" y="3142722"/>
              <a:ext cx="33668" cy="26555"/>
            </a:xfrm>
            <a:custGeom>
              <a:avLst/>
              <a:gdLst/>
              <a:ahLst/>
              <a:cxnLst/>
              <a:rect l="l" t="t" r="r" b="b"/>
              <a:pathLst>
                <a:path w="1188" h="937" extrusionOk="0">
                  <a:moveTo>
                    <a:pt x="594" y="1"/>
                  </a:moveTo>
                  <a:cubicBezTo>
                    <a:pt x="0" y="1"/>
                    <a:pt x="0" y="936"/>
                    <a:pt x="594" y="936"/>
                  </a:cubicBezTo>
                  <a:cubicBezTo>
                    <a:pt x="1187" y="936"/>
                    <a:pt x="1187" y="1"/>
                    <a:pt x="594" y="1"/>
                  </a:cubicBezTo>
                  <a:close/>
                </a:path>
              </a:pathLst>
            </a:custGeom>
            <a:solidFill>
              <a:srgbClr val="1B64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5811;p42">
              <a:extLst>
                <a:ext uri="{FF2B5EF4-FFF2-40B4-BE49-F238E27FC236}">
                  <a16:creationId xmlns:a16="http://schemas.microsoft.com/office/drawing/2014/main" id="{A6E71128-533F-425D-919F-F851AE52A17E}"/>
                </a:ext>
              </a:extLst>
            </p:cNvPr>
            <p:cNvSpPr/>
            <p:nvPr/>
          </p:nvSpPr>
          <p:spPr>
            <a:xfrm>
              <a:off x="5626676" y="1644699"/>
              <a:ext cx="296918" cy="280878"/>
            </a:xfrm>
            <a:custGeom>
              <a:avLst/>
              <a:gdLst/>
              <a:ahLst/>
              <a:cxnLst/>
              <a:rect l="l" t="t" r="r" b="b"/>
              <a:pathLst>
                <a:path w="10477" h="9911" extrusionOk="0">
                  <a:moveTo>
                    <a:pt x="6368" y="1"/>
                  </a:moveTo>
                  <a:cubicBezTo>
                    <a:pt x="5478" y="1"/>
                    <a:pt x="5113" y="708"/>
                    <a:pt x="5022" y="1507"/>
                  </a:cubicBezTo>
                  <a:cubicBezTo>
                    <a:pt x="4634" y="891"/>
                    <a:pt x="4131" y="366"/>
                    <a:pt x="3424" y="206"/>
                  </a:cubicBezTo>
                  <a:cubicBezTo>
                    <a:pt x="3366" y="193"/>
                    <a:pt x="3311" y="187"/>
                    <a:pt x="3259" y="187"/>
                  </a:cubicBezTo>
                  <a:cubicBezTo>
                    <a:pt x="2854" y="187"/>
                    <a:pt x="2610" y="558"/>
                    <a:pt x="2671" y="982"/>
                  </a:cubicBezTo>
                  <a:cubicBezTo>
                    <a:pt x="2762" y="1736"/>
                    <a:pt x="3082" y="2398"/>
                    <a:pt x="3470" y="3014"/>
                  </a:cubicBezTo>
                  <a:cubicBezTo>
                    <a:pt x="3447" y="3014"/>
                    <a:pt x="3401" y="3037"/>
                    <a:pt x="3378" y="3037"/>
                  </a:cubicBezTo>
                  <a:cubicBezTo>
                    <a:pt x="3115" y="2958"/>
                    <a:pt x="2831" y="2918"/>
                    <a:pt x="2553" y="2918"/>
                  </a:cubicBezTo>
                  <a:cubicBezTo>
                    <a:pt x="1941" y="2918"/>
                    <a:pt x="1356" y="3115"/>
                    <a:pt x="1073" y="3539"/>
                  </a:cubicBezTo>
                  <a:cubicBezTo>
                    <a:pt x="525" y="4315"/>
                    <a:pt x="1004" y="4908"/>
                    <a:pt x="1712" y="5274"/>
                  </a:cubicBezTo>
                  <a:cubicBezTo>
                    <a:pt x="1780" y="5365"/>
                    <a:pt x="1872" y="5433"/>
                    <a:pt x="1986" y="5479"/>
                  </a:cubicBezTo>
                  <a:cubicBezTo>
                    <a:pt x="1689" y="5639"/>
                    <a:pt x="1415" y="5821"/>
                    <a:pt x="1187" y="6050"/>
                  </a:cubicBezTo>
                  <a:cubicBezTo>
                    <a:pt x="662" y="6529"/>
                    <a:pt x="0" y="7396"/>
                    <a:pt x="479" y="8150"/>
                  </a:cubicBezTo>
                  <a:cubicBezTo>
                    <a:pt x="692" y="8495"/>
                    <a:pt x="1036" y="8631"/>
                    <a:pt x="1394" y="8631"/>
                  </a:cubicBezTo>
                  <a:cubicBezTo>
                    <a:pt x="1652" y="8631"/>
                    <a:pt x="1917" y="8561"/>
                    <a:pt x="2146" y="8446"/>
                  </a:cubicBezTo>
                  <a:cubicBezTo>
                    <a:pt x="2235" y="8402"/>
                    <a:pt x="3346" y="7509"/>
                    <a:pt x="3463" y="7509"/>
                  </a:cubicBezTo>
                  <a:cubicBezTo>
                    <a:pt x="3466" y="7509"/>
                    <a:pt x="3468" y="7509"/>
                    <a:pt x="3470" y="7510"/>
                  </a:cubicBezTo>
                  <a:cubicBezTo>
                    <a:pt x="3515" y="7533"/>
                    <a:pt x="3492" y="8286"/>
                    <a:pt x="3561" y="8423"/>
                  </a:cubicBezTo>
                  <a:cubicBezTo>
                    <a:pt x="3720" y="8864"/>
                    <a:pt x="4110" y="9169"/>
                    <a:pt x="4542" y="9169"/>
                  </a:cubicBezTo>
                  <a:cubicBezTo>
                    <a:pt x="4670" y="9169"/>
                    <a:pt x="4801" y="9142"/>
                    <a:pt x="4930" y="9085"/>
                  </a:cubicBezTo>
                  <a:cubicBezTo>
                    <a:pt x="5341" y="8903"/>
                    <a:pt x="5501" y="8538"/>
                    <a:pt x="5569" y="8150"/>
                  </a:cubicBezTo>
                  <a:cubicBezTo>
                    <a:pt x="5684" y="8127"/>
                    <a:pt x="5798" y="8104"/>
                    <a:pt x="5935" y="8081"/>
                  </a:cubicBezTo>
                  <a:cubicBezTo>
                    <a:pt x="6448" y="8970"/>
                    <a:pt x="7167" y="9910"/>
                    <a:pt x="8032" y="9910"/>
                  </a:cubicBezTo>
                  <a:cubicBezTo>
                    <a:pt x="8166" y="9910"/>
                    <a:pt x="8304" y="9888"/>
                    <a:pt x="8445" y="9839"/>
                  </a:cubicBezTo>
                  <a:cubicBezTo>
                    <a:pt x="9564" y="9428"/>
                    <a:pt x="9495" y="8332"/>
                    <a:pt x="9199" y="7282"/>
                  </a:cubicBezTo>
                  <a:lnTo>
                    <a:pt x="9199" y="7282"/>
                  </a:lnTo>
                  <a:cubicBezTo>
                    <a:pt x="9293" y="7292"/>
                    <a:pt x="9392" y="7297"/>
                    <a:pt x="9492" y="7297"/>
                  </a:cubicBezTo>
                  <a:cubicBezTo>
                    <a:pt x="9635" y="7297"/>
                    <a:pt x="9782" y="7286"/>
                    <a:pt x="9929" y="7259"/>
                  </a:cubicBezTo>
                  <a:cubicBezTo>
                    <a:pt x="10226" y="7214"/>
                    <a:pt x="10477" y="6848"/>
                    <a:pt x="10454" y="6575"/>
                  </a:cubicBezTo>
                  <a:cubicBezTo>
                    <a:pt x="10408" y="5799"/>
                    <a:pt x="10020" y="5502"/>
                    <a:pt x="9518" y="5000"/>
                  </a:cubicBezTo>
                  <a:cubicBezTo>
                    <a:pt x="9336" y="4794"/>
                    <a:pt x="8879" y="4726"/>
                    <a:pt x="9153" y="4292"/>
                  </a:cubicBezTo>
                  <a:cubicBezTo>
                    <a:pt x="9199" y="4201"/>
                    <a:pt x="9473" y="4178"/>
                    <a:pt x="9541" y="4132"/>
                  </a:cubicBezTo>
                  <a:cubicBezTo>
                    <a:pt x="9792" y="3995"/>
                    <a:pt x="10043" y="3767"/>
                    <a:pt x="10180" y="3539"/>
                  </a:cubicBezTo>
                  <a:cubicBezTo>
                    <a:pt x="10477" y="3037"/>
                    <a:pt x="10477" y="2398"/>
                    <a:pt x="9998" y="2010"/>
                  </a:cubicBezTo>
                  <a:cubicBezTo>
                    <a:pt x="9753" y="1814"/>
                    <a:pt x="9430" y="1744"/>
                    <a:pt x="9091" y="1744"/>
                  </a:cubicBezTo>
                  <a:cubicBezTo>
                    <a:pt x="8638" y="1744"/>
                    <a:pt x="8159" y="1869"/>
                    <a:pt x="7806" y="1987"/>
                  </a:cubicBezTo>
                  <a:cubicBezTo>
                    <a:pt x="7647" y="2055"/>
                    <a:pt x="7487" y="2124"/>
                    <a:pt x="7327" y="2192"/>
                  </a:cubicBezTo>
                  <a:cubicBezTo>
                    <a:pt x="7259" y="2238"/>
                    <a:pt x="7190" y="2261"/>
                    <a:pt x="7122" y="2306"/>
                  </a:cubicBezTo>
                  <a:cubicBezTo>
                    <a:pt x="7144" y="2169"/>
                    <a:pt x="7190" y="1987"/>
                    <a:pt x="7190" y="1964"/>
                  </a:cubicBezTo>
                  <a:cubicBezTo>
                    <a:pt x="7213" y="1667"/>
                    <a:pt x="7304" y="1370"/>
                    <a:pt x="7281" y="1074"/>
                  </a:cubicBezTo>
                  <a:cubicBezTo>
                    <a:pt x="7281" y="503"/>
                    <a:pt x="7007" y="1"/>
                    <a:pt x="6368"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5812;p42">
              <a:extLst>
                <a:ext uri="{FF2B5EF4-FFF2-40B4-BE49-F238E27FC236}">
                  <a16:creationId xmlns:a16="http://schemas.microsoft.com/office/drawing/2014/main" id="{27559B4A-E397-69A2-6AF9-DFAE5ED40AF7}"/>
                </a:ext>
              </a:extLst>
            </p:cNvPr>
            <p:cNvSpPr/>
            <p:nvPr/>
          </p:nvSpPr>
          <p:spPr>
            <a:xfrm>
              <a:off x="5880263" y="1603323"/>
              <a:ext cx="38826" cy="40810"/>
            </a:xfrm>
            <a:custGeom>
              <a:avLst/>
              <a:gdLst/>
              <a:ahLst/>
              <a:cxnLst/>
              <a:rect l="l" t="t" r="r" b="b"/>
              <a:pathLst>
                <a:path w="1370" h="1440" extrusionOk="0">
                  <a:moveTo>
                    <a:pt x="684" y="0"/>
                  </a:moveTo>
                  <a:cubicBezTo>
                    <a:pt x="296" y="23"/>
                    <a:pt x="45" y="297"/>
                    <a:pt x="22" y="662"/>
                  </a:cubicBezTo>
                  <a:cubicBezTo>
                    <a:pt x="22" y="708"/>
                    <a:pt x="22" y="730"/>
                    <a:pt x="22" y="776"/>
                  </a:cubicBezTo>
                  <a:cubicBezTo>
                    <a:pt x="0" y="1108"/>
                    <a:pt x="321" y="1439"/>
                    <a:pt x="652" y="1439"/>
                  </a:cubicBezTo>
                  <a:cubicBezTo>
                    <a:pt x="663" y="1439"/>
                    <a:pt x="674" y="1439"/>
                    <a:pt x="684" y="1438"/>
                  </a:cubicBezTo>
                  <a:cubicBezTo>
                    <a:pt x="1027" y="1415"/>
                    <a:pt x="1369" y="1141"/>
                    <a:pt x="1346" y="776"/>
                  </a:cubicBezTo>
                  <a:cubicBezTo>
                    <a:pt x="1323" y="730"/>
                    <a:pt x="1323" y="708"/>
                    <a:pt x="1323" y="662"/>
                  </a:cubicBezTo>
                  <a:cubicBezTo>
                    <a:pt x="1301" y="320"/>
                    <a:pt x="1050" y="0"/>
                    <a:pt x="684"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5813;p42">
              <a:extLst>
                <a:ext uri="{FF2B5EF4-FFF2-40B4-BE49-F238E27FC236}">
                  <a16:creationId xmlns:a16="http://schemas.microsoft.com/office/drawing/2014/main" id="{0028899A-AF56-D7FE-5028-F204D62AEDA4}"/>
                </a:ext>
              </a:extLst>
            </p:cNvPr>
            <p:cNvSpPr/>
            <p:nvPr/>
          </p:nvSpPr>
          <p:spPr>
            <a:xfrm>
              <a:off x="5972736" y="1766334"/>
              <a:ext cx="48546" cy="37522"/>
            </a:xfrm>
            <a:custGeom>
              <a:avLst/>
              <a:gdLst/>
              <a:ahLst/>
              <a:cxnLst/>
              <a:rect l="l" t="t" r="r" b="b"/>
              <a:pathLst>
                <a:path w="1713" h="1324" extrusionOk="0">
                  <a:moveTo>
                    <a:pt x="868" y="0"/>
                  </a:moveTo>
                  <a:cubicBezTo>
                    <a:pt x="1" y="0"/>
                    <a:pt x="1" y="1324"/>
                    <a:pt x="868" y="1324"/>
                  </a:cubicBezTo>
                  <a:cubicBezTo>
                    <a:pt x="1713" y="1324"/>
                    <a:pt x="1713" y="0"/>
                    <a:pt x="868"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5814;p42">
              <a:extLst>
                <a:ext uri="{FF2B5EF4-FFF2-40B4-BE49-F238E27FC236}">
                  <a16:creationId xmlns:a16="http://schemas.microsoft.com/office/drawing/2014/main" id="{D141F8CB-E066-5B3F-7FA1-84B7E893E963}"/>
                </a:ext>
              </a:extLst>
            </p:cNvPr>
            <p:cNvSpPr/>
            <p:nvPr/>
          </p:nvSpPr>
          <p:spPr>
            <a:xfrm>
              <a:off x="5762510" y="1933767"/>
              <a:ext cx="37550" cy="40328"/>
            </a:xfrm>
            <a:custGeom>
              <a:avLst/>
              <a:gdLst/>
              <a:ahLst/>
              <a:cxnLst/>
              <a:rect l="l" t="t" r="r" b="b"/>
              <a:pathLst>
                <a:path w="1325" h="1423" extrusionOk="0">
                  <a:moveTo>
                    <a:pt x="713" y="0"/>
                  </a:moveTo>
                  <a:cubicBezTo>
                    <a:pt x="696" y="0"/>
                    <a:pt x="679" y="1"/>
                    <a:pt x="662" y="4"/>
                  </a:cubicBezTo>
                  <a:cubicBezTo>
                    <a:pt x="297" y="4"/>
                    <a:pt x="46" y="278"/>
                    <a:pt x="23" y="643"/>
                  </a:cubicBezTo>
                  <a:cubicBezTo>
                    <a:pt x="0" y="689"/>
                    <a:pt x="23" y="734"/>
                    <a:pt x="23" y="780"/>
                  </a:cubicBezTo>
                  <a:cubicBezTo>
                    <a:pt x="46" y="962"/>
                    <a:pt x="92" y="1099"/>
                    <a:pt x="206" y="1236"/>
                  </a:cubicBezTo>
                  <a:cubicBezTo>
                    <a:pt x="308" y="1339"/>
                    <a:pt x="465" y="1422"/>
                    <a:pt x="612" y="1422"/>
                  </a:cubicBezTo>
                  <a:cubicBezTo>
                    <a:pt x="629" y="1422"/>
                    <a:pt x="646" y="1421"/>
                    <a:pt x="662" y="1419"/>
                  </a:cubicBezTo>
                  <a:cubicBezTo>
                    <a:pt x="822" y="1419"/>
                    <a:pt x="1005" y="1373"/>
                    <a:pt x="1119" y="1236"/>
                  </a:cubicBezTo>
                  <a:cubicBezTo>
                    <a:pt x="1233" y="1099"/>
                    <a:pt x="1279" y="962"/>
                    <a:pt x="1301" y="780"/>
                  </a:cubicBezTo>
                  <a:cubicBezTo>
                    <a:pt x="1301" y="734"/>
                    <a:pt x="1324" y="689"/>
                    <a:pt x="1301" y="643"/>
                  </a:cubicBezTo>
                  <a:cubicBezTo>
                    <a:pt x="1301" y="460"/>
                    <a:pt x="1256" y="301"/>
                    <a:pt x="1119" y="186"/>
                  </a:cubicBezTo>
                  <a:cubicBezTo>
                    <a:pt x="1017" y="84"/>
                    <a:pt x="859" y="0"/>
                    <a:pt x="713"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5815;p42">
              <a:extLst>
                <a:ext uri="{FF2B5EF4-FFF2-40B4-BE49-F238E27FC236}">
                  <a16:creationId xmlns:a16="http://schemas.microsoft.com/office/drawing/2014/main" id="{9BBAFE28-3AE2-838C-C4DF-887CD15EC9E0}"/>
                </a:ext>
              </a:extLst>
            </p:cNvPr>
            <p:cNvSpPr/>
            <p:nvPr/>
          </p:nvSpPr>
          <p:spPr>
            <a:xfrm>
              <a:off x="5591081" y="1799322"/>
              <a:ext cx="46619" cy="36247"/>
            </a:xfrm>
            <a:custGeom>
              <a:avLst/>
              <a:gdLst/>
              <a:ahLst/>
              <a:cxnLst/>
              <a:rect l="l" t="t" r="r" b="b"/>
              <a:pathLst>
                <a:path w="1645" h="1279" extrusionOk="0">
                  <a:moveTo>
                    <a:pt x="822" y="0"/>
                  </a:moveTo>
                  <a:cubicBezTo>
                    <a:pt x="1" y="0"/>
                    <a:pt x="1" y="1278"/>
                    <a:pt x="822" y="1278"/>
                  </a:cubicBezTo>
                  <a:cubicBezTo>
                    <a:pt x="1644" y="1278"/>
                    <a:pt x="1644" y="0"/>
                    <a:pt x="822"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5816;p42">
              <a:extLst>
                <a:ext uri="{FF2B5EF4-FFF2-40B4-BE49-F238E27FC236}">
                  <a16:creationId xmlns:a16="http://schemas.microsoft.com/office/drawing/2014/main" id="{D29751D1-8ADE-7944-CEC6-65EB19CEA8BF}"/>
                </a:ext>
              </a:extLst>
            </p:cNvPr>
            <p:cNvSpPr/>
            <p:nvPr/>
          </p:nvSpPr>
          <p:spPr>
            <a:xfrm>
              <a:off x="4400206" y="1312214"/>
              <a:ext cx="239360" cy="225530"/>
            </a:xfrm>
            <a:custGeom>
              <a:avLst/>
              <a:gdLst/>
              <a:ahLst/>
              <a:cxnLst/>
              <a:rect l="l" t="t" r="r" b="b"/>
              <a:pathLst>
                <a:path w="8446" h="7958" extrusionOk="0">
                  <a:moveTo>
                    <a:pt x="5136" y="1"/>
                  </a:moveTo>
                  <a:cubicBezTo>
                    <a:pt x="4406" y="1"/>
                    <a:pt x="4109" y="571"/>
                    <a:pt x="4040" y="1210"/>
                  </a:cubicBezTo>
                  <a:cubicBezTo>
                    <a:pt x="3721" y="708"/>
                    <a:pt x="3333" y="297"/>
                    <a:pt x="2762" y="160"/>
                  </a:cubicBezTo>
                  <a:cubicBezTo>
                    <a:pt x="2714" y="150"/>
                    <a:pt x="2668" y="145"/>
                    <a:pt x="2625" y="145"/>
                  </a:cubicBezTo>
                  <a:cubicBezTo>
                    <a:pt x="2297" y="145"/>
                    <a:pt x="2106" y="434"/>
                    <a:pt x="2146" y="777"/>
                  </a:cubicBezTo>
                  <a:cubicBezTo>
                    <a:pt x="2237" y="1393"/>
                    <a:pt x="2488" y="1918"/>
                    <a:pt x="2808" y="2420"/>
                  </a:cubicBezTo>
                  <a:cubicBezTo>
                    <a:pt x="2762" y="2420"/>
                    <a:pt x="2739" y="2443"/>
                    <a:pt x="2717" y="2443"/>
                  </a:cubicBezTo>
                  <a:cubicBezTo>
                    <a:pt x="2508" y="2378"/>
                    <a:pt x="2282" y="2345"/>
                    <a:pt x="2059" y="2345"/>
                  </a:cubicBezTo>
                  <a:cubicBezTo>
                    <a:pt x="1573" y="2345"/>
                    <a:pt x="1102" y="2502"/>
                    <a:pt x="868" y="2831"/>
                  </a:cubicBezTo>
                  <a:cubicBezTo>
                    <a:pt x="434" y="3470"/>
                    <a:pt x="799" y="3949"/>
                    <a:pt x="1370" y="4246"/>
                  </a:cubicBezTo>
                  <a:cubicBezTo>
                    <a:pt x="1438" y="4315"/>
                    <a:pt x="1507" y="4360"/>
                    <a:pt x="1598" y="4406"/>
                  </a:cubicBezTo>
                  <a:cubicBezTo>
                    <a:pt x="1370" y="4520"/>
                    <a:pt x="1142" y="4680"/>
                    <a:pt x="959" y="4862"/>
                  </a:cubicBezTo>
                  <a:cubicBezTo>
                    <a:pt x="525" y="5251"/>
                    <a:pt x="0" y="5958"/>
                    <a:pt x="388" y="6552"/>
                  </a:cubicBezTo>
                  <a:cubicBezTo>
                    <a:pt x="559" y="6827"/>
                    <a:pt x="828" y="6937"/>
                    <a:pt x="1112" y="6937"/>
                  </a:cubicBezTo>
                  <a:cubicBezTo>
                    <a:pt x="1322" y="6937"/>
                    <a:pt x="1541" y="6877"/>
                    <a:pt x="1735" y="6780"/>
                  </a:cubicBezTo>
                  <a:cubicBezTo>
                    <a:pt x="1802" y="6758"/>
                    <a:pt x="2685" y="6047"/>
                    <a:pt x="2779" y="6047"/>
                  </a:cubicBezTo>
                  <a:cubicBezTo>
                    <a:pt x="2782" y="6047"/>
                    <a:pt x="2784" y="6048"/>
                    <a:pt x="2785" y="6049"/>
                  </a:cubicBezTo>
                  <a:cubicBezTo>
                    <a:pt x="2831" y="6072"/>
                    <a:pt x="2831" y="6666"/>
                    <a:pt x="2853" y="6780"/>
                  </a:cubicBezTo>
                  <a:cubicBezTo>
                    <a:pt x="2994" y="7131"/>
                    <a:pt x="3310" y="7374"/>
                    <a:pt x="3656" y="7374"/>
                  </a:cubicBezTo>
                  <a:cubicBezTo>
                    <a:pt x="3760" y="7374"/>
                    <a:pt x="3867" y="7352"/>
                    <a:pt x="3972" y="7305"/>
                  </a:cubicBezTo>
                  <a:cubicBezTo>
                    <a:pt x="4314" y="7168"/>
                    <a:pt x="4428" y="6871"/>
                    <a:pt x="4497" y="6552"/>
                  </a:cubicBezTo>
                  <a:cubicBezTo>
                    <a:pt x="4588" y="6552"/>
                    <a:pt x="4680" y="6529"/>
                    <a:pt x="4771" y="6506"/>
                  </a:cubicBezTo>
                  <a:cubicBezTo>
                    <a:pt x="5184" y="7215"/>
                    <a:pt x="5768" y="7958"/>
                    <a:pt x="6463" y="7958"/>
                  </a:cubicBezTo>
                  <a:cubicBezTo>
                    <a:pt x="6573" y="7958"/>
                    <a:pt x="6686" y="7939"/>
                    <a:pt x="6802" y="7898"/>
                  </a:cubicBezTo>
                  <a:cubicBezTo>
                    <a:pt x="7715" y="7579"/>
                    <a:pt x="7647" y="6689"/>
                    <a:pt x="7419" y="5867"/>
                  </a:cubicBezTo>
                  <a:cubicBezTo>
                    <a:pt x="7601" y="5867"/>
                    <a:pt x="7784" y="5867"/>
                    <a:pt x="7989" y="5844"/>
                  </a:cubicBezTo>
                  <a:cubicBezTo>
                    <a:pt x="8240" y="5798"/>
                    <a:pt x="8446" y="5502"/>
                    <a:pt x="8423" y="5273"/>
                  </a:cubicBezTo>
                  <a:cubicBezTo>
                    <a:pt x="8400" y="4657"/>
                    <a:pt x="8080" y="4429"/>
                    <a:pt x="7670" y="4018"/>
                  </a:cubicBezTo>
                  <a:cubicBezTo>
                    <a:pt x="7533" y="3858"/>
                    <a:pt x="7145" y="3790"/>
                    <a:pt x="7373" y="3447"/>
                  </a:cubicBezTo>
                  <a:cubicBezTo>
                    <a:pt x="7419" y="3379"/>
                    <a:pt x="7624" y="3356"/>
                    <a:pt x="7692" y="3310"/>
                  </a:cubicBezTo>
                  <a:cubicBezTo>
                    <a:pt x="7898" y="3196"/>
                    <a:pt x="8080" y="3036"/>
                    <a:pt x="8217" y="2831"/>
                  </a:cubicBezTo>
                  <a:cubicBezTo>
                    <a:pt x="8446" y="2443"/>
                    <a:pt x="8423" y="1918"/>
                    <a:pt x="8058" y="1621"/>
                  </a:cubicBezTo>
                  <a:cubicBezTo>
                    <a:pt x="7859" y="1453"/>
                    <a:pt x="7592" y="1392"/>
                    <a:pt x="7314" y="1392"/>
                  </a:cubicBezTo>
                  <a:cubicBezTo>
                    <a:pt x="6952" y="1392"/>
                    <a:pt x="6571" y="1495"/>
                    <a:pt x="6300" y="1598"/>
                  </a:cubicBezTo>
                  <a:cubicBezTo>
                    <a:pt x="6163" y="1644"/>
                    <a:pt x="6026" y="1713"/>
                    <a:pt x="5912" y="1758"/>
                  </a:cubicBezTo>
                  <a:cubicBezTo>
                    <a:pt x="5844" y="1781"/>
                    <a:pt x="5798" y="1827"/>
                    <a:pt x="5729" y="1850"/>
                  </a:cubicBezTo>
                  <a:cubicBezTo>
                    <a:pt x="5775" y="1735"/>
                    <a:pt x="5798" y="1576"/>
                    <a:pt x="5798" y="1576"/>
                  </a:cubicBezTo>
                  <a:cubicBezTo>
                    <a:pt x="5821" y="1347"/>
                    <a:pt x="5866" y="1096"/>
                    <a:pt x="5866" y="868"/>
                  </a:cubicBezTo>
                  <a:cubicBezTo>
                    <a:pt x="5866" y="389"/>
                    <a:pt x="5638" y="1"/>
                    <a:pt x="5136" y="1"/>
                  </a:cubicBezTo>
                  <a:close/>
                </a:path>
              </a:pathLst>
            </a:custGeom>
            <a:solidFill>
              <a:srgbClr val="424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5817;p42">
              <a:extLst>
                <a:ext uri="{FF2B5EF4-FFF2-40B4-BE49-F238E27FC236}">
                  <a16:creationId xmlns:a16="http://schemas.microsoft.com/office/drawing/2014/main" id="{414530A7-9CED-978A-FE8F-442A895EBD2F}"/>
                </a:ext>
              </a:extLst>
            </p:cNvPr>
            <p:cNvSpPr/>
            <p:nvPr/>
          </p:nvSpPr>
          <p:spPr>
            <a:xfrm>
              <a:off x="4603971" y="1278575"/>
              <a:ext cx="31712" cy="33016"/>
            </a:xfrm>
            <a:custGeom>
              <a:avLst/>
              <a:gdLst/>
              <a:ahLst/>
              <a:cxnLst/>
              <a:rect l="l" t="t" r="r" b="b"/>
              <a:pathLst>
                <a:path w="1119" h="1165" extrusionOk="0">
                  <a:moveTo>
                    <a:pt x="571" y="1"/>
                  </a:moveTo>
                  <a:cubicBezTo>
                    <a:pt x="251" y="24"/>
                    <a:pt x="46" y="252"/>
                    <a:pt x="23" y="526"/>
                  </a:cubicBezTo>
                  <a:cubicBezTo>
                    <a:pt x="23" y="571"/>
                    <a:pt x="23" y="594"/>
                    <a:pt x="23" y="617"/>
                  </a:cubicBezTo>
                  <a:cubicBezTo>
                    <a:pt x="0" y="914"/>
                    <a:pt x="274" y="1165"/>
                    <a:pt x="571" y="1165"/>
                  </a:cubicBezTo>
                  <a:cubicBezTo>
                    <a:pt x="845" y="1142"/>
                    <a:pt x="1119" y="914"/>
                    <a:pt x="1096" y="617"/>
                  </a:cubicBezTo>
                  <a:cubicBezTo>
                    <a:pt x="1096" y="594"/>
                    <a:pt x="1096" y="571"/>
                    <a:pt x="1096" y="526"/>
                  </a:cubicBezTo>
                  <a:cubicBezTo>
                    <a:pt x="1073" y="252"/>
                    <a:pt x="868" y="1"/>
                    <a:pt x="571" y="1"/>
                  </a:cubicBezTo>
                  <a:close/>
                </a:path>
              </a:pathLst>
            </a:custGeom>
            <a:solidFill>
              <a:srgbClr val="424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5818;p42">
              <a:extLst>
                <a:ext uri="{FF2B5EF4-FFF2-40B4-BE49-F238E27FC236}">
                  <a16:creationId xmlns:a16="http://schemas.microsoft.com/office/drawing/2014/main" id="{07A2C14F-FB1D-4181-9755-9B35301B089D}"/>
                </a:ext>
              </a:extLst>
            </p:cNvPr>
            <p:cNvSpPr/>
            <p:nvPr/>
          </p:nvSpPr>
          <p:spPr>
            <a:xfrm>
              <a:off x="4679015" y="1409902"/>
              <a:ext cx="39478" cy="30437"/>
            </a:xfrm>
            <a:custGeom>
              <a:avLst/>
              <a:gdLst/>
              <a:ahLst/>
              <a:cxnLst/>
              <a:rect l="l" t="t" r="r" b="b"/>
              <a:pathLst>
                <a:path w="1393" h="1074" extrusionOk="0">
                  <a:moveTo>
                    <a:pt x="685" y="0"/>
                  </a:moveTo>
                  <a:cubicBezTo>
                    <a:pt x="0" y="0"/>
                    <a:pt x="0" y="1073"/>
                    <a:pt x="685" y="1073"/>
                  </a:cubicBezTo>
                  <a:cubicBezTo>
                    <a:pt x="1392" y="1073"/>
                    <a:pt x="1392" y="0"/>
                    <a:pt x="685" y="0"/>
                  </a:cubicBezTo>
                  <a:close/>
                </a:path>
              </a:pathLst>
            </a:custGeom>
            <a:solidFill>
              <a:srgbClr val="424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5819;p42">
              <a:extLst>
                <a:ext uri="{FF2B5EF4-FFF2-40B4-BE49-F238E27FC236}">
                  <a16:creationId xmlns:a16="http://schemas.microsoft.com/office/drawing/2014/main" id="{F5EAEA33-C37C-2F26-2FDC-511724C57F05}"/>
                </a:ext>
              </a:extLst>
            </p:cNvPr>
            <p:cNvSpPr/>
            <p:nvPr/>
          </p:nvSpPr>
          <p:spPr>
            <a:xfrm>
              <a:off x="4510165" y="1544432"/>
              <a:ext cx="29785" cy="33044"/>
            </a:xfrm>
            <a:custGeom>
              <a:avLst/>
              <a:gdLst/>
              <a:ahLst/>
              <a:cxnLst/>
              <a:rect l="l" t="t" r="r" b="b"/>
              <a:pathLst>
                <a:path w="1051" h="1166" extrusionOk="0">
                  <a:moveTo>
                    <a:pt x="526" y="1"/>
                  </a:moveTo>
                  <a:cubicBezTo>
                    <a:pt x="206" y="24"/>
                    <a:pt x="23" y="229"/>
                    <a:pt x="1" y="526"/>
                  </a:cubicBezTo>
                  <a:cubicBezTo>
                    <a:pt x="1" y="572"/>
                    <a:pt x="1" y="594"/>
                    <a:pt x="1" y="640"/>
                  </a:cubicBezTo>
                  <a:cubicBezTo>
                    <a:pt x="23" y="777"/>
                    <a:pt x="46" y="914"/>
                    <a:pt x="160" y="1005"/>
                  </a:cubicBezTo>
                  <a:cubicBezTo>
                    <a:pt x="252" y="1097"/>
                    <a:pt x="389" y="1165"/>
                    <a:pt x="526" y="1165"/>
                  </a:cubicBezTo>
                  <a:cubicBezTo>
                    <a:pt x="640" y="1142"/>
                    <a:pt x="777" y="1119"/>
                    <a:pt x="891" y="1005"/>
                  </a:cubicBezTo>
                  <a:cubicBezTo>
                    <a:pt x="982" y="891"/>
                    <a:pt x="1028" y="777"/>
                    <a:pt x="1028" y="640"/>
                  </a:cubicBezTo>
                  <a:cubicBezTo>
                    <a:pt x="1028" y="594"/>
                    <a:pt x="1051" y="572"/>
                    <a:pt x="1028" y="526"/>
                  </a:cubicBezTo>
                  <a:cubicBezTo>
                    <a:pt x="1028" y="389"/>
                    <a:pt x="982" y="252"/>
                    <a:pt x="891" y="161"/>
                  </a:cubicBezTo>
                  <a:cubicBezTo>
                    <a:pt x="800" y="69"/>
                    <a:pt x="640" y="1"/>
                    <a:pt x="526" y="1"/>
                  </a:cubicBezTo>
                  <a:close/>
                </a:path>
              </a:pathLst>
            </a:custGeom>
            <a:solidFill>
              <a:srgbClr val="424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5820;p42">
              <a:extLst>
                <a:ext uri="{FF2B5EF4-FFF2-40B4-BE49-F238E27FC236}">
                  <a16:creationId xmlns:a16="http://schemas.microsoft.com/office/drawing/2014/main" id="{5C772504-AD62-8D54-BB0C-A69B7F9D4CED}"/>
                </a:ext>
              </a:extLst>
            </p:cNvPr>
            <p:cNvSpPr/>
            <p:nvPr/>
          </p:nvSpPr>
          <p:spPr>
            <a:xfrm>
              <a:off x="4371753" y="1436429"/>
              <a:ext cx="37522" cy="29134"/>
            </a:xfrm>
            <a:custGeom>
              <a:avLst/>
              <a:gdLst/>
              <a:ahLst/>
              <a:cxnLst/>
              <a:rect l="l" t="t" r="r" b="b"/>
              <a:pathLst>
                <a:path w="1324" h="1028" extrusionOk="0">
                  <a:moveTo>
                    <a:pt x="662" y="0"/>
                  </a:moveTo>
                  <a:cubicBezTo>
                    <a:pt x="0" y="0"/>
                    <a:pt x="0" y="1027"/>
                    <a:pt x="662" y="1027"/>
                  </a:cubicBezTo>
                  <a:cubicBezTo>
                    <a:pt x="1324" y="1027"/>
                    <a:pt x="1324" y="0"/>
                    <a:pt x="662" y="0"/>
                  </a:cubicBezTo>
                  <a:close/>
                </a:path>
              </a:pathLst>
            </a:custGeom>
            <a:solidFill>
              <a:srgbClr val="424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5821;p42">
              <a:extLst>
                <a:ext uri="{FF2B5EF4-FFF2-40B4-BE49-F238E27FC236}">
                  <a16:creationId xmlns:a16="http://schemas.microsoft.com/office/drawing/2014/main" id="{21A374C8-8484-C197-C17B-807D24698E7A}"/>
                </a:ext>
              </a:extLst>
            </p:cNvPr>
            <p:cNvSpPr/>
            <p:nvPr/>
          </p:nvSpPr>
          <p:spPr>
            <a:xfrm>
              <a:off x="5027654" y="1308984"/>
              <a:ext cx="25903" cy="19441"/>
            </a:xfrm>
            <a:custGeom>
              <a:avLst/>
              <a:gdLst/>
              <a:ahLst/>
              <a:cxnLst/>
              <a:rect l="l" t="t" r="r" b="b"/>
              <a:pathLst>
                <a:path w="914" h="686" fill="none" extrusionOk="0">
                  <a:moveTo>
                    <a:pt x="1" y="685"/>
                  </a:moveTo>
                  <a:cubicBezTo>
                    <a:pt x="298" y="434"/>
                    <a:pt x="594" y="206"/>
                    <a:pt x="914" y="1"/>
                  </a:cubicBezTo>
                </a:path>
              </a:pathLst>
            </a:custGeom>
            <a:solidFill>
              <a:srgbClr val="FBCF62"/>
            </a:solid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5822;p42">
              <a:extLst>
                <a:ext uri="{FF2B5EF4-FFF2-40B4-BE49-F238E27FC236}">
                  <a16:creationId xmlns:a16="http://schemas.microsoft.com/office/drawing/2014/main" id="{08E64CEE-37BD-D65D-BAB8-673E07EA0122}"/>
                </a:ext>
              </a:extLst>
            </p:cNvPr>
            <p:cNvSpPr/>
            <p:nvPr/>
          </p:nvSpPr>
          <p:spPr>
            <a:xfrm>
              <a:off x="5107884" y="1234591"/>
              <a:ext cx="738087" cy="509752"/>
            </a:xfrm>
            <a:custGeom>
              <a:avLst/>
              <a:gdLst/>
              <a:ahLst/>
              <a:cxnLst/>
              <a:rect l="l" t="t" r="r" b="b"/>
              <a:pathLst>
                <a:path w="26044" h="17987" fill="none" extrusionOk="0">
                  <a:moveTo>
                    <a:pt x="0" y="1530"/>
                  </a:moveTo>
                  <a:cubicBezTo>
                    <a:pt x="3378" y="1"/>
                    <a:pt x="7464" y="1"/>
                    <a:pt x="10774" y="1667"/>
                  </a:cubicBezTo>
                  <a:cubicBezTo>
                    <a:pt x="15111" y="3858"/>
                    <a:pt x="17872" y="8766"/>
                    <a:pt x="17530" y="13605"/>
                  </a:cubicBezTo>
                  <a:cubicBezTo>
                    <a:pt x="17393" y="15522"/>
                    <a:pt x="16366" y="17782"/>
                    <a:pt x="14426" y="17896"/>
                  </a:cubicBezTo>
                  <a:cubicBezTo>
                    <a:pt x="13033" y="17987"/>
                    <a:pt x="11778" y="16777"/>
                    <a:pt x="11459" y="15408"/>
                  </a:cubicBezTo>
                  <a:cubicBezTo>
                    <a:pt x="11139" y="14038"/>
                    <a:pt x="11527" y="12600"/>
                    <a:pt x="12143" y="11322"/>
                  </a:cubicBezTo>
                  <a:cubicBezTo>
                    <a:pt x="14540" y="6278"/>
                    <a:pt x="20589" y="3356"/>
                    <a:pt x="26044" y="4269"/>
                  </a:cubicBezTo>
                </a:path>
              </a:pathLst>
            </a:custGeom>
            <a:solidFill>
              <a:srgbClr val="FBCF62"/>
            </a:solid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5823;p42">
              <a:extLst>
                <a:ext uri="{FF2B5EF4-FFF2-40B4-BE49-F238E27FC236}">
                  <a16:creationId xmlns:a16="http://schemas.microsoft.com/office/drawing/2014/main" id="{0C623E07-A6E7-2600-EAD2-C775717E2AC6}"/>
                </a:ext>
              </a:extLst>
            </p:cNvPr>
            <p:cNvSpPr/>
            <p:nvPr/>
          </p:nvSpPr>
          <p:spPr>
            <a:xfrm>
              <a:off x="5877004" y="1362036"/>
              <a:ext cx="30437" cy="9721"/>
            </a:xfrm>
            <a:custGeom>
              <a:avLst/>
              <a:gdLst/>
              <a:ahLst/>
              <a:cxnLst/>
              <a:rect l="l" t="t" r="r" b="b"/>
              <a:pathLst>
                <a:path w="1074" h="343" fill="none" extrusionOk="0">
                  <a:moveTo>
                    <a:pt x="0" y="0"/>
                  </a:moveTo>
                  <a:cubicBezTo>
                    <a:pt x="366" y="92"/>
                    <a:pt x="731" y="206"/>
                    <a:pt x="1073" y="343"/>
                  </a:cubicBezTo>
                </a:path>
              </a:pathLst>
            </a:custGeom>
            <a:solidFill>
              <a:srgbClr val="FBCF62"/>
            </a:solid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5824;p42">
              <a:extLst>
                <a:ext uri="{FF2B5EF4-FFF2-40B4-BE49-F238E27FC236}">
                  <a16:creationId xmlns:a16="http://schemas.microsoft.com/office/drawing/2014/main" id="{1AFD0681-0E43-CF9B-C591-69C5829BE050}"/>
                </a:ext>
              </a:extLst>
            </p:cNvPr>
            <p:cNvSpPr/>
            <p:nvPr/>
          </p:nvSpPr>
          <p:spPr>
            <a:xfrm>
              <a:off x="3405995" y="1506799"/>
              <a:ext cx="525905" cy="362922"/>
            </a:xfrm>
            <a:custGeom>
              <a:avLst/>
              <a:gdLst/>
              <a:ahLst/>
              <a:cxnLst/>
              <a:rect l="l" t="t" r="r" b="b"/>
              <a:pathLst>
                <a:path w="18557" h="12806" fill="none" extrusionOk="0">
                  <a:moveTo>
                    <a:pt x="0" y="11984"/>
                  </a:moveTo>
                  <a:cubicBezTo>
                    <a:pt x="5159" y="12806"/>
                    <a:pt x="10682" y="9793"/>
                    <a:pt x="12782" y="4999"/>
                  </a:cubicBezTo>
                  <a:cubicBezTo>
                    <a:pt x="13398" y="3607"/>
                    <a:pt x="13627" y="1735"/>
                    <a:pt x="12463" y="754"/>
                  </a:cubicBezTo>
                  <a:cubicBezTo>
                    <a:pt x="11572" y="1"/>
                    <a:pt x="10157" y="138"/>
                    <a:pt x="9267" y="891"/>
                  </a:cubicBezTo>
                  <a:cubicBezTo>
                    <a:pt x="8377" y="1644"/>
                    <a:pt x="7989" y="2854"/>
                    <a:pt x="8035" y="4018"/>
                  </a:cubicBezTo>
                  <a:cubicBezTo>
                    <a:pt x="8080" y="5136"/>
                    <a:pt x="8468" y="6232"/>
                    <a:pt x="9153" y="7099"/>
                  </a:cubicBezTo>
                  <a:cubicBezTo>
                    <a:pt x="10203" y="8446"/>
                    <a:pt x="11824" y="9222"/>
                    <a:pt x="13490" y="9542"/>
                  </a:cubicBezTo>
                  <a:cubicBezTo>
                    <a:pt x="15156" y="9861"/>
                    <a:pt x="16868" y="9793"/>
                    <a:pt x="18557" y="9724"/>
                  </a:cubicBezTo>
                </a:path>
              </a:pathLst>
            </a:custGeom>
            <a:solidFill>
              <a:srgbClr val="FBCF62"/>
            </a:solid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5825;p42">
              <a:extLst>
                <a:ext uri="{FF2B5EF4-FFF2-40B4-BE49-F238E27FC236}">
                  <a16:creationId xmlns:a16="http://schemas.microsoft.com/office/drawing/2014/main" id="{77E2B3EE-46E3-1E92-11D0-B361B086D250}"/>
                </a:ext>
              </a:extLst>
            </p:cNvPr>
            <p:cNvSpPr/>
            <p:nvPr/>
          </p:nvSpPr>
          <p:spPr>
            <a:xfrm>
              <a:off x="5815514" y="3874631"/>
              <a:ext cx="357764" cy="308566"/>
            </a:xfrm>
            <a:custGeom>
              <a:avLst/>
              <a:gdLst/>
              <a:ahLst/>
              <a:cxnLst/>
              <a:rect l="l" t="t" r="r" b="b"/>
              <a:pathLst>
                <a:path w="12624" h="10888" fill="none" extrusionOk="0">
                  <a:moveTo>
                    <a:pt x="1188" y="2693"/>
                  </a:moveTo>
                  <a:cubicBezTo>
                    <a:pt x="1" y="4497"/>
                    <a:pt x="138" y="7076"/>
                    <a:pt x="1507" y="8742"/>
                  </a:cubicBezTo>
                  <a:cubicBezTo>
                    <a:pt x="2535" y="9975"/>
                    <a:pt x="4110" y="10659"/>
                    <a:pt x="5684" y="10751"/>
                  </a:cubicBezTo>
                  <a:cubicBezTo>
                    <a:pt x="7990" y="10888"/>
                    <a:pt x="10386" y="9724"/>
                    <a:pt x="11505" y="7715"/>
                  </a:cubicBezTo>
                  <a:cubicBezTo>
                    <a:pt x="12623" y="5684"/>
                    <a:pt x="12281" y="2899"/>
                    <a:pt x="10569" y="1347"/>
                  </a:cubicBezTo>
                  <a:cubicBezTo>
                    <a:pt x="9519" y="411"/>
                    <a:pt x="7876" y="0"/>
                    <a:pt x="6643" y="662"/>
                  </a:cubicBezTo>
                  <a:cubicBezTo>
                    <a:pt x="6027" y="1004"/>
                    <a:pt x="5548" y="1552"/>
                    <a:pt x="5228" y="2168"/>
                  </a:cubicBezTo>
                  <a:cubicBezTo>
                    <a:pt x="4840" y="2876"/>
                    <a:pt x="4635" y="3721"/>
                    <a:pt x="4794" y="4519"/>
                  </a:cubicBezTo>
                  <a:cubicBezTo>
                    <a:pt x="4954" y="5318"/>
                    <a:pt x="5502" y="6072"/>
                    <a:pt x="6278" y="6300"/>
                  </a:cubicBezTo>
                  <a:cubicBezTo>
                    <a:pt x="7054" y="6551"/>
                    <a:pt x="8013" y="6209"/>
                    <a:pt x="8332" y="5455"/>
                  </a:cubicBezTo>
                </a:path>
              </a:pathLst>
            </a:custGeom>
            <a:solidFill>
              <a:srgbClr val="FBCF62"/>
            </a:solid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5826;p42">
              <a:extLst>
                <a:ext uri="{FF2B5EF4-FFF2-40B4-BE49-F238E27FC236}">
                  <a16:creationId xmlns:a16="http://schemas.microsoft.com/office/drawing/2014/main" id="{32F9CD5A-61B1-4F5D-FA05-B8C3705AD8FD}"/>
                </a:ext>
              </a:extLst>
            </p:cNvPr>
            <p:cNvSpPr/>
            <p:nvPr/>
          </p:nvSpPr>
          <p:spPr>
            <a:xfrm>
              <a:off x="3789564" y="2095589"/>
              <a:ext cx="492294" cy="274303"/>
            </a:xfrm>
            <a:custGeom>
              <a:avLst/>
              <a:gdLst/>
              <a:ahLst/>
              <a:cxnLst/>
              <a:rect l="l" t="t" r="r" b="b"/>
              <a:pathLst>
                <a:path w="17371" h="9679" fill="none" extrusionOk="0">
                  <a:moveTo>
                    <a:pt x="0" y="1210"/>
                  </a:moveTo>
                  <a:cubicBezTo>
                    <a:pt x="1119" y="457"/>
                    <a:pt x="2465" y="0"/>
                    <a:pt x="3812" y="69"/>
                  </a:cubicBezTo>
                  <a:cubicBezTo>
                    <a:pt x="5182" y="160"/>
                    <a:pt x="6505" y="799"/>
                    <a:pt x="7282" y="1917"/>
                  </a:cubicBezTo>
                  <a:cubicBezTo>
                    <a:pt x="8149" y="3127"/>
                    <a:pt x="8240" y="4702"/>
                    <a:pt x="8811" y="6072"/>
                  </a:cubicBezTo>
                  <a:cubicBezTo>
                    <a:pt x="9518" y="7829"/>
                    <a:pt x="11139" y="9267"/>
                    <a:pt x="13033" y="9473"/>
                  </a:cubicBezTo>
                  <a:cubicBezTo>
                    <a:pt x="14905" y="9678"/>
                    <a:pt x="16937" y="8445"/>
                    <a:pt x="17370" y="6597"/>
                  </a:cubicBezTo>
                </a:path>
              </a:pathLst>
            </a:custGeom>
            <a:solidFill>
              <a:srgbClr val="FBCF62"/>
            </a:solid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5827;p42">
              <a:extLst>
                <a:ext uri="{FF2B5EF4-FFF2-40B4-BE49-F238E27FC236}">
                  <a16:creationId xmlns:a16="http://schemas.microsoft.com/office/drawing/2014/main" id="{2EDFB512-80D6-0DCD-BD5A-E7063A08AF3F}"/>
                </a:ext>
              </a:extLst>
            </p:cNvPr>
            <p:cNvSpPr/>
            <p:nvPr/>
          </p:nvSpPr>
          <p:spPr>
            <a:xfrm>
              <a:off x="5531567" y="2350450"/>
              <a:ext cx="228392" cy="368732"/>
            </a:xfrm>
            <a:custGeom>
              <a:avLst/>
              <a:gdLst/>
              <a:ahLst/>
              <a:cxnLst/>
              <a:rect l="l" t="t" r="r" b="b"/>
              <a:pathLst>
                <a:path w="8059" h="13011" fill="none" extrusionOk="0">
                  <a:moveTo>
                    <a:pt x="8058" y="0"/>
                  </a:moveTo>
                  <a:cubicBezTo>
                    <a:pt x="4840" y="1530"/>
                    <a:pt x="1690" y="3858"/>
                    <a:pt x="571" y="7259"/>
                  </a:cubicBezTo>
                  <a:cubicBezTo>
                    <a:pt x="1" y="8948"/>
                    <a:pt x="138" y="11116"/>
                    <a:pt x="1576" y="12212"/>
                  </a:cubicBezTo>
                  <a:cubicBezTo>
                    <a:pt x="2078" y="12577"/>
                    <a:pt x="2671" y="12782"/>
                    <a:pt x="3288" y="12874"/>
                  </a:cubicBezTo>
                  <a:cubicBezTo>
                    <a:pt x="4543" y="13011"/>
                    <a:pt x="5935" y="12509"/>
                    <a:pt x="6460" y="11367"/>
                  </a:cubicBezTo>
                  <a:cubicBezTo>
                    <a:pt x="7008" y="10249"/>
                    <a:pt x="6232" y="8605"/>
                    <a:pt x="4977" y="8628"/>
                  </a:cubicBezTo>
                </a:path>
              </a:pathLst>
            </a:custGeom>
            <a:solidFill>
              <a:srgbClr val="FBCF62"/>
            </a:solid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5828;p42">
              <a:extLst>
                <a:ext uri="{FF2B5EF4-FFF2-40B4-BE49-F238E27FC236}">
                  <a16:creationId xmlns:a16="http://schemas.microsoft.com/office/drawing/2014/main" id="{4773503E-AAE5-D342-9319-FA5FAA4298D0}"/>
                </a:ext>
              </a:extLst>
            </p:cNvPr>
            <p:cNvSpPr/>
            <p:nvPr/>
          </p:nvSpPr>
          <p:spPr>
            <a:xfrm>
              <a:off x="3909867" y="3461123"/>
              <a:ext cx="298250" cy="381683"/>
            </a:xfrm>
            <a:custGeom>
              <a:avLst/>
              <a:gdLst/>
              <a:ahLst/>
              <a:cxnLst/>
              <a:rect l="l" t="t" r="r" b="b"/>
              <a:pathLst>
                <a:path w="10524" h="13468" fill="none" extrusionOk="0">
                  <a:moveTo>
                    <a:pt x="1" y="434"/>
                  </a:moveTo>
                  <a:cubicBezTo>
                    <a:pt x="1439" y="0"/>
                    <a:pt x="3037" y="228"/>
                    <a:pt x="4383" y="868"/>
                  </a:cubicBezTo>
                  <a:cubicBezTo>
                    <a:pt x="5753" y="1507"/>
                    <a:pt x="6917" y="2534"/>
                    <a:pt x="7875" y="3698"/>
                  </a:cubicBezTo>
                  <a:cubicBezTo>
                    <a:pt x="9222" y="5319"/>
                    <a:pt x="10249" y="7259"/>
                    <a:pt x="10432" y="9359"/>
                  </a:cubicBezTo>
                  <a:cubicBezTo>
                    <a:pt x="10523" y="10363"/>
                    <a:pt x="10386" y="11459"/>
                    <a:pt x="9770" y="12280"/>
                  </a:cubicBezTo>
                  <a:cubicBezTo>
                    <a:pt x="9131" y="13079"/>
                    <a:pt x="7921" y="13467"/>
                    <a:pt x="7054" y="12942"/>
                  </a:cubicBezTo>
                  <a:cubicBezTo>
                    <a:pt x="6072" y="12326"/>
                    <a:pt x="5981" y="10934"/>
                    <a:pt x="6095" y="9769"/>
                  </a:cubicBezTo>
                </a:path>
              </a:pathLst>
            </a:custGeom>
            <a:solidFill>
              <a:srgbClr val="FBCF62"/>
            </a:solid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81" name="组合 2">
            <a:extLst>
              <a:ext uri="{FF2B5EF4-FFF2-40B4-BE49-F238E27FC236}">
                <a16:creationId xmlns:a16="http://schemas.microsoft.com/office/drawing/2014/main" id="{2B152F8E-A9A5-0272-9354-3D99B7CFFABA}"/>
              </a:ext>
            </a:extLst>
          </p:cNvPr>
          <p:cNvGrpSpPr/>
          <p:nvPr/>
        </p:nvGrpSpPr>
        <p:grpSpPr>
          <a:xfrm flipH="1">
            <a:off x="4937849" y="678644"/>
            <a:ext cx="3533287" cy="2956279"/>
            <a:chOff x="-558688" y="0"/>
            <a:chExt cx="9107943" cy="6858000"/>
          </a:xfrm>
        </p:grpSpPr>
        <p:pic>
          <p:nvPicPr>
            <p:cNvPr id="782" name="图片 3">
              <a:extLst>
                <a:ext uri="{FF2B5EF4-FFF2-40B4-BE49-F238E27FC236}">
                  <a16:creationId xmlns:a16="http://schemas.microsoft.com/office/drawing/2014/main" id="{4D7AD341-97E3-C3C0-F83F-AB974BE69A5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783" name="图片 4">
              <a:extLst>
                <a:ext uri="{FF2B5EF4-FFF2-40B4-BE49-F238E27FC236}">
                  <a16:creationId xmlns:a16="http://schemas.microsoft.com/office/drawing/2014/main" id="{E3484918-F2FF-A0F8-ACE1-8ABEA15FE2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784" name="TextBox 783">
            <a:extLst>
              <a:ext uri="{FF2B5EF4-FFF2-40B4-BE49-F238E27FC236}">
                <a16:creationId xmlns:a16="http://schemas.microsoft.com/office/drawing/2014/main" id="{0B2BAE1E-29E0-8FB3-B25A-C4C105DC38D6}"/>
              </a:ext>
            </a:extLst>
          </p:cNvPr>
          <p:cNvSpPr txBox="1"/>
          <p:nvPr/>
        </p:nvSpPr>
        <p:spPr>
          <a:xfrm>
            <a:off x="5746249" y="1318745"/>
            <a:ext cx="2240142" cy="1569660"/>
          </a:xfrm>
          <a:prstGeom prst="rect">
            <a:avLst/>
          </a:prstGeom>
          <a:noFill/>
        </p:spPr>
        <p:txBody>
          <a:bodyPr wrap="square">
            <a:spAutoFit/>
          </a:bodyPr>
          <a:lstStyle/>
          <a:p>
            <a:pPr algn="ctr"/>
            <a:r>
              <a:rPr lang="en-US" sz="2400">
                <a:latin typeface="Times New Roman" panose="02020603050405020304" pitchFamily="18" charset="0"/>
                <a:cs typeface="Times New Roman" panose="02020603050405020304" pitchFamily="18" charset="0"/>
              </a:rPr>
              <a:t>Hãy đặt 4 câu, mỗi câu sử dụng một trong các thành ngữ sau:</a:t>
            </a:r>
          </a:p>
        </p:txBody>
      </p:sp>
    </p:spTree>
    <p:extLst>
      <p:ext uri="{BB962C8B-B14F-4D97-AF65-F5344CB8AC3E}">
        <p14:creationId xmlns:p14="http://schemas.microsoft.com/office/powerpoint/2010/main" val="1354842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81"/>
                                        </p:tgtEl>
                                        <p:attrNameLst>
                                          <p:attrName>style.visibility</p:attrName>
                                        </p:attrNameLst>
                                      </p:cBhvr>
                                      <p:to>
                                        <p:strVal val="visible"/>
                                      </p:to>
                                    </p:set>
                                    <p:anim calcmode="lin" valueType="num">
                                      <p:cBhvr additive="base">
                                        <p:cTn id="7" dur="500" fill="hold"/>
                                        <p:tgtEl>
                                          <p:spTgt spid="781"/>
                                        </p:tgtEl>
                                        <p:attrNameLst>
                                          <p:attrName>ppt_x</p:attrName>
                                        </p:attrNameLst>
                                      </p:cBhvr>
                                      <p:tavLst>
                                        <p:tav tm="0">
                                          <p:val>
                                            <p:strVal val="#ppt_x"/>
                                          </p:val>
                                        </p:tav>
                                        <p:tav tm="100000">
                                          <p:val>
                                            <p:strVal val="#ppt_x"/>
                                          </p:val>
                                        </p:tav>
                                      </p:tavLst>
                                    </p:anim>
                                    <p:anim calcmode="lin" valueType="num">
                                      <p:cBhvr additive="base">
                                        <p:cTn id="8" dur="500" fill="hold"/>
                                        <p:tgtEl>
                                          <p:spTgt spid="78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84"/>
                                        </p:tgtEl>
                                        <p:attrNameLst>
                                          <p:attrName>style.visibility</p:attrName>
                                        </p:attrNameLst>
                                      </p:cBhvr>
                                      <p:to>
                                        <p:strVal val="visible"/>
                                      </p:to>
                                    </p:set>
                                    <p:anim calcmode="lin" valueType="num">
                                      <p:cBhvr additive="base">
                                        <p:cTn id="13" dur="500" fill="hold"/>
                                        <p:tgtEl>
                                          <p:spTgt spid="784"/>
                                        </p:tgtEl>
                                        <p:attrNameLst>
                                          <p:attrName>ppt_x</p:attrName>
                                        </p:attrNameLst>
                                      </p:cBhvr>
                                      <p:tavLst>
                                        <p:tav tm="0">
                                          <p:val>
                                            <p:strVal val="#ppt_x"/>
                                          </p:val>
                                        </p:tav>
                                        <p:tav tm="100000">
                                          <p:val>
                                            <p:strVal val="#ppt_x"/>
                                          </p:val>
                                        </p:tav>
                                      </p:tavLst>
                                    </p:anim>
                                    <p:anim calcmode="lin" valueType="num">
                                      <p:cBhvr additive="base">
                                        <p:cTn id="14" dur="500" fill="hold"/>
                                        <p:tgtEl>
                                          <p:spTgt spid="7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224603" y="128053"/>
            <a:ext cx="7320468" cy="624600"/>
          </a:xfrm>
          <a:prstGeom prst="rect">
            <a:avLst/>
          </a:prstGeom>
        </p:spPr>
        <p:txBody>
          <a:bodyPr spcFirstLastPara="1" wrap="square" lIns="91425" tIns="91425" rIns="91425" bIns="91425" anchor="t" anchorCtr="0">
            <a:noAutofit/>
          </a:bodyPr>
          <a:lstStyle/>
          <a:p>
            <a:r>
              <a:rPr lang="en-US" sz="3200">
                <a:latin typeface="Times New Roman" panose="02020603050405020304" pitchFamily="18" charset="0"/>
                <a:cs typeface="Times New Roman" panose="02020603050405020304" pitchFamily="18" charset="0"/>
              </a:rPr>
              <a:t>4. Bài 4</a:t>
            </a:r>
            <a:endParaRPr sz="44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221283" y="284665"/>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40"/>
          <p:cNvSpPr/>
          <p:nvPr/>
        </p:nvSpPr>
        <p:spPr>
          <a:xfrm>
            <a:off x="5768950" y="1196442"/>
            <a:ext cx="245400" cy="2454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3129650" y="3110867"/>
            <a:ext cx="245400" cy="2454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0"/>
          <p:cNvSpPr/>
          <p:nvPr/>
        </p:nvSpPr>
        <p:spPr>
          <a:xfrm>
            <a:off x="5768950" y="3520067"/>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91146" y="207124"/>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9" name="Google Shape;1258;p36">
            <a:extLst>
              <a:ext uri="{FF2B5EF4-FFF2-40B4-BE49-F238E27FC236}">
                <a16:creationId xmlns:a16="http://schemas.microsoft.com/office/drawing/2014/main" id="{661F4303-0C41-9355-4A00-BC0709D853A2}"/>
              </a:ext>
            </a:extLst>
          </p:cNvPr>
          <p:cNvGrpSpPr/>
          <p:nvPr/>
        </p:nvGrpSpPr>
        <p:grpSpPr>
          <a:xfrm>
            <a:off x="894299" y="3994155"/>
            <a:ext cx="2011657" cy="457189"/>
            <a:chOff x="692670" y="3310321"/>
            <a:chExt cx="2011657" cy="457189"/>
          </a:xfrm>
        </p:grpSpPr>
        <p:sp>
          <p:nvSpPr>
            <p:cNvPr id="833" name="Google Shape;1259;p36">
              <a:extLst>
                <a:ext uri="{FF2B5EF4-FFF2-40B4-BE49-F238E27FC236}">
                  <a16:creationId xmlns:a16="http://schemas.microsoft.com/office/drawing/2014/main" id="{825FEC6A-82E3-5EA7-6846-61C9022769D3}"/>
                </a:ext>
              </a:extLst>
            </p:cNvPr>
            <p:cNvSpPr/>
            <p:nvPr/>
          </p:nvSpPr>
          <p:spPr>
            <a:xfrm>
              <a:off x="823966" y="3577725"/>
              <a:ext cx="1713674" cy="189785"/>
            </a:xfrm>
            <a:custGeom>
              <a:avLst/>
              <a:gdLst/>
              <a:ahLst/>
              <a:cxnLst/>
              <a:rect l="l" t="t" r="r" b="b"/>
              <a:pathLst>
                <a:path w="76418" h="9268" extrusionOk="0">
                  <a:moveTo>
                    <a:pt x="1" y="1"/>
                  </a:moveTo>
                  <a:lnTo>
                    <a:pt x="1" y="9267"/>
                  </a:lnTo>
                  <a:lnTo>
                    <a:pt x="76418" y="9267"/>
                  </a:lnTo>
                  <a:lnTo>
                    <a:pt x="76418" y="1"/>
                  </a:lnTo>
                  <a:close/>
                </a:path>
              </a:pathLst>
            </a:custGeom>
            <a:solidFill>
              <a:srgbClr val="5F0F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1260;p36">
              <a:extLst>
                <a:ext uri="{FF2B5EF4-FFF2-40B4-BE49-F238E27FC236}">
                  <a16:creationId xmlns:a16="http://schemas.microsoft.com/office/drawing/2014/main" id="{BB8F4F17-2171-C470-13D0-0AEFDEF64D51}"/>
                </a:ext>
              </a:extLst>
            </p:cNvPr>
            <p:cNvSpPr/>
            <p:nvPr/>
          </p:nvSpPr>
          <p:spPr>
            <a:xfrm>
              <a:off x="985602" y="3577725"/>
              <a:ext cx="40432" cy="189785"/>
            </a:xfrm>
            <a:custGeom>
              <a:avLst/>
              <a:gdLst/>
              <a:ahLst/>
              <a:cxnLst/>
              <a:rect l="l" t="t" r="r" b="b"/>
              <a:pathLst>
                <a:path w="1803" h="9268" extrusionOk="0">
                  <a:moveTo>
                    <a:pt x="0" y="1"/>
                  </a:moveTo>
                  <a:lnTo>
                    <a:pt x="0" y="9267"/>
                  </a:lnTo>
                  <a:lnTo>
                    <a:pt x="1802" y="9267"/>
                  </a:lnTo>
                  <a:lnTo>
                    <a:pt x="1802" y="1"/>
                  </a:lnTo>
                  <a:close/>
                </a:path>
              </a:pathLst>
            </a:custGeom>
            <a:solidFill>
              <a:srgbClr val="7D195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1261;p36">
              <a:extLst>
                <a:ext uri="{FF2B5EF4-FFF2-40B4-BE49-F238E27FC236}">
                  <a16:creationId xmlns:a16="http://schemas.microsoft.com/office/drawing/2014/main" id="{0460A3C5-BBB0-3211-E3AC-CB09086D05B6}"/>
                </a:ext>
              </a:extLst>
            </p:cNvPr>
            <p:cNvSpPr/>
            <p:nvPr/>
          </p:nvSpPr>
          <p:spPr>
            <a:xfrm>
              <a:off x="2305986" y="3577725"/>
              <a:ext cx="40432" cy="189785"/>
            </a:xfrm>
            <a:custGeom>
              <a:avLst/>
              <a:gdLst/>
              <a:ahLst/>
              <a:cxnLst/>
              <a:rect l="l" t="t" r="r" b="b"/>
              <a:pathLst>
                <a:path w="1803" h="9268" extrusionOk="0">
                  <a:moveTo>
                    <a:pt x="0" y="1"/>
                  </a:moveTo>
                  <a:lnTo>
                    <a:pt x="0" y="9267"/>
                  </a:lnTo>
                  <a:lnTo>
                    <a:pt x="1802" y="9267"/>
                  </a:lnTo>
                  <a:lnTo>
                    <a:pt x="1802" y="1"/>
                  </a:lnTo>
                  <a:close/>
                </a:path>
              </a:pathLst>
            </a:custGeom>
            <a:solidFill>
              <a:srgbClr val="7D195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6" name="Google Shape;1262;p36">
              <a:extLst>
                <a:ext uri="{FF2B5EF4-FFF2-40B4-BE49-F238E27FC236}">
                  <a16:creationId xmlns:a16="http://schemas.microsoft.com/office/drawing/2014/main" id="{94224FDF-4962-D3DD-A91C-8016FC4C5041}"/>
                </a:ext>
              </a:extLst>
            </p:cNvPr>
            <p:cNvSpPr/>
            <p:nvPr/>
          </p:nvSpPr>
          <p:spPr>
            <a:xfrm>
              <a:off x="2377408" y="3577725"/>
              <a:ext cx="22403" cy="189785"/>
            </a:xfrm>
            <a:custGeom>
              <a:avLst/>
              <a:gdLst/>
              <a:ahLst/>
              <a:cxnLst/>
              <a:rect l="l" t="t" r="r" b="b"/>
              <a:pathLst>
                <a:path w="999" h="9268" extrusionOk="0">
                  <a:moveTo>
                    <a:pt x="1" y="1"/>
                  </a:moveTo>
                  <a:lnTo>
                    <a:pt x="1" y="9267"/>
                  </a:lnTo>
                  <a:lnTo>
                    <a:pt x="998" y="9267"/>
                  </a:lnTo>
                  <a:lnTo>
                    <a:pt x="998" y="1"/>
                  </a:lnTo>
                  <a:close/>
                </a:path>
              </a:pathLst>
            </a:custGeom>
            <a:solidFill>
              <a:srgbClr val="7D195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1263;p36">
              <a:extLst>
                <a:ext uri="{FF2B5EF4-FFF2-40B4-BE49-F238E27FC236}">
                  <a16:creationId xmlns:a16="http://schemas.microsoft.com/office/drawing/2014/main" id="{F1971607-48AD-A8EB-7542-E35637D66B4B}"/>
                </a:ext>
              </a:extLst>
            </p:cNvPr>
            <p:cNvSpPr/>
            <p:nvPr/>
          </p:nvSpPr>
          <p:spPr>
            <a:xfrm>
              <a:off x="1151544" y="3636352"/>
              <a:ext cx="1033254" cy="72490"/>
            </a:xfrm>
            <a:custGeom>
              <a:avLst/>
              <a:gdLst/>
              <a:ahLst/>
              <a:cxnLst/>
              <a:rect l="l" t="t" r="r" b="b"/>
              <a:pathLst>
                <a:path w="46076" h="3540" extrusionOk="0">
                  <a:moveTo>
                    <a:pt x="1" y="0"/>
                  </a:moveTo>
                  <a:lnTo>
                    <a:pt x="1" y="3540"/>
                  </a:lnTo>
                  <a:lnTo>
                    <a:pt x="46076" y="3540"/>
                  </a:lnTo>
                  <a:lnTo>
                    <a:pt x="46076" y="0"/>
                  </a:lnTo>
                  <a:close/>
                </a:path>
              </a:pathLst>
            </a:custGeom>
            <a:solidFill>
              <a:srgbClr val="7D195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8" name="Google Shape;1264;p36">
              <a:extLst>
                <a:ext uri="{FF2B5EF4-FFF2-40B4-BE49-F238E27FC236}">
                  <a16:creationId xmlns:a16="http://schemas.microsoft.com/office/drawing/2014/main" id="{7BF197A6-94FC-80DD-B70A-D9CE75D6B134}"/>
                </a:ext>
              </a:extLst>
            </p:cNvPr>
            <p:cNvSpPr/>
            <p:nvPr/>
          </p:nvSpPr>
          <p:spPr>
            <a:xfrm>
              <a:off x="692670" y="3310321"/>
              <a:ext cx="2011657" cy="267518"/>
            </a:xfrm>
            <a:custGeom>
              <a:avLst/>
              <a:gdLst/>
              <a:ahLst/>
              <a:cxnLst/>
              <a:rect l="l" t="t" r="r" b="b"/>
              <a:pathLst>
                <a:path w="89706" h="13064" extrusionOk="0">
                  <a:moveTo>
                    <a:pt x="0" y="0"/>
                  </a:moveTo>
                  <a:lnTo>
                    <a:pt x="0" y="13064"/>
                  </a:lnTo>
                  <a:lnTo>
                    <a:pt x="89705" y="13064"/>
                  </a:lnTo>
                  <a:lnTo>
                    <a:pt x="89705" y="0"/>
                  </a:lnTo>
                  <a:close/>
                </a:path>
              </a:pathLst>
            </a:custGeom>
            <a:solidFill>
              <a:srgbClr val="9A03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9" name="Google Shape;1265;p36">
              <a:extLst>
                <a:ext uri="{FF2B5EF4-FFF2-40B4-BE49-F238E27FC236}">
                  <a16:creationId xmlns:a16="http://schemas.microsoft.com/office/drawing/2014/main" id="{C99CD895-899E-3C45-D390-0AD4A53376F2}"/>
                </a:ext>
              </a:extLst>
            </p:cNvPr>
            <p:cNvSpPr/>
            <p:nvPr/>
          </p:nvSpPr>
          <p:spPr>
            <a:xfrm>
              <a:off x="961787" y="3310321"/>
              <a:ext cx="20945" cy="267518"/>
            </a:xfrm>
            <a:custGeom>
              <a:avLst/>
              <a:gdLst/>
              <a:ahLst/>
              <a:cxnLst/>
              <a:rect l="l" t="t" r="r" b="b"/>
              <a:pathLst>
                <a:path w="934" h="13064" extrusionOk="0">
                  <a:moveTo>
                    <a:pt x="0" y="0"/>
                  </a:moveTo>
                  <a:lnTo>
                    <a:pt x="0" y="13064"/>
                  </a:lnTo>
                  <a:lnTo>
                    <a:pt x="934" y="13064"/>
                  </a:lnTo>
                  <a:lnTo>
                    <a:pt x="934" y="0"/>
                  </a:lnTo>
                  <a:close/>
                </a:path>
              </a:pathLst>
            </a:custGeom>
            <a:solidFill>
              <a:srgbClr val="C73B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0" name="Google Shape;1266;p36">
              <a:extLst>
                <a:ext uri="{FF2B5EF4-FFF2-40B4-BE49-F238E27FC236}">
                  <a16:creationId xmlns:a16="http://schemas.microsoft.com/office/drawing/2014/main" id="{1E7E39EB-7AF2-1E42-CD16-8F668E703337}"/>
                </a:ext>
              </a:extLst>
            </p:cNvPr>
            <p:cNvSpPr/>
            <p:nvPr/>
          </p:nvSpPr>
          <p:spPr>
            <a:xfrm>
              <a:off x="1006525" y="3310321"/>
              <a:ext cx="21663" cy="267518"/>
            </a:xfrm>
            <a:custGeom>
              <a:avLst/>
              <a:gdLst/>
              <a:ahLst/>
              <a:cxnLst/>
              <a:rect l="l" t="t" r="r" b="b"/>
              <a:pathLst>
                <a:path w="966" h="13064" extrusionOk="0">
                  <a:moveTo>
                    <a:pt x="0" y="0"/>
                  </a:moveTo>
                  <a:lnTo>
                    <a:pt x="0" y="13064"/>
                  </a:lnTo>
                  <a:lnTo>
                    <a:pt x="966" y="13064"/>
                  </a:lnTo>
                  <a:lnTo>
                    <a:pt x="966" y="0"/>
                  </a:lnTo>
                  <a:close/>
                </a:path>
              </a:pathLst>
            </a:custGeom>
            <a:solidFill>
              <a:srgbClr val="C73B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1" name="Google Shape;1267;p36">
              <a:extLst>
                <a:ext uri="{FF2B5EF4-FFF2-40B4-BE49-F238E27FC236}">
                  <a16:creationId xmlns:a16="http://schemas.microsoft.com/office/drawing/2014/main" id="{A335B289-4D70-BCF5-D229-A5E42AFD0A33}"/>
                </a:ext>
              </a:extLst>
            </p:cNvPr>
            <p:cNvSpPr/>
            <p:nvPr/>
          </p:nvSpPr>
          <p:spPr>
            <a:xfrm>
              <a:off x="1619815" y="3310321"/>
              <a:ext cx="21663" cy="267518"/>
            </a:xfrm>
            <a:custGeom>
              <a:avLst/>
              <a:gdLst/>
              <a:ahLst/>
              <a:cxnLst/>
              <a:rect l="l" t="t" r="r" b="b"/>
              <a:pathLst>
                <a:path w="966" h="13064" extrusionOk="0">
                  <a:moveTo>
                    <a:pt x="0" y="0"/>
                  </a:moveTo>
                  <a:lnTo>
                    <a:pt x="0" y="13064"/>
                  </a:lnTo>
                  <a:lnTo>
                    <a:pt x="966" y="13064"/>
                  </a:lnTo>
                  <a:lnTo>
                    <a:pt x="966" y="0"/>
                  </a:lnTo>
                  <a:close/>
                </a:path>
              </a:pathLst>
            </a:custGeom>
            <a:solidFill>
              <a:srgbClr val="C73B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1268;p36">
              <a:extLst>
                <a:ext uri="{FF2B5EF4-FFF2-40B4-BE49-F238E27FC236}">
                  <a16:creationId xmlns:a16="http://schemas.microsoft.com/office/drawing/2014/main" id="{D977FBEF-3C6F-FF4E-1354-CE6A4A929FC9}"/>
                </a:ext>
              </a:extLst>
            </p:cNvPr>
            <p:cNvSpPr/>
            <p:nvPr/>
          </p:nvSpPr>
          <p:spPr>
            <a:xfrm>
              <a:off x="1665270" y="3310321"/>
              <a:ext cx="20945" cy="267518"/>
            </a:xfrm>
            <a:custGeom>
              <a:avLst/>
              <a:gdLst/>
              <a:ahLst/>
              <a:cxnLst/>
              <a:rect l="l" t="t" r="r" b="b"/>
              <a:pathLst>
                <a:path w="934" h="13064" extrusionOk="0">
                  <a:moveTo>
                    <a:pt x="0" y="0"/>
                  </a:moveTo>
                  <a:lnTo>
                    <a:pt x="0" y="13064"/>
                  </a:lnTo>
                  <a:lnTo>
                    <a:pt x="934" y="13064"/>
                  </a:lnTo>
                  <a:lnTo>
                    <a:pt x="934" y="0"/>
                  </a:lnTo>
                  <a:close/>
                </a:path>
              </a:pathLst>
            </a:custGeom>
            <a:solidFill>
              <a:srgbClr val="C73B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1269;p36">
              <a:extLst>
                <a:ext uri="{FF2B5EF4-FFF2-40B4-BE49-F238E27FC236}">
                  <a16:creationId xmlns:a16="http://schemas.microsoft.com/office/drawing/2014/main" id="{69264B42-DD87-E681-BFFC-9ABA135306F0}"/>
                </a:ext>
              </a:extLst>
            </p:cNvPr>
            <p:cNvSpPr/>
            <p:nvPr/>
          </p:nvSpPr>
          <p:spPr>
            <a:xfrm>
              <a:off x="2278561" y="3310321"/>
              <a:ext cx="20945" cy="267518"/>
            </a:xfrm>
            <a:custGeom>
              <a:avLst/>
              <a:gdLst/>
              <a:ahLst/>
              <a:cxnLst/>
              <a:rect l="l" t="t" r="r" b="b"/>
              <a:pathLst>
                <a:path w="934" h="13064" extrusionOk="0">
                  <a:moveTo>
                    <a:pt x="1" y="0"/>
                  </a:moveTo>
                  <a:lnTo>
                    <a:pt x="1" y="13064"/>
                  </a:lnTo>
                  <a:lnTo>
                    <a:pt x="934" y="13064"/>
                  </a:lnTo>
                  <a:lnTo>
                    <a:pt x="934" y="0"/>
                  </a:lnTo>
                  <a:close/>
                </a:path>
              </a:pathLst>
            </a:custGeom>
            <a:solidFill>
              <a:srgbClr val="C73B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1270;p36">
              <a:extLst>
                <a:ext uri="{FF2B5EF4-FFF2-40B4-BE49-F238E27FC236}">
                  <a16:creationId xmlns:a16="http://schemas.microsoft.com/office/drawing/2014/main" id="{D220940C-2803-5816-B72D-B67A420B0549}"/>
                </a:ext>
              </a:extLst>
            </p:cNvPr>
            <p:cNvSpPr/>
            <p:nvPr/>
          </p:nvSpPr>
          <p:spPr>
            <a:xfrm>
              <a:off x="2323298" y="3310321"/>
              <a:ext cx="21663" cy="267518"/>
            </a:xfrm>
            <a:custGeom>
              <a:avLst/>
              <a:gdLst/>
              <a:ahLst/>
              <a:cxnLst/>
              <a:rect l="l" t="t" r="r" b="b"/>
              <a:pathLst>
                <a:path w="966" h="13064" extrusionOk="0">
                  <a:moveTo>
                    <a:pt x="0" y="0"/>
                  </a:moveTo>
                  <a:lnTo>
                    <a:pt x="0" y="13064"/>
                  </a:lnTo>
                  <a:lnTo>
                    <a:pt x="966" y="13064"/>
                  </a:lnTo>
                  <a:lnTo>
                    <a:pt x="966" y="0"/>
                  </a:lnTo>
                  <a:close/>
                </a:path>
              </a:pathLst>
            </a:custGeom>
            <a:solidFill>
              <a:srgbClr val="C73B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80" name="Google Shape;1271;p36">
            <a:extLst>
              <a:ext uri="{FF2B5EF4-FFF2-40B4-BE49-F238E27FC236}">
                <a16:creationId xmlns:a16="http://schemas.microsoft.com/office/drawing/2014/main" id="{1ADBBA6D-658E-AD9D-A847-64295B615EEF}"/>
              </a:ext>
            </a:extLst>
          </p:cNvPr>
          <p:cNvGrpSpPr/>
          <p:nvPr/>
        </p:nvGrpSpPr>
        <p:grpSpPr>
          <a:xfrm>
            <a:off x="3566129" y="3534917"/>
            <a:ext cx="2011699" cy="914398"/>
            <a:chOff x="3364500" y="2844027"/>
            <a:chExt cx="2011699" cy="914398"/>
          </a:xfrm>
        </p:grpSpPr>
        <p:sp>
          <p:nvSpPr>
            <p:cNvPr id="821" name="Google Shape;1272;p36">
              <a:extLst>
                <a:ext uri="{FF2B5EF4-FFF2-40B4-BE49-F238E27FC236}">
                  <a16:creationId xmlns:a16="http://schemas.microsoft.com/office/drawing/2014/main" id="{97B24364-7B66-C2BC-0131-75224D6F6253}"/>
                </a:ext>
              </a:extLst>
            </p:cNvPr>
            <p:cNvSpPr/>
            <p:nvPr/>
          </p:nvSpPr>
          <p:spPr>
            <a:xfrm>
              <a:off x="3752816" y="3305861"/>
              <a:ext cx="1560139" cy="436529"/>
            </a:xfrm>
            <a:custGeom>
              <a:avLst/>
              <a:gdLst/>
              <a:ahLst/>
              <a:cxnLst/>
              <a:rect l="l" t="t" r="r" b="b"/>
              <a:pathLst>
                <a:path w="57917" h="16636" extrusionOk="0">
                  <a:moveTo>
                    <a:pt x="0" y="0"/>
                  </a:moveTo>
                  <a:lnTo>
                    <a:pt x="0" y="16635"/>
                  </a:lnTo>
                  <a:lnTo>
                    <a:pt x="57916" y="16635"/>
                  </a:lnTo>
                  <a:lnTo>
                    <a:pt x="57916" y="14029"/>
                  </a:lnTo>
                  <a:lnTo>
                    <a:pt x="3250" y="14029"/>
                  </a:lnTo>
                  <a:lnTo>
                    <a:pt x="3250" y="2574"/>
                  </a:lnTo>
                  <a:lnTo>
                    <a:pt x="57916" y="2574"/>
                  </a:lnTo>
                  <a:lnTo>
                    <a:pt x="57916" y="0"/>
                  </a:lnTo>
                  <a:close/>
                </a:path>
              </a:pathLst>
            </a:custGeom>
            <a:solidFill>
              <a:srgbClr val="5F0F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1273;p36">
              <a:extLst>
                <a:ext uri="{FF2B5EF4-FFF2-40B4-BE49-F238E27FC236}">
                  <a16:creationId xmlns:a16="http://schemas.microsoft.com/office/drawing/2014/main" id="{B78D2917-E803-CE61-D634-1FC48C5FC39B}"/>
                </a:ext>
              </a:extLst>
            </p:cNvPr>
            <p:cNvSpPr/>
            <p:nvPr/>
          </p:nvSpPr>
          <p:spPr>
            <a:xfrm>
              <a:off x="3840365" y="3373404"/>
              <a:ext cx="1412764" cy="300579"/>
            </a:xfrm>
            <a:custGeom>
              <a:avLst/>
              <a:gdLst/>
              <a:ahLst/>
              <a:cxnLst/>
              <a:rect l="l" t="t" r="r" b="b"/>
              <a:pathLst>
                <a:path w="52446" h="11455" extrusionOk="0">
                  <a:moveTo>
                    <a:pt x="0" y="0"/>
                  </a:moveTo>
                  <a:lnTo>
                    <a:pt x="0" y="11455"/>
                  </a:lnTo>
                  <a:lnTo>
                    <a:pt x="52446" y="11455"/>
                  </a:lnTo>
                  <a:cubicBezTo>
                    <a:pt x="52446" y="11455"/>
                    <a:pt x="51255" y="9621"/>
                    <a:pt x="51255" y="5728"/>
                  </a:cubicBezTo>
                  <a:cubicBezTo>
                    <a:pt x="51255" y="1255"/>
                    <a:pt x="52446" y="0"/>
                    <a:pt x="52446" y="0"/>
                  </a:cubicBezTo>
                  <a:close/>
                </a:path>
              </a:pathLst>
            </a:custGeom>
            <a:solidFill>
              <a:srgbClr val="F3F3F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3" name="Google Shape;1274;p36">
              <a:extLst>
                <a:ext uri="{FF2B5EF4-FFF2-40B4-BE49-F238E27FC236}">
                  <a16:creationId xmlns:a16="http://schemas.microsoft.com/office/drawing/2014/main" id="{DD059A26-93D8-C7DE-F22F-43CFDB169EE7}"/>
                </a:ext>
              </a:extLst>
            </p:cNvPr>
            <p:cNvSpPr/>
            <p:nvPr/>
          </p:nvSpPr>
          <p:spPr>
            <a:xfrm>
              <a:off x="4170575" y="3451076"/>
              <a:ext cx="119656" cy="307349"/>
            </a:xfrm>
            <a:custGeom>
              <a:avLst/>
              <a:gdLst/>
              <a:ahLst/>
              <a:cxnLst/>
              <a:rect l="l" t="t" r="r" b="b"/>
              <a:pathLst>
                <a:path w="4442" h="11713" extrusionOk="0">
                  <a:moveTo>
                    <a:pt x="1" y="1"/>
                  </a:moveTo>
                  <a:lnTo>
                    <a:pt x="1" y="5857"/>
                  </a:lnTo>
                  <a:lnTo>
                    <a:pt x="1" y="11712"/>
                  </a:lnTo>
                  <a:lnTo>
                    <a:pt x="2221" y="10104"/>
                  </a:lnTo>
                  <a:lnTo>
                    <a:pt x="4441" y="11712"/>
                  </a:lnTo>
                  <a:lnTo>
                    <a:pt x="4441" y="5857"/>
                  </a:lnTo>
                  <a:lnTo>
                    <a:pt x="4441" y="1"/>
                  </a:lnTo>
                  <a:close/>
                </a:path>
              </a:pathLst>
            </a:custGeom>
            <a:solidFill>
              <a:srgbClr val="7D195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1275;p36">
              <a:extLst>
                <a:ext uri="{FF2B5EF4-FFF2-40B4-BE49-F238E27FC236}">
                  <a16:creationId xmlns:a16="http://schemas.microsoft.com/office/drawing/2014/main" id="{EEDFE16E-3508-E119-963A-12112E9EFAA3}"/>
                </a:ext>
              </a:extLst>
            </p:cNvPr>
            <p:cNvSpPr/>
            <p:nvPr/>
          </p:nvSpPr>
          <p:spPr>
            <a:xfrm>
              <a:off x="3570794" y="3014565"/>
              <a:ext cx="1805405" cy="295541"/>
            </a:xfrm>
            <a:custGeom>
              <a:avLst/>
              <a:gdLst/>
              <a:ahLst/>
              <a:cxnLst/>
              <a:rect l="l" t="t" r="r" b="b"/>
              <a:pathLst>
                <a:path w="67022" h="11263" extrusionOk="0">
                  <a:moveTo>
                    <a:pt x="0" y="1"/>
                  </a:moveTo>
                  <a:lnTo>
                    <a:pt x="0" y="11262"/>
                  </a:lnTo>
                  <a:lnTo>
                    <a:pt x="67022" y="11262"/>
                  </a:lnTo>
                  <a:lnTo>
                    <a:pt x="67022" y="1"/>
                  </a:lnTo>
                  <a:close/>
                </a:path>
              </a:pathLst>
            </a:custGeom>
            <a:solidFill>
              <a:srgbClr val="9A03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1276;p36">
              <a:extLst>
                <a:ext uri="{FF2B5EF4-FFF2-40B4-BE49-F238E27FC236}">
                  <a16:creationId xmlns:a16="http://schemas.microsoft.com/office/drawing/2014/main" id="{2E5B07FE-2BAE-8625-434C-5BC18196EA05}"/>
                </a:ext>
              </a:extLst>
            </p:cNvPr>
            <p:cNvSpPr/>
            <p:nvPr/>
          </p:nvSpPr>
          <p:spPr>
            <a:xfrm>
              <a:off x="3758015" y="3014565"/>
              <a:ext cx="527867" cy="295541"/>
            </a:xfrm>
            <a:custGeom>
              <a:avLst/>
              <a:gdLst/>
              <a:ahLst/>
              <a:cxnLst/>
              <a:rect l="l" t="t" r="r" b="b"/>
              <a:pathLst>
                <a:path w="19596" h="11263" extrusionOk="0">
                  <a:moveTo>
                    <a:pt x="0" y="1"/>
                  </a:moveTo>
                  <a:lnTo>
                    <a:pt x="0" y="11262"/>
                  </a:lnTo>
                  <a:lnTo>
                    <a:pt x="19595" y="11262"/>
                  </a:lnTo>
                  <a:lnTo>
                    <a:pt x="19595" y="1"/>
                  </a:lnTo>
                  <a:close/>
                </a:path>
              </a:pathLst>
            </a:custGeom>
            <a:solidFill>
              <a:srgbClr val="C73B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1277;p36">
              <a:extLst>
                <a:ext uri="{FF2B5EF4-FFF2-40B4-BE49-F238E27FC236}">
                  <a16:creationId xmlns:a16="http://schemas.microsoft.com/office/drawing/2014/main" id="{9E401708-5349-6914-92E3-6B024E52E69F}"/>
                </a:ext>
              </a:extLst>
            </p:cNvPr>
            <p:cNvSpPr/>
            <p:nvPr/>
          </p:nvSpPr>
          <p:spPr>
            <a:xfrm>
              <a:off x="4372531" y="3014565"/>
              <a:ext cx="86712" cy="295541"/>
            </a:xfrm>
            <a:custGeom>
              <a:avLst/>
              <a:gdLst/>
              <a:ahLst/>
              <a:cxnLst/>
              <a:rect l="l" t="t" r="r" b="b"/>
              <a:pathLst>
                <a:path w="3219" h="11263" extrusionOk="0">
                  <a:moveTo>
                    <a:pt x="1" y="1"/>
                  </a:moveTo>
                  <a:lnTo>
                    <a:pt x="1" y="11262"/>
                  </a:lnTo>
                  <a:lnTo>
                    <a:pt x="3218" y="11262"/>
                  </a:lnTo>
                  <a:lnTo>
                    <a:pt x="3218" y="1"/>
                  </a:lnTo>
                  <a:close/>
                </a:path>
              </a:pathLst>
            </a:custGeom>
            <a:solidFill>
              <a:srgbClr val="C73B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1278;p36">
              <a:extLst>
                <a:ext uri="{FF2B5EF4-FFF2-40B4-BE49-F238E27FC236}">
                  <a16:creationId xmlns:a16="http://schemas.microsoft.com/office/drawing/2014/main" id="{2B4CED05-E85E-016F-9126-DA15AA564A05}"/>
                </a:ext>
              </a:extLst>
            </p:cNvPr>
            <p:cNvSpPr/>
            <p:nvPr/>
          </p:nvSpPr>
          <p:spPr>
            <a:xfrm>
              <a:off x="5154335" y="3014565"/>
              <a:ext cx="32110" cy="295541"/>
            </a:xfrm>
            <a:custGeom>
              <a:avLst/>
              <a:gdLst/>
              <a:ahLst/>
              <a:cxnLst/>
              <a:rect l="l" t="t" r="r" b="b"/>
              <a:pathLst>
                <a:path w="1192" h="11263" extrusionOk="0">
                  <a:moveTo>
                    <a:pt x="1" y="1"/>
                  </a:moveTo>
                  <a:lnTo>
                    <a:pt x="1" y="11262"/>
                  </a:lnTo>
                  <a:lnTo>
                    <a:pt x="1191" y="11262"/>
                  </a:lnTo>
                  <a:lnTo>
                    <a:pt x="1191" y="1"/>
                  </a:lnTo>
                  <a:close/>
                </a:path>
              </a:pathLst>
            </a:custGeom>
            <a:solidFill>
              <a:srgbClr val="C73B5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1279;p36">
              <a:extLst>
                <a:ext uri="{FF2B5EF4-FFF2-40B4-BE49-F238E27FC236}">
                  <a16:creationId xmlns:a16="http://schemas.microsoft.com/office/drawing/2014/main" id="{64EE361B-339C-764A-5E5D-4210B25D1492}"/>
                </a:ext>
              </a:extLst>
            </p:cNvPr>
            <p:cNvSpPr/>
            <p:nvPr/>
          </p:nvSpPr>
          <p:spPr>
            <a:xfrm>
              <a:off x="3927026" y="3074524"/>
              <a:ext cx="201977" cy="197587"/>
            </a:xfrm>
            <a:custGeom>
              <a:avLst/>
              <a:gdLst/>
              <a:ahLst/>
              <a:cxnLst/>
              <a:rect l="l" t="t" r="r" b="b"/>
              <a:pathLst>
                <a:path w="7498" h="7530" extrusionOk="0">
                  <a:moveTo>
                    <a:pt x="3765" y="0"/>
                  </a:moveTo>
                  <a:cubicBezTo>
                    <a:pt x="1674" y="0"/>
                    <a:pt x="1" y="1706"/>
                    <a:pt x="1" y="3765"/>
                  </a:cubicBezTo>
                  <a:cubicBezTo>
                    <a:pt x="1" y="5824"/>
                    <a:pt x="1674" y="7529"/>
                    <a:pt x="3765" y="7529"/>
                  </a:cubicBezTo>
                  <a:cubicBezTo>
                    <a:pt x="5824" y="7529"/>
                    <a:pt x="7497" y="5824"/>
                    <a:pt x="7497" y="3765"/>
                  </a:cubicBezTo>
                  <a:cubicBezTo>
                    <a:pt x="7497" y="1706"/>
                    <a:pt x="5824" y="0"/>
                    <a:pt x="3765" y="0"/>
                  </a:cubicBezTo>
                  <a:close/>
                </a:path>
              </a:pathLst>
            </a:custGeom>
            <a:solidFill>
              <a:srgbClr val="9A03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1280;p36">
              <a:extLst>
                <a:ext uri="{FF2B5EF4-FFF2-40B4-BE49-F238E27FC236}">
                  <a16:creationId xmlns:a16="http://schemas.microsoft.com/office/drawing/2014/main" id="{45AD36A5-C15D-03B7-5ED5-AA74C1F9D6C6}"/>
                </a:ext>
              </a:extLst>
            </p:cNvPr>
            <p:cNvSpPr/>
            <p:nvPr/>
          </p:nvSpPr>
          <p:spPr>
            <a:xfrm>
              <a:off x="3364500" y="2844027"/>
              <a:ext cx="1805432" cy="167201"/>
            </a:xfrm>
            <a:custGeom>
              <a:avLst/>
              <a:gdLst/>
              <a:ahLst/>
              <a:cxnLst/>
              <a:rect l="l" t="t" r="r" b="b"/>
              <a:pathLst>
                <a:path w="67023" h="6372" extrusionOk="0">
                  <a:moveTo>
                    <a:pt x="1" y="1"/>
                  </a:moveTo>
                  <a:lnTo>
                    <a:pt x="1" y="6371"/>
                  </a:lnTo>
                  <a:lnTo>
                    <a:pt x="67022" y="6371"/>
                  </a:lnTo>
                  <a:lnTo>
                    <a:pt x="67022" y="1"/>
                  </a:lnTo>
                  <a:close/>
                </a:path>
              </a:pathLst>
            </a:custGeom>
            <a:solidFill>
              <a:srgbClr val="E3641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1281;p36">
              <a:extLst>
                <a:ext uri="{FF2B5EF4-FFF2-40B4-BE49-F238E27FC236}">
                  <a16:creationId xmlns:a16="http://schemas.microsoft.com/office/drawing/2014/main" id="{63ED4F50-10B0-6F2C-603B-9A22BAA10DCF}"/>
                </a:ext>
              </a:extLst>
            </p:cNvPr>
            <p:cNvSpPr/>
            <p:nvPr/>
          </p:nvSpPr>
          <p:spPr>
            <a:xfrm>
              <a:off x="3552583" y="2844027"/>
              <a:ext cx="527005" cy="167201"/>
            </a:xfrm>
            <a:custGeom>
              <a:avLst/>
              <a:gdLst/>
              <a:ahLst/>
              <a:cxnLst/>
              <a:rect l="l" t="t" r="r" b="b"/>
              <a:pathLst>
                <a:path w="19564" h="6372" extrusionOk="0">
                  <a:moveTo>
                    <a:pt x="1" y="1"/>
                  </a:moveTo>
                  <a:lnTo>
                    <a:pt x="1" y="6371"/>
                  </a:lnTo>
                  <a:lnTo>
                    <a:pt x="19563" y="6371"/>
                  </a:lnTo>
                  <a:lnTo>
                    <a:pt x="19563" y="1"/>
                  </a:lnTo>
                  <a:close/>
                </a:path>
              </a:pathLst>
            </a:custGeom>
            <a:solidFill>
              <a:srgbClr val="FFA66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1282;p36">
              <a:extLst>
                <a:ext uri="{FF2B5EF4-FFF2-40B4-BE49-F238E27FC236}">
                  <a16:creationId xmlns:a16="http://schemas.microsoft.com/office/drawing/2014/main" id="{4B166953-14AB-5E95-660A-14FF7FC800AB}"/>
                </a:ext>
              </a:extLst>
            </p:cNvPr>
            <p:cNvSpPr/>
            <p:nvPr/>
          </p:nvSpPr>
          <p:spPr>
            <a:xfrm>
              <a:off x="4166238" y="2844027"/>
              <a:ext cx="86712" cy="167201"/>
            </a:xfrm>
            <a:custGeom>
              <a:avLst/>
              <a:gdLst/>
              <a:ahLst/>
              <a:cxnLst/>
              <a:rect l="l" t="t" r="r" b="b"/>
              <a:pathLst>
                <a:path w="3219" h="6372" extrusionOk="0">
                  <a:moveTo>
                    <a:pt x="1" y="1"/>
                  </a:moveTo>
                  <a:lnTo>
                    <a:pt x="1" y="6371"/>
                  </a:lnTo>
                  <a:lnTo>
                    <a:pt x="3219" y="6371"/>
                  </a:lnTo>
                  <a:lnTo>
                    <a:pt x="3219" y="1"/>
                  </a:lnTo>
                  <a:close/>
                </a:path>
              </a:pathLst>
            </a:custGeom>
            <a:solidFill>
              <a:srgbClr val="FFA66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1283;p36">
              <a:extLst>
                <a:ext uri="{FF2B5EF4-FFF2-40B4-BE49-F238E27FC236}">
                  <a16:creationId xmlns:a16="http://schemas.microsoft.com/office/drawing/2014/main" id="{2DB04101-6BF3-7AA3-65FD-0A4269613744}"/>
                </a:ext>
              </a:extLst>
            </p:cNvPr>
            <p:cNvSpPr/>
            <p:nvPr/>
          </p:nvSpPr>
          <p:spPr>
            <a:xfrm>
              <a:off x="4948068" y="2844027"/>
              <a:ext cx="32945" cy="167201"/>
            </a:xfrm>
            <a:custGeom>
              <a:avLst/>
              <a:gdLst/>
              <a:ahLst/>
              <a:cxnLst/>
              <a:rect l="l" t="t" r="r" b="b"/>
              <a:pathLst>
                <a:path w="1223" h="6372" extrusionOk="0">
                  <a:moveTo>
                    <a:pt x="0" y="1"/>
                  </a:moveTo>
                  <a:lnTo>
                    <a:pt x="0" y="6371"/>
                  </a:lnTo>
                  <a:lnTo>
                    <a:pt x="1223" y="6371"/>
                  </a:lnTo>
                  <a:lnTo>
                    <a:pt x="1223" y="1"/>
                  </a:lnTo>
                  <a:close/>
                </a:path>
              </a:pathLst>
            </a:custGeom>
            <a:solidFill>
              <a:srgbClr val="FFA66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81" name="Google Shape;1284;p36">
            <a:extLst>
              <a:ext uri="{FF2B5EF4-FFF2-40B4-BE49-F238E27FC236}">
                <a16:creationId xmlns:a16="http://schemas.microsoft.com/office/drawing/2014/main" id="{2462CE2C-A759-C3F2-2A46-E1113A1DBD06}"/>
              </a:ext>
            </a:extLst>
          </p:cNvPr>
          <p:cNvGrpSpPr/>
          <p:nvPr/>
        </p:nvGrpSpPr>
        <p:grpSpPr>
          <a:xfrm>
            <a:off x="6238004" y="3081609"/>
            <a:ext cx="2011696" cy="1371593"/>
            <a:chOff x="6036375" y="2316300"/>
            <a:chExt cx="2011696" cy="1371593"/>
          </a:xfrm>
        </p:grpSpPr>
        <p:sp>
          <p:nvSpPr>
            <p:cNvPr id="798" name="Google Shape;1285;p36">
              <a:extLst>
                <a:ext uri="{FF2B5EF4-FFF2-40B4-BE49-F238E27FC236}">
                  <a16:creationId xmlns:a16="http://schemas.microsoft.com/office/drawing/2014/main" id="{89B0BA11-26D0-795C-5477-41D2D2B70B02}"/>
                </a:ext>
              </a:extLst>
            </p:cNvPr>
            <p:cNvSpPr/>
            <p:nvPr/>
          </p:nvSpPr>
          <p:spPr>
            <a:xfrm>
              <a:off x="6036375" y="2316300"/>
              <a:ext cx="1967716" cy="555567"/>
            </a:xfrm>
            <a:custGeom>
              <a:avLst/>
              <a:gdLst/>
              <a:ahLst/>
              <a:cxnLst/>
              <a:rect l="l" t="t" r="r" b="b"/>
              <a:pathLst>
                <a:path w="82048" h="21687" extrusionOk="0">
                  <a:moveTo>
                    <a:pt x="0" y="0"/>
                  </a:moveTo>
                  <a:lnTo>
                    <a:pt x="0" y="21686"/>
                  </a:lnTo>
                  <a:lnTo>
                    <a:pt x="82047" y="21686"/>
                  </a:lnTo>
                  <a:lnTo>
                    <a:pt x="82047" y="0"/>
                  </a:lnTo>
                  <a:close/>
                </a:path>
              </a:pathLst>
            </a:custGeom>
            <a:solidFill>
              <a:srgbClr val="27C2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1286;p36">
              <a:extLst>
                <a:ext uri="{FF2B5EF4-FFF2-40B4-BE49-F238E27FC236}">
                  <a16:creationId xmlns:a16="http://schemas.microsoft.com/office/drawing/2014/main" id="{58A71F71-2394-FE1A-38A5-2807BAA91E9D}"/>
                </a:ext>
              </a:extLst>
            </p:cNvPr>
            <p:cNvSpPr/>
            <p:nvPr/>
          </p:nvSpPr>
          <p:spPr>
            <a:xfrm>
              <a:off x="6169860" y="2316300"/>
              <a:ext cx="22400" cy="555567"/>
            </a:xfrm>
            <a:custGeom>
              <a:avLst/>
              <a:gdLst/>
              <a:ahLst/>
              <a:cxnLst/>
              <a:rect l="l" t="t" r="r" b="b"/>
              <a:pathLst>
                <a:path w="934" h="21687" extrusionOk="0">
                  <a:moveTo>
                    <a:pt x="0" y="0"/>
                  </a:moveTo>
                  <a:lnTo>
                    <a:pt x="0" y="21686"/>
                  </a:lnTo>
                  <a:lnTo>
                    <a:pt x="934" y="21686"/>
                  </a:lnTo>
                  <a:lnTo>
                    <a:pt x="934" y="0"/>
                  </a:lnTo>
                  <a:close/>
                </a:path>
              </a:pathLst>
            </a:custGeom>
            <a:solidFill>
              <a:srgbClr val="1FA8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1287;p36">
              <a:extLst>
                <a:ext uri="{FF2B5EF4-FFF2-40B4-BE49-F238E27FC236}">
                  <a16:creationId xmlns:a16="http://schemas.microsoft.com/office/drawing/2014/main" id="{1D3ED32A-BE2A-392C-1FC0-8CF6BD40D9F2}"/>
                </a:ext>
              </a:extLst>
            </p:cNvPr>
            <p:cNvSpPr/>
            <p:nvPr/>
          </p:nvSpPr>
          <p:spPr>
            <a:xfrm>
              <a:off x="6217705" y="2316300"/>
              <a:ext cx="22400" cy="555567"/>
            </a:xfrm>
            <a:custGeom>
              <a:avLst/>
              <a:gdLst/>
              <a:ahLst/>
              <a:cxnLst/>
              <a:rect l="l" t="t" r="r" b="b"/>
              <a:pathLst>
                <a:path w="934" h="21687" extrusionOk="0">
                  <a:moveTo>
                    <a:pt x="0" y="0"/>
                  </a:moveTo>
                  <a:lnTo>
                    <a:pt x="0" y="21686"/>
                  </a:lnTo>
                  <a:lnTo>
                    <a:pt x="933" y="21686"/>
                  </a:lnTo>
                  <a:lnTo>
                    <a:pt x="933" y="0"/>
                  </a:lnTo>
                  <a:close/>
                </a:path>
              </a:pathLst>
            </a:custGeom>
            <a:solidFill>
              <a:srgbClr val="1FA8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1288;p36">
              <a:extLst>
                <a:ext uri="{FF2B5EF4-FFF2-40B4-BE49-F238E27FC236}">
                  <a16:creationId xmlns:a16="http://schemas.microsoft.com/office/drawing/2014/main" id="{B73F6E07-9841-A545-DAF6-597BD3E77083}"/>
                </a:ext>
              </a:extLst>
            </p:cNvPr>
            <p:cNvSpPr/>
            <p:nvPr/>
          </p:nvSpPr>
          <p:spPr>
            <a:xfrm>
              <a:off x="6980077" y="2316300"/>
              <a:ext cx="22400" cy="555567"/>
            </a:xfrm>
            <a:custGeom>
              <a:avLst/>
              <a:gdLst/>
              <a:ahLst/>
              <a:cxnLst/>
              <a:rect l="l" t="t" r="r" b="b"/>
              <a:pathLst>
                <a:path w="934" h="21687" extrusionOk="0">
                  <a:moveTo>
                    <a:pt x="1" y="0"/>
                  </a:moveTo>
                  <a:lnTo>
                    <a:pt x="1" y="21686"/>
                  </a:lnTo>
                  <a:lnTo>
                    <a:pt x="934" y="21686"/>
                  </a:lnTo>
                  <a:lnTo>
                    <a:pt x="934" y="0"/>
                  </a:lnTo>
                  <a:close/>
                </a:path>
              </a:pathLst>
            </a:custGeom>
            <a:solidFill>
              <a:srgbClr val="1FA8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1289;p36">
              <a:extLst>
                <a:ext uri="{FF2B5EF4-FFF2-40B4-BE49-F238E27FC236}">
                  <a16:creationId xmlns:a16="http://schemas.microsoft.com/office/drawing/2014/main" id="{7D435826-E69E-5216-1FD4-6C8782FB288A}"/>
                </a:ext>
              </a:extLst>
            </p:cNvPr>
            <p:cNvSpPr/>
            <p:nvPr/>
          </p:nvSpPr>
          <p:spPr>
            <a:xfrm>
              <a:off x="7027922" y="2316300"/>
              <a:ext cx="22400" cy="555567"/>
            </a:xfrm>
            <a:custGeom>
              <a:avLst/>
              <a:gdLst/>
              <a:ahLst/>
              <a:cxnLst/>
              <a:rect l="l" t="t" r="r" b="b"/>
              <a:pathLst>
                <a:path w="934" h="21687" extrusionOk="0">
                  <a:moveTo>
                    <a:pt x="1" y="0"/>
                  </a:moveTo>
                  <a:lnTo>
                    <a:pt x="1" y="21686"/>
                  </a:lnTo>
                  <a:lnTo>
                    <a:pt x="934" y="21686"/>
                  </a:lnTo>
                  <a:lnTo>
                    <a:pt x="934" y="0"/>
                  </a:lnTo>
                  <a:close/>
                </a:path>
              </a:pathLst>
            </a:custGeom>
            <a:solidFill>
              <a:srgbClr val="1FA8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3" name="Google Shape;1290;p36">
              <a:extLst>
                <a:ext uri="{FF2B5EF4-FFF2-40B4-BE49-F238E27FC236}">
                  <a16:creationId xmlns:a16="http://schemas.microsoft.com/office/drawing/2014/main" id="{67525D96-5325-7C98-D01E-656A62F59527}"/>
                </a:ext>
              </a:extLst>
            </p:cNvPr>
            <p:cNvSpPr/>
            <p:nvPr/>
          </p:nvSpPr>
          <p:spPr>
            <a:xfrm>
              <a:off x="7790294" y="2316300"/>
              <a:ext cx="22400" cy="555567"/>
            </a:xfrm>
            <a:custGeom>
              <a:avLst/>
              <a:gdLst/>
              <a:ahLst/>
              <a:cxnLst/>
              <a:rect l="l" t="t" r="r" b="b"/>
              <a:pathLst>
                <a:path w="934" h="21687" extrusionOk="0">
                  <a:moveTo>
                    <a:pt x="1" y="0"/>
                  </a:moveTo>
                  <a:lnTo>
                    <a:pt x="1" y="21686"/>
                  </a:lnTo>
                  <a:lnTo>
                    <a:pt x="934" y="21686"/>
                  </a:lnTo>
                  <a:lnTo>
                    <a:pt x="934" y="0"/>
                  </a:lnTo>
                  <a:close/>
                </a:path>
              </a:pathLst>
            </a:custGeom>
            <a:solidFill>
              <a:srgbClr val="1FA8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4" name="Google Shape;1291;p36">
              <a:extLst>
                <a:ext uri="{FF2B5EF4-FFF2-40B4-BE49-F238E27FC236}">
                  <a16:creationId xmlns:a16="http://schemas.microsoft.com/office/drawing/2014/main" id="{7219ACCF-69E5-378F-4AF2-0DEC28E5C82D}"/>
                </a:ext>
              </a:extLst>
            </p:cNvPr>
            <p:cNvSpPr/>
            <p:nvPr/>
          </p:nvSpPr>
          <p:spPr>
            <a:xfrm>
              <a:off x="7838138" y="2316300"/>
              <a:ext cx="23167" cy="555567"/>
            </a:xfrm>
            <a:custGeom>
              <a:avLst/>
              <a:gdLst/>
              <a:ahLst/>
              <a:cxnLst/>
              <a:rect l="l" t="t" r="r" b="b"/>
              <a:pathLst>
                <a:path w="966" h="21687" extrusionOk="0">
                  <a:moveTo>
                    <a:pt x="1" y="0"/>
                  </a:moveTo>
                  <a:lnTo>
                    <a:pt x="1" y="21686"/>
                  </a:lnTo>
                  <a:lnTo>
                    <a:pt x="966" y="21686"/>
                  </a:lnTo>
                  <a:lnTo>
                    <a:pt x="966" y="0"/>
                  </a:lnTo>
                  <a:close/>
                </a:path>
              </a:pathLst>
            </a:custGeom>
            <a:solidFill>
              <a:srgbClr val="1FA8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5" name="Google Shape;1292;p36">
              <a:extLst>
                <a:ext uri="{FF2B5EF4-FFF2-40B4-BE49-F238E27FC236}">
                  <a16:creationId xmlns:a16="http://schemas.microsoft.com/office/drawing/2014/main" id="{88D6A74B-13E5-8FA2-038C-64C5843E77CC}"/>
                </a:ext>
              </a:extLst>
            </p:cNvPr>
            <p:cNvSpPr/>
            <p:nvPr/>
          </p:nvSpPr>
          <p:spPr>
            <a:xfrm>
              <a:off x="6257060" y="3234534"/>
              <a:ext cx="1582677" cy="201968"/>
            </a:xfrm>
            <a:custGeom>
              <a:avLst/>
              <a:gdLst/>
              <a:ahLst/>
              <a:cxnLst/>
              <a:rect l="l" t="t" r="r" b="b"/>
              <a:pathLst>
                <a:path w="65993" h="7884" extrusionOk="0">
                  <a:moveTo>
                    <a:pt x="0" y="0"/>
                  </a:moveTo>
                  <a:lnTo>
                    <a:pt x="0" y="7883"/>
                  </a:lnTo>
                  <a:lnTo>
                    <a:pt x="65992" y="7883"/>
                  </a:lnTo>
                  <a:lnTo>
                    <a:pt x="65992" y="0"/>
                  </a:lnTo>
                  <a:close/>
                </a:path>
              </a:pathLst>
            </a:custGeom>
            <a:solidFill>
              <a:srgbClr val="9A03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6" name="Google Shape;1293;p36">
              <a:extLst>
                <a:ext uri="{FF2B5EF4-FFF2-40B4-BE49-F238E27FC236}">
                  <a16:creationId xmlns:a16="http://schemas.microsoft.com/office/drawing/2014/main" id="{1CDF8CA2-050D-03C2-D6FA-3BC48660E44B}"/>
                </a:ext>
              </a:extLst>
            </p:cNvPr>
            <p:cNvSpPr/>
            <p:nvPr/>
          </p:nvSpPr>
          <p:spPr>
            <a:xfrm>
              <a:off x="6480047" y="3234534"/>
              <a:ext cx="18562" cy="201968"/>
            </a:xfrm>
            <a:custGeom>
              <a:avLst/>
              <a:gdLst/>
              <a:ahLst/>
              <a:cxnLst/>
              <a:rect l="l" t="t" r="r" b="b"/>
              <a:pathLst>
                <a:path w="774" h="7884" extrusionOk="0">
                  <a:moveTo>
                    <a:pt x="1" y="0"/>
                  </a:moveTo>
                  <a:lnTo>
                    <a:pt x="1" y="7883"/>
                  </a:lnTo>
                  <a:lnTo>
                    <a:pt x="773" y="7883"/>
                  </a:lnTo>
                  <a:lnTo>
                    <a:pt x="773" y="0"/>
                  </a:lnTo>
                  <a:close/>
                </a:path>
              </a:pathLst>
            </a:custGeom>
            <a:solidFill>
              <a:srgbClr val="B842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1294;p36">
              <a:extLst>
                <a:ext uri="{FF2B5EF4-FFF2-40B4-BE49-F238E27FC236}">
                  <a16:creationId xmlns:a16="http://schemas.microsoft.com/office/drawing/2014/main" id="{C32FBDDB-BCB1-BC19-7EEB-C68FC12185BB}"/>
                </a:ext>
              </a:extLst>
            </p:cNvPr>
            <p:cNvSpPr/>
            <p:nvPr/>
          </p:nvSpPr>
          <p:spPr>
            <a:xfrm>
              <a:off x="6519402" y="3234534"/>
              <a:ext cx="17771" cy="201968"/>
            </a:xfrm>
            <a:custGeom>
              <a:avLst/>
              <a:gdLst/>
              <a:ahLst/>
              <a:cxnLst/>
              <a:rect l="l" t="t" r="r" b="b"/>
              <a:pathLst>
                <a:path w="741" h="7884" extrusionOk="0">
                  <a:moveTo>
                    <a:pt x="1" y="0"/>
                  </a:moveTo>
                  <a:lnTo>
                    <a:pt x="1" y="7883"/>
                  </a:lnTo>
                  <a:lnTo>
                    <a:pt x="741" y="7883"/>
                  </a:lnTo>
                  <a:lnTo>
                    <a:pt x="741" y="0"/>
                  </a:lnTo>
                  <a:close/>
                </a:path>
              </a:pathLst>
            </a:custGeom>
            <a:solidFill>
              <a:srgbClr val="B842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1295;p36">
              <a:extLst>
                <a:ext uri="{FF2B5EF4-FFF2-40B4-BE49-F238E27FC236}">
                  <a16:creationId xmlns:a16="http://schemas.microsoft.com/office/drawing/2014/main" id="{02F4456C-E6B0-DB0B-5E20-40BE685C5B8E}"/>
                </a:ext>
              </a:extLst>
            </p:cNvPr>
            <p:cNvSpPr/>
            <p:nvPr/>
          </p:nvSpPr>
          <p:spPr>
            <a:xfrm>
              <a:off x="7016338" y="3234534"/>
              <a:ext cx="17771" cy="201968"/>
            </a:xfrm>
            <a:custGeom>
              <a:avLst/>
              <a:gdLst/>
              <a:ahLst/>
              <a:cxnLst/>
              <a:rect l="l" t="t" r="r" b="b"/>
              <a:pathLst>
                <a:path w="741" h="7884" extrusionOk="0">
                  <a:moveTo>
                    <a:pt x="1" y="0"/>
                  </a:moveTo>
                  <a:lnTo>
                    <a:pt x="1" y="7883"/>
                  </a:lnTo>
                  <a:lnTo>
                    <a:pt x="741" y="7883"/>
                  </a:lnTo>
                  <a:lnTo>
                    <a:pt x="741" y="0"/>
                  </a:lnTo>
                  <a:close/>
                </a:path>
              </a:pathLst>
            </a:custGeom>
            <a:solidFill>
              <a:srgbClr val="B842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1296;p36">
              <a:extLst>
                <a:ext uri="{FF2B5EF4-FFF2-40B4-BE49-F238E27FC236}">
                  <a16:creationId xmlns:a16="http://schemas.microsoft.com/office/drawing/2014/main" id="{12CF84B6-8FFE-B93A-93B7-0DF53DE9D4F3}"/>
                </a:ext>
              </a:extLst>
            </p:cNvPr>
            <p:cNvSpPr/>
            <p:nvPr/>
          </p:nvSpPr>
          <p:spPr>
            <a:xfrm>
              <a:off x="7054926" y="3234534"/>
              <a:ext cx="18538" cy="201968"/>
            </a:xfrm>
            <a:custGeom>
              <a:avLst/>
              <a:gdLst/>
              <a:ahLst/>
              <a:cxnLst/>
              <a:rect l="l" t="t" r="r" b="b"/>
              <a:pathLst>
                <a:path w="773" h="7884" extrusionOk="0">
                  <a:moveTo>
                    <a:pt x="1" y="0"/>
                  </a:moveTo>
                  <a:lnTo>
                    <a:pt x="1" y="7883"/>
                  </a:lnTo>
                  <a:lnTo>
                    <a:pt x="773" y="7883"/>
                  </a:lnTo>
                  <a:lnTo>
                    <a:pt x="773" y="0"/>
                  </a:lnTo>
                  <a:close/>
                </a:path>
              </a:pathLst>
            </a:custGeom>
            <a:solidFill>
              <a:srgbClr val="B842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0" name="Google Shape;1297;p36">
              <a:extLst>
                <a:ext uri="{FF2B5EF4-FFF2-40B4-BE49-F238E27FC236}">
                  <a16:creationId xmlns:a16="http://schemas.microsoft.com/office/drawing/2014/main" id="{7924CF22-FA20-6FA6-658E-CCDF3E332C4F}"/>
                </a:ext>
              </a:extLst>
            </p:cNvPr>
            <p:cNvSpPr/>
            <p:nvPr/>
          </p:nvSpPr>
          <p:spPr>
            <a:xfrm>
              <a:off x="7551862" y="3234534"/>
              <a:ext cx="18538" cy="201968"/>
            </a:xfrm>
            <a:custGeom>
              <a:avLst/>
              <a:gdLst/>
              <a:ahLst/>
              <a:cxnLst/>
              <a:rect l="l" t="t" r="r" b="b"/>
              <a:pathLst>
                <a:path w="773" h="7884" extrusionOk="0">
                  <a:moveTo>
                    <a:pt x="1" y="0"/>
                  </a:moveTo>
                  <a:lnTo>
                    <a:pt x="1" y="7883"/>
                  </a:lnTo>
                  <a:lnTo>
                    <a:pt x="773" y="7883"/>
                  </a:lnTo>
                  <a:lnTo>
                    <a:pt x="773" y="0"/>
                  </a:lnTo>
                  <a:close/>
                </a:path>
              </a:pathLst>
            </a:custGeom>
            <a:solidFill>
              <a:srgbClr val="B842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1" name="Google Shape;1298;p36">
              <a:extLst>
                <a:ext uri="{FF2B5EF4-FFF2-40B4-BE49-F238E27FC236}">
                  <a16:creationId xmlns:a16="http://schemas.microsoft.com/office/drawing/2014/main" id="{36879FCD-C836-4608-4E51-FFD064FE4CAD}"/>
                </a:ext>
              </a:extLst>
            </p:cNvPr>
            <p:cNvSpPr/>
            <p:nvPr/>
          </p:nvSpPr>
          <p:spPr>
            <a:xfrm>
              <a:off x="7590449" y="3234534"/>
              <a:ext cx="18538" cy="201968"/>
            </a:xfrm>
            <a:custGeom>
              <a:avLst/>
              <a:gdLst/>
              <a:ahLst/>
              <a:cxnLst/>
              <a:rect l="l" t="t" r="r" b="b"/>
              <a:pathLst>
                <a:path w="773" h="7884" extrusionOk="0">
                  <a:moveTo>
                    <a:pt x="0" y="0"/>
                  </a:moveTo>
                  <a:lnTo>
                    <a:pt x="0" y="7883"/>
                  </a:lnTo>
                  <a:lnTo>
                    <a:pt x="773" y="7883"/>
                  </a:lnTo>
                  <a:lnTo>
                    <a:pt x="773" y="0"/>
                  </a:lnTo>
                  <a:close/>
                </a:path>
              </a:pathLst>
            </a:custGeom>
            <a:solidFill>
              <a:srgbClr val="B842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1299;p36">
              <a:extLst>
                <a:ext uri="{FF2B5EF4-FFF2-40B4-BE49-F238E27FC236}">
                  <a16:creationId xmlns:a16="http://schemas.microsoft.com/office/drawing/2014/main" id="{5F1608D0-E019-0AF3-269D-010BBC595887}"/>
                </a:ext>
              </a:extLst>
            </p:cNvPr>
            <p:cNvSpPr/>
            <p:nvPr/>
          </p:nvSpPr>
          <p:spPr>
            <a:xfrm>
              <a:off x="6294856" y="3434818"/>
              <a:ext cx="1748588" cy="253075"/>
            </a:xfrm>
            <a:custGeom>
              <a:avLst/>
              <a:gdLst/>
              <a:ahLst/>
              <a:cxnLst/>
              <a:rect l="l" t="t" r="r" b="b"/>
              <a:pathLst>
                <a:path w="72911" h="9879" extrusionOk="0">
                  <a:moveTo>
                    <a:pt x="1" y="1"/>
                  </a:moveTo>
                  <a:lnTo>
                    <a:pt x="1" y="9879"/>
                  </a:lnTo>
                  <a:lnTo>
                    <a:pt x="72910" y="9879"/>
                  </a:lnTo>
                  <a:lnTo>
                    <a:pt x="72910" y="1"/>
                  </a:lnTo>
                  <a:close/>
                </a:path>
              </a:pathLst>
            </a:custGeom>
            <a:solidFill>
              <a:srgbClr val="5F0F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3" name="Google Shape;1300;p36">
              <a:extLst>
                <a:ext uri="{FF2B5EF4-FFF2-40B4-BE49-F238E27FC236}">
                  <a16:creationId xmlns:a16="http://schemas.microsoft.com/office/drawing/2014/main" id="{4808FD19-DFB5-1482-F09C-FD9960F9BBCF}"/>
                </a:ext>
              </a:extLst>
            </p:cNvPr>
            <p:cNvSpPr/>
            <p:nvPr/>
          </p:nvSpPr>
          <p:spPr>
            <a:xfrm>
              <a:off x="6462300" y="3488411"/>
              <a:ext cx="952249" cy="144252"/>
            </a:xfrm>
            <a:custGeom>
              <a:avLst/>
              <a:gdLst/>
              <a:ahLst/>
              <a:cxnLst/>
              <a:rect l="l" t="t" r="r" b="b"/>
              <a:pathLst>
                <a:path w="39706" h="5631" extrusionOk="0">
                  <a:moveTo>
                    <a:pt x="2832" y="0"/>
                  </a:moveTo>
                  <a:cubicBezTo>
                    <a:pt x="1256" y="0"/>
                    <a:pt x="1" y="1287"/>
                    <a:pt x="1" y="2832"/>
                  </a:cubicBezTo>
                  <a:cubicBezTo>
                    <a:pt x="1" y="4376"/>
                    <a:pt x="1256" y="5631"/>
                    <a:pt x="2832" y="5631"/>
                  </a:cubicBezTo>
                  <a:lnTo>
                    <a:pt x="36874" y="5631"/>
                  </a:lnTo>
                  <a:cubicBezTo>
                    <a:pt x="38451" y="5631"/>
                    <a:pt x="39705" y="4376"/>
                    <a:pt x="39705" y="2832"/>
                  </a:cubicBezTo>
                  <a:cubicBezTo>
                    <a:pt x="39705" y="1287"/>
                    <a:pt x="38451" y="0"/>
                    <a:pt x="36874" y="0"/>
                  </a:cubicBezTo>
                  <a:close/>
                </a:path>
              </a:pathLst>
            </a:custGeom>
            <a:solidFill>
              <a:srgbClr val="7D195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1301;p36">
              <a:extLst>
                <a:ext uri="{FF2B5EF4-FFF2-40B4-BE49-F238E27FC236}">
                  <a16:creationId xmlns:a16="http://schemas.microsoft.com/office/drawing/2014/main" id="{096D517D-E42C-1C0A-DC69-8A1ED4962AE9}"/>
                </a:ext>
              </a:extLst>
            </p:cNvPr>
            <p:cNvSpPr/>
            <p:nvPr/>
          </p:nvSpPr>
          <p:spPr>
            <a:xfrm>
              <a:off x="7475479" y="3490050"/>
              <a:ext cx="47078" cy="145098"/>
            </a:xfrm>
            <a:custGeom>
              <a:avLst/>
              <a:gdLst/>
              <a:ahLst/>
              <a:cxnLst/>
              <a:rect l="l" t="t" r="r" b="b"/>
              <a:pathLst>
                <a:path w="1963" h="5664" extrusionOk="0">
                  <a:moveTo>
                    <a:pt x="998" y="1"/>
                  </a:moveTo>
                  <a:cubicBezTo>
                    <a:pt x="419" y="1"/>
                    <a:pt x="0" y="419"/>
                    <a:pt x="0" y="998"/>
                  </a:cubicBezTo>
                  <a:lnTo>
                    <a:pt x="0" y="4666"/>
                  </a:lnTo>
                  <a:cubicBezTo>
                    <a:pt x="0" y="5213"/>
                    <a:pt x="419" y="5663"/>
                    <a:pt x="998" y="5663"/>
                  </a:cubicBezTo>
                  <a:cubicBezTo>
                    <a:pt x="1545" y="5663"/>
                    <a:pt x="1963" y="5213"/>
                    <a:pt x="1963" y="4666"/>
                  </a:cubicBezTo>
                  <a:lnTo>
                    <a:pt x="1963" y="998"/>
                  </a:lnTo>
                  <a:cubicBezTo>
                    <a:pt x="1963" y="419"/>
                    <a:pt x="1545" y="1"/>
                    <a:pt x="998" y="1"/>
                  </a:cubicBezTo>
                  <a:close/>
                </a:path>
              </a:pathLst>
            </a:custGeom>
            <a:solidFill>
              <a:srgbClr val="7D195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5" name="Google Shape;1302;p36">
              <a:extLst>
                <a:ext uri="{FF2B5EF4-FFF2-40B4-BE49-F238E27FC236}">
                  <a16:creationId xmlns:a16="http://schemas.microsoft.com/office/drawing/2014/main" id="{82A62DB5-AC4A-B88C-EF77-5BCA609123DE}"/>
                </a:ext>
              </a:extLst>
            </p:cNvPr>
            <p:cNvSpPr/>
            <p:nvPr/>
          </p:nvSpPr>
          <p:spPr>
            <a:xfrm>
              <a:off x="6413688" y="2871857"/>
              <a:ext cx="1634383" cy="361027"/>
            </a:xfrm>
            <a:custGeom>
              <a:avLst/>
              <a:gdLst/>
              <a:ahLst/>
              <a:cxnLst/>
              <a:rect l="l" t="t" r="r" b="b"/>
              <a:pathLst>
                <a:path w="68149" h="14093" extrusionOk="0">
                  <a:moveTo>
                    <a:pt x="1" y="0"/>
                  </a:moveTo>
                  <a:lnTo>
                    <a:pt x="1" y="14093"/>
                  </a:lnTo>
                  <a:lnTo>
                    <a:pt x="68148" y="14093"/>
                  </a:lnTo>
                  <a:lnTo>
                    <a:pt x="68148" y="0"/>
                  </a:lnTo>
                  <a:close/>
                </a:path>
              </a:pathLst>
            </a:custGeom>
            <a:solidFill>
              <a:srgbClr val="E3641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6" name="Google Shape;1303;p36">
              <a:extLst>
                <a:ext uri="{FF2B5EF4-FFF2-40B4-BE49-F238E27FC236}">
                  <a16:creationId xmlns:a16="http://schemas.microsoft.com/office/drawing/2014/main" id="{BE1F436B-386C-EA35-4F71-294E363E298A}"/>
                </a:ext>
              </a:extLst>
            </p:cNvPr>
            <p:cNvSpPr/>
            <p:nvPr/>
          </p:nvSpPr>
          <p:spPr>
            <a:xfrm>
              <a:off x="7056484" y="2943562"/>
              <a:ext cx="370410" cy="220925"/>
            </a:xfrm>
            <a:custGeom>
              <a:avLst/>
              <a:gdLst/>
              <a:ahLst/>
              <a:cxnLst/>
              <a:rect l="l" t="t" r="r" b="b"/>
              <a:pathLst>
                <a:path w="15445" h="8624" extrusionOk="0">
                  <a:moveTo>
                    <a:pt x="2864" y="0"/>
                  </a:moveTo>
                  <a:cubicBezTo>
                    <a:pt x="1287" y="0"/>
                    <a:pt x="0" y="1255"/>
                    <a:pt x="0" y="2832"/>
                  </a:cubicBezTo>
                  <a:lnTo>
                    <a:pt x="0" y="5760"/>
                  </a:lnTo>
                  <a:cubicBezTo>
                    <a:pt x="0" y="7369"/>
                    <a:pt x="1287" y="8623"/>
                    <a:pt x="2864" y="8623"/>
                  </a:cubicBezTo>
                  <a:lnTo>
                    <a:pt x="12581" y="8623"/>
                  </a:lnTo>
                  <a:cubicBezTo>
                    <a:pt x="14189" y="8623"/>
                    <a:pt x="15444" y="7369"/>
                    <a:pt x="15444" y="5760"/>
                  </a:cubicBezTo>
                  <a:lnTo>
                    <a:pt x="15444" y="2832"/>
                  </a:lnTo>
                  <a:cubicBezTo>
                    <a:pt x="15444" y="1255"/>
                    <a:pt x="14189" y="0"/>
                    <a:pt x="12581" y="0"/>
                  </a:cubicBezTo>
                  <a:close/>
                </a:path>
              </a:pathLst>
            </a:custGeom>
            <a:solidFill>
              <a:srgbClr val="F0B48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1304;p36">
              <a:extLst>
                <a:ext uri="{FF2B5EF4-FFF2-40B4-BE49-F238E27FC236}">
                  <a16:creationId xmlns:a16="http://schemas.microsoft.com/office/drawing/2014/main" id="{10141B6A-ACE7-B536-31A9-CAC1B6AF5174}"/>
                </a:ext>
              </a:extLst>
            </p:cNvPr>
            <p:cNvSpPr/>
            <p:nvPr/>
          </p:nvSpPr>
          <p:spPr>
            <a:xfrm>
              <a:off x="6605066" y="2871857"/>
              <a:ext cx="191380" cy="361027"/>
            </a:xfrm>
            <a:custGeom>
              <a:avLst/>
              <a:gdLst/>
              <a:ahLst/>
              <a:cxnLst/>
              <a:rect l="l" t="t" r="r" b="b"/>
              <a:pathLst>
                <a:path w="7980" h="14093" extrusionOk="0">
                  <a:moveTo>
                    <a:pt x="0" y="0"/>
                  </a:moveTo>
                  <a:lnTo>
                    <a:pt x="0" y="14093"/>
                  </a:lnTo>
                  <a:lnTo>
                    <a:pt x="7980" y="14093"/>
                  </a:lnTo>
                  <a:lnTo>
                    <a:pt x="7980" y="0"/>
                  </a:lnTo>
                  <a:close/>
                </a:path>
              </a:pathLst>
            </a:custGeom>
            <a:solidFill>
              <a:srgbClr val="F0B48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1305;p36">
              <a:extLst>
                <a:ext uri="{FF2B5EF4-FFF2-40B4-BE49-F238E27FC236}">
                  <a16:creationId xmlns:a16="http://schemas.microsoft.com/office/drawing/2014/main" id="{66BC05D9-3744-6748-43EB-250C303B3A6C}"/>
                </a:ext>
              </a:extLst>
            </p:cNvPr>
            <p:cNvSpPr/>
            <p:nvPr/>
          </p:nvSpPr>
          <p:spPr>
            <a:xfrm>
              <a:off x="6848127" y="2873496"/>
              <a:ext cx="83363" cy="356929"/>
            </a:xfrm>
            <a:custGeom>
              <a:avLst/>
              <a:gdLst/>
              <a:ahLst/>
              <a:cxnLst/>
              <a:rect l="l" t="t" r="r" b="b"/>
              <a:pathLst>
                <a:path w="3476" h="13933" extrusionOk="0">
                  <a:moveTo>
                    <a:pt x="1" y="1"/>
                  </a:moveTo>
                  <a:lnTo>
                    <a:pt x="1" y="13932"/>
                  </a:lnTo>
                  <a:lnTo>
                    <a:pt x="3476" y="13932"/>
                  </a:lnTo>
                  <a:lnTo>
                    <a:pt x="3476" y="1"/>
                  </a:lnTo>
                  <a:close/>
                </a:path>
              </a:pathLst>
            </a:custGeom>
            <a:solidFill>
              <a:srgbClr val="F0B48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1306;p36">
              <a:extLst>
                <a:ext uri="{FF2B5EF4-FFF2-40B4-BE49-F238E27FC236}">
                  <a16:creationId xmlns:a16="http://schemas.microsoft.com/office/drawing/2014/main" id="{66F786D4-7A95-A8B3-C8C7-B715FDB1A86E}"/>
                </a:ext>
              </a:extLst>
            </p:cNvPr>
            <p:cNvSpPr/>
            <p:nvPr/>
          </p:nvSpPr>
          <p:spPr>
            <a:xfrm>
              <a:off x="7597404" y="2871857"/>
              <a:ext cx="67918" cy="361027"/>
            </a:xfrm>
            <a:custGeom>
              <a:avLst/>
              <a:gdLst/>
              <a:ahLst/>
              <a:cxnLst/>
              <a:rect l="l" t="t" r="r" b="b"/>
              <a:pathLst>
                <a:path w="2832" h="14093" extrusionOk="0">
                  <a:moveTo>
                    <a:pt x="0" y="0"/>
                  </a:moveTo>
                  <a:lnTo>
                    <a:pt x="0" y="14093"/>
                  </a:lnTo>
                  <a:lnTo>
                    <a:pt x="2831" y="14093"/>
                  </a:lnTo>
                  <a:lnTo>
                    <a:pt x="2831" y="0"/>
                  </a:lnTo>
                  <a:close/>
                </a:path>
              </a:pathLst>
            </a:custGeom>
            <a:solidFill>
              <a:srgbClr val="F0B48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1307;p36">
              <a:extLst>
                <a:ext uri="{FF2B5EF4-FFF2-40B4-BE49-F238E27FC236}">
                  <a16:creationId xmlns:a16="http://schemas.microsoft.com/office/drawing/2014/main" id="{F919169D-7AE8-6623-C9C5-1A362AE1AF72}"/>
                </a:ext>
              </a:extLst>
            </p:cNvPr>
            <p:cNvSpPr/>
            <p:nvPr/>
          </p:nvSpPr>
          <p:spPr>
            <a:xfrm>
              <a:off x="7717004" y="2871857"/>
              <a:ext cx="47869" cy="361027"/>
            </a:xfrm>
            <a:custGeom>
              <a:avLst/>
              <a:gdLst/>
              <a:ahLst/>
              <a:cxnLst/>
              <a:rect l="l" t="t" r="r" b="b"/>
              <a:pathLst>
                <a:path w="1996" h="14093" extrusionOk="0">
                  <a:moveTo>
                    <a:pt x="0" y="0"/>
                  </a:moveTo>
                  <a:lnTo>
                    <a:pt x="0" y="14093"/>
                  </a:lnTo>
                  <a:lnTo>
                    <a:pt x="1995" y="14093"/>
                  </a:lnTo>
                  <a:lnTo>
                    <a:pt x="1995" y="0"/>
                  </a:lnTo>
                  <a:close/>
                </a:path>
              </a:pathLst>
            </a:custGeom>
            <a:solidFill>
              <a:srgbClr val="F0B48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82" name="Google Shape;1308;p36">
            <a:extLst>
              <a:ext uri="{FF2B5EF4-FFF2-40B4-BE49-F238E27FC236}">
                <a16:creationId xmlns:a16="http://schemas.microsoft.com/office/drawing/2014/main" id="{0F38510F-7DA2-4864-9391-48037C633DDD}"/>
              </a:ext>
            </a:extLst>
          </p:cNvPr>
          <p:cNvGrpSpPr/>
          <p:nvPr/>
        </p:nvGrpSpPr>
        <p:grpSpPr>
          <a:xfrm>
            <a:off x="1028779" y="1602357"/>
            <a:ext cx="1742700" cy="2205300"/>
            <a:chOff x="1028775" y="1884673"/>
            <a:chExt cx="1742700" cy="2205300"/>
          </a:xfrm>
        </p:grpSpPr>
        <p:sp>
          <p:nvSpPr>
            <p:cNvPr id="796" name="Google Shape;1309;p36">
              <a:extLst>
                <a:ext uri="{FF2B5EF4-FFF2-40B4-BE49-F238E27FC236}">
                  <a16:creationId xmlns:a16="http://schemas.microsoft.com/office/drawing/2014/main" id="{04888FC1-3566-4285-C769-D10068860076}"/>
                </a:ext>
              </a:extLst>
            </p:cNvPr>
            <p:cNvSpPr/>
            <p:nvPr/>
          </p:nvSpPr>
          <p:spPr>
            <a:xfrm>
              <a:off x="1028775" y="1884673"/>
              <a:ext cx="1742700" cy="2205300"/>
            </a:xfrm>
            <a:prstGeom prst="roundRect">
              <a:avLst>
                <a:gd name="adj" fmla="val 6881"/>
              </a:avLst>
            </a:prstGeom>
            <a:solidFill>
              <a:srgbClr val="EFEF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797" name="Google Shape;1310;p36">
              <a:extLst>
                <a:ext uri="{FF2B5EF4-FFF2-40B4-BE49-F238E27FC236}">
                  <a16:creationId xmlns:a16="http://schemas.microsoft.com/office/drawing/2014/main" id="{0E68AAAD-CE93-0BDF-8344-34384D2CC256}"/>
                </a:ext>
              </a:extLst>
            </p:cNvPr>
            <p:cNvSpPr/>
            <p:nvPr/>
          </p:nvSpPr>
          <p:spPr>
            <a:xfrm>
              <a:off x="1028775" y="1884673"/>
              <a:ext cx="1742700" cy="662520"/>
            </a:xfrm>
            <a:prstGeom prst="round2SameRect">
              <a:avLst>
                <a:gd name="adj1" fmla="val 16667"/>
                <a:gd name="adj2" fmla="val 0"/>
              </a:avLst>
            </a:prstGeom>
            <a:solidFill>
              <a:srgbClr val="5F0F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Học một biết mười</a:t>
              </a:r>
              <a:endParaRPr kumimoji="0" sz="3200" b="0" i="0" u="none" strike="noStrike" kern="0" cap="none" spc="0" normalizeH="0" baseline="0" noProof="0">
                <a:ln>
                  <a:noFill/>
                </a:ln>
                <a:solidFill>
                  <a:schemeClr val="bg1"/>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endParaRPr>
            </a:p>
          </p:txBody>
        </p:sp>
      </p:grpSp>
      <p:sp>
        <p:nvSpPr>
          <p:cNvPr id="795" name="Google Shape;1313;p36">
            <a:extLst>
              <a:ext uri="{FF2B5EF4-FFF2-40B4-BE49-F238E27FC236}">
                <a16:creationId xmlns:a16="http://schemas.microsoft.com/office/drawing/2014/main" id="{DAB96333-88AB-F52E-3949-57A11E62C12D}"/>
              </a:ext>
            </a:extLst>
          </p:cNvPr>
          <p:cNvSpPr txBox="1"/>
          <p:nvPr/>
        </p:nvSpPr>
        <p:spPr>
          <a:xfrm>
            <a:off x="1136139" y="2592007"/>
            <a:ext cx="1550258" cy="66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1800">
                <a:latin typeface="Times New Roman" panose="02020603050405020304" pitchFamily="18" charset="0"/>
                <a:cs typeface="Times New Roman" panose="02020603050405020304" pitchFamily="18" charset="0"/>
              </a:rPr>
              <a:t>Bà chúc cháu năm mới học một biết mười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84" name="Google Shape;1314;p36">
            <a:extLst>
              <a:ext uri="{FF2B5EF4-FFF2-40B4-BE49-F238E27FC236}">
                <a16:creationId xmlns:a16="http://schemas.microsoft.com/office/drawing/2014/main" id="{DFD51F82-BF19-BE42-CA2E-94FB3F361F2E}"/>
              </a:ext>
            </a:extLst>
          </p:cNvPr>
          <p:cNvSpPr/>
          <p:nvPr/>
        </p:nvSpPr>
        <p:spPr>
          <a:xfrm>
            <a:off x="3700629" y="1146607"/>
            <a:ext cx="1742700" cy="2205300"/>
          </a:xfrm>
          <a:prstGeom prst="roundRect">
            <a:avLst>
              <a:gd name="adj" fmla="val 6881"/>
            </a:avLst>
          </a:prstGeom>
          <a:solidFill>
            <a:srgbClr val="EFEF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1315;p36">
            <a:extLst>
              <a:ext uri="{FF2B5EF4-FFF2-40B4-BE49-F238E27FC236}">
                <a16:creationId xmlns:a16="http://schemas.microsoft.com/office/drawing/2014/main" id="{8FB0B7F6-3180-D9B3-6555-54BAFC03C16A}"/>
              </a:ext>
            </a:extLst>
          </p:cNvPr>
          <p:cNvSpPr/>
          <p:nvPr/>
        </p:nvSpPr>
        <p:spPr>
          <a:xfrm>
            <a:off x="3700629" y="1146607"/>
            <a:ext cx="1742700" cy="662520"/>
          </a:xfrm>
          <a:prstGeom prst="round2SameRect">
            <a:avLst>
              <a:gd name="adj1" fmla="val 16667"/>
              <a:gd name="adj2" fmla="val 0"/>
            </a:avLst>
          </a:prstGeom>
          <a:solidFill>
            <a:srgbClr val="9A031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defRPr/>
            </a:pPr>
            <a:r>
              <a:rPr lang="en-US" sz="2000">
                <a:solidFill>
                  <a:schemeClr val="bg1"/>
                </a:solidFill>
                <a:latin typeface="Times New Roman" panose="02020603050405020304" pitchFamily="18" charset="0"/>
                <a:cs typeface="Times New Roman" panose="02020603050405020304" pitchFamily="18" charset="0"/>
              </a:rPr>
              <a:t>Học hay, cày biết</a:t>
            </a:r>
            <a:endParaRPr kumimoji="0" sz="4000" b="0" i="0" u="none" strike="noStrike" kern="0" cap="none" spc="0" normalizeH="0" baseline="0" noProof="0">
              <a:ln>
                <a:noFill/>
              </a:ln>
              <a:solidFill>
                <a:schemeClr val="bg1"/>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endParaRPr>
          </a:p>
        </p:txBody>
      </p:sp>
      <p:sp>
        <p:nvSpPr>
          <p:cNvPr id="793" name="Google Shape;1318;p36">
            <a:extLst>
              <a:ext uri="{FF2B5EF4-FFF2-40B4-BE49-F238E27FC236}">
                <a16:creationId xmlns:a16="http://schemas.microsoft.com/office/drawing/2014/main" id="{CC2FF031-060F-8E26-757D-18C3DC21E3EA}"/>
              </a:ext>
            </a:extLst>
          </p:cNvPr>
          <p:cNvSpPr txBox="1"/>
          <p:nvPr/>
        </p:nvSpPr>
        <p:spPr>
          <a:xfrm>
            <a:off x="3749392" y="2264877"/>
            <a:ext cx="1687445" cy="66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1800">
                <a:latin typeface="Times New Roman" panose="02020603050405020304" pitchFamily="18" charset="0"/>
                <a:cs typeface="Times New Roman" panose="02020603050405020304" pitchFamily="18" charset="0"/>
              </a:rPr>
              <a:t>Mỗi chúng ta cần học hay, cày biết để ngày càng hoàn thiện bản thân.</a:t>
            </a:r>
          </a:p>
        </p:txBody>
      </p:sp>
      <p:sp>
        <p:nvSpPr>
          <p:cNvPr id="787" name="Google Shape;1319;p36">
            <a:extLst>
              <a:ext uri="{FF2B5EF4-FFF2-40B4-BE49-F238E27FC236}">
                <a16:creationId xmlns:a16="http://schemas.microsoft.com/office/drawing/2014/main" id="{B0361193-C12E-8612-68B4-5645EF98B805}"/>
              </a:ext>
            </a:extLst>
          </p:cNvPr>
          <p:cNvSpPr/>
          <p:nvPr/>
        </p:nvSpPr>
        <p:spPr>
          <a:xfrm>
            <a:off x="6372479" y="690299"/>
            <a:ext cx="1742700" cy="2205300"/>
          </a:xfrm>
          <a:prstGeom prst="roundRect">
            <a:avLst>
              <a:gd name="adj" fmla="val 6881"/>
            </a:avLst>
          </a:prstGeom>
          <a:solidFill>
            <a:srgbClr val="EFEF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1320;p36">
            <a:extLst>
              <a:ext uri="{FF2B5EF4-FFF2-40B4-BE49-F238E27FC236}">
                <a16:creationId xmlns:a16="http://schemas.microsoft.com/office/drawing/2014/main" id="{AC3971CF-D425-50E6-4AB8-9133BBDCB434}"/>
              </a:ext>
            </a:extLst>
          </p:cNvPr>
          <p:cNvSpPr/>
          <p:nvPr/>
        </p:nvSpPr>
        <p:spPr>
          <a:xfrm>
            <a:off x="6372479" y="690299"/>
            <a:ext cx="1742700" cy="662520"/>
          </a:xfrm>
          <a:prstGeom prst="round2SameRect">
            <a:avLst>
              <a:gd name="adj1" fmla="val 16667"/>
              <a:gd name="adj2" fmla="val 0"/>
            </a:avLst>
          </a:prstGeom>
          <a:solidFill>
            <a:srgbClr val="E3641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defRPr/>
            </a:pPr>
            <a:r>
              <a:rPr lang="en-US" sz="2000">
                <a:solidFill>
                  <a:schemeClr val="bg1"/>
                </a:solidFill>
                <a:latin typeface="Times New Roman" panose="02020603050405020304" pitchFamily="18" charset="0"/>
                <a:cs typeface="Times New Roman" panose="02020603050405020304" pitchFamily="18" charset="0"/>
              </a:rPr>
              <a:t>Mở mày mở mặt</a:t>
            </a:r>
            <a:endParaRPr kumimoji="0" sz="4000" b="0" i="0" u="none" strike="noStrike" kern="0" cap="none" spc="0" normalizeH="0" baseline="0" noProof="0">
              <a:ln>
                <a:noFill/>
              </a:ln>
              <a:solidFill>
                <a:schemeClr val="bg1"/>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endParaRPr>
          </a:p>
        </p:txBody>
      </p:sp>
      <p:sp>
        <p:nvSpPr>
          <p:cNvPr id="791" name="Google Shape;1323;p36">
            <a:extLst>
              <a:ext uri="{FF2B5EF4-FFF2-40B4-BE49-F238E27FC236}">
                <a16:creationId xmlns:a16="http://schemas.microsoft.com/office/drawing/2014/main" id="{3785828F-BC42-C391-65C9-8FF0B28642A8}"/>
              </a:ext>
            </a:extLst>
          </p:cNvPr>
          <p:cNvSpPr txBox="1"/>
          <p:nvPr/>
        </p:nvSpPr>
        <p:spPr>
          <a:xfrm>
            <a:off x="6357633" y="1816643"/>
            <a:ext cx="1772391" cy="66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1800">
                <a:latin typeface="Times New Roman" panose="02020603050405020304" pitchFamily="18" charset="0"/>
                <a:cs typeface="Times New Roman" panose="02020603050405020304" pitchFamily="18" charset="0"/>
              </a:rPr>
              <a:t>Lan được toàn thành phố tuyên dương vì đạt giải quốc gia khiến cho bố mẹ mở mày mở mặt.</a:t>
            </a:r>
          </a:p>
        </p:txBody>
      </p:sp>
    </p:spTree>
    <p:extLst>
      <p:ext uri="{BB962C8B-B14F-4D97-AF65-F5344CB8AC3E}">
        <p14:creationId xmlns:p14="http://schemas.microsoft.com/office/powerpoint/2010/main" val="61136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06"/>
                                        </p:tgtEl>
                                        <p:attrNameLst>
                                          <p:attrName>style.visibility</p:attrName>
                                        </p:attrNameLst>
                                      </p:cBhvr>
                                      <p:to>
                                        <p:strVal val="visible"/>
                                      </p:to>
                                    </p:set>
                                    <p:anim calcmode="lin" valueType="num">
                                      <p:cBhvr>
                                        <p:cTn id="7" dur="500" fill="hold"/>
                                        <p:tgtEl>
                                          <p:spTgt spid="706"/>
                                        </p:tgtEl>
                                        <p:attrNameLst>
                                          <p:attrName>ppt_w</p:attrName>
                                        </p:attrNameLst>
                                      </p:cBhvr>
                                      <p:tavLst>
                                        <p:tav tm="0">
                                          <p:val>
                                            <p:fltVal val="0"/>
                                          </p:val>
                                        </p:tav>
                                        <p:tav tm="100000">
                                          <p:val>
                                            <p:strVal val="#ppt_w"/>
                                          </p:val>
                                        </p:tav>
                                      </p:tavLst>
                                    </p:anim>
                                    <p:anim calcmode="lin" valueType="num">
                                      <p:cBhvr>
                                        <p:cTn id="8" dur="500" fill="hold"/>
                                        <p:tgtEl>
                                          <p:spTgt spid="706"/>
                                        </p:tgtEl>
                                        <p:attrNameLst>
                                          <p:attrName>ppt_h</p:attrName>
                                        </p:attrNameLst>
                                      </p:cBhvr>
                                      <p:tavLst>
                                        <p:tav tm="0">
                                          <p:val>
                                            <p:fltVal val="0"/>
                                          </p:val>
                                        </p:tav>
                                        <p:tav tm="100000">
                                          <p:val>
                                            <p:strVal val="#ppt_h"/>
                                          </p:val>
                                        </p:tav>
                                      </p:tavLst>
                                    </p:anim>
                                    <p:animEffect transition="in" filter="fade">
                                      <p:cBhvr>
                                        <p:cTn id="9" dur="500"/>
                                        <p:tgtEl>
                                          <p:spTgt spid="706"/>
                                        </p:tgtEl>
                                      </p:cBhvr>
                                    </p:animEffect>
                                  </p:childTnLst>
                                </p:cTn>
                              </p:par>
                              <p:par>
                                <p:cTn id="10" presetID="53" presetClass="entr" presetSubtype="16" fill="hold" nodeType="withEffect">
                                  <p:stCondLst>
                                    <p:cond delay="0"/>
                                  </p:stCondLst>
                                  <p:childTnLst>
                                    <p:set>
                                      <p:cBhvr>
                                        <p:cTn id="11" dur="1" fill="hold">
                                          <p:stCondLst>
                                            <p:cond delay="0"/>
                                          </p:stCondLst>
                                        </p:cTn>
                                        <p:tgtEl>
                                          <p:spTgt spid="779"/>
                                        </p:tgtEl>
                                        <p:attrNameLst>
                                          <p:attrName>style.visibility</p:attrName>
                                        </p:attrNameLst>
                                      </p:cBhvr>
                                      <p:to>
                                        <p:strVal val="visible"/>
                                      </p:to>
                                    </p:set>
                                    <p:anim calcmode="lin" valueType="num">
                                      <p:cBhvr>
                                        <p:cTn id="12" dur="500" fill="hold"/>
                                        <p:tgtEl>
                                          <p:spTgt spid="779"/>
                                        </p:tgtEl>
                                        <p:attrNameLst>
                                          <p:attrName>ppt_w</p:attrName>
                                        </p:attrNameLst>
                                      </p:cBhvr>
                                      <p:tavLst>
                                        <p:tav tm="0">
                                          <p:val>
                                            <p:fltVal val="0"/>
                                          </p:val>
                                        </p:tav>
                                        <p:tav tm="100000">
                                          <p:val>
                                            <p:strVal val="#ppt_w"/>
                                          </p:val>
                                        </p:tav>
                                      </p:tavLst>
                                    </p:anim>
                                    <p:anim calcmode="lin" valueType="num">
                                      <p:cBhvr>
                                        <p:cTn id="13" dur="500" fill="hold"/>
                                        <p:tgtEl>
                                          <p:spTgt spid="779"/>
                                        </p:tgtEl>
                                        <p:attrNameLst>
                                          <p:attrName>ppt_h</p:attrName>
                                        </p:attrNameLst>
                                      </p:cBhvr>
                                      <p:tavLst>
                                        <p:tav tm="0">
                                          <p:val>
                                            <p:fltVal val="0"/>
                                          </p:val>
                                        </p:tav>
                                        <p:tav tm="100000">
                                          <p:val>
                                            <p:strVal val="#ppt_h"/>
                                          </p:val>
                                        </p:tav>
                                      </p:tavLst>
                                    </p:anim>
                                    <p:animEffect transition="in" filter="fade">
                                      <p:cBhvr>
                                        <p:cTn id="14" dur="500"/>
                                        <p:tgtEl>
                                          <p:spTgt spid="779"/>
                                        </p:tgtEl>
                                      </p:cBhvr>
                                    </p:animEffect>
                                  </p:childTnLst>
                                </p:cTn>
                              </p:par>
                              <p:par>
                                <p:cTn id="15" presetID="53" presetClass="entr" presetSubtype="16" fill="hold" nodeType="withEffect">
                                  <p:stCondLst>
                                    <p:cond delay="0"/>
                                  </p:stCondLst>
                                  <p:childTnLst>
                                    <p:set>
                                      <p:cBhvr>
                                        <p:cTn id="16" dur="1" fill="hold">
                                          <p:stCondLst>
                                            <p:cond delay="0"/>
                                          </p:stCondLst>
                                        </p:cTn>
                                        <p:tgtEl>
                                          <p:spTgt spid="782"/>
                                        </p:tgtEl>
                                        <p:attrNameLst>
                                          <p:attrName>style.visibility</p:attrName>
                                        </p:attrNameLst>
                                      </p:cBhvr>
                                      <p:to>
                                        <p:strVal val="visible"/>
                                      </p:to>
                                    </p:set>
                                    <p:anim calcmode="lin" valueType="num">
                                      <p:cBhvr>
                                        <p:cTn id="17" dur="500" fill="hold"/>
                                        <p:tgtEl>
                                          <p:spTgt spid="782"/>
                                        </p:tgtEl>
                                        <p:attrNameLst>
                                          <p:attrName>ppt_w</p:attrName>
                                        </p:attrNameLst>
                                      </p:cBhvr>
                                      <p:tavLst>
                                        <p:tav tm="0">
                                          <p:val>
                                            <p:fltVal val="0"/>
                                          </p:val>
                                        </p:tav>
                                        <p:tav tm="100000">
                                          <p:val>
                                            <p:strVal val="#ppt_w"/>
                                          </p:val>
                                        </p:tav>
                                      </p:tavLst>
                                    </p:anim>
                                    <p:anim calcmode="lin" valueType="num">
                                      <p:cBhvr>
                                        <p:cTn id="18" dur="500" fill="hold"/>
                                        <p:tgtEl>
                                          <p:spTgt spid="782"/>
                                        </p:tgtEl>
                                        <p:attrNameLst>
                                          <p:attrName>ppt_h</p:attrName>
                                        </p:attrNameLst>
                                      </p:cBhvr>
                                      <p:tavLst>
                                        <p:tav tm="0">
                                          <p:val>
                                            <p:fltVal val="0"/>
                                          </p:val>
                                        </p:tav>
                                        <p:tav tm="100000">
                                          <p:val>
                                            <p:strVal val="#ppt_h"/>
                                          </p:val>
                                        </p:tav>
                                      </p:tavLst>
                                    </p:anim>
                                    <p:animEffect transition="in" filter="fade">
                                      <p:cBhvr>
                                        <p:cTn id="19" dur="500"/>
                                        <p:tgtEl>
                                          <p:spTgt spid="78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95"/>
                                        </p:tgtEl>
                                        <p:attrNameLst>
                                          <p:attrName>style.visibility</p:attrName>
                                        </p:attrNameLst>
                                      </p:cBhvr>
                                      <p:to>
                                        <p:strVal val="visible"/>
                                      </p:to>
                                    </p:set>
                                    <p:anim calcmode="lin" valueType="num">
                                      <p:cBhvr>
                                        <p:cTn id="22" dur="500" fill="hold"/>
                                        <p:tgtEl>
                                          <p:spTgt spid="795"/>
                                        </p:tgtEl>
                                        <p:attrNameLst>
                                          <p:attrName>ppt_w</p:attrName>
                                        </p:attrNameLst>
                                      </p:cBhvr>
                                      <p:tavLst>
                                        <p:tav tm="0">
                                          <p:val>
                                            <p:fltVal val="0"/>
                                          </p:val>
                                        </p:tav>
                                        <p:tav tm="100000">
                                          <p:val>
                                            <p:strVal val="#ppt_w"/>
                                          </p:val>
                                        </p:tav>
                                      </p:tavLst>
                                    </p:anim>
                                    <p:anim calcmode="lin" valueType="num">
                                      <p:cBhvr>
                                        <p:cTn id="23" dur="500" fill="hold"/>
                                        <p:tgtEl>
                                          <p:spTgt spid="795"/>
                                        </p:tgtEl>
                                        <p:attrNameLst>
                                          <p:attrName>ppt_h</p:attrName>
                                        </p:attrNameLst>
                                      </p:cBhvr>
                                      <p:tavLst>
                                        <p:tav tm="0">
                                          <p:val>
                                            <p:fltVal val="0"/>
                                          </p:val>
                                        </p:tav>
                                        <p:tav tm="100000">
                                          <p:val>
                                            <p:strVal val="#ppt_h"/>
                                          </p:val>
                                        </p:tav>
                                      </p:tavLst>
                                    </p:anim>
                                    <p:animEffect transition="in" filter="fade">
                                      <p:cBhvr>
                                        <p:cTn id="24" dur="500"/>
                                        <p:tgtEl>
                                          <p:spTgt spid="79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705"/>
                                        </p:tgtEl>
                                        <p:attrNameLst>
                                          <p:attrName>style.visibility</p:attrName>
                                        </p:attrNameLst>
                                      </p:cBhvr>
                                      <p:to>
                                        <p:strVal val="visible"/>
                                      </p:to>
                                    </p:set>
                                    <p:anim calcmode="lin" valueType="num">
                                      <p:cBhvr>
                                        <p:cTn id="29" dur="500" fill="hold"/>
                                        <p:tgtEl>
                                          <p:spTgt spid="705"/>
                                        </p:tgtEl>
                                        <p:attrNameLst>
                                          <p:attrName>ppt_w</p:attrName>
                                        </p:attrNameLst>
                                      </p:cBhvr>
                                      <p:tavLst>
                                        <p:tav tm="0">
                                          <p:val>
                                            <p:fltVal val="0"/>
                                          </p:val>
                                        </p:tav>
                                        <p:tav tm="100000">
                                          <p:val>
                                            <p:strVal val="#ppt_w"/>
                                          </p:val>
                                        </p:tav>
                                      </p:tavLst>
                                    </p:anim>
                                    <p:anim calcmode="lin" valueType="num">
                                      <p:cBhvr>
                                        <p:cTn id="30" dur="500" fill="hold"/>
                                        <p:tgtEl>
                                          <p:spTgt spid="705"/>
                                        </p:tgtEl>
                                        <p:attrNameLst>
                                          <p:attrName>ppt_h</p:attrName>
                                        </p:attrNameLst>
                                      </p:cBhvr>
                                      <p:tavLst>
                                        <p:tav tm="0">
                                          <p:val>
                                            <p:fltVal val="0"/>
                                          </p:val>
                                        </p:tav>
                                        <p:tav tm="100000">
                                          <p:val>
                                            <p:strVal val="#ppt_h"/>
                                          </p:val>
                                        </p:tav>
                                      </p:tavLst>
                                    </p:anim>
                                    <p:animEffect transition="in" filter="fade">
                                      <p:cBhvr>
                                        <p:cTn id="31" dur="500"/>
                                        <p:tgtEl>
                                          <p:spTgt spid="705"/>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707"/>
                                        </p:tgtEl>
                                        <p:attrNameLst>
                                          <p:attrName>style.visibility</p:attrName>
                                        </p:attrNameLst>
                                      </p:cBhvr>
                                      <p:to>
                                        <p:strVal val="visible"/>
                                      </p:to>
                                    </p:set>
                                    <p:anim calcmode="lin" valueType="num">
                                      <p:cBhvr>
                                        <p:cTn id="34" dur="500" fill="hold"/>
                                        <p:tgtEl>
                                          <p:spTgt spid="707"/>
                                        </p:tgtEl>
                                        <p:attrNameLst>
                                          <p:attrName>ppt_w</p:attrName>
                                        </p:attrNameLst>
                                      </p:cBhvr>
                                      <p:tavLst>
                                        <p:tav tm="0">
                                          <p:val>
                                            <p:fltVal val="0"/>
                                          </p:val>
                                        </p:tav>
                                        <p:tav tm="100000">
                                          <p:val>
                                            <p:strVal val="#ppt_w"/>
                                          </p:val>
                                        </p:tav>
                                      </p:tavLst>
                                    </p:anim>
                                    <p:anim calcmode="lin" valueType="num">
                                      <p:cBhvr>
                                        <p:cTn id="35" dur="500" fill="hold"/>
                                        <p:tgtEl>
                                          <p:spTgt spid="707"/>
                                        </p:tgtEl>
                                        <p:attrNameLst>
                                          <p:attrName>ppt_h</p:attrName>
                                        </p:attrNameLst>
                                      </p:cBhvr>
                                      <p:tavLst>
                                        <p:tav tm="0">
                                          <p:val>
                                            <p:fltVal val="0"/>
                                          </p:val>
                                        </p:tav>
                                        <p:tav tm="100000">
                                          <p:val>
                                            <p:strVal val="#ppt_h"/>
                                          </p:val>
                                        </p:tav>
                                      </p:tavLst>
                                    </p:anim>
                                    <p:animEffect transition="in" filter="fade">
                                      <p:cBhvr>
                                        <p:cTn id="36" dur="500"/>
                                        <p:tgtEl>
                                          <p:spTgt spid="707"/>
                                        </p:tgtEl>
                                      </p:cBhvr>
                                    </p:animEffect>
                                  </p:childTnLst>
                                </p:cTn>
                              </p:par>
                              <p:par>
                                <p:cTn id="37" presetID="53" presetClass="entr" presetSubtype="16" fill="hold" nodeType="withEffect">
                                  <p:stCondLst>
                                    <p:cond delay="0"/>
                                  </p:stCondLst>
                                  <p:childTnLst>
                                    <p:set>
                                      <p:cBhvr>
                                        <p:cTn id="38" dur="1" fill="hold">
                                          <p:stCondLst>
                                            <p:cond delay="0"/>
                                          </p:stCondLst>
                                        </p:cTn>
                                        <p:tgtEl>
                                          <p:spTgt spid="780"/>
                                        </p:tgtEl>
                                        <p:attrNameLst>
                                          <p:attrName>style.visibility</p:attrName>
                                        </p:attrNameLst>
                                      </p:cBhvr>
                                      <p:to>
                                        <p:strVal val="visible"/>
                                      </p:to>
                                    </p:set>
                                    <p:anim calcmode="lin" valueType="num">
                                      <p:cBhvr>
                                        <p:cTn id="39" dur="500" fill="hold"/>
                                        <p:tgtEl>
                                          <p:spTgt spid="780"/>
                                        </p:tgtEl>
                                        <p:attrNameLst>
                                          <p:attrName>ppt_w</p:attrName>
                                        </p:attrNameLst>
                                      </p:cBhvr>
                                      <p:tavLst>
                                        <p:tav tm="0">
                                          <p:val>
                                            <p:fltVal val="0"/>
                                          </p:val>
                                        </p:tav>
                                        <p:tav tm="100000">
                                          <p:val>
                                            <p:strVal val="#ppt_w"/>
                                          </p:val>
                                        </p:tav>
                                      </p:tavLst>
                                    </p:anim>
                                    <p:anim calcmode="lin" valueType="num">
                                      <p:cBhvr>
                                        <p:cTn id="40" dur="500" fill="hold"/>
                                        <p:tgtEl>
                                          <p:spTgt spid="780"/>
                                        </p:tgtEl>
                                        <p:attrNameLst>
                                          <p:attrName>ppt_h</p:attrName>
                                        </p:attrNameLst>
                                      </p:cBhvr>
                                      <p:tavLst>
                                        <p:tav tm="0">
                                          <p:val>
                                            <p:fltVal val="0"/>
                                          </p:val>
                                        </p:tav>
                                        <p:tav tm="100000">
                                          <p:val>
                                            <p:strVal val="#ppt_h"/>
                                          </p:val>
                                        </p:tav>
                                      </p:tavLst>
                                    </p:anim>
                                    <p:animEffect transition="in" filter="fade">
                                      <p:cBhvr>
                                        <p:cTn id="41" dur="500"/>
                                        <p:tgtEl>
                                          <p:spTgt spid="780"/>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784"/>
                                        </p:tgtEl>
                                        <p:attrNameLst>
                                          <p:attrName>style.visibility</p:attrName>
                                        </p:attrNameLst>
                                      </p:cBhvr>
                                      <p:to>
                                        <p:strVal val="visible"/>
                                      </p:to>
                                    </p:set>
                                    <p:anim calcmode="lin" valueType="num">
                                      <p:cBhvr>
                                        <p:cTn id="44" dur="500" fill="hold"/>
                                        <p:tgtEl>
                                          <p:spTgt spid="784"/>
                                        </p:tgtEl>
                                        <p:attrNameLst>
                                          <p:attrName>ppt_w</p:attrName>
                                        </p:attrNameLst>
                                      </p:cBhvr>
                                      <p:tavLst>
                                        <p:tav tm="0">
                                          <p:val>
                                            <p:fltVal val="0"/>
                                          </p:val>
                                        </p:tav>
                                        <p:tav tm="100000">
                                          <p:val>
                                            <p:strVal val="#ppt_w"/>
                                          </p:val>
                                        </p:tav>
                                      </p:tavLst>
                                    </p:anim>
                                    <p:anim calcmode="lin" valueType="num">
                                      <p:cBhvr>
                                        <p:cTn id="45" dur="500" fill="hold"/>
                                        <p:tgtEl>
                                          <p:spTgt spid="784"/>
                                        </p:tgtEl>
                                        <p:attrNameLst>
                                          <p:attrName>ppt_h</p:attrName>
                                        </p:attrNameLst>
                                      </p:cBhvr>
                                      <p:tavLst>
                                        <p:tav tm="0">
                                          <p:val>
                                            <p:fltVal val="0"/>
                                          </p:val>
                                        </p:tav>
                                        <p:tav tm="100000">
                                          <p:val>
                                            <p:strVal val="#ppt_h"/>
                                          </p:val>
                                        </p:tav>
                                      </p:tavLst>
                                    </p:anim>
                                    <p:animEffect transition="in" filter="fade">
                                      <p:cBhvr>
                                        <p:cTn id="46" dur="500"/>
                                        <p:tgtEl>
                                          <p:spTgt spid="784"/>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785"/>
                                        </p:tgtEl>
                                        <p:attrNameLst>
                                          <p:attrName>style.visibility</p:attrName>
                                        </p:attrNameLst>
                                      </p:cBhvr>
                                      <p:to>
                                        <p:strVal val="visible"/>
                                      </p:to>
                                    </p:set>
                                    <p:anim calcmode="lin" valueType="num">
                                      <p:cBhvr>
                                        <p:cTn id="49" dur="500" fill="hold"/>
                                        <p:tgtEl>
                                          <p:spTgt spid="785"/>
                                        </p:tgtEl>
                                        <p:attrNameLst>
                                          <p:attrName>ppt_w</p:attrName>
                                        </p:attrNameLst>
                                      </p:cBhvr>
                                      <p:tavLst>
                                        <p:tav tm="0">
                                          <p:val>
                                            <p:fltVal val="0"/>
                                          </p:val>
                                        </p:tav>
                                        <p:tav tm="100000">
                                          <p:val>
                                            <p:strVal val="#ppt_w"/>
                                          </p:val>
                                        </p:tav>
                                      </p:tavLst>
                                    </p:anim>
                                    <p:anim calcmode="lin" valueType="num">
                                      <p:cBhvr>
                                        <p:cTn id="50" dur="500" fill="hold"/>
                                        <p:tgtEl>
                                          <p:spTgt spid="785"/>
                                        </p:tgtEl>
                                        <p:attrNameLst>
                                          <p:attrName>ppt_h</p:attrName>
                                        </p:attrNameLst>
                                      </p:cBhvr>
                                      <p:tavLst>
                                        <p:tav tm="0">
                                          <p:val>
                                            <p:fltVal val="0"/>
                                          </p:val>
                                        </p:tav>
                                        <p:tav tm="100000">
                                          <p:val>
                                            <p:strVal val="#ppt_h"/>
                                          </p:val>
                                        </p:tav>
                                      </p:tavLst>
                                    </p:anim>
                                    <p:animEffect transition="in" filter="fade">
                                      <p:cBhvr>
                                        <p:cTn id="51" dur="500"/>
                                        <p:tgtEl>
                                          <p:spTgt spid="785"/>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793"/>
                                        </p:tgtEl>
                                        <p:attrNameLst>
                                          <p:attrName>style.visibility</p:attrName>
                                        </p:attrNameLst>
                                      </p:cBhvr>
                                      <p:to>
                                        <p:strVal val="visible"/>
                                      </p:to>
                                    </p:set>
                                    <p:anim calcmode="lin" valueType="num">
                                      <p:cBhvr>
                                        <p:cTn id="54" dur="500" fill="hold"/>
                                        <p:tgtEl>
                                          <p:spTgt spid="793"/>
                                        </p:tgtEl>
                                        <p:attrNameLst>
                                          <p:attrName>ppt_w</p:attrName>
                                        </p:attrNameLst>
                                      </p:cBhvr>
                                      <p:tavLst>
                                        <p:tav tm="0">
                                          <p:val>
                                            <p:fltVal val="0"/>
                                          </p:val>
                                        </p:tav>
                                        <p:tav tm="100000">
                                          <p:val>
                                            <p:strVal val="#ppt_w"/>
                                          </p:val>
                                        </p:tav>
                                      </p:tavLst>
                                    </p:anim>
                                    <p:anim calcmode="lin" valueType="num">
                                      <p:cBhvr>
                                        <p:cTn id="55" dur="500" fill="hold"/>
                                        <p:tgtEl>
                                          <p:spTgt spid="793"/>
                                        </p:tgtEl>
                                        <p:attrNameLst>
                                          <p:attrName>ppt_h</p:attrName>
                                        </p:attrNameLst>
                                      </p:cBhvr>
                                      <p:tavLst>
                                        <p:tav tm="0">
                                          <p:val>
                                            <p:fltVal val="0"/>
                                          </p:val>
                                        </p:tav>
                                        <p:tav tm="100000">
                                          <p:val>
                                            <p:strVal val="#ppt_h"/>
                                          </p:val>
                                        </p:tav>
                                      </p:tavLst>
                                    </p:anim>
                                    <p:animEffect transition="in" filter="fade">
                                      <p:cBhvr>
                                        <p:cTn id="56" dur="500"/>
                                        <p:tgtEl>
                                          <p:spTgt spid="793"/>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781"/>
                                        </p:tgtEl>
                                        <p:attrNameLst>
                                          <p:attrName>style.visibility</p:attrName>
                                        </p:attrNameLst>
                                      </p:cBhvr>
                                      <p:to>
                                        <p:strVal val="visible"/>
                                      </p:to>
                                    </p:set>
                                    <p:anim calcmode="lin" valueType="num">
                                      <p:cBhvr>
                                        <p:cTn id="61" dur="500" fill="hold"/>
                                        <p:tgtEl>
                                          <p:spTgt spid="781"/>
                                        </p:tgtEl>
                                        <p:attrNameLst>
                                          <p:attrName>ppt_w</p:attrName>
                                        </p:attrNameLst>
                                      </p:cBhvr>
                                      <p:tavLst>
                                        <p:tav tm="0">
                                          <p:val>
                                            <p:fltVal val="0"/>
                                          </p:val>
                                        </p:tav>
                                        <p:tav tm="100000">
                                          <p:val>
                                            <p:strVal val="#ppt_w"/>
                                          </p:val>
                                        </p:tav>
                                      </p:tavLst>
                                    </p:anim>
                                    <p:anim calcmode="lin" valueType="num">
                                      <p:cBhvr>
                                        <p:cTn id="62" dur="500" fill="hold"/>
                                        <p:tgtEl>
                                          <p:spTgt spid="781"/>
                                        </p:tgtEl>
                                        <p:attrNameLst>
                                          <p:attrName>ppt_h</p:attrName>
                                        </p:attrNameLst>
                                      </p:cBhvr>
                                      <p:tavLst>
                                        <p:tav tm="0">
                                          <p:val>
                                            <p:fltVal val="0"/>
                                          </p:val>
                                        </p:tav>
                                        <p:tav tm="100000">
                                          <p:val>
                                            <p:strVal val="#ppt_h"/>
                                          </p:val>
                                        </p:tav>
                                      </p:tavLst>
                                    </p:anim>
                                    <p:animEffect transition="in" filter="fade">
                                      <p:cBhvr>
                                        <p:cTn id="63" dur="500"/>
                                        <p:tgtEl>
                                          <p:spTgt spid="781"/>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787"/>
                                        </p:tgtEl>
                                        <p:attrNameLst>
                                          <p:attrName>style.visibility</p:attrName>
                                        </p:attrNameLst>
                                      </p:cBhvr>
                                      <p:to>
                                        <p:strVal val="visible"/>
                                      </p:to>
                                    </p:set>
                                    <p:anim calcmode="lin" valueType="num">
                                      <p:cBhvr>
                                        <p:cTn id="66" dur="500" fill="hold"/>
                                        <p:tgtEl>
                                          <p:spTgt spid="787"/>
                                        </p:tgtEl>
                                        <p:attrNameLst>
                                          <p:attrName>ppt_w</p:attrName>
                                        </p:attrNameLst>
                                      </p:cBhvr>
                                      <p:tavLst>
                                        <p:tav tm="0">
                                          <p:val>
                                            <p:fltVal val="0"/>
                                          </p:val>
                                        </p:tav>
                                        <p:tav tm="100000">
                                          <p:val>
                                            <p:strVal val="#ppt_w"/>
                                          </p:val>
                                        </p:tav>
                                      </p:tavLst>
                                    </p:anim>
                                    <p:anim calcmode="lin" valueType="num">
                                      <p:cBhvr>
                                        <p:cTn id="67" dur="500" fill="hold"/>
                                        <p:tgtEl>
                                          <p:spTgt spid="787"/>
                                        </p:tgtEl>
                                        <p:attrNameLst>
                                          <p:attrName>ppt_h</p:attrName>
                                        </p:attrNameLst>
                                      </p:cBhvr>
                                      <p:tavLst>
                                        <p:tav tm="0">
                                          <p:val>
                                            <p:fltVal val="0"/>
                                          </p:val>
                                        </p:tav>
                                        <p:tav tm="100000">
                                          <p:val>
                                            <p:strVal val="#ppt_h"/>
                                          </p:val>
                                        </p:tav>
                                      </p:tavLst>
                                    </p:anim>
                                    <p:animEffect transition="in" filter="fade">
                                      <p:cBhvr>
                                        <p:cTn id="68" dur="500"/>
                                        <p:tgtEl>
                                          <p:spTgt spid="787"/>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788"/>
                                        </p:tgtEl>
                                        <p:attrNameLst>
                                          <p:attrName>style.visibility</p:attrName>
                                        </p:attrNameLst>
                                      </p:cBhvr>
                                      <p:to>
                                        <p:strVal val="visible"/>
                                      </p:to>
                                    </p:set>
                                    <p:anim calcmode="lin" valueType="num">
                                      <p:cBhvr>
                                        <p:cTn id="71" dur="500" fill="hold"/>
                                        <p:tgtEl>
                                          <p:spTgt spid="788"/>
                                        </p:tgtEl>
                                        <p:attrNameLst>
                                          <p:attrName>ppt_w</p:attrName>
                                        </p:attrNameLst>
                                      </p:cBhvr>
                                      <p:tavLst>
                                        <p:tav tm="0">
                                          <p:val>
                                            <p:fltVal val="0"/>
                                          </p:val>
                                        </p:tav>
                                        <p:tav tm="100000">
                                          <p:val>
                                            <p:strVal val="#ppt_w"/>
                                          </p:val>
                                        </p:tav>
                                      </p:tavLst>
                                    </p:anim>
                                    <p:anim calcmode="lin" valueType="num">
                                      <p:cBhvr>
                                        <p:cTn id="72" dur="500" fill="hold"/>
                                        <p:tgtEl>
                                          <p:spTgt spid="788"/>
                                        </p:tgtEl>
                                        <p:attrNameLst>
                                          <p:attrName>ppt_h</p:attrName>
                                        </p:attrNameLst>
                                      </p:cBhvr>
                                      <p:tavLst>
                                        <p:tav tm="0">
                                          <p:val>
                                            <p:fltVal val="0"/>
                                          </p:val>
                                        </p:tav>
                                        <p:tav tm="100000">
                                          <p:val>
                                            <p:strVal val="#ppt_h"/>
                                          </p:val>
                                        </p:tav>
                                      </p:tavLst>
                                    </p:anim>
                                    <p:animEffect transition="in" filter="fade">
                                      <p:cBhvr>
                                        <p:cTn id="73" dur="500"/>
                                        <p:tgtEl>
                                          <p:spTgt spid="788"/>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791"/>
                                        </p:tgtEl>
                                        <p:attrNameLst>
                                          <p:attrName>style.visibility</p:attrName>
                                        </p:attrNameLst>
                                      </p:cBhvr>
                                      <p:to>
                                        <p:strVal val="visible"/>
                                      </p:to>
                                    </p:set>
                                    <p:anim calcmode="lin" valueType="num">
                                      <p:cBhvr>
                                        <p:cTn id="76" dur="500" fill="hold"/>
                                        <p:tgtEl>
                                          <p:spTgt spid="791"/>
                                        </p:tgtEl>
                                        <p:attrNameLst>
                                          <p:attrName>ppt_w</p:attrName>
                                        </p:attrNameLst>
                                      </p:cBhvr>
                                      <p:tavLst>
                                        <p:tav tm="0">
                                          <p:val>
                                            <p:fltVal val="0"/>
                                          </p:val>
                                        </p:tav>
                                        <p:tav tm="100000">
                                          <p:val>
                                            <p:strVal val="#ppt_w"/>
                                          </p:val>
                                        </p:tav>
                                      </p:tavLst>
                                    </p:anim>
                                    <p:anim calcmode="lin" valueType="num">
                                      <p:cBhvr>
                                        <p:cTn id="77" dur="500" fill="hold"/>
                                        <p:tgtEl>
                                          <p:spTgt spid="791"/>
                                        </p:tgtEl>
                                        <p:attrNameLst>
                                          <p:attrName>ppt_h</p:attrName>
                                        </p:attrNameLst>
                                      </p:cBhvr>
                                      <p:tavLst>
                                        <p:tav tm="0">
                                          <p:val>
                                            <p:fltVal val="0"/>
                                          </p:val>
                                        </p:tav>
                                        <p:tav tm="100000">
                                          <p:val>
                                            <p:strVal val="#ppt_h"/>
                                          </p:val>
                                        </p:tav>
                                      </p:tavLst>
                                    </p:anim>
                                    <p:animEffect transition="in" filter="fade">
                                      <p:cBhvr>
                                        <p:cTn id="78" dur="500"/>
                                        <p:tgtEl>
                                          <p:spTgt spid="7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5" grpId="0" animBg="1"/>
      <p:bldP spid="706" grpId="0" animBg="1"/>
      <p:bldP spid="707" grpId="0" animBg="1"/>
      <p:bldP spid="795" grpId="0"/>
      <p:bldP spid="784" grpId="0" animBg="1"/>
      <p:bldP spid="785" grpId="0" animBg="1"/>
      <p:bldP spid="793" grpId="0"/>
      <p:bldP spid="787" grpId="0" animBg="1"/>
      <p:bldP spid="788" grpId="0" animBg="1"/>
      <p:bldP spid="791"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474"/>
        <p:cNvGrpSpPr/>
        <p:nvPr/>
      </p:nvGrpSpPr>
      <p:grpSpPr>
        <a:xfrm>
          <a:off x="0" y="0"/>
          <a:ext cx="0" cy="0"/>
          <a:chOff x="0" y="0"/>
          <a:chExt cx="0" cy="0"/>
        </a:xfrm>
      </p:grpSpPr>
      <p:sp>
        <p:nvSpPr>
          <p:cNvPr id="475" name="Google Shape;475;p38"/>
          <p:cNvSpPr txBox="1">
            <a:spLocks noGrp="1"/>
          </p:cNvSpPr>
          <p:nvPr>
            <p:ph type="ctrTitle"/>
          </p:nvPr>
        </p:nvSpPr>
        <p:spPr>
          <a:xfrm>
            <a:off x="378952" y="1628853"/>
            <a:ext cx="4958152" cy="157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6000">
                <a:latin typeface="Times New Roman" panose="02020603050405020304" pitchFamily="18" charset="0"/>
                <a:cs typeface="Times New Roman" panose="02020603050405020304" pitchFamily="18" charset="0"/>
              </a:rPr>
              <a:t>Hoạt động vận dụng</a:t>
            </a:r>
            <a:endParaRPr sz="3600" u="sng">
              <a:solidFill>
                <a:schemeClr val="dk1"/>
              </a:solidFill>
              <a:latin typeface="Times New Roman" panose="02020603050405020304" pitchFamily="18" charset="0"/>
              <a:cs typeface="Times New Roman" panose="02020603050405020304" pitchFamily="18" charset="0"/>
            </a:endParaRPr>
          </a:p>
        </p:txBody>
      </p:sp>
      <p:grpSp>
        <p:nvGrpSpPr>
          <p:cNvPr id="572" name="Google Shape;572;p38"/>
          <p:cNvGrpSpPr/>
          <p:nvPr/>
        </p:nvGrpSpPr>
        <p:grpSpPr>
          <a:xfrm>
            <a:off x="7971940" y="194669"/>
            <a:ext cx="513604" cy="602995"/>
            <a:chOff x="7972250" y="395900"/>
            <a:chExt cx="599025" cy="703284"/>
          </a:xfrm>
        </p:grpSpPr>
        <p:sp>
          <p:nvSpPr>
            <p:cNvPr id="573" name="Google Shape;573;p38"/>
            <p:cNvSpPr/>
            <p:nvPr/>
          </p:nvSpPr>
          <p:spPr>
            <a:xfrm flipH="1">
              <a:off x="7993400" y="395900"/>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8"/>
            <p:cNvSpPr/>
            <p:nvPr/>
          </p:nvSpPr>
          <p:spPr>
            <a:xfrm flipH="1">
              <a:off x="8325875" y="776000"/>
              <a:ext cx="245400" cy="245400"/>
            </a:xfrm>
            <a:prstGeom prst="star4">
              <a:avLst>
                <a:gd name="adj" fmla="val 12500"/>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8"/>
            <p:cNvSpPr/>
            <p:nvPr/>
          </p:nvSpPr>
          <p:spPr>
            <a:xfrm flipH="1">
              <a:off x="7972250" y="853784"/>
              <a:ext cx="245400" cy="245400"/>
            </a:xfrm>
            <a:prstGeom prst="star4">
              <a:avLst>
                <a:gd name="adj" fmla="val 12500"/>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 name="Google Shape;576;p38"/>
          <p:cNvGrpSpPr/>
          <p:nvPr/>
        </p:nvGrpSpPr>
        <p:grpSpPr>
          <a:xfrm>
            <a:off x="2196923" y="2934015"/>
            <a:ext cx="513604" cy="602995"/>
            <a:chOff x="7972250" y="395900"/>
            <a:chExt cx="599025" cy="703284"/>
          </a:xfrm>
        </p:grpSpPr>
        <p:sp>
          <p:nvSpPr>
            <p:cNvPr id="577" name="Google Shape;577;p38"/>
            <p:cNvSpPr/>
            <p:nvPr/>
          </p:nvSpPr>
          <p:spPr>
            <a:xfrm flipH="1">
              <a:off x="7993400" y="395900"/>
              <a:ext cx="380100" cy="3801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8"/>
            <p:cNvSpPr/>
            <p:nvPr/>
          </p:nvSpPr>
          <p:spPr>
            <a:xfrm flipH="1">
              <a:off x="8325875" y="776000"/>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8"/>
            <p:cNvSpPr/>
            <p:nvPr/>
          </p:nvSpPr>
          <p:spPr>
            <a:xfrm flipH="1">
              <a:off x="7972250" y="853784"/>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0" name="Google Shape;580;p38"/>
          <p:cNvSpPr/>
          <p:nvPr/>
        </p:nvSpPr>
        <p:spPr>
          <a:xfrm flipH="1">
            <a:off x="4898103" y="392976"/>
            <a:ext cx="380100" cy="380100"/>
          </a:xfrm>
          <a:prstGeom prst="star4">
            <a:avLst>
              <a:gd name="adj" fmla="val 12500"/>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1" name="Google Shape;581;p38"/>
          <p:cNvGrpSpPr/>
          <p:nvPr/>
        </p:nvGrpSpPr>
        <p:grpSpPr>
          <a:xfrm>
            <a:off x="4425859" y="4176230"/>
            <a:ext cx="563900" cy="461226"/>
            <a:chOff x="4368225" y="4129225"/>
            <a:chExt cx="678825" cy="555225"/>
          </a:xfrm>
        </p:grpSpPr>
        <p:sp>
          <p:nvSpPr>
            <p:cNvPr id="582" name="Google Shape;582;p38"/>
            <p:cNvSpPr/>
            <p:nvPr/>
          </p:nvSpPr>
          <p:spPr>
            <a:xfrm flipH="1">
              <a:off x="4666950" y="4129225"/>
              <a:ext cx="380100" cy="3801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8"/>
            <p:cNvSpPr/>
            <p:nvPr/>
          </p:nvSpPr>
          <p:spPr>
            <a:xfrm flipH="1">
              <a:off x="4368225" y="4407250"/>
              <a:ext cx="277200" cy="2772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4" name="Google Shape;584;p38"/>
          <p:cNvGrpSpPr/>
          <p:nvPr/>
        </p:nvGrpSpPr>
        <p:grpSpPr>
          <a:xfrm>
            <a:off x="8155123" y="3429219"/>
            <a:ext cx="513637" cy="549800"/>
            <a:chOff x="8116338" y="3387813"/>
            <a:chExt cx="590863" cy="632463"/>
          </a:xfrm>
        </p:grpSpPr>
        <p:sp>
          <p:nvSpPr>
            <p:cNvPr id="585" name="Google Shape;585;p38"/>
            <p:cNvSpPr/>
            <p:nvPr/>
          </p:nvSpPr>
          <p:spPr>
            <a:xfrm>
              <a:off x="8116338" y="3387813"/>
              <a:ext cx="380100" cy="3801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8"/>
            <p:cNvSpPr/>
            <p:nvPr/>
          </p:nvSpPr>
          <p:spPr>
            <a:xfrm>
              <a:off x="8430000" y="3743075"/>
              <a:ext cx="277200" cy="2772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350;p33">
            <a:extLst>
              <a:ext uri="{FF2B5EF4-FFF2-40B4-BE49-F238E27FC236}">
                <a16:creationId xmlns:a16="http://schemas.microsoft.com/office/drawing/2014/main" id="{077A11B2-8A60-6A6A-2A2C-6492FCAE89A8}"/>
              </a:ext>
            </a:extLst>
          </p:cNvPr>
          <p:cNvSpPr/>
          <p:nvPr/>
        </p:nvSpPr>
        <p:spPr>
          <a:xfrm>
            <a:off x="4270513" y="912639"/>
            <a:ext cx="4873487" cy="4230861"/>
          </a:xfrm>
          <a:custGeom>
            <a:avLst/>
            <a:gdLst/>
            <a:ahLst/>
            <a:cxnLst/>
            <a:rect l="l" t="t" r="r" b="b"/>
            <a:pathLst>
              <a:path w="81928" h="59014" extrusionOk="0">
                <a:moveTo>
                  <a:pt x="74145" y="0"/>
                </a:moveTo>
                <a:cubicBezTo>
                  <a:pt x="71231" y="0"/>
                  <a:pt x="68093" y="649"/>
                  <a:pt x="65395" y="1842"/>
                </a:cubicBezTo>
                <a:cubicBezTo>
                  <a:pt x="59662" y="4220"/>
                  <a:pt x="55019" y="8863"/>
                  <a:pt x="51560" y="14051"/>
                </a:cubicBezTo>
                <a:cubicBezTo>
                  <a:pt x="48534" y="18703"/>
                  <a:pt x="46156" y="24211"/>
                  <a:pt x="41401" y="27133"/>
                </a:cubicBezTo>
                <a:cubicBezTo>
                  <a:pt x="38046" y="29295"/>
                  <a:pt x="33939" y="29831"/>
                  <a:pt x="29944" y="30376"/>
                </a:cubicBezTo>
                <a:cubicBezTo>
                  <a:pt x="25188" y="31128"/>
                  <a:pt x="20320" y="32105"/>
                  <a:pt x="15893" y="33938"/>
                </a:cubicBezTo>
                <a:cubicBezTo>
                  <a:pt x="11457" y="35884"/>
                  <a:pt x="7247" y="38694"/>
                  <a:pt x="4540" y="42697"/>
                </a:cubicBezTo>
                <a:cubicBezTo>
                  <a:pt x="1194" y="47340"/>
                  <a:pt x="217" y="53289"/>
                  <a:pt x="1" y="59013"/>
                </a:cubicBezTo>
                <a:lnTo>
                  <a:pt x="80743" y="59013"/>
                </a:lnTo>
                <a:cubicBezTo>
                  <a:pt x="81607" y="59013"/>
                  <a:pt x="81927" y="58477"/>
                  <a:pt x="81927" y="57500"/>
                </a:cubicBezTo>
                <a:lnTo>
                  <a:pt x="81927" y="1513"/>
                </a:lnTo>
                <a:cubicBezTo>
                  <a:pt x="79549" y="433"/>
                  <a:pt x="76852" y="0"/>
                  <a:pt x="74145" y="0"/>
                </a:cubicBezTo>
                <a:close/>
              </a:path>
            </a:pathLst>
          </a:custGeom>
          <a:solidFill>
            <a:srgbClr val="EF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oogle Shape;351;p33">
            <a:extLst>
              <a:ext uri="{FF2B5EF4-FFF2-40B4-BE49-F238E27FC236}">
                <a16:creationId xmlns:a16="http://schemas.microsoft.com/office/drawing/2014/main" id="{605DA323-B5C8-63E3-8628-93AA9AD8C21E}"/>
              </a:ext>
            </a:extLst>
          </p:cNvPr>
          <p:cNvGrpSpPr/>
          <p:nvPr/>
        </p:nvGrpSpPr>
        <p:grpSpPr>
          <a:xfrm>
            <a:off x="4669180" y="2229225"/>
            <a:ext cx="4350527" cy="2513712"/>
            <a:chOff x="3506050" y="2480825"/>
            <a:chExt cx="1459125" cy="843075"/>
          </a:xfrm>
        </p:grpSpPr>
        <p:sp>
          <p:nvSpPr>
            <p:cNvPr id="6" name="Google Shape;352;p33">
              <a:extLst>
                <a:ext uri="{FF2B5EF4-FFF2-40B4-BE49-F238E27FC236}">
                  <a16:creationId xmlns:a16="http://schemas.microsoft.com/office/drawing/2014/main" id="{D66492C9-07D3-2244-F596-51A5ED57C527}"/>
                </a:ext>
              </a:extLst>
            </p:cNvPr>
            <p:cNvSpPr/>
            <p:nvPr/>
          </p:nvSpPr>
          <p:spPr>
            <a:xfrm>
              <a:off x="3676375" y="2604500"/>
              <a:ext cx="1140300" cy="651950"/>
            </a:xfrm>
            <a:custGeom>
              <a:avLst/>
              <a:gdLst/>
              <a:ahLst/>
              <a:cxnLst/>
              <a:rect l="l" t="t" r="r" b="b"/>
              <a:pathLst>
                <a:path w="45612" h="26078" extrusionOk="0">
                  <a:moveTo>
                    <a:pt x="21944" y="0"/>
                  </a:moveTo>
                  <a:cubicBezTo>
                    <a:pt x="20419" y="0"/>
                    <a:pt x="18909" y="351"/>
                    <a:pt x="17614" y="1106"/>
                  </a:cubicBezTo>
                  <a:cubicBezTo>
                    <a:pt x="15349" y="2403"/>
                    <a:pt x="13835" y="4677"/>
                    <a:pt x="12106" y="6622"/>
                  </a:cubicBezTo>
                  <a:cubicBezTo>
                    <a:pt x="11561" y="7271"/>
                    <a:pt x="10913" y="8023"/>
                    <a:pt x="10048" y="8352"/>
                  </a:cubicBezTo>
                  <a:cubicBezTo>
                    <a:pt x="9616" y="8512"/>
                    <a:pt x="9184" y="8566"/>
                    <a:pt x="8738" y="8566"/>
                  </a:cubicBezTo>
                  <a:cubicBezTo>
                    <a:pt x="8293" y="8566"/>
                    <a:pt x="7835" y="8512"/>
                    <a:pt x="7351" y="8456"/>
                  </a:cubicBezTo>
                  <a:lnTo>
                    <a:pt x="5941" y="8456"/>
                  </a:lnTo>
                  <a:cubicBezTo>
                    <a:pt x="4212" y="8568"/>
                    <a:pt x="2482" y="9433"/>
                    <a:pt x="1514" y="10833"/>
                  </a:cubicBezTo>
                  <a:cubicBezTo>
                    <a:pt x="433" y="12243"/>
                    <a:pt x="105" y="14076"/>
                    <a:pt x="537" y="15805"/>
                  </a:cubicBezTo>
                  <a:cubicBezTo>
                    <a:pt x="866" y="17102"/>
                    <a:pt x="1514" y="18295"/>
                    <a:pt x="1298" y="19592"/>
                  </a:cubicBezTo>
                  <a:cubicBezTo>
                    <a:pt x="1186" y="20345"/>
                    <a:pt x="753" y="20993"/>
                    <a:pt x="537" y="21642"/>
                  </a:cubicBezTo>
                  <a:cubicBezTo>
                    <a:pt x="1" y="22835"/>
                    <a:pt x="105" y="24236"/>
                    <a:pt x="753" y="25429"/>
                  </a:cubicBezTo>
                  <a:cubicBezTo>
                    <a:pt x="866" y="25645"/>
                    <a:pt x="969" y="25861"/>
                    <a:pt x="1186" y="26077"/>
                  </a:cubicBezTo>
                  <a:cubicBezTo>
                    <a:pt x="3243" y="25965"/>
                    <a:pt x="5509" y="25861"/>
                    <a:pt x="8103" y="25749"/>
                  </a:cubicBezTo>
                  <a:cubicBezTo>
                    <a:pt x="12322" y="25645"/>
                    <a:pt x="17182" y="25533"/>
                    <a:pt x="22370" y="25533"/>
                  </a:cubicBezTo>
                  <a:lnTo>
                    <a:pt x="26477" y="25533"/>
                  </a:lnTo>
                  <a:cubicBezTo>
                    <a:pt x="30584" y="25533"/>
                    <a:pt x="34371" y="25645"/>
                    <a:pt x="37717" y="25749"/>
                  </a:cubicBezTo>
                  <a:cubicBezTo>
                    <a:pt x="39447" y="25861"/>
                    <a:pt x="41176" y="25861"/>
                    <a:pt x="42585" y="25965"/>
                  </a:cubicBezTo>
                  <a:cubicBezTo>
                    <a:pt x="43121" y="25965"/>
                    <a:pt x="43666" y="26077"/>
                    <a:pt x="44098" y="26077"/>
                  </a:cubicBezTo>
                  <a:cubicBezTo>
                    <a:pt x="44963" y="24132"/>
                    <a:pt x="45612" y="22074"/>
                    <a:pt x="45612" y="19912"/>
                  </a:cubicBezTo>
                  <a:cubicBezTo>
                    <a:pt x="45499" y="17431"/>
                    <a:pt x="43986" y="14837"/>
                    <a:pt x="41608" y="14188"/>
                  </a:cubicBezTo>
                  <a:cubicBezTo>
                    <a:pt x="41224" y="14078"/>
                    <a:pt x="40811" y="14051"/>
                    <a:pt x="40398" y="14051"/>
                  </a:cubicBezTo>
                  <a:cubicBezTo>
                    <a:pt x="40001" y="14051"/>
                    <a:pt x="39603" y="14076"/>
                    <a:pt x="39230" y="14076"/>
                  </a:cubicBezTo>
                  <a:cubicBezTo>
                    <a:pt x="38262" y="14076"/>
                    <a:pt x="37285" y="14076"/>
                    <a:pt x="36420" y="13756"/>
                  </a:cubicBezTo>
                  <a:cubicBezTo>
                    <a:pt x="35236" y="13324"/>
                    <a:pt x="34371" y="12243"/>
                    <a:pt x="33826" y="11162"/>
                  </a:cubicBezTo>
                  <a:cubicBezTo>
                    <a:pt x="33178" y="10081"/>
                    <a:pt x="32858" y="8888"/>
                    <a:pt x="32426" y="7703"/>
                  </a:cubicBezTo>
                  <a:cubicBezTo>
                    <a:pt x="31232" y="4893"/>
                    <a:pt x="29183" y="2403"/>
                    <a:pt x="26373" y="1002"/>
                  </a:cubicBezTo>
                  <a:cubicBezTo>
                    <a:pt x="25018" y="353"/>
                    <a:pt x="23474" y="0"/>
                    <a:pt x="21944"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53;p33">
              <a:extLst>
                <a:ext uri="{FF2B5EF4-FFF2-40B4-BE49-F238E27FC236}">
                  <a16:creationId xmlns:a16="http://schemas.microsoft.com/office/drawing/2014/main" id="{C0F50B78-8563-E9A3-0F44-C78774F50C42}"/>
                </a:ext>
              </a:extLst>
            </p:cNvPr>
            <p:cNvSpPr/>
            <p:nvPr/>
          </p:nvSpPr>
          <p:spPr>
            <a:xfrm>
              <a:off x="4586875" y="2588900"/>
              <a:ext cx="248600" cy="251425"/>
            </a:xfrm>
            <a:custGeom>
              <a:avLst/>
              <a:gdLst/>
              <a:ahLst/>
              <a:cxnLst/>
              <a:rect l="l" t="t" r="r" b="b"/>
              <a:pathLst>
                <a:path w="9944" h="10057" extrusionOk="0">
                  <a:moveTo>
                    <a:pt x="5188" y="1"/>
                  </a:moveTo>
                  <a:cubicBezTo>
                    <a:pt x="4004" y="1"/>
                    <a:pt x="2810" y="545"/>
                    <a:pt x="1946" y="1298"/>
                  </a:cubicBezTo>
                  <a:cubicBezTo>
                    <a:pt x="865" y="2275"/>
                    <a:pt x="216" y="3675"/>
                    <a:pt x="113" y="5189"/>
                  </a:cubicBezTo>
                  <a:cubicBezTo>
                    <a:pt x="0" y="6598"/>
                    <a:pt x="761" y="8111"/>
                    <a:pt x="1946" y="8976"/>
                  </a:cubicBezTo>
                  <a:cubicBezTo>
                    <a:pt x="2810" y="9624"/>
                    <a:pt x="4220" y="10057"/>
                    <a:pt x="5517" y="10057"/>
                  </a:cubicBezTo>
                  <a:cubicBezTo>
                    <a:pt x="6053" y="10057"/>
                    <a:pt x="6598" y="9944"/>
                    <a:pt x="6918" y="9840"/>
                  </a:cubicBezTo>
                  <a:cubicBezTo>
                    <a:pt x="8431" y="9192"/>
                    <a:pt x="9512" y="7350"/>
                    <a:pt x="9728" y="5837"/>
                  </a:cubicBezTo>
                  <a:cubicBezTo>
                    <a:pt x="9944" y="4108"/>
                    <a:pt x="9295" y="2275"/>
                    <a:pt x="7895" y="1081"/>
                  </a:cubicBezTo>
                  <a:cubicBezTo>
                    <a:pt x="7246" y="545"/>
                    <a:pt x="6381" y="113"/>
                    <a:pt x="5517"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54;p33">
              <a:extLst>
                <a:ext uri="{FF2B5EF4-FFF2-40B4-BE49-F238E27FC236}">
                  <a16:creationId xmlns:a16="http://schemas.microsoft.com/office/drawing/2014/main" id="{CEDAAE2F-5589-1EC0-B662-42C982CF5DC0}"/>
                </a:ext>
              </a:extLst>
            </p:cNvPr>
            <p:cNvSpPr/>
            <p:nvPr/>
          </p:nvSpPr>
          <p:spPr>
            <a:xfrm>
              <a:off x="3824900" y="2632125"/>
              <a:ext cx="159550" cy="143350"/>
            </a:xfrm>
            <a:custGeom>
              <a:avLst/>
              <a:gdLst/>
              <a:ahLst/>
              <a:cxnLst/>
              <a:rect l="l" t="t" r="r" b="b"/>
              <a:pathLst>
                <a:path w="6382" h="5734" extrusionOk="0">
                  <a:moveTo>
                    <a:pt x="2810" y="1"/>
                  </a:moveTo>
                  <a:cubicBezTo>
                    <a:pt x="2490" y="1"/>
                    <a:pt x="2162" y="113"/>
                    <a:pt x="1842" y="217"/>
                  </a:cubicBezTo>
                  <a:cubicBezTo>
                    <a:pt x="1410" y="330"/>
                    <a:pt x="1081" y="546"/>
                    <a:pt x="761" y="866"/>
                  </a:cubicBezTo>
                  <a:cubicBezTo>
                    <a:pt x="545" y="1082"/>
                    <a:pt x="432" y="1298"/>
                    <a:pt x="329" y="1514"/>
                  </a:cubicBezTo>
                  <a:cubicBezTo>
                    <a:pt x="0" y="2595"/>
                    <a:pt x="113" y="3676"/>
                    <a:pt x="761" y="4540"/>
                  </a:cubicBezTo>
                  <a:cubicBezTo>
                    <a:pt x="1297" y="5301"/>
                    <a:pt x="2274" y="5734"/>
                    <a:pt x="3243" y="5734"/>
                  </a:cubicBezTo>
                  <a:cubicBezTo>
                    <a:pt x="3891" y="5734"/>
                    <a:pt x="4436" y="5621"/>
                    <a:pt x="4868" y="5301"/>
                  </a:cubicBezTo>
                  <a:cubicBezTo>
                    <a:pt x="6053" y="4437"/>
                    <a:pt x="6381" y="2707"/>
                    <a:pt x="5620" y="1514"/>
                  </a:cubicBezTo>
                  <a:cubicBezTo>
                    <a:pt x="4972" y="546"/>
                    <a:pt x="3891" y="1"/>
                    <a:pt x="2810"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55;p33">
              <a:extLst>
                <a:ext uri="{FF2B5EF4-FFF2-40B4-BE49-F238E27FC236}">
                  <a16:creationId xmlns:a16="http://schemas.microsoft.com/office/drawing/2014/main" id="{CD4452C6-FB1C-9EDC-6B48-0CB89C999668}"/>
                </a:ext>
              </a:extLst>
            </p:cNvPr>
            <p:cNvSpPr/>
            <p:nvPr/>
          </p:nvSpPr>
          <p:spPr>
            <a:xfrm>
              <a:off x="3730425" y="2724000"/>
              <a:ext cx="70275" cy="62275"/>
            </a:xfrm>
            <a:custGeom>
              <a:avLst/>
              <a:gdLst/>
              <a:ahLst/>
              <a:cxnLst/>
              <a:rect l="l" t="t" r="r" b="b"/>
              <a:pathLst>
                <a:path w="2811" h="2491" extrusionOk="0">
                  <a:moveTo>
                    <a:pt x="1617" y="1"/>
                  </a:moveTo>
                  <a:cubicBezTo>
                    <a:pt x="649" y="1"/>
                    <a:pt x="1" y="1514"/>
                    <a:pt x="649" y="2162"/>
                  </a:cubicBezTo>
                  <a:cubicBezTo>
                    <a:pt x="865" y="2379"/>
                    <a:pt x="1185" y="2491"/>
                    <a:pt x="1514" y="2491"/>
                  </a:cubicBezTo>
                  <a:cubicBezTo>
                    <a:pt x="1946" y="2491"/>
                    <a:pt x="2378" y="2275"/>
                    <a:pt x="2595" y="1842"/>
                  </a:cubicBezTo>
                  <a:cubicBezTo>
                    <a:pt x="2811" y="1514"/>
                    <a:pt x="2698" y="1082"/>
                    <a:pt x="2595" y="762"/>
                  </a:cubicBezTo>
                  <a:cubicBezTo>
                    <a:pt x="2482" y="545"/>
                    <a:pt x="2378" y="433"/>
                    <a:pt x="2266" y="329"/>
                  </a:cubicBezTo>
                  <a:cubicBezTo>
                    <a:pt x="2162" y="217"/>
                    <a:pt x="1946" y="113"/>
                    <a:pt x="1834" y="113"/>
                  </a:cubicBezTo>
                  <a:cubicBezTo>
                    <a:pt x="1730" y="1"/>
                    <a:pt x="1617" y="1"/>
                    <a:pt x="1617"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56;p33">
              <a:extLst>
                <a:ext uri="{FF2B5EF4-FFF2-40B4-BE49-F238E27FC236}">
                  <a16:creationId xmlns:a16="http://schemas.microsoft.com/office/drawing/2014/main" id="{0D9EF4AA-3339-5D13-84A3-9B7106710A4E}"/>
                </a:ext>
              </a:extLst>
            </p:cNvPr>
            <p:cNvSpPr/>
            <p:nvPr/>
          </p:nvSpPr>
          <p:spPr>
            <a:xfrm>
              <a:off x="4643725" y="2480825"/>
              <a:ext cx="67475" cy="59475"/>
            </a:xfrm>
            <a:custGeom>
              <a:avLst/>
              <a:gdLst/>
              <a:ahLst/>
              <a:cxnLst/>
              <a:rect l="l" t="t" r="r" b="b"/>
              <a:pathLst>
                <a:path w="2699" h="2379" extrusionOk="0">
                  <a:moveTo>
                    <a:pt x="1514" y="0"/>
                  </a:moveTo>
                  <a:cubicBezTo>
                    <a:pt x="649" y="0"/>
                    <a:pt x="0" y="1194"/>
                    <a:pt x="536" y="1946"/>
                  </a:cubicBezTo>
                  <a:cubicBezTo>
                    <a:pt x="536" y="2058"/>
                    <a:pt x="649" y="2162"/>
                    <a:pt x="753" y="2162"/>
                  </a:cubicBezTo>
                  <a:cubicBezTo>
                    <a:pt x="969" y="2378"/>
                    <a:pt x="1185" y="2378"/>
                    <a:pt x="1401" y="2378"/>
                  </a:cubicBezTo>
                  <a:cubicBezTo>
                    <a:pt x="1833" y="2378"/>
                    <a:pt x="2378" y="2162"/>
                    <a:pt x="2594" y="1730"/>
                  </a:cubicBezTo>
                  <a:cubicBezTo>
                    <a:pt x="2698" y="1513"/>
                    <a:pt x="2698" y="1081"/>
                    <a:pt x="2594" y="761"/>
                  </a:cubicBezTo>
                  <a:cubicBezTo>
                    <a:pt x="2482" y="433"/>
                    <a:pt x="2162" y="113"/>
                    <a:pt x="1833"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57;p33">
              <a:extLst>
                <a:ext uri="{FF2B5EF4-FFF2-40B4-BE49-F238E27FC236}">
                  <a16:creationId xmlns:a16="http://schemas.microsoft.com/office/drawing/2014/main" id="{43370A68-2F8E-097E-E4ED-F771DF583E0D}"/>
                </a:ext>
              </a:extLst>
            </p:cNvPr>
            <p:cNvSpPr/>
            <p:nvPr/>
          </p:nvSpPr>
          <p:spPr>
            <a:xfrm>
              <a:off x="3827700" y="2729400"/>
              <a:ext cx="826850" cy="518825"/>
            </a:xfrm>
            <a:custGeom>
              <a:avLst/>
              <a:gdLst/>
              <a:ahLst/>
              <a:cxnLst/>
              <a:rect l="l" t="t" r="r" b="b"/>
              <a:pathLst>
                <a:path w="33074" h="20753" extrusionOk="0">
                  <a:moveTo>
                    <a:pt x="14267" y="1"/>
                  </a:moveTo>
                  <a:cubicBezTo>
                    <a:pt x="12642" y="1"/>
                    <a:pt x="10913" y="649"/>
                    <a:pt x="9616" y="1730"/>
                  </a:cubicBezTo>
                  <a:cubicBezTo>
                    <a:pt x="7886" y="3356"/>
                    <a:pt x="6805" y="5517"/>
                    <a:pt x="6269" y="7783"/>
                  </a:cubicBezTo>
                  <a:cubicBezTo>
                    <a:pt x="6053" y="8647"/>
                    <a:pt x="5837" y="9625"/>
                    <a:pt x="5941" y="10489"/>
                  </a:cubicBezTo>
                  <a:cubicBezTo>
                    <a:pt x="5941" y="11138"/>
                    <a:pt x="6157" y="11674"/>
                    <a:pt x="6053" y="12219"/>
                  </a:cubicBezTo>
                  <a:cubicBezTo>
                    <a:pt x="5725" y="13403"/>
                    <a:pt x="4428" y="14164"/>
                    <a:pt x="3243" y="14380"/>
                  </a:cubicBezTo>
                  <a:cubicBezTo>
                    <a:pt x="2698" y="14484"/>
                    <a:pt x="2050" y="14596"/>
                    <a:pt x="1617" y="14916"/>
                  </a:cubicBezTo>
                  <a:cubicBezTo>
                    <a:pt x="217" y="15781"/>
                    <a:pt x="1" y="17726"/>
                    <a:pt x="753" y="19136"/>
                  </a:cubicBezTo>
                  <a:cubicBezTo>
                    <a:pt x="1081" y="19784"/>
                    <a:pt x="1617" y="20320"/>
                    <a:pt x="2050" y="20753"/>
                  </a:cubicBezTo>
                  <a:cubicBezTo>
                    <a:pt x="6269" y="20649"/>
                    <a:pt x="11129" y="20537"/>
                    <a:pt x="16317" y="20537"/>
                  </a:cubicBezTo>
                  <a:lnTo>
                    <a:pt x="20424" y="20537"/>
                  </a:lnTo>
                  <a:cubicBezTo>
                    <a:pt x="24531" y="20537"/>
                    <a:pt x="28318" y="20649"/>
                    <a:pt x="31664" y="20753"/>
                  </a:cubicBezTo>
                  <a:cubicBezTo>
                    <a:pt x="32425" y="19136"/>
                    <a:pt x="33074" y="17406"/>
                    <a:pt x="33074" y="15677"/>
                  </a:cubicBezTo>
                  <a:cubicBezTo>
                    <a:pt x="33074" y="13403"/>
                    <a:pt x="31777" y="10922"/>
                    <a:pt x="29615" y="10489"/>
                  </a:cubicBezTo>
                  <a:cubicBezTo>
                    <a:pt x="29286" y="10377"/>
                    <a:pt x="28967" y="10377"/>
                    <a:pt x="28638" y="10377"/>
                  </a:cubicBezTo>
                  <a:cubicBezTo>
                    <a:pt x="27990" y="10377"/>
                    <a:pt x="27341" y="10489"/>
                    <a:pt x="26693" y="10593"/>
                  </a:cubicBezTo>
                  <a:cubicBezTo>
                    <a:pt x="26044" y="10705"/>
                    <a:pt x="25396" y="10809"/>
                    <a:pt x="24747" y="10809"/>
                  </a:cubicBezTo>
                  <a:cubicBezTo>
                    <a:pt x="24211" y="10809"/>
                    <a:pt x="23562" y="10705"/>
                    <a:pt x="23018" y="10377"/>
                  </a:cubicBezTo>
                  <a:cubicBezTo>
                    <a:pt x="21505" y="9408"/>
                    <a:pt x="21185" y="7463"/>
                    <a:pt x="20640" y="5837"/>
                  </a:cubicBezTo>
                  <a:cubicBezTo>
                    <a:pt x="19991" y="3460"/>
                    <a:pt x="18478" y="1082"/>
                    <a:pt x="16213" y="329"/>
                  </a:cubicBezTo>
                  <a:cubicBezTo>
                    <a:pt x="15564" y="113"/>
                    <a:pt x="14916" y="1"/>
                    <a:pt x="14267" y="1"/>
                  </a:cubicBezTo>
                  <a:close/>
                </a:path>
              </a:pathLst>
            </a:custGeom>
            <a:solidFill>
              <a:srgbClr val="CEC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58;p33">
              <a:extLst>
                <a:ext uri="{FF2B5EF4-FFF2-40B4-BE49-F238E27FC236}">
                  <a16:creationId xmlns:a16="http://schemas.microsoft.com/office/drawing/2014/main" id="{84B493A0-2EDE-BA94-4395-8910DD1FCF37}"/>
                </a:ext>
              </a:extLst>
            </p:cNvPr>
            <p:cNvSpPr/>
            <p:nvPr/>
          </p:nvSpPr>
          <p:spPr>
            <a:xfrm>
              <a:off x="3506050" y="3242800"/>
              <a:ext cx="1459125" cy="81100"/>
            </a:xfrm>
            <a:custGeom>
              <a:avLst/>
              <a:gdLst/>
              <a:ahLst/>
              <a:cxnLst/>
              <a:rect l="l" t="t" r="r" b="b"/>
              <a:pathLst>
                <a:path w="58365" h="3244" extrusionOk="0">
                  <a:moveTo>
                    <a:pt x="29183" y="1"/>
                  </a:moveTo>
                  <a:cubicBezTo>
                    <a:pt x="23995" y="1"/>
                    <a:pt x="19135" y="113"/>
                    <a:pt x="14916" y="217"/>
                  </a:cubicBezTo>
                  <a:cubicBezTo>
                    <a:pt x="12322" y="329"/>
                    <a:pt x="10056" y="433"/>
                    <a:pt x="7999" y="545"/>
                  </a:cubicBezTo>
                  <a:lnTo>
                    <a:pt x="7462" y="545"/>
                  </a:lnTo>
                  <a:cubicBezTo>
                    <a:pt x="2811" y="865"/>
                    <a:pt x="0" y="1194"/>
                    <a:pt x="0" y="1626"/>
                  </a:cubicBezTo>
                  <a:lnTo>
                    <a:pt x="0" y="1730"/>
                  </a:lnTo>
                  <a:cubicBezTo>
                    <a:pt x="865" y="2491"/>
                    <a:pt x="13619" y="3243"/>
                    <a:pt x="29183" y="3243"/>
                  </a:cubicBezTo>
                  <a:cubicBezTo>
                    <a:pt x="45291" y="3243"/>
                    <a:pt x="58365" y="2491"/>
                    <a:pt x="58365" y="1626"/>
                  </a:cubicBezTo>
                  <a:cubicBezTo>
                    <a:pt x="58365" y="1514"/>
                    <a:pt x="58365" y="1514"/>
                    <a:pt x="58261" y="1410"/>
                  </a:cubicBezTo>
                  <a:cubicBezTo>
                    <a:pt x="57716" y="1081"/>
                    <a:pt x="55019" y="761"/>
                    <a:pt x="50911" y="545"/>
                  </a:cubicBezTo>
                  <a:cubicBezTo>
                    <a:pt x="50479" y="545"/>
                    <a:pt x="49934" y="433"/>
                    <a:pt x="49398" y="433"/>
                  </a:cubicBezTo>
                  <a:cubicBezTo>
                    <a:pt x="47989" y="329"/>
                    <a:pt x="46260" y="329"/>
                    <a:pt x="44530" y="217"/>
                  </a:cubicBezTo>
                  <a:cubicBezTo>
                    <a:pt x="41184" y="113"/>
                    <a:pt x="37397" y="1"/>
                    <a:pt x="33290"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937;p45">
            <a:extLst>
              <a:ext uri="{FF2B5EF4-FFF2-40B4-BE49-F238E27FC236}">
                <a16:creationId xmlns:a16="http://schemas.microsoft.com/office/drawing/2014/main" id="{75B861FB-2650-2C32-636A-0F7D48479E69}"/>
              </a:ext>
            </a:extLst>
          </p:cNvPr>
          <p:cNvGrpSpPr/>
          <p:nvPr/>
        </p:nvGrpSpPr>
        <p:grpSpPr>
          <a:xfrm>
            <a:off x="4717398" y="1322003"/>
            <a:ext cx="3857869" cy="3412132"/>
            <a:chOff x="2342171" y="1680880"/>
            <a:chExt cx="3902367" cy="3075467"/>
          </a:xfrm>
        </p:grpSpPr>
        <p:grpSp>
          <p:nvGrpSpPr>
            <p:cNvPr id="14" name="Google Shape;938;p45">
              <a:extLst>
                <a:ext uri="{FF2B5EF4-FFF2-40B4-BE49-F238E27FC236}">
                  <a16:creationId xmlns:a16="http://schemas.microsoft.com/office/drawing/2014/main" id="{AFD4AFC2-5739-11DF-D8C2-2778518DAED3}"/>
                </a:ext>
              </a:extLst>
            </p:cNvPr>
            <p:cNvGrpSpPr/>
            <p:nvPr/>
          </p:nvGrpSpPr>
          <p:grpSpPr>
            <a:xfrm>
              <a:off x="2342171" y="2505421"/>
              <a:ext cx="3902367" cy="2250926"/>
              <a:chOff x="1995700" y="1859350"/>
              <a:chExt cx="1461725" cy="843075"/>
            </a:xfrm>
          </p:grpSpPr>
          <p:sp>
            <p:nvSpPr>
              <p:cNvPr id="661" name="Google Shape;939;p45">
                <a:extLst>
                  <a:ext uri="{FF2B5EF4-FFF2-40B4-BE49-F238E27FC236}">
                    <a16:creationId xmlns:a16="http://schemas.microsoft.com/office/drawing/2014/main" id="{33736240-D8F7-D582-B606-A5B06D5423B7}"/>
                  </a:ext>
                </a:extLst>
              </p:cNvPr>
              <p:cNvSpPr/>
              <p:nvPr/>
            </p:nvSpPr>
            <p:spPr>
              <a:xfrm>
                <a:off x="2168650" y="1983650"/>
                <a:ext cx="1140275" cy="651325"/>
              </a:xfrm>
              <a:custGeom>
                <a:avLst/>
                <a:gdLst/>
                <a:ahLst/>
                <a:cxnLst/>
                <a:rect l="l" t="t" r="r" b="b"/>
                <a:pathLst>
                  <a:path w="45611" h="26053" extrusionOk="0">
                    <a:moveTo>
                      <a:pt x="21936" y="0"/>
                    </a:moveTo>
                    <a:cubicBezTo>
                      <a:pt x="20319" y="0"/>
                      <a:pt x="18806" y="329"/>
                      <a:pt x="17509" y="1081"/>
                    </a:cubicBezTo>
                    <a:cubicBezTo>
                      <a:pt x="15235" y="2378"/>
                      <a:pt x="13722" y="4652"/>
                      <a:pt x="12105" y="6598"/>
                    </a:cubicBezTo>
                    <a:cubicBezTo>
                      <a:pt x="11457" y="7246"/>
                      <a:pt x="10808" y="7998"/>
                      <a:pt x="9944" y="8327"/>
                    </a:cubicBezTo>
                    <a:cubicBezTo>
                      <a:pt x="9511" y="8543"/>
                      <a:pt x="8967" y="8543"/>
                      <a:pt x="8430" y="8543"/>
                    </a:cubicBezTo>
                    <a:lnTo>
                      <a:pt x="7350" y="8543"/>
                    </a:lnTo>
                    <a:cubicBezTo>
                      <a:pt x="6917" y="8431"/>
                      <a:pt x="6589" y="8431"/>
                      <a:pt x="6156" y="8431"/>
                    </a:cubicBezTo>
                    <a:lnTo>
                      <a:pt x="5940" y="8431"/>
                    </a:lnTo>
                    <a:cubicBezTo>
                      <a:pt x="4211" y="8543"/>
                      <a:pt x="2482" y="9408"/>
                      <a:pt x="1401" y="10808"/>
                    </a:cubicBezTo>
                    <a:cubicBezTo>
                      <a:pt x="320" y="12218"/>
                      <a:pt x="0" y="14163"/>
                      <a:pt x="432" y="15780"/>
                    </a:cubicBezTo>
                    <a:cubicBezTo>
                      <a:pt x="752" y="17077"/>
                      <a:pt x="1513" y="18270"/>
                      <a:pt x="1297" y="19567"/>
                    </a:cubicBezTo>
                    <a:cubicBezTo>
                      <a:pt x="1185" y="20320"/>
                      <a:pt x="752" y="20968"/>
                      <a:pt x="432" y="21729"/>
                    </a:cubicBezTo>
                    <a:cubicBezTo>
                      <a:pt x="0" y="22914"/>
                      <a:pt x="0" y="24323"/>
                      <a:pt x="649" y="25404"/>
                    </a:cubicBezTo>
                    <a:cubicBezTo>
                      <a:pt x="752" y="25620"/>
                      <a:pt x="865" y="25836"/>
                      <a:pt x="1081" y="26052"/>
                    </a:cubicBezTo>
                    <a:cubicBezTo>
                      <a:pt x="3130" y="25940"/>
                      <a:pt x="5508" y="25836"/>
                      <a:pt x="8102" y="25724"/>
                    </a:cubicBezTo>
                    <a:cubicBezTo>
                      <a:pt x="7566" y="25291"/>
                      <a:pt x="7133" y="24755"/>
                      <a:pt x="6805" y="24211"/>
                    </a:cubicBezTo>
                    <a:cubicBezTo>
                      <a:pt x="5940" y="22810"/>
                      <a:pt x="6156" y="20752"/>
                      <a:pt x="7566" y="19887"/>
                    </a:cubicBezTo>
                    <a:cubicBezTo>
                      <a:pt x="8102" y="19671"/>
                      <a:pt x="8647" y="19567"/>
                      <a:pt x="9183" y="19455"/>
                    </a:cubicBezTo>
                    <a:cubicBezTo>
                      <a:pt x="10376" y="19135"/>
                      <a:pt x="11673" y="18487"/>
                      <a:pt x="11993" y="17293"/>
                    </a:cubicBezTo>
                    <a:cubicBezTo>
                      <a:pt x="12105" y="16645"/>
                      <a:pt x="11993" y="16109"/>
                      <a:pt x="11889" y="15460"/>
                    </a:cubicBezTo>
                    <a:cubicBezTo>
                      <a:pt x="11889" y="14596"/>
                      <a:pt x="11993" y="13731"/>
                      <a:pt x="12209" y="12754"/>
                    </a:cubicBezTo>
                    <a:cubicBezTo>
                      <a:pt x="12857" y="10488"/>
                      <a:pt x="13835" y="8327"/>
                      <a:pt x="15668" y="6814"/>
                    </a:cubicBezTo>
                    <a:cubicBezTo>
                      <a:pt x="16965" y="5620"/>
                      <a:pt x="18590" y="4972"/>
                      <a:pt x="20319" y="4972"/>
                    </a:cubicBezTo>
                    <a:cubicBezTo>
                      <a:pt x="20968" y="4972"/>
                      <a:pt x="21616" y="5084"/>
                      <a:pt x="22153" y="5301"/>
                    </a:cubicBezTo>
                    <a:cubicBezTo>
                      <a:pt x="24530" y="6165"/>
                      <a:pt x="25940" y="8431"/>
                      <a:pt x="26692" y="10808"/>
                    </a:cubicBezTo>
                    <a:cubicBezTo>
                      <a:pt x="27124" y="12538"/>
                      <a:pt x="27453" y="14483"/>
                      <a:pt x="28966" y="15348"/>
                    </a:cubicBezTo>
                    <a:cubicBezTo>
                      <a:pt x="29502" y="15676"/>
                      <a:pt x="30151" y="15780"/>
                      <a:pt x="30799" y="15780"/>
                    </a:cubicBezTo>
                    <a:cubicBezTo>
                      <a:pt x="31448" y="15780"/>
                      <a:pt x="31992" y="15676"/>
                      <a:pt x="32641" y="15564"/>
                    </a:cubicBezTo>
                    <a:cubicBezTo>
                      <a:pt x="33289" y="15460"/>
                      <a:pt x="33938" y="15348"/>
                      <a:pt x="34586" y="15348"/>
                    </a:cubicBezTo>
                    <a:cubicBezTo>
                      <a:pt x="34906" y="15348"/>
                      <a:pt x="35235" y="15348"/>
                      <a:pt x="35555" y="15460"/>
                    </a:cubicBezTo>
                    <a:cubicBezTo>
                      <a:pt x="37829" y="15996"/>
                      <a:pt x="39126" y="18374"/>
                      <a:pt x="39126" y="20648"/>
                    </a:cubicBezTo>
                    <a:cubicBezTo>
                      <a:pt x="39013" y="22481"/>
                      <a:pt x="38365" y="24107"/>
                      <a:pt x="37613" y="25724"/>
                    </a:cubicBezTo>
                    <a:cubicBezTo>
                      <a:pt x="39446" y="25836"/>
                      <a:pt x="41071" y="25940"/>
                      <a:pt x="42584" y="25940"/>
                    </a:cubicBezTo>
                    <a:cubicBezTo>
                      <a:pt x="43121" y="26052"/>
                      <a:pt x="43553" y="26052"/>
                      <a:pt x="44098" y="26052"/>
                    </a:cubicBezTo>
                    <a:cubicBezTo>
                      <a:pt x="44850" y="24107"/>
                      <a:pt x="45611" y="22049"/>
                      <a:pt x="45498" y="20000"/>
                    </a:cubicBezTo>
                    <a:cubicBezTo>
                      <a:pt x="45395" y="17406"/>
                      <a:pt x="43985" y="14812"/>
                      <a:pt x="41504" y="14163"/>
                    </a:cubicBezTo>
                    <a:cubicBezTo>
                      <a:pt x="41071" y="14051"/>
                      <a:pt x="40527" y="14051"/>
                      <a:pt x="39990" y="14051"/>
                    </a:cubicBezTo>
                    <a:lnTo>
                      <a:pt x="38365" y="14051"/>
                    </a:lnTo>
                    <a:cubicBezTo>
                      <a:pt x="37613" y="14051"/>
                      <a:pt x="36964" y="14051"/>
                      <a:pt x="36316" y="13731"/>
                    </a:cubicBezTo>
                    <a:cubicBezTo>
                      <a:pt x="35122" y="13299"/>
                      <a:pt x="34258" y="12322"/>
                      <a:pt x="33722" y="11137"/>
                    </a:cubicBezTo>
                    <a:cubicBezTo>
                      <a:pt x="33177" y="10056"/>
                      <a:pt x="32857" y="8863"/>
                      <a:pt x="32312" y="7678"/>
                    </a:cubicBezTo>
                    <a:cubicBezTo>
                      <a:pt x="31128" y="4868"/>
                      <a:pt x="29070" y="2378"/>
                      <a:pt x="26372" y="1081"/>
                    </a:cubicBezTo>
                    <a:cubicBezTo>
                      <a:pt x="24963" y="329"/>
                      <a:pt x="23450" y="0"/>
                      <a:pt x="21936"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940;p45">
                <a:extLst>
                  <a:ext uri="{FF2B5EF4-FFF2-40B4-BE49-F238E27FC236}">
                    <a16:creationId xmlns:a16="http://schemas.microsoft.com/office/drawing/2014/main" id="{D5ED0EC7-54F2-580A-AA72-D3AA2F0ACAF4}"/>
                  </a:ext>
                </a:extLst>
              </p:cNvPr>
              <p:cNvSpPr/>
              <p:nvPr/>
            </p:nvSpPr>
            <p:spPr>
              <a:xfrm>
                <a:off x="3079125" y="1967425"/>
                <a:ext cx="248600" cy="251425"/>
              </a:xfrm>
              <a:custGeom>
                <a:avLst/>
                <a:gdLst/>
                <a:ahLst/>
                <a:cxnLst/>
                <a:rect l="l" t="t" r="r" b="b"/>
                <a:pathLst>
                  <a:path w="9944" h="10057" extrusionOk="0">
                    <a:moveTo>
                      <a:pt x="5085" y="1"/>
                    </a:moveTo>
                    <a:cubicBezTo>
                      <a:pt x="3891" y="1"/>
                      <a:pt x="2811" y="545"/>
                      <a:pt x="1946" y="1410"/>
                    </a:cubicBezTo>
                    <a:cubicBezTo>
                      <a:pt x="865" y="2378"/>
                      <a:pt x="113" y="3788"/>
                      <a:pt x="0" y="5189"/>
                    </a:cubicBezTo>
                    <a:cubicBezTo>
                      <a:pt x="0" y="6702"/>
                      <a:pt x="649" y="8215"/>
                      <a:pt x="1842" y="9080"/>
                    </a:cubicBezTo>
                    <a:cubicBezTo>
                      <a:pt x="2707" y="9624"/>
                      <a:pt x="4220" y="10057"/>
                      <a:pt x="5517" y="10057"/>
                    </a:cubicBezTo>
                    <a:cubicBezTo>
                      <a:pt x="5949" y="10057"/>
                      <a:pt x="6485" y="10057"/>
                      <a:pt x="6918" y="9841"/>
                    </a:cubicBezTo>
                    <a:cubicBezTo>
                      <a:pt x="8327" y="9296"/>
                      <a:pt x="9408" y="7463"/>
                      <a:pt x="9624" y="5837"/>
                    </a:cubicBezTo>
                    <a:cubicBezTo>
                      <a:pt x="9944" y="4108"/>
                      <a:pt x="9192" y="2275"/>
                      <a:pt x="7895" y="1082"/>
                    </a:cubicBezTo>
                    <a:cubicBezTo>
                      <a:pt x="7134" y="545"/>
                      <a:pt x="6382" y="113"/>
                      <a:pt x="5517" y="113"/>
                    </a:cubicBezTo>
                    <a:cubicBezTo>
                      <a:pt x="5301" y="1"/>
                      <a:pt x="5188" y="1"/>
                      <a:pt x="5085"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941;p45">
                <a:extLst>
                  <a:ext uri="{FF2B5EF4-FFF2-40B4-BE49-F238E27FC236}">
                    <a16:creationId xmlns:a16="http://schemas.microsoft.com/office/drawing/2014/main" id="{F5B1457F-3128-AFCB-7AC9-5AEA61112CB3}"/>
                  </a:ext>
                </a:extLst>
              </p:cNvPr>
              <p:cNvSpPr/>
              <p:nvPr/>
            </p:nvSpPr>
            <p:spPr>
              <a:xfrm>
                <a:off x="2314550" y="2013475"/>
                <a:ext cx="159325" cy="143125"/>
              </a:xfrm>
              <a:custGeom>
                <a:avLst/>
                <a:gdLst/>
                <a:ahLst/>
                <a:cxnLst/>
                <a:rect l="l" t="t" r="r" b="b"/>
                <a:pathLst>
                  <a:path w="6373" h="5725" extrusionOk="0">
                    <a:moveTo>
                      <a:pt x="2811" y="0"/>
                    </a:moveTo>
                    <a:cubicBezTo>
                      <a:pt x="2482" y="0"/>
                      <a:pt x="2162" y="0"/>
                      <a:pt x="1834" y="104"/>
                    </a:cubicBezTo>
                    <a:cubicBezTo>
                      <a:pt x="1401" y="217"/>
                      <a:pt x="1081" y="433"/>
                      <a:pt x="753" y="753"/>
                    </a:cubicBezTo>
                    <a:cubicBezTo>
                      <a:pt x="649" y="969"/>
                      <a:pt x="433" y="1185"/>
                      <a:pt x="320" y="1514"/>
                    </a:cubicBezTo>
                    <a:cubicBezTo>
                      <a:pt x="0" y="2482"/>
                      <a:pt x="217" y="3675"/>
                      <a:pt x="753" y="4427"/>
                    </a:cubicBezTo>
                    <a:cubicBezTo>
                      <a:pt x="1401" y="5292"/>
                      <a:pt x="2378" y="5724"/>
                      <a:pt x="3347" y="5724"/>
                    </a:cubicBezTo>
                    <a:cubicBezTo>
                      <a:pt x="3891" y="5724"/>
                      <a:pt x="4428" y="5508"/>
                      <a:pt x="4860" y="5188"/>
                    </a:cubicBezTo>
                    <a:cubicBezTo>
                      <a:pt x="6053" y="4427"/>
                      <a:pt x="6373" y="2594"/>
                      <a:pt x="5621" y="1401"/>
                    </a:cubicBezTo>
                    <a:cubicBezTo>
                      <a:pt x="5076" y="433"/>
                      <a:pt x="3995" y="0"/>
                      <a:pt x="2811"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942;p45">
                <a:extLst>
                  <a:ext uri="{FF2B5EF4-FFF2-40B4-BE49-F238E27FC236}">
                    <a16:creationId xmlns:a16="http://schemas.microsoft.com/office/drawing/2014/main" id="{72E06894-91D2-3B0E-9FBC-D2E555ED150D}"/>
                  </a:ext>
                </a:extLst>
              </p:cNvPr>
              <p:cNvSpPr/>
              <p:nvPr/>
            </p:nvSpPr>
            <p:spPr>
              <a:xfrm>
                <a:off x="2219875" y="2105350"/>
                <a:ext cx="70275" cy="59475"/>
              </a:xfrm>
              <a:custGeom>
                <a:avLst/>
                <a:gdLst/>
                <a:ahLst/>
                <a:cxnLst/>
                <a:rect l="l" t="t" r="r" b="b"/>
                <a:pathLst>
                  <a:path w="2811" h="2379" extrusionOk="0">
                    <a:moveTo>
                      <a:pt x="1626" y="0"/>
                    </a:moveTo>
                    <a:cubicBezTo>
                      <a:pt x="649" y="0"/>
                      <a:pt x="0" y="1401"/>
                      <a:pt x="761" y="2049"/>
                    </a:cubicBezTo>
                    <a:cubicBezTo>
                      <a:pt x="977" y="2266"/>
                      <a:pt x="1193" y="2378"/>
                      <a:pt x="1513" y="2378"/>
                    </a:cubicBezTo>
                    <a:cubicBezTo>
                      <a:pt x="1946" y="2378"/>
                      <a:pt x="2378" y="2162"/>
                      <a:pt x="2594" y="1730"/>
                    </a:cubicBezTo>
                    <a:cubicBezTo>
                      <a:pt x="2810" y="1401"/>
                      <a:pt x="2810" y="969"/>
                      <a:pt x="2594" y="649"/>
                    </a:cubicBezTo>
                    <a:cubicBezTo>
                      <a:pt x="2594" y="536"/>
                      <a:pt x="2490" y="320"/>
                      <a:pt x="2274" y="216"/>
                    </a:cubicBezTo>
                    <a:cubicBezTo>
                      <a:pt x="2162" y="104"/>
                      <a:pt x="2058" y="0"/>
                      <a:pt x="1842"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943;p45">
                <a:extLst>
                  <a:ext uri="{FF2B5EF4-FFF2-40B4-BE49-F238E27FC236}">
                    <a16:creationId xmlns:a16="http://schemas.microsoft.com/office/drawing/2014/main" id="{0CEE02DE-1BE2-2FD9-49B2-F06D460456DF}"/>
                  </a:ext>
                </a:extLst>
              </p:cNvPr>
              <p:cNvSpPr/>
              <p:nvPr/>
            </p:nvSpPr>
            <p:spPr>
              <a:xfrm>
                <a:off x="3135975" y="1859350"/>
                <a:ext cx="64875" cy="62275"/>
              </a:xfrm>
              <a:custGeom>
                <a:avLst/>
                <a:gdLst/>
                <a:ahLst/>
                <a:cxnLst/>
                <a:rect l="l" t="t" r="r" b="b"/>
                <a:pathLst>
                  <a:path w="2595" h="2491" extrusionOk="0">
                    <a:moveTo>
                      <a:pt x="1514" y="0"/>
                    </a:moveTo>
                    <a:cubicBezTo>
                      <a:pt x="649" y="0"/>
                      <a:pt x="0" y="1297"/>
                      <a:pt x="433" y="1946"/>
                    </a:cubicBezTo>
                    <a:cubicBezTo>
                      <a:pt x="537" y="2058"/>
                      <a:pt x="537" y="2162"/>
                      <a:pt x="649" y="2274"/>
                    </a:cubicBezTo>
                    <a:cubicBezTo>
                      <a:pt x="865" y="2378"/>
                      <a:pt x="1081" y="2491"/>
                      <a:pt x="1401" y="2491"/>
                    </a:cubicBezTo>
                    <a:cubicBezTo>
                      <a:pt x="1834" y="2491"/>
                      <a:pt x="2266" y="2162"/>
                      <a:pt x="2482" y="1842"/>
                    </a:cubicBezTo>
                    <a:cubicBezTo>
                      <a:pt x="2594" y="1514"/>
                      <a:pt x="2594" y="1194"/>
                      <a:pt x="2482" y="865"/>
                    </a:cubicBezTo>
                    <a:cubicBezTo>
                      <a:pt x="2378" y="433"/>
                      <a:pt x="2050" y="217"/>
                      <a:pt x="1730" y="113"/>
                    </a:cubicBezTo>
                    <a:cubicBezTo>
                      <a:pt x="1617" y="0"/>
                      <a:pt x="1514" y="0"/>
                      <a:pt x="1514"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944;p45">
                <a:extLst>
                  <a:ext uri="{FF2B5EF4-FFF2-40B4-BE49-F238E27FC236}">
                    <a16:creationId xmlns:a16="http://schemas.microsoft.com/office/drawing/2014/main" id="{F9B692AF-08E4-76FC-AE2B-6A72F47EDB9C}"/>
                  </a:ext>
                </a:extLst>
              </p:cNvPr>
              <p:cNvSpPr/>
              <p:nvPr/>
            </p:nvSpPr>
            <p:spPr>
              <a:xfrm>
                <a:off x="2317150" y="2107925"/>
                <a:ext cx="829650" cy="518825"/>
              </a:xfrm>
              <a:custGeom>
                <a:avLst/>
                <a:gdLst/>
                <a:ahLst/>
                <a:cxnLst/>
                <a:rect l="l" t="t" r="r" b="b"/>
                <a:pathLst>
                  <a:path w="33186" h="20753" extrusionOk="0">
                    <a:moveTo>
                      <a:pt x="14379" y="1"/>
                    </a:moveTo>
                    <a:cubicBezTo>
                      <a:pt x="12650" y="1"/>
                      <a:pt x="11025" y="649"/>
                      <a:pt x="9728" y="1843"/>
                    </a:cubicBezTo>
                    <a:cubicBezTo>
                      <a:pt x="7895" y="3356"/>
                      <a:pt x="6917" y="5517"/>
                      <a:pt x="6269" y="7783"/>
                    </a:cubicBezTo>
                    <a:cubicBezTo>
                      <a:pt x="6053" y="8760"/>
                      <a:pt x="5949" y="9625"/>
                      <a:pt x="5949" y="10489"/>
                    </a:cubicBezTo>
                    <a:cubicBezTo>
                      <a:pt x="6053" y="11138"/>
                      <a:pt x="6165" y="11674"/>
                      <a:pt x="6053" y="12322"/>
                    </a:cubicBezTo>
                    <a:cubicBezTo>
                      <a:pt x="5733" y="13516"/>
                      <a:pt x="4436" y="14164"/>
                      <a:pt x="3243" y="14484"/>
                    </a:cubicBezTo>
                    <a:cubicBezTo>
                      <a:pt x="2707" y="14596"/>
                      <a:pt x="2162" y="14700"/>
                      <a:pt x="1626" y="14916"/>
                    </a:cubicBezTo>
                    <a:cubicBezTo>
                      <a:pt x="216" y="15781"/>
                      <a:pt x="0" y="17839"/>
                      <a:pt x="865" y="19240"/>
                    </a:cubicBezTo>
                    <a:cubicBezTo>
                      <a:pt x="1193" y="19784"/>
                      <a:pt x="1626" y="20320"/>
                      <a:pt x="2162" y="20753"/>
                    </a:cubicBezTo>
                    <a:cubicBezTo>
                      <a:pt x="6381" y="20649"/>
                      <a:pt x="11241" y="20537"/>
                      <a:pt x="16325" y="20537"/>
                    </a:cubicBezTo>
                    <a:lnTo>
                      <a:pt x="20536" y="20537"/>
                    </a:lnTo>
                    <a:cubicBezTo>
                      <a:pt x="24539" y="20649"/>
                      <a:pt x="28318" y="20649"/>
                      <a:pt x="31673" y="20753"/>
                    </a:cubicBezTo>
                    <a:cubicBezTo>
                      <a:pt x="32425" y="19136"/>
                      <a:pt x="33073" y="17510"/>
                      <a:pt x="33186" y="15677"/>
                    </a:cubicBezTo>
                    <a:cubicBezTo>
                      <a:pt x="33186" y="13403"/>
                      <a:pt x="31889" y="11025"/>
                      <a:pt x="29615" y="10489"/>
                    </a:cubicBezTo>
                    <a:cubicBezTo>
                      <a:pt x="29295" y="10377"/>
                      <a:pt x="28966" y="10377"/>
                      <a:pt x="28646" y="10377"/>
                    </a:cubicBezTo>
                    <a:cubicBezTo>
                      <a:pt x="27998" y="10377"/>
                      <a:pt x="27349" y="10489"/>
                      <a:pt x="26701" y="10593"/>
                    </a:cubicBezTo>
                    <a:cubicBezTo>
                      <a:pt x="26052" y="10705"/>
                      <a:pt x="25508" y="10809"/>
                      <a:pt x="24859" y="10809"/>
                    </a:cubicBezTo>
                    <a:cubicBezTo>
                      <a:pt x="24211" y="10809"/>
                      <a:pt x="23562" y="10705"/>
                      <a:pt x="23026" y="10377"/>
                    </a:cubicBezTo>
                    <a:cubicBezTo>
                      <a:pt x="21513" y="9512"/>
                      <a:pt x="21184" y="7567"/>
                      <a:pt x="20752" y="5837"/>
                    </a:cubicBezTo>
                    <a:cubicBezTo>
                      <a:pt x="20000" y="3460"/>
                      <a:pt x="18590" y="1194"/>
                      <a:pt x="16213" y="330"/>
                    </a:cubicBezTo>
                    <a:cubicBezTo>
                      <a:pt x="15676" y="113"/>
                      <a:pt x="15028" y="1"/>
                      <a:pt x="14379" y="1"/>
                    </a:cubicBezTo>
                    <a:close/>
                  </a:path>
                </a:pathLst>
              </a:custGeom>
              <a:solidFill>
                <a:srgbClr val="CEC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945;p45">
                <a:extLst>
                  <a:ext uri="{FF2B5EF4-FFF2-40B4-BE49-F238E27FC236}">
                    <a16:creationId xmlns:a16="http://schemas.microsoft.com/office/drawing/2014/main" id="{C17108E7-594F-2B32-E3EE-0EBA496910BC}"/>
                  </a:ext>
                </a:extLst>
              </p:cNvPr>
              <p:cNvSpPr/>
              <p:nvPr/>
            </p:nvSpPr>
            <p:spPr>
              <a:xfrm>
                <a:off x="1995700" y="2621325"/>
                <a:ext cx="1461725" cy="81100"/>
              </a:xfrm>
              <a:custGeom>
                <a:avLst/>
                <a:gdLst/>
                <a:ahLst/>
                <a:cxnLst/>
                <a:rect l="l" t="t" r="r" b="b"/>
                <a:pathLst>
                  <a:path w="58469" h="3244" extrusionOk="0">
                    <a:moveTo>
                      <a:pt x="29183" y="1"/>
                    </a:moveTo>
                    <a:cubicBezTo>
                      <a:pt x="24099" y="1"/>
                      <a:pt x="19239" y="113"/>
                      <a:pt x="15020" y="217"/>
                    </a:cubicBezTo>
                    <a:cubicBezTo>
                      <a:pt x="12426" y="329"/>
                      <a:pt x="10048" y="433"/>
                      <a:pt x="7999" y="545"/>
                    </a:cubicBezTo>
                    <a:lnTo>
                      <a:pt x="7454" y="545"/>
                    </a:lnTo>
                    <a:cubicBezTo>
                      <a:pt x="2811" y="865"/>
                      <a:pt x="1" y="1194"/>
                      <a:pt x="1" y="1626"/>
                    </a:cubicBezTo>
                    <a:lnTo>
                      <a:pt x="1" y="1730"/>
                    </a:lnTo>
                    <a:cubicBezTo>
                      <a:pt x="865" y="2595"/>
                      <a:pt x="13619" y="3243"/>
                      <a:pt x="29183" y="3243"/>
                    </a:cubicBezTo>
                    <a:cubicBezTo>
                      <a:pt x="45395" y="3243"/>
                      <a:pt x="58469" y="2491"/>
                      <a:pt x="58469" y="1626"/>
                    </a:cubicBezTo>
                    <a:lnTo>
                      <a:pt x="58365" y="1514"/>
                    </a:lnTo>
                    <a:cubicBezTo>
                      <a:pt x="57717" y="1194"/>
                      <a:pt x="55123" y="865"/>
                      <a:pt x="51016" y="545"/>
                    </a:cubicBezTo>
                    <a:cubicBezTo>
                      <a:pt x="50471" y="545"/>
                      <a:pt x="50039" y="545"/>
                      <a:pt x="49502" y="433"/>
                    </a:cubicBezTo>
                    <a:cubicBezTo>
                      <a:pt x="47989" y="433"/>
                      <a:pt x="46364" y="329"/>
                      <a:pt x="44531" y="217"/>
                    </a:cubicBezTo>
                    <a:cubicBezTo>
                      <a:pt x="41176" y="113"/>
                      <a:pt x="37397" y="113"/>
                      <a:pt x="33394"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946;p45">
              <a:extLst>
                <a:ext uri="{FF2B5EF4-FFF2-40B4-BE49-F238E27FC236}">
                  <a16:creationId xmlns:a16="http://schemas.microsoft.com/office/drawing/2014/main" id="{77D9A8A5-FDCE-BE96-FFD8-E7A7EA96C95D}"/>
                </a:ext>
              </a:extLst>
            </p:cNvPr>
            <p:cNvGrpSpPr/>
            <p:nvPr/>
          </p:nvGrpSpPr>
          <p:grpSpPr>
            <a:xfrm>
              <a:off x="2783034" y="1680880"/>
              <a:ext cx="2734307" cy="2831162"/>
              <a:chOff x="2214475" y="3357925"/>
              <a:chExt cx="1024200" cy="1060400"/>
            </a:xfrm>
          </p:grpSpPr>
          <p:sp>
            <p:nvSpPr>
              <p:cNvPr id="16" name="Google Shape;947;p45">
                <a:extLst>
                  <a:ext uri="{FF2B5EF4-FFF2-40B4-BE49-F238E27FC236}">
                    <a16:creationId xmlns:a16="http://schemas.microsoft.com/office/drawing/2014/main" id="{24C9B482-7784-4976-F5DF-93D683EDF003}"/>
                  </a:ext>
                </a:extLst>
              </p:cNvPr>
              <p:cNvSpPr/>
              <p:nvPr/>
            </p:nvSpPr>
            <p:spPr>
              <a:xfrm>
                <a:off x="2225275" y="3566875"/>
                <a:ext cx="172950" cy="192150"/>
              </a:xfrm>
              <a:custGeom>
                <a:avLst/>
                <a:gdLst/>
                <a:ahLst/>
                <a:cxnLst/>
                <a:rect l="l" t="t" r="r" b="b"/>
                <a:pathLst>
                  <a:path w="6918" h="7686" extrusionOk="0">
                    <a:moveTo>
                      <a:pt x="4208" y="1"/>
                    </a:moveTo>
                    <a:cubicBezTo>
                      <a:pt x="4091" y="1"/>
                      <a:pt x="3975" y="36"/>
                      <a:pt x="3891" y="120"/>
                    </a:cubicBezTo>
                    <a:lnTo>
                      <a:pt x="0" y="2818"/>
                    </a:lnTo>
                    <a:lnTo>
                      <a:pt x="2707" y="7686"/>
                    </a:lnTo>
                    <a:lnTo>
                      <a:pt x="6702" y="5092"/>
                    </a:lnTo>
                    <a:cubicBezTo>
                      <a:pt x="6918" y="4875"/>
                      <a:pt x="6918" y="4659"/>
                      <a:pt x="6814" y="4443"/>
                    </a:cubicBezTo>
                    <a:lnTo>
                      <a:pt x="4652" y="224"/>
                    </a:lnTo>
                    <a:cubicBezTo>
                      <a:pt x="4583" y="91"/>
                      <a:pt x="4394" y="1"/>
                      <a:pt x="4208" y="1"/>
                    </a:cubicBezTo>
                    <a:close/>
                  </a:path>
                </a:pathLst>
              </a:custGeom>
              <a:solidFill>
                <a:srgbClr val="ECC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48;p45">
                <a:extLst>
                  <a:ext uri="{FF2B5EF4-FFF2-40B4-BE49-F238E27FC236}">
                    <a16:creationId xmlns:a16="http://schemas.microsoft.com/office/drawing/2014/main" id="{94B250E6-604E-215F-176D-485105AA0CCB}"/>
                  </a:ext>
                </a:extLst>
              </p:cNvPr>
              <p:cNvSpPr/>
              <p:nvPr/>
            </p:nvSpPr>
            <p:spPr>
              <a:xfrm>
                <a:off x="2244300" y="3580675"/>
                <a:ext cx="140525" cy="159325"/>
              </a:xfrm>
              <a:custGeom>
                <a:avLst/>
                <a:gdLst/>
                <a:ahLst/>
                <a:cxnLst/>
                <a:rect l="l" t="t" r="r" b="b"/>
                <a:pathLst>
                  <a:path w="5621" h="6373" extrusionOk="0">
                    <a:moveTo>
                      <a:pt x="3459" y="0"/>
                    </a:moveTo>
                    <a:lnTo>
                      <a:pt x="0" y="2482"/>
                    </a:lnTo>
                    <a:lnTo>
                      <a:pt x="2162" y="6373"/>
                    </a:lnTo>
                    <a:lnTo>
                      <a:pt x="5621" y="3995"/>
                    </a:lnTo>
                    <a:lnTo>
                      <a:pt x="3459" y="0"/>
                    </a:lnTo>
                    <a:close/>
                  </a:path>
                </a:pathLst>
              </a:custGeom>
              <a:solidFill>
                <a:srgbClr val="E8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49;p45">
                <a:extLst>
                  <a:ext uri="{FF2B5EF4-FFF2-40B4-BE49-F238E27FC236}">
                    <a16:creationId xmlns:a16="http://schemas.microsoft.com/office/drawing/2014/main" id="{7153F93D-AD1A-86AA-FC3A-157727B4DDD8}"/>
                  </a:ext>
                </a:extLst>
              </p:cNvPr>
              <p:cNvSpPr/>
              <p:nvPr/>
            </p:nvSpPr>
            <p:spPr>
              <a:xfrm>
                <a:off x="2214475" y="3637300"/>
                <a:ext cx="78475" cy="128200"/>
              </a:xfrm>
              <a:custGeom>
                <a:avLst/>
                <a:gdLst/>
                <a:ahLst/>
                <a:cxnLst/>
                <a:rect l="l" t="t" r="r" b="b"/>
                <a:pathLst>
                  <a:path w="3139" h="5128" extrusionOk="0">
                    <a:moveTo>
                      <a:pt x="432" y="1"/>
                    </a:moveTo>
                    <a:lnTo>
                      <a:pt x="113" y="113"/>
                    </a:lnTo>
                    <a:cubicBezTo>
                      <a:pt x="0" y="217"/>
                      <a:pt x="0" y="329"/>
                      <a:pt x="113" y="433"/>
                    </a:cubicBezTo>
                    <a:lnTo>
                      <a:pt x="2490" y="4972"/>
                    </a:lnTo>
                    <a:cubicBezTo>
                      <a:pt x="2564" y="5052"/>
                      <a:pt x="2642" y="5128"/>
                      <a:pt x="2718" y="5128"/>
                    </a:cubicBezTo>
                    <a:cubicBezTo>
                      <a:pt x="2749" y="5128"/>
                      <a:pt x="2780" y="5115"/>
                      <a:pt x="2810" y="5085"/>
                    </a:cubicBezTo>
                    <a:lnTo>
                      <a:pt x="3139" y="4869"/>
                    </a:lnTo>
                    <a:lnTo>
                      <a:pt x="432" y="1"/>
                    </a:lnTo>
                    <a:close/>
                  </a:path>
                </a:pathLst>
              </a:custGeom>
              <a:solidFill>
                <a:srgbClr val="CC6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50;p45">
                <a:extLst>
                  <a:ext uri="{FF2B5EF4-FFF2-40B4-BE49-F238E27FC236}">
                    <a16:creationId xmlns:a16="http://schemas.microsoft.com/office/drawing/2014/main" id="{66CF2E88-E7D9-44BF-CBC3-0E15D870BDE8}"/>
                  </a:ext>
                </a:extLst>
              </p:cNvPr>
              <p:cNvSpPr/>
              <p:nvPr/>
            </p:nvSpPr>
            <p:spPr>
              <a:xfrm>
                <a:off x="2214475" y="3553325"/>
                <a:ext cx="94700" cy="89400"/>
              </a:xfrm>
              <a:custGeom>
                <a:avLst/>
                <a:gdLst/>
                <a:ahLst/>
                <a:cxnLst/>
                <a:rect l="l" t="t" r="r" b="b"/>
                <a:pathLst>
                  <a:path w="3788" h="3576" extrusionOk="0">
                    <a:moveTo>
                      <a:pt x="3015" y="1"/>
                    </a:moveTo>
                    <a:cubicBezTo>
                      <a:pt x="2901" y="1"/>
                      <a:pt x="2788" y="35"/>
                      <a:pt x="2706" y="117"/>
                    </a:cubicBezTo>
                    <a:lnTo>
                      <a:pt x="0" y="3576"/>
                    </a:lnTo>
                    <a:lnTo>
                      <a:pt x="0" y="3576"/>
                    </a:lnTo>
                    <a:lnTo>
                      <a:pt x="3787" y="982"/>
                    </a:lnTo>
                    <a:lnTo>
                      <a:pt x="3459" y="230"/>
                    </a:lnTo>
                    <a:cubicBezTo>
                      <a:pt x="3394" y="95"/>
                      <a:pt x="3202" y="1"/>
                      <a:pt x="3015" y="1"/>
                    </a:cubicBezTo>
                    <a:close/>
                  </a:path>
                </a:pathLst>
              </a:custGeom>
              <a:solidFill>
                <a:srgbClr val="E8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51;p45">
                <a:extLst>
                  <a:ext uri="{FF2B5EF4-FFF2-40B4-BE49-F238E27FC236}">
                    <a16:creationId xmlns:a16="http://schemas.microsoft.com/office/drawing/2014/main" id="{6120A248-AA06-026E-5C9E-EA49F84DEE10}"/>
                  </a:ext>
                </a:extLst>
              </p:cNvPr>
              <p:cNvSpPr/>
              <p:nvPr/>
            </p:nvSpPr>
            <p:spPr>
              <a:xfrm>
                <a:off x="2303750" y="3357925"/>
                <a:ext cx="129725" cy="157925"/>
              </a:xfrm>
              <a:custGeom>
                <a:avLst/>
                <a:gdLst/>
                <a:ahLst/>
                <a:cxnLst/>
                <a:rect l="l" t="t" r="r" b="b"/>
                <a:pathLst>
                  <a:path w="5189" h="6317" extrusionOk="0">
                    <a:moveTo>
                      <a:pt x="682" y="1"/>
                    </a:moveTo>
                    <a:cubicBezTo>
                      <a:pt x="639" y="1"/>
                      <a:pt x="615" y="78"/>
                      <a:pt x="536" y="151"/>
                    </a:cubicBezTo>
                    <a:lnTo>
                      <a:pt x="0" y="5668"/>
                    </a:lnTo>
                    <a:cubicBezTo>
                      <a:pt x="0" y="5771"/>
                      <a:pt x="104" y="5884"/>
                      <a:pt x="104" y="5884"/>
                    </a:cubicBezTo>
                    <a:lnTo>
                      <a:pt x="4427" y="6316"/>
                    </a:lnTo>
                    <a:cubicBezTo>
                      <a:pt x="4540" y="6316"/>
                      <a:pt x="4540" y="6316"/>
                      <a:pt x="4540" y="6204"/>
                    </a:cubicBezTo>
                    <a:lnTo>
                      <a:pt x="5188" y="583"/>
                    </a:lnTo>
                    <a:cubicBezTo>
                      <a:pt x="5188" y="583"/>
                      <a:pt x="5076" y="480"/>
                      <a:pt x="4972" y="480"/>
                    </a:cubicBezTo>
                    <a:lnTo>
                      <a:pt x="752" y="47"/>
                    </a:lnTo>
                    <a:cubicBezTo>
                      <a:pt x="722" y="14"/>
                      <a:pt x="700" y="1"/>
                      <a:pt x="682" y="1"/>
                    </a:cubicBezTo>
                    <a:close/>
                  </a:path>
                </a:pathLst>
              </a:custGeom>
              <a:solidFill>
                <a:srgbClr val="3F34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52;p45">
                <a:extLst>
                  <a:ext uri="{FF2B5EF4-FFF2-40B4-BE49-F238E27FC236}">
                    <a16:creationId xmlns:a16="http://schemas.microsoft.com/office/drawing/2014/main" id="{B99ECC16-D4C9-9CDA-5FEC-09B362EF6AA3}"/>
                  </a:ext>
                </a:extLst>
              </p:cNvPr>
              <p:cNvSpPr/>
              <p:nvPr/>
            </p:nvSpPr>
            <p:spPr>
              <a:xfrm>
                <a:off x="2317150" y="3372500"/>
                <a:ext cx="102700" cy="124325"/>
              </a:xfrm>
              <a:custGeom>
                <a:avLst/>
                <a:gdLst/>
                <a:ahLst/>
                <a:cxnLst/>
                <a:rect l="l" t="t" r="r" b="b"/>
                <a:pathLst>
                  <a:path w="4108" h="4973" extrusionOk="0">
                    <a:moveTo>
                      <a:pt x="545" y="0"/>
                    </a:moveTo>
                    <a:lnTo>
                      <a:pt x="0" y="4652"/>
                    </a:lnTo>
                    <a:lnTo>
                      <a:pt x="3571" y="4972"/>
                    </a:lnTo>
                    <a:lnTo>
                      <a:pt x="4107" y="329"/>
                    </a:lnTo>
                    <a:lnTo>
                      <a:pt x="545" y="0"/>
                    </a:ln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53;p45">
                <a:extLst>
                  <a:ext uri="{FF2B5EF4-FFF2-40B4-BE49-F238E27FC236}">
                    <a16:creationId xmlns:a16="http://schemas.microsoft.com/office/drawing/2014/main" id="{4DD966FE-C570-975E-70FD-3534DA9118F5}"/>
                  </a:ext>
                </a:extLst>
              </p:cNvPr>
              <p:cNvSpPr/>
              <p:nvPr/>
            </p:nvSpPr>
            <p:spPr>
              <a:xfrm>
                <a:off x="2498300" y="3448150"/>
                <a:ext cx="137700" cy="27050"/>
              </a:xfrm>
              <a:custGeom>
                <a:avLst/>
                <a:gdLst/>
                <a:ahLst/>
                <a:cxnLst/>
                <a:rect l="l" t="t" r="r" b="b"/>
                <a:pathLst>
                  <a:path w="5508" h="1082" extrusionOk="0">
                    <a:moveTo>
                      <a:pt x="5508" y="1"/>
                    </a:moveTo>
                    <a:lnTo>
                      <a:pt x="0" y="433"/>
                    </a:lnTo>
                    <a:lnTo>
                      <a:pt x="536" y="649"/>
                    </a:lnTo>
                    <a:lnTo>
                      <a:pt x="5292" y="1082"/>
                    </a:lnTo>
                    <a:lnTo>
                      <a:pt x="5508" y="1"/>
                    </a:lnTo>
                    <a:close/>
                  </a:path>
                </a:pathLst>
              </a:custGeom>
              <a:solidFill>
                <a:srgbClr val="C0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54;p45">
                <a:extLst>
                  <a:ext uri="{FF2B5EF4-FFF2-40B4-BE49-F238E27FC236}">
                    <a16:creationId xmlns:a16="http://schemas.microsoft.com/office/drawing/2014/main" id="{582353EA-29D1-6B9A-A98C-755B16475316}"/>
                  </a:ext>
                </a:extLst>
              </p:cNvPr>
              <p:cNvSpPr/>
              <p:nvPr/>
            </p:nvSpPr>
            <p:spPr>
              <a:xfrm>
                <a:off x="2492875" y="3464375"/>
                <a:ext cx="151350" cy="137925"/>
              </a:xfrm>
              <a:custGeom>
                <a:avLst/>
                <a:gdLst/>
                <a:ahLst/>
                <a:cxnLst/>
                <a:rect l="l" t="t" r="r" b="b"/>
                <a:pathLst>
                  <a:path w="6054" h="5517" extrusionOk="0">
                    <a:moveTo>
                      <a:pt x="753" y="0"/>
                    </a:moveTo>
                    <a:lnTo>
                      <a:pt x="1" y="5084"/>
                    </a:lnTo>
                    <a:lnTo>
                      <a:pt x="5189" y="5517"/>
                    </a:lnTo>
                    <a:lnTo>
                      <a:pt x="6054" y="216"/>
                    </a:lnTo>
                    <a:lnTo>
                      <a:pt x="753" y="0"/>
                    </a:ln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55;p45">
                <a:extLst>
                  <a:ext uri="{FF2B5EF4-FFF2-40B4-BE49-F238E27FC236}">
                    <a16:creationId xmlns:a16="http://schemas.microsoft.com/office/drawing/2014/main" id="{844FB702-9E80-4BDB-A128-5E0E7F05C726}"/>
                  </a:ext>
                </a:extLst>
              </p:cNvPr>
              <p:cNvSpPr/>
              <p:nvPr/>
            </p:nvSpPr>
            <p:spPr>
              <a:xfrm>
                <a:off x="2509100" y="3480575"/>
                <a:ext cx="121500" cy="105525"/>
              </a:xfrm>
              <a:custGeom>
                <a:avLst/>
                <a:gdLst/>
                <a:ahLst/>
                <a:cxnLst/>
                <a:rect l="l" t="t" r="r" b="b"/>
                <a:pathLst>
                  <a:path w="4860" h="4221" extrusionOk="0">
                    <a:moveTo>
                      <a:pt x="536" y="1"/>
                    </a:moveTo>
                    <a:lnTo>
                      <a:pt x="0" y="3892"/>
                    </a:lnTo>
                    <a:lnTo>
                      <a:pt x="4108" y="4220"/>
                    </a:lnTo>
                    <a:lnTo>
                      <a:pt x="4860" y="329"/>
                    </a:lnTo>
                    <a:lnTo>
                      <a:pt x="536" y="1"/>
                    </a:lnTo>
                    <a:close/>
                  </a:path>
                </a:pathLst>
              </a:custGeom>
              <a:solidFill>
                <a:srgbClr val="C0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56;p45">
                <a:extLst>
                  <a:ext uri="{FF2B5EF4-FFF2-40B4-BE49-F238E27FC236}">
                    <a16:creationId xmlns:a16="http://schemas.microsoft.com/office/drawing/2014/main" id="{380646E8-84A9-7E57-89F7-F832162702CB}"/>
                  </a:ext>
                </a:extLst>
              </p:cNvPr>
              <p:cNvSpPr/>
              <p:nvPr/>
            </p:nvSpPr>
            <p:spPr>
              <a:xfrm>
                <a:off x="2476675" y="3458975"/>
                <a:ext cx="35050" cy="132525"/>
              </a:xfrm>
              <a:custGeom>
                <a:avLst/>
                <a:gdLst/>
                <a:ahLst/>
                <a:cxnLst/>
                <a:rect l="l" t="t" r="r" b="b"/>
                <a:pathLst>
                  <a:path w="1402" h="5301" extrusionOk="0">
                    <a:moveTo>
                      <a:pt x="865" y="0"/>
                    </a:moveTo>
                    <a:lnTo>
                      <a:pt x="0" y="5084"/>
                    </a:lnTo>
                    <a:lnTo>
                      <a:pt x="649" y="5300"/>
                    </a:lnTo>
                    <a:lnTo>
                      <a:pt x="1401" y="216"/>
                    </a:lnTo>
                    <a:lnTo>
                      <a:pt x="865" y="0"/>
                    </a:lnTo>
                    <a:close/>
                  </a:path>
                </a:pathLst>
              </a:custGeom>
              <a:solidFill>
                <a:srgbClr val="3F34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57;p45">
                <a:extLst>
                  <a:ext uri="{FF2B5EF4-FFF2-40B4-BE49-F238E27FC236}">
                    <a16:creationId xmlns:a16="http://schemas.microsoft.com/office/drawing/2014/main" id="{4D2F7E69-B3DC-7168-9602-1D08C8FA63A6}"/>
                  </a:ext>
                </a:extLst>
              </p:cNvPr>
              <p:cNvSpPr/>
              <p:nvPr/>
            </p:nvSpPr>
            <p:spPr>
              <a:xfrm>
                <a:off x="2390200" y="3694450"/>
                <a:ext cx="213375" cy="191200"/>
              </a:xfrm>
              <a:custGeom>
                <a:avLst/>
                <a:gdLst/>
                <a:ahLst/>
                <a:cxnLst/>
                <a:rect l="l" t="t" r="r" b="b"/>
                <a:pathLst>
                  <a:path w="8535" h="7648" extrusionOk="0">
                    <a:moveTo>
                      <a:pt x="7670" y="3767"/>
                    </a:moveTo>
                    <a:cubicBezTo>
                      <a:pt x="7669" y="3767"/>
                      <a:pt x="7669" y="3767"/>
                      <a:pt x="7668" y="3768"/>
                    </a:cubicBezTo>
                    <a:lnTo>
                      <a:pt x="7668" y="3768"/>
                    </a:lnTo>
                    <a:cubicBezTo>
                      <a:pt x="7669" y="3768"/>
                      <a:pt x="7669" y="3767"/>
                      <a:pt x="7670" y="3767"/>
                    </a:cubicBezTo>
                    <a:close/>
                    <a:moveTo>
                      <a:pt x="1815" y="0"/>
                    </a:moveTo>
                    <a:cubicBezTo>
                      <a:pt x="1751" y="0"/>
                      <a:pt x="1685" y="26"/>
                      <a:pt x="1618" y="92"/>
                    </a:cubicBezTo>
                    <a:cubicBezTo>
                      <a:pt x="1618" y="205"/>
                      <a:pt x="1514" y="421"/>
                      <a:pt x="1514" y="525"/>
                    </a:cubicBezTo>
                    <a:cubicBezTo>
                      <a:pt x="1433" y="294"/>
                      <a:pt x="1244" y="118"/>
                      <a:pt x="1064" y="118"/>
                    </a:cubicBezTo>
                    <a:cubicBezTo>
                      <a:pt x="994" y="118"/>
                      <a:pt x="926" y="144"/>
                      <a:pt x="865" y="205"/>
                    </a:cubicBezTo>
                    <a:cubicBezTo>
                      <a:pt x="753" y="309"/>
                      <a:pt x="753" y="525"/>
                      <a:pt x="753" y="637"/>
                    </a:cubicBezTo>
                    <a:lnTo>
                      <a:pt x="865" y="853"/>
                    </a:lnTo>
                    <a:cubicBezTo>
                      <a:pt x="716" y="776"/>
                      <a:pt x="567" y="649"/>
                      <a:pt x="418" y="649"/>
                    </a:cubicBezTo>
                    <a:cubicBezTo>
                      <a:pt x="351" y="649"/>
                      <a:pt x="284" y="674"/>
                      <a:pt x="217" y="741"/>
                    </a:cubicBezTo>
                    <a:cubicBezTo>
                      <a:pt x="1" y="957"/>
                      <a:pt x="105" y="1389"/>
                      <a:pt x="105" y="1718"/>
                    </a:cubicBezTo>
                    <a:lnTo>
                      <a:pt x="433" y="2686"/>
                    </a:lnTo>
                    <a:cubicBezTo>
                      <a:pt x="537" y="3447"/>
                      <a:pt x="753" y="4096"/>
                      <a:pt x="1185" y="4744"/>
                    </a:cubicBezTo>
                    <a:cubicBezTo>
                      <a:pt x="2256" y="6630"/>
                      <a:pt x="4261" y="7647"/>
                      <a:pt x="6301" y="7647"/>
                    </a:cubicBezTo>
                    <a:cubicBezTo>
                      <a:pt x="6945" y="7647"/>
                      <a:pt x="7592" y="7546"/>
                      <a:pt x="8215" y="7338"/>
                    </a:cubicBezTo>
                    <a:cubicBezTo>
                      <a:pt x="8431" y="7226"/>
                      <a:pt x="8535" y="7122"/>
                      <a:pt x="8535" y="7010"/>
                    </a:cubicBezTo>
                    <a:cubicBezTo>
                      <a:pt x="8535" y="6581"/>
                      <a:pt x="7583" y="3816"/>
                      <a:pt x="7668" y="3768"/>
                    </a:cubicBezTo>
                    <a:lnTo>
                      <a:pt x="7668" y="3768"/>
                    </a:lnTo>
                    <a:cubicBezTo>
                      <a:pt x="7236" y="3880"/>
                      <a:pt x="6805" y="3984"/>
                      <a:pt x="6486" y="4096"/>
                    </a:cubicBezTo>
                    <a:cubicBezTo>
                      <a:pt x="6396" y="4107"/>
                      <a:pt x="6308" y="4112"/>
                      <a:pt x="6222" y="4112"/>
                    </a:cubicBezTo>
                    <a:cubicBezTo>
                      <a:pt x="4636" y="4112"/>
                      <a:pt x="3552" y="2294"/>
                      <a:pt x="3347" y="957"/>
                    </a:cubicBezTo>
                    <a:cubicBezTo>
                      <a:pt x="3243" y="741"/>
                      <a:pt x="3131" y="421"/>
                      <a:pt x="2915" y="421"/>
                    </a:cubicBezTo>
                    <a:cubicBezTo>
                      <a:pt x="2699" y="421"/>
                      <a:pt x="2595" y="741"/>
                      <a:pt x="2595" y="957"/>
                    </a:cubicBezTo>
                    <a:cubicBezTo>
                      <a:pt x="2595" y="853"/>
                      <a:pt x="2482" y="741"/>
                      <a:pt x="2379" y="637"/>
                    </a:cubicBezTo>
                    <a:cubicBezTo>
                      <a:pt x="2379" y="525"/>
                      <a:pt x="2266" y="309"/>
                      <a:pt x="2162" y="205"/>
                    </a:cubicBezTo>
                    <a:cubicBezTo>
                      <a:pt x="2085" y="127"/>
                      <a:pt x="1958" y="0"/>
                      <a:pt x="1815" y="0"/>
                    </a:cubicBez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58;p45">
                <a:extLst>
                  <a:ext uri="{FF2B5EF4-FFF2-40B4-BE49-F238E27FC236}">
                    <a16:creationId xmlns:a16="http://schemas.microsoft.com/office/drawing/2014/main" id="{8498FF45-3359-3BDD-C05B-D760DD92A885}"/>
                  </a:ext>
                </a:extLst>
              </p:cNvPr>
              <p:cNvSpPr/>
              <p:nvPr/>
            </p:nvSpPr>
            <p:spPr>
              <a:xfrm>
                <a:off x="2565725" y="3701075"/>
                <a:ext cx="172975" cy="193450"/>
              </a:xfrm>
              <a:custGeom>
                <a:avLst/>
                <a:gdLst/>
                <a:ahLst/>
                <a:cxnLst/>
                <a:rect l="l" t="t" r="r" b="b"/>
                <a:pathLst>
                  <a:path w="6919" h="7738" extrusionOk="0">
                    <a:moveTo>
                      <a:pt x="5782" y="1"/>
                    </a:moveTo>
                    <a:cubicBezTo>
                      <a:pt x="5656" y="1"/>
                      <a:pt x="5530" y="13"/>
                      <a:pt x="5405" y="44"/>
                    </a:cubicBezTo>
                    <a:cubicBezTo>
                      <a:pt x="5085" y="44"/>
                      <a:pt x="4653" y="260"/>
                      <a:pt x="4220" y="372"/>
                    </a:cubicBezTo>
                    <a:cubicBezTo>
                      <a:pt x="3676" y="692"/>
                      <a:pt x="3140" y="908"/>
                      <a:pt x="2707" y="1237"/>
                    </a:cubicBezTo>
                    <a:cubicBezTo>
                      <a:pt x="2379" y="1453"/>
                      <a:pt x="2162" y="1557"/>
                      <a:pt x="1843" y="1773"/>
                    </a:cubicBezTo>
                    <a:cubicBezTo>
                      <a:pt x="1298" y="2101"/>
                      <a:pt x="649" y="2421"/>
                      <a:pt x="1" y="2638"/>
                    </a:cubicBezTo>
                    <a:cubicBezTo>
                      <a:pt x="217" y="4479"/>
                      <a:pt x="546" y="6312"/>
                      <a:pt x="1730" y="7722"/>
                    </a:cubicBezTo>
                    <a:cubicBezTo>
                      <a:pt x="1816" y="7732"/>
                      <a:pt x="1904" y="7737"/>
                      <a:pt x="1992" y="7737"/>
                    </a:cubicBezTo>
                    <a:cubicBezTo>
                      <a:pt x="2786" y="7737"/>
                      <a:pt x="3637" y="7328"/>
                      <a:pt x="4220" y="6745"/>
                    </a:cubicBezTo>
                    <a:cubicBezTo>
                      <a:pt x="4973" y="6096"/>
                      <a:pt x="5517" y="5344"/>
                      <a:pt x="5837" y="4479"/>
                    </a:cubicBezTo>
                    <a:cubicBezTo>
                      <a:pt x="6166" y="3935"/>
                      <a:pt x="6382" y="3286"/>
                      <a:pt x="6598" y="2750"/>
                    </a:cubicBezTo>
                    <a:cubicBezTo>
                      <a:pt x="6814" y="1989"/>
                      <a:pt x="6918" y="1021"/>
                      <a:pt x="6702" y="156"/>
                    </a:cubicBezTo>
                    <a:cubicBezTo>
                      <a:pt x="6395" y="76"/>
                      <a:pt x="6088" y="1"/>
                      <a:pt x="5782" y="1"/>
                    </a:cubicBezTo>
                    <a:close/>
                  </a:path>
                </a:pathLst>
              </a:custGeom>
              <a:solidFill>
                <a:srgbClr val="BC5B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59;p45">
                <a:extLst>
                  <a:ext uri="{FF2B5EF4-FFF2-40B4-BE49-F238E27FC236}">
                    <a16:creationId xmlns:a16="http://schemas.microsoft.com/office/drawing/2014/main" id="{E0510577-6AE2-E5D6-7D54-DEBD0D6F3975}"/>
                  </a:ext>
                </a:extLst>
              </p:cNvPr>
              <p:cNvSpPr/>
              <p:nvPr/>
            </p:nvSpPr>
            <p:spPr>
              <a:xfrm>
                <a:off x="2573950" y="3769800"/>
                <a:ext cx="43250" cy="121525"/>
              </a:xfrm>
              <a:custGeom>
                <a:avLst/>
                <a:gdLst/>
                <a:ahLst/>
                <a:cxnLst/>
                <a:rect l="l" t="t" r="r" b="b"/>
                <a:pathLst>
                  <a:path w="1730" h="4861" extrusionOk="0">
                    <a:moveTo>
                      <a:pt x="0" y="1"/>
                    </a:moveTo>
                    <a:cubicBezTo>
                      <a:pt x="104" y="1298"/>
                      <a:pt x="433" y="2699"/>
                      <a:pt x="969" y="3892"/>
                    </a:cubicBezTo>
                    <a:cubicBezTo>
                      <a:pt x="1185" y="4212"/>
                      <a:pt x="1297" y="4540"/>
                      <a:pt x="1617" y="4757"/>
                    </a:cubicBezTo>
                    <a:lnTo>
                      <a:pt x="1617" y="4860"/>
                    </a:lnTo>
                    <a:cubicBezTo>
                      <a:pt x="1730" y="4860"/>
                      <a:pt x="1730" y="4757"/>
                      <a:pt x="1730" y="4644"/>
                    </a:cubicBezTo>
                    <a:cubicBezTo>
                      <a:pt x="1514" y="4428"/>
                      <a:pt x="1401" y="4108"/>
                      <a:pt x="1185" y="3892"/>
                    </a:cubicBezTo>
                    <a:lnTo>
                      <a:pt x="865" y="2915"/>
                    </a:lnTo>
                    <a:cubicBezTo>
                      <a:pt x="536" y="2379"/>
                      <a:pt x="433" y="1730"/>
                      <a:pt x="320" y="1082"/>
                    </a:cubicBezTo>
                    <a:cubicBezTo>
                      <a:pt x="217" y="753"/>
                      <a:pt x="104" y="433"/>
                      <a:pt x="104" y="1"/>
                    </a:cubicBezTo>
                    <a:close/>
                  </a:path>
                </a:pathLst>
              </a:custGeom>
              <a:solidFill>
                <a:srgbClr val="8B2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60;p45">
                <a:extLst>
                  <a:ext uri="{FF2B5EF4-FFF2-40B4-BE49-F238E27FC236}">
                    <a16:creationId xmlns:a16="http://schemas.microsoft.com/office/drawing/2014/main" id="{27E61C6E-9A4B-4691-209E-665559DBBB1A}"/>
                  </a:ext>
                </a:extLst>
              </p:cNvPr>
              <p:cNvSpPr/>
              <p:nvPr/>
            </p:nvSpPr>
            <p:spPr>
              <a:xfrm>
                <a:off x="2682025" y="3695050"/>
                <a:ext cx="81100" cy="166650"/>
              </a:xfrm>
              <a:custGeom>
                <a:avLst/>
                <a:gdLst/>
                <a:ahLst/>
                <a:cxnLst/>
                <a:rect l="l" t="t" r="r" b="b"/>
                <a:pathLst>
                  <a:path w="3244" h="6666" extrusionOk="0">
                    <a:moveTo>
                      <a:pt x="2161" y="0"/>
                    </a:moveTo>
                    <a:cubicBezTo>
                      <a:pt x="1808" y="0"/>
                      <a:pt x="1571" y="275"/>
                      <a:pt x="1401" y="613"/>
                    </a:cubicBezTo>
                    <a:cubicBezTo>
                      <a:pt x="649" y="2559"/>
                      <a:pt x="104" y="4504"/>
                      <a:pt x="1" y="6450"/>
                    </a:cubicBezTo>
                    <a:cubicBezTo>
                      <a:pt x="1" y="6553"/>
                      <a:pt x="1" y="6666"/>
                      <a:pt x="104" y="6666"/>
                    </a:cubicBezTo>
                    <a:cubicBezTo>
                      <a:pt x="217" y="6666"/>
                      <a:pt x="217" y="6666"/>
                      <a:pt x="217" y="6553"/>
                    </a:cubicBezTo>
                    <a:lnTo>
                      <a:pt x="865" y="5585"/>
                    </a:lnTo>
                    <a:cubicBezTo>
                      <a:pt x="1401" y="4608"/>
                      <a:pt x="1946" y="3743"/>
                      <a:pt x="2378" y="2662"/>
                    </a:cubicBezTo>
                    <a:cubicBezTo>
                      <a:pt x="2595" y="2126"/>
                      <a:pt x="3243" y="501"/>
                      <a:pt x="2482" y="68"/>
                    </a:cubicBezTo>
                    <a:cubicBezTo>
                      <a:pt x="2366" y="21"/>
                      <a:pt x="2259" y="0"/>
                      <a:pt x="2161" y="0"/>
                    </a:cubicBezTo>
                    <a:close/>
                  </a:path>
                </a:pathLst>
              </a:custGeom>
              <a:solidFill>
                <a:srgbClr val="6F79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61;p45">
                <a:extLst>
                  <a:ext uri="{FF2B5EF4-FFF2-40B4-BE49-F238E27FC236}">
                    <a16:creationId xmlns:a16="http://schemas.microsoft.com/office/drawing/2014/main" id="{42668884-BACF-1668-4B52-A3BB8FCAF1D1}"/>
                  </a:ext>
                </a:extLst>
              </p:cNvPr>
              <p:cNvSpPr/>
              <p:nvPr/>
            </p:nvSpPr>
            <p:spPr>
              <a:xfrm>
                <a:off x="2673825" y="3674725"/>
                <a:ext cx="273025" cy="299050"/>
              </a:xfrm>
              <a:custGeom>
                <a:avLst/>
                <a:gdLst/>
                <a:ahLst/>
                <a:cxnLst/>
                <a:rect l="l" t="t" r="r" b="b"/>
                <a:pathLst>
                  <a:path w="10921" h="11962" extrusionOk="0">
                    <a:moveTo>
                      <a:pt x="4132" y="1"/>
                    </a:moveTo>
                    <a:cubicBezTo>
                      <a:pt x="3577" y="1"/>
                      <a:pt x="3015" y="39"/>
                      <a:pt x="2490" y="233"/>
                    </a:cubicBezTo>
                    <a:cubicBezTo>
                      <a:pt x="329" y="994"/>
                      <a:pt x="545" y="3475"/>
                      <a:pt x="216" y="5205"/>
                    </a:cubicBezTo>
                    <a:cubicBezTo>
                      <a:pt x="112" y="6069"/>
                      <a:pt x="0" y="6830"/>
                      <a:pt x="0" y="7695"/>
                    </a:cubicBezTo>
                    <a:cubicBezTo>
                      <a:pt x="0" y="8447"/>
                      <a:pt x="216" y="9208"/>
                      <a:pt x="432" y="10073"/>
                    </a:cubicBezTo>
                    <a:cubicBezTo>
                      <a:pt x="432" y="10289"/>
                      <a:pt x="545" y="10609"/>
                      <a:pt x="649" y="10825"/>
                    </a:cubicBezTo>
                    <a:cubicBezTo>
                      <a:pt x="1081" y="11370"/>
                      <a:pt x="1729" y="11586"/>
                      <a:pt x="2378" y="11690"/>
                    </a:cubicBezTo>
                    <a:cubicBezTo>
                      <a:pt x="3407" y="11854"/>
                      <a:pt x="4462" y="11962"/>
                      <a:pt x="5503" y="11962"/>
                    </a:cubicBezTo>
                    <a:cubicBezTo>
                      <a:pt x="6543" y="11962"/>
                      <a:pt x="7570" y="11854"/>
                      <a:pt x="8543" y="11586"/>
                    </a:cubicBezTo>
                    <a:cubicBezTo>
                      <a:pt x="9191" y="11370"/>
                      <a:pt x="9840" y="11041"/>
                      <a:pt x="10160" y="10609"/>
                    </a:cubicBezTo>
                    <a:cubicBezTo>
                      <a:pt x="10488" y="10073"/>
                      <a:pt x="10488" y="9528"/>
                      <a:pt x="10592" y="8992"/>
                    </a:cubicBezTo>
                    <a:cubicBezTo>
                      <a:pt x="10592" y="7799"/>
                      <a:pt x="10705" y="6718"/>
                      <a:pt x="10705" y="5533"/>
                    </a:cubicBezTo>
                    <a:cubicBezTo>
                      <a:pt x="10808" y="4236"/>
                      <a:pt x="10921" y="2827"/>
                      <a:pt x="10592" y="1530"/>
                    </a:cubicBezTo>
                    <a:cubicBezTo>
                      <a:pt x="10592" y="1314"/>
                      <a:pt x="10488" y="1098"/>
                      <a:pt x="10376" y="881"/>
                    </a:cubicBezTo>
                    <a:cubicBezTo>
                      <a:pt x="10056" y="561"/>
                      <a:pt x="9511" y="449"/>
                      <a:pt x="8975" y="345"/>
                    </a:cubicBezTo>
                    <a:cubicBezTo>
                      <a:pt x="7678" y="233"/>
                      <a:pt x="6485" y="129"/>
                      <a:pt x="5188" y="17"/>
                    </a:cubicBezTo>
                    <a:cubicBezTo>
                      <a:pt x="4848" y="17"/>
                      <a:pt x="4492" y="1"/>
                      <a:pt x="4132" y="1"/>
                    </a:cubicBezTo>
                    <a:close/>
                  </a:path>
                </a:pathLst>
              </a:custGeom>
              <a:solidFill>
                <a:srgbClr val="6F79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62;p45">
                <a:extLst>
                  <a:ext uri="{FF2B5EF4-FFF2-40B4-BE49-F238E27FC236}">
                    <a16:creationId xmlns:a16="http://schemas.microsoft.com/office/drawing/2014/main" id="{C6162C86-A09D-492C-3BF4-13B2679D5051}"/>
                  </a:ext>
                </a:extLst>
              </p:cNvPr>
              <p:cNvSpPr/>
              <p:nvPr/>
            </p:nvSpPr>
            <p:spPr>
              <a:xfrm>
                <a:off x="2325350" y="3911850"/>
                <a:ext cx="191775" cy="395575"/>
              </a:xfrm>
              <a:custGeom>
                <a:avLst/>
                <a:gdLst/>
                <a:ahLst/>
                <a:cxnLst/>
                <a:rect l="l" t="t" r="r" b="b"/>
                <a:pathLst>
                  <a:path w="7671" h="15823" extrusionOk="0">
                    <a:moveTo>
                      <a:pt x="5728" y="0"/>
                    </a:moveTo>
                    <a:cubicBezTo>
                      <a:pt x="5475" y="0"/>
                      <a:pt x="5224" y="13"/>
                      <a:pt x="4973" y="43"/>
                    </a:cubicBezTo>
                    <a:cubicBezTo>
                      <a:pt x="3996" y="155"/>
                      <a:pt x="3131" y="372"/>
                      <a:pt x="2482" y="1020"/>
                    </a:cubicBezTo>
                    <a:cubicBezTo>
                      <a:pt x="1946" y="1452"/>
                      <a:pt x="1618" y="1988"/>
                      <a:pt x="1402" y="2533"/>
                    </a:cubicBezTo>
                    <a:cubicBezTo>
                      <a:pt x="537" y="4150"/>
                      <a:pt x="217" y="5879"/>
                      <a:pt x="105" y="7721"/>
                    </a:cubicBezTo>
                    <a:cubicBezTo>
                      <a:pt x="1" y="9554"/>
                      <a:pt x="217" y="11284"/>
                      <a:pt x="433" y="13125"/>
                    </a:cubicBezTo>
                    <a:cubicBezTo>
                      <a:pt x="537" y="13990"/>
                      <a:pt x="753" y="14855"/>
                      <a:pt x="1082" y="15719"/>
                    </a:cubicBezTo>
                    <a:cubicBezTo>
                      <a:pt x="1298" y="15823"/>
                      <a:pt x="1402" y="15823"/>
                      <a:pt x="1730" y="15823"/>
                    </a:cubicBezTo>
                    <a:lnTo>
                      <a:pt x="4428" y="15823"/>
                    </a:lnTo>
                    <a:cubicBezTo>
                      <a:pt x="4860" y="13445"/>
                      <a:pt x="5293" y="10851"/>
                      <a:pt x="5621" y="8473"/>
                    </a:cubicBezTo>
                    <a:cubicBezTo>
                      <a:pt x="6053" y="5663"/>
                      <a:pt x="6053" y="2533"/>
                      <a:pt x="7670" y="155"/>
                    </a:cubicBezTo>
                    <a:cubicBezTo>
                      <a:pt x="6983" y="76"/>
                      <a:pt x="6348" y="0"/>
                      <a:pt x="5728" y="0"/>
                    </a:cubicBez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63;p45">
                <a:extLst>
                  <a:ext uri="{FF2B5EF4-FFF2-40B4-BE49-F238E27FC236}">
                    <a16:creationId xmlns:a16="http://schemas.microsoft.com/office/drawing/2014/main" id="{4345D496-0B8C-AA7E-6077-6587B9CB294C}"/>
                  </a:ext>
                </a:extLst>
              </p:cNvPr>
              <p:cNvSpPr/>
              <p:nvPr/>
            </p:nvSpPr>
            <p:spPr>
              <a:xfrm>
                <a:off x="2222675" y="4302000"/>
                <a:ext cx="235000" cy="116325"/>
              </a:xfrm>
              <a:custGeom>
                <a:avLst/>
                <a:gdLst/>
                <a:ahLst/>
                <a:cxnLst/>
                <a:rect l="l" t="t" r="r" b="b"/>
                <a:pathLst>
                  <a:path w="9400" h="4653" extrusionOk="0">
                    <a:moveTo>
                      <a:pt x="8535" y="1"/>
                    </a:moveTo>
                    <a:cubicBezTo>
                      <a:pt x="7798" y="135"/>
                      <a:pt x="7101" y="230"/>
                      <a:pt x="6419" y="230"/>
                    </a:cubicBezTo>
                    <a:cubicBezTo>
                      <a:pt x="6005" y="230"/>
                      <a:pt x="5597" y="195"/>
                      <a:pt x="5189" y="113"/>
                    </a:cubicBezTo>
                    <a:cubicBezTo>
                      <a:pt x="5025" y="80"/>
                      <a:pt x="4861" y="65"/>
                      <a:pt x="4697" y="65"/>
                    </a:cubicBezTo>
                    <a:cubicBezTo>
                      <a:pt x="3785" y="65"/>
                      <a:pt x="2896" y="549"/>
                      <a:pt x="2162" y="1194"/>
                    </a:cubicBezTo>
                    <a:cubicBezTo>
                      <a:pt x="1185" y="2059"/>
                      <a:pt x="321" y="3243"/>
                      <a:pt x="1" y="4653"/>
                    </a:cubicBezTo>
                    <a:cubicBezTo>
                      <a:pt x="2811" y="4653"/>
                      <a:pt x="5725" y="4437"/>
                      <a:pt x="8535" y="4004"/>
                    </a:cubicBezTo>
                    <a:cubicBezTo>
                      <a:pt x="8751" y="4004"/>
                      <a:pt x="8967" y="3892"/>
                      <a:pt x="9080" y="3788"/>
                    </a:cubicBezTo>
                    <a:cubicBezTo>
                      <a:pt x="9183" y="3676"/>
                      <a:pt x="9183" y="3459"/>
                      <a:pt x="9183" y="3356"/>
                    </a:cubicBezTo>
                    <a:cubicBezTo>
                      <a:pt x="9296" y="2811"/>
                      <a:pt x="9400" y="2162"/>
                      <a:pt x="9296" y="1514"/>
                    </a:cubicBezTo>
                    <a:cubicBezTo>
                      <a:pt x="9296" y="978"/>
                      <a:pt x="8967" y="329"/>
                      <a:pt x="8535" y="1"/>
                    </a:cubicBezTo>
                    <a:close/>
                  </a:path>
                </a:pathLst>
              </a:custGeom>
              <a:solidFill>
                <a:srgbClr val="D3ED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64;p45">
                <a:extLst>
                  <a:ext uri="{FF2B5EF4-FFF2-40B4-BE49-F238E27FC236}">
                    <a16:creationId xmlns:a16="http://schemas.microsoft.com/office/drawing/2014/main" id="{BA85A212-A5A0-52CB-A48E-321BC8D6A341}"/>
                  </a:ext>
                </a:extLst>
              </p:cNvPr>
              <p:cNvSpPr/>
              <p:nvPr/>
            </p:nvSpPr>
            <p:spPr>
              <a:xfrm>
                <a:off x="2265900" y="4337250"/>
                <a:ext cx="5450" cy="2600"/>
              </a:xfrm>
              <a:custGeom>
                <a:avLst/>
                <a:gdLst/>
                <a:ahLst/>
                <a:cxnLst/>
                <a:rect l="l" t="t" r="r" b="b"/>
                <a:pathLst>
                  <a:path w="218" h="104" extrusionOk="0">
                    <a:moveTo>
                      <a:pt x="105" y="0"/>
                    </a:moveTo>
                    <a:cubicBezTo>
                      <a:pt x="1" y="0"/>
                      <a:pt x="105" y="104"/>
                      <a:pt x="105" y="104"/>
                    </a:cubicBezTo>
                    <a:cubicBezTo>
                      <a:pt x="105" y="0"/>
                      <a:pt x="217" y="0"/>
                      <a:pt x="217" y="0"/>
                    </a:cubicBezTo>
                    <a:close/>
                  </a:path>
                </a:pathLst>
              </a:custGeom>
              <a:solidFill>
                <a:srgbClr val="D3ED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65;p45">
                <a:extLst>
                  <a:ext uri="{FF2B5EF4-FFF2-40B4-BE49-F238E27FC236}">
                    <a16:creationId xmlns:a16="http://schemas.microsoft.com/office/drawing/2014/main" id="{86C9AFEE-51C5-32A7-47E7-DDA6866F1930}"/>
                  </a:ext>
                </a:extLst>
              </p:cNvPr>
              <p:cNvSpPr/>
              <p:nvPr/>
            </p:nvSpPr>
            <p:spPr>
              <a:xfrm>
                <a:off x="2268500" y="4337250"/>
                <a:ext cx="40675" cy="29625"/>
              </a:xfrm>
              <a:custGeom>
                <a:avLst/>
                <a:gdLst/>
                <a:ahLst/>
                <a:cxnLst/>
                <a:rect l="l" t="t" r="r" b="b"/>
                <a:pathLst>
                  <a:path w="1627" h="1185" extrusionOk="0">
                    <a:moveTo>
                      <a:pt x="113" y="0"/>
                    </a:moveTo>
                    <a:cubicBezTo>
                      <a:pt x="113" y="0"/>
                      <a:pt x="1" y="0"/>
                      <a:pt x="1" y="104"/>
                    </a:cubicBezTo>
                    <a:lnTo>
                      <a:pt x="113" y="104"/>
                    </a:lnTo>
                    <a:cubicBezTo>
                      <a:pt x="433" y="104"/>
                      <a:pt x="649" y="216"/>
                      <a:pt x="865" y="433"/>
                    </a:cubicBezTo>
                    <a:cubicBezTo>
                      <a:pt x="1082" y="649"/>
                      <a:pt x="1298" y="865"/>
                      <a:pt x="1410" y="1185"/>
                    </a:cubicBezTo>
                    <a:lnTo>
                      <a:pt x="1514" y="1185"/>
                    </a:lnTo>
                    <a:cubicBezTo>
                      <a:pt x="1626" y="1185"/>
                      <a:pt x="1626" y="1185"/>
                      <a:pt x="1626" y="1081"/>
                    </a:cubicBezTo>
                    <a:cubicBezTo>
                      <a:pt x="1514" y="752"/>
                      <a:pt x="1194" y="536"/>
                      <a:pt x="978" y="320"/>
                    </a:cubicBezTo>
                    <a:cubicBezTo>
                      <a:pt x="762" y="104"/>
                      <a:pt x="433" y="0"/>
                      <a:pt x="217" y="0"/>
                    </a:cubicBez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66;p45">
                <a:extLst>
                  <a:ext uri="{FF2B5EF4-FFF2-40B4-BE49-F238E27FC236}">
                    <a16:creationId xmlns:a16="http://schemas.microsoft.com/office/drawing/2014/main" id="{DDA00E60-26D8-C4DD-8368-CDE880238878}"/>
                  </a:ext>
                </a:extLst>
              </p:cNvPr>
              <p:cNvSpPr/>
              <p:nvPr/>
            </p:nvSpPr>
            <p:spPr>
              <a:xfrm>
                <a:off x="2290125" y="4318225"/>
                <a:ext cx="2825" cy="2825"/>
              </a:xfrm>
              <a:custGeom>
                <a:avLst/>
                <a:gdLst/>
                <a:ahLst/>
                <a:cxnLst/>
                <a:rect l="l" t="t" r="r" b="b"/>
                <a:pathLst>
                  <a:path w="113" h="113" extrusionOk="0">
                    <a:moveTo>
                      <a:pt x="113" y="0"/>
                    </a:moveTo>
                    <a:cubicBezTo>
                      <a:pt x="0" y="0"/>
                      <a:pt x="0" y="113"/>
                      <a:pt x="0" y="113"/>
                    </a:cubicBezTo>
                    <a:cubicBezTo>
                      <a:pt x="113" y="113"/>
                      <a:pt x="113" y="113"/>
                      <a:pt x="113" y="0"/>
                    </a:cubicBezTo>
                    <a:close/>
                  </a:path>
                </a:pathLst>
              </a:custGeom>
              <a:solidFill>
                <a:srgbClr val="D3ED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67;p45">
                <a:extLst>
                  <a:ext uri="{FF2B5EF4-FFF2-40B4-BE49-F238E27FC236}">
                    <a16:creationId xmlns:a16="http://schemas.microsoft.com/office/drawing/2014/main" id="{44FA27CE-F2EC-BC42-30B0-FCDF156F85EE}"/>
                  </a:ext>
                </a:extLst>
              </p:cNvPr>
              <p:cNvSpPr/>
              <p:nvPr/>
            </p:nvSpPr>
            <p:spPr>
              <a:xfrm>
                <a:off x="2290125" y="4318225"/>
                <a:ext cx="37850" cy="37850"/>
              </a:xfrm>
              <a:custGeom>
                <a:avLst/>
                <a:gdLst/>
                <a:ahLst/>
                <a:cxnLst/>
                <a:rect l="l" t="t" r="r" b="b"/>
                <a:pathLst>
                  <a:path w="1514" h="1514" extrusionOk="0">
                    <a:moveTo>
                      <a:pt x="113" y="0"/>
                    </a:moveTo>
                    <a:cubicBezTo>
                      <a:pt x="113" y="113"/>
                      <a:pt x="113" y="113"/>
                      <a:pt x="0" y="113"/>
                    </a:cubicBezTo>
                    <a:lnTo>
                      <a:pt x="113" y="113"/>
                    </a:lnTo>
                    <a:cubicBezTo>
                      <a:pt x="329" y="216"/>
                      <a:pt x="649" y="433"/>
                      <a:pt x="865" y="649"/>
                    </a:cubicBezTo>
                    <a:cubicBezTo>
                      <a:pt x="977" y="761"/>
                      <a:pt x="1081" y="865"/>
                      <a:pt x="1081" y="977"/>
                    </a:cubicBezTo>
                    <a:cubicBezTo>
                      <a:pt x="1194" y="1081"/>
                      <a:pt x="1297" y="1297"/>
                      <a:pt x="1297" y="1410"/>
                    </a:cubicBezTo>
                    <a:cubicBezTo>
                      <a:pt x="1410" y="1410"/>
                      <a:pt x="1410" y="1513"/>
                      <a:pt x="1410" y="1513"/>
                    </a:cubicBezTo>
                    <a:cubicBezTo>
                      <a:pt x="1514" y="1513"/>
                      <a:pt x="1514" y="1410"/>
                      <a:pt x="1514" y="1297"/>
                    </a:cubicBezTo>
                    <a:cubicBezTo>
                      <a:pt x="1514" y="1194"/>
                      <a:pt x="1410" y="977"/>
                      <a:pt x="1297" y="865"/>
                    </a:cubicBezTo>
                    <a:lnTo>
                      <a:pt x="977" y="545"/>
                    </a:lnTo>
                    <a:cubicBezTo>
                      <a:pt x="761" y="329"/>
                      <a:pt x="433" y="113"/>
                      <a:pt x="113" y="0"/>
                    </a:cubicBez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68;p45">
                <a:extLst>
                  <a:ext uri="{FF2B5EF4-FFF2-40B4-BE49-F238E27FC236}">
                    <a16:creationId xmlns:a16="http://schemas.microsoft.com/office/drawing/2014/main" id="{073E5779-BCD5-6F3A-021A-E95C653E0C1B}"/>
                  </a:ext>
                </a:extLst>
              </p:cNvPr>
              <p:cNvSpPr/>
              <p:nvPr/>
            </p:nvSpPr>
            <p:spPr>
              <a:xfrm>
                <a:off x="2319950" y="4307400"/>
                <a:ext cx="29650" cy="32450"/>
              </a:xfrm>
              <a:custGeom>
                <a:avLst/>
                <a:gdLst/>
                <a:ahLst/>
                <a:cxnLst/>
                <a:rect l="l" t="t" r="r" b="b"/>
                <a:pathLst>
                  <a:path w="1186" h="1298" extrusionOk="0">
                    <a:moveTo>
                      <a:pt x="104" y="1"/>
                    </a:moveTo>
                    <a:cubicBezTo>
                      <a:pt x="1" y="1"/>
                      <a:pt x="1" y="113"/>
                      <a:pt x="104" y="113"/>
                    </a:cubicBezTo>
                    <a:cubicBezTo>
                      <a:pt x="537" y="330"/>
                      <a:pt x="865" y="762"/>
                      <a:pt x="969" y="1298"/>
                    </a:cubicBezTo>
                    <a:lnTo>
                      <a:pt x="1081" y="1298"/>
                    </a:lnTo>
                    <a:cubicBezTo>
                      <a:pt x="1081" y="1298"/>
                      <a:pt x="1185" y="1298"/>
                      <a:pt x="1185" y="1194"/>
                    </a:cubicBezTo>
                    <a:cubicBezTo>
                      <a:pt x="1081" y="649"/>
                      <a:pt x="649" y="217"/>
                      <a:pt x="104" y="1"/>
                    </a:cubicBez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69;p45">
                <a:extLst>
                  <a:ext uri="{FF2B5EF4-FFF2-40B4-BE49-F238E27FC236}">
                    <a16:creationId xmlns:a16="http://schemas.microsoft.com/office/drawing/2014/main" id="{6A0C4605-9D6A-243D-F96D-D147AE1118AC}"/>
                  </a:ext>
                </a:extLst>
              </p:cNvPr>
              <p:cNvSpPr/>
              <p:nvPr/>
            </p:nvSpPr>
            <p:spPr>
              <a:xfrm>
                <a:off x="2419825" y="4337250"/>
                <a:ext cx="32450" cy="54050"/>
              </a:xfrm>
              <a:custGeom>
                <a:avLst/>
                <a:gdLst/>
                <a:ahLst/>
                <a:cxnLst/>
                <a:rect l="l" t="t" r="r" b="b"/>
                <a:pathLst>
                  <a:path w="1298" h="2162" extrusionOk="0">
                    <a:moveTo>
                      <a:pt x="1194" y="0"/>
                    </a:moveTo>
                    <a:cubicBezTo>
                      <a:pt x="1081" y="0"/>
                      <a:pt x="865" y="216"/>
                      <a:pt x="865" y="216"/>
                    </a:cubicBezTo>
                    <a:cubicBezTo>
                      <a:pt x="649" y="433"/>
                      <a:pt x="545" y="649"/>
                      <a:pt x="329" y="752"/>
                    </a:cubicBezTo>
                    <a:cubicBezTo>
                      <a:pt x="113" y="1185"/>
                      <a:pt x="0" y="1617"/>
                      <a:pt x="113" y="2162"/>
                    </a:cubicBezTo>
                    <a:lnTo>
                      <a:pt x="217" y="2049"/>
                    </a:lnTo>
                    <a:cubicBezTo>
                      <a:pt x="217" y="1730"/>
                      <a:pt x="329" y="1401"/>
                      <a:pt x="433" y="969"/>
                    </a:cubicBezTo>
                    <a:cubicBezTo>
                      <a:pt x="545" y="865"/>
                      <a:pt x="649" y="649"/>
                      <a:pt x="761" y="536"/>
                    </a:cubicBezTo>
                    <a:cubicBezTo>
                      <a:pt x="865" y="433"/>
                      <a:pt x="865" y="320"/>
                      <a:pt x="977" y="216"/>
                    </a:cubicBezTo>
                    <a:cubicBezTo>
                      <a:pt x="1081" y="216"/>
                      <a:pt x="1081" y="104"/>
                      <a:pt x="1194" y="104"/>
                    </a:cubicBezTo>
                    <a:lnTo>
                      <a:pt x="1297" y="104"/>
                    </a:lnTo>
                    <a:lnTo>
                      <a:pt x="1194" y="0"/>
                    </a:ln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70;p45">
                <a:extLst>
                  <a:ext uri="{FF2B5EF4-FFF2-40B4-BE49-F238E27FC236}">
                    <a16:creationId xmlns:a16="http://schemas.microsoft.com/office/drawing/2014/main" id="{282AF24B-07EA-B467-F1A3-7DC523388036}"/>
                  </a:ext>
                </a:extLst>
              </p:cNvPr>
              <p:cNvSpPr/>
              <p:nvPr/>
            </p:nvSpPr>
            <p:spPr>
              <a:xfrm>
                <a:off x="2452250" y="4385875"/>
                <a:ext cx="2825" cy="2625"/>
              </a:xfrm>
              <a:custGeom>
                <a:avLst/>
                <a:gdLst/>
                <a:ahLst/>
                <a:cxnLst/>
                <a:rect l="l" t="t" r="r" b="b"/>
                <a:pathLst>
                  <a:path w="113" h="105" extrusionOk="0">
                    <a:moveTo>
                      <a:pt x="0" y="1"/>
                    </a:moveTo>
                    <a:lnTo>
                      <a:pt x="0" y="104"/>
                    </a:lnTo>
                    <a:cubicBezTo>
                      <a:pt x="113" y="104"/>
                      <a:pt x="113" y="1"/>
                      <a:pt x="0" y="1"/>
                    </a:cubicBezTo>
                    <a:close/>
                  </a:path>
                </a:pathLst>
              </a:custGeom>
              <a:solidFill>
                <a:srgbClr val="D3ED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71;p45">
                <a:extLst>
                  <a:ext uri="{FF2B5EF4-FFF2-40B4-BE49-F238E27FC236}">
                    <a16:creationId xmlns:a16="http://schemas.microsoft.com/office/drawing/2014/main" id="{2634AA2A-905D-17E9-C13C-3237D2F1ECFE}"/>
                  </a:ext>
                </a:extLst>
              </p:cNvPr>
              <p:cNvSpPr/>
              <p:nvPr/>
            </p:nvSpPr>
            <p:spPr>
              <a:xfrm>
                <a:off x="2225275" y="4385875"/>
                <a:ext cx="227000" cy="18825"/>
              </a:xfrm>
              <a:custGeom>
                <a:avLst/>
                <a:gdLst/>
                <a:ahLst/>
                <a:cxnLst/>
                <a:rect l="l" t="t" r="r" b="b"/>
                <a:pathLst>
                  <a:path w="9080" h="753" extrusionOk="0">
                    <a:moveTo>
                      <a:pt x="9079" y="1"/>
                    </a:moveTo>
                    <a:cubicBezTo>
                      <a:pt x="8759" y="1"/>
                      <a:pt x="8327" y="104"/>
                      <a:pt x="7999" y="104"/>
                    </a:cubicBezTo>
                    <a:lnTo>
                      <a:pt x="7999" y="217"/>
                    </a:lnTo>
                    <a:cubicBezTo>
                      <a:pt x="7999" y="321"/>
                      <a:pt x="7999" y="321"/>
                      <a:pt x="7895" y="321"/>
                    </a:cubicBezTo>
                    <a:lnTo>
                      <a:pt x="7895" y="217"/>
                    </a:lnTo>
                    <a:cubicBezTo>
                      <a:pt x="7134" y="217"/>
                      <a:pt x="6382" y="321"/>
                      <a:pt x="5621" y="321"/>
                    </a:cubicBezTo>
                    <a:cubicBezTo>
                      <a:pt x="4436" y="433"/>
                      <a:pt x="3243" y="433"/>
                      <a:pt x="2058" y="537"/>
                    </a:cubicBezTo>
                    <a:cubicBezTo>
                      <a:pt x="1410" y="537"/>
                      <a:pt x="761" y="649"/>
                      <a:pt x="113" y="649"/>
                    </a:cubicBezTo>
                    <a:lnTo>
                      <a:pt x="0" y="649"/>
                    </a:lnTo>
                    <a:lnTo>
                      <a:pt x="0" y="753"/>
                    </a:lnTo>
                    <a:lnTo>
                      <a:pt x="1842" y="753"/>
                    </a:lnTo>
                    <a:cubicBezTo>
                      <a:pt x="2491" y="649"/>
                      <a:pt x="3027" y="649"/>
                      <a:pt x="3675" y="649"/>
                    </a:cubicBezTo>
                    <a:cubicBezTo>
                      <a:pt x="4868" y="537"/>
                      <a:pt x="6053" y="537"/>
                      <a:pt x="7246" y="433"/>
                    </a:cubicBezTo>
                    <a:cubicBezTo>
                      <a:pt x="7782" y="321"/>
                      <a:pt x="8431" y="321"/>
                      <a:pt x="9079" y="104"/>
                    </a:cubicBezTo>
                    <a:lnTo>
                      <a:pt x="9079" y="1"/>
                    </a:ln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72;p45">
                <a:extLst>
                  <a:ext uri="{FF2B5EF4-FFF2-40B4-BE49-F238E27FC236}">
                    <a16:creationId xmlns:a16="http://schemas.microsoft.com/office/drawing/2014/main" id="{E985D565-ECD9-D21A-E62E-D0D09304F1EE}"/>
                  </a:ext>
                </a:extLst>
              </p:cNvPr>
              <p:cNvSpPr/>
              <p:nvPr/>
            </p:nvSpPr>
            <p:spPr>
              <a:xfrm>
                <a:off x="2422625" y="4388475"/>
                <a:ext cx="2625" cy="5425"/>
              </a:xfrm>
              <a:custGeom>
                <a:avLst/>
                <a:gdLst/>
                <a:ahLst/>
                <a:cxnLst/>
                <a:rect l="l" t="t" r="r" b="b"/>
                <a:pathLst>
                  <a:path w="105" h="217" extrusionOk="0">
                    <a:moveTo>
                      <a:pt x="105" y="0"/>
                    </a:moveTo>
                    <a:lnTo>
                      <a:pt x="1" y="113"/>
                    </a:lnTo>
                    <a:lnTo>
                      <a:pt x="1" y="217"/>
                    </a:lnTo>
                    <a:cubicBezTo>
                      <a:pt x="105" y="217"/>
                      <a:pt x="105" y="217"/>
                      <a:pt x="105" y="113"/>
                    </a:cubicBezTo>
                    <a:lnTo>
                      <a:pt x="105" y="0"/>
                    </a:lnTo>
                    <a:close/>
                  </a:path>
                </a:pathLst>
              </a:custGeom>
              <a:solidFill>
                <a:srgbClr val="91CC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73;p45">
                <a:extLst>
                  <a:ext uri="{FF2B5EF4-FFF2-40B4-BE49-F238E27FC236}">
                    <a16:creationId xmlns:a16="http://schemas.microsoft.com/office/drawing/2014/main" id="{A0A8B2C4-CC12-DF08-34F2-BA62327B1622}"/>
                  </a:ext>
                </a:extLst>
              </p:cNvPr>
              <p:cNvSpPr/>
              <p:nvPr/>
            </p:nvSpPr>
            <p:spPr>
              <a:xfrm>
                <a:off x="2461227" y="3894100"/>
                <a:ext cx="294425" cy="267425"/>
              </a:xfrm>
              <a:custGeom>
                <a:avLst/>
                <a:gdLst/>
                <a:ahLst/>
                <a:cxnLst/>
                <a:rect l="l" t="t" r="r" b="b"/>
                <a:pathLst>
                  <a:path w="11777" h="10697" extrusionOk="0">
                    <a:moveTo>
                      <a:pt x="2482" y="1"/>
                    </a:moveTo>
                    <a:cubicBezTo>
                      <a:pt x="968" y="2811"/>
                      <a:pt x="0" y="6053"/>
                      <a:pt x="0" y="9183"/>
                    </a:cubicBezTo>
                    <a:cubicBezTo>
                      <a:pt x="1833" y="9728"/>
                      <a:pt x="3675" y="10160"/>
                      <a:pt x="5620" y="10480"/>
                    </a:cubicBezTo>
                    <a:cubicBezTo>
                      <a:pt x="6269" y="10593"/>
                      <a:pt x="7021" y="10697"/>
                      <a:pt x="7670" y="10697"/>
                    </a:cubicBezTo>
                    <a:cubicBezTo>
                      <a:pt x="8430" y="10697"/>
                      <a:pt x="9079" y="10480"/>
                      <a:pt x="9615" y="10048"/>
                    </a:cubicBezTo>
                    <a:cubicBezTo>
                      <a:pt x="10264" y="9512"/>
                      <a:pt x="10592" y="8647"/>
                      <a:pt x="10912" y="7886"/>
                    </a:cubicBezTo>
                    <a:cubicBezTo>
                      <a:pt x="11457" y="6373"/>
                      <a:pt x="11777" y="4756"/>
                      <a:pt x="11457" y="3131"/>
                    </a:cubicBezTo>
                    <a:cubicBezTo>
                      <a:pt x="11241" y="2482"/>
                      <a:pt x="11024" y="1834"/>
                      <a:pt x="10480" y="1514"/>
                    </a:cubicBezTo>
                    <a:cubicBezTo>
                      <a:pt x="10096" y="1204"/>
                      <a:pt x="9654" y="948"/>
                      <a:pt x="9235" y="948"/>
                    </a:cubicBezTo>
                    <a:cubicBezTo>
                      <a:pt x="9068" y="948"/>
                      <a:pt x="8905" y="988"/>
                      <a:pt x="8750" y="1082"/>
                    </a:cubicBezTo>
                    <a:cubicBezTo>
                      <a:pt x="6701" y="753"/>
                      <a:pt x="4540" y="321"/>
                      <a:pt x="2482" y="1"/>
                    </a:cubicBezTo>
                    <a:close/>
                  </a:path>
                </a:pathLst>
              </a:custGeom>
              <a:solidFill>
                <a:srgbClr val="3F34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74;p45">
                <a:extLst>
                  <a:ext uri="{FF2B5EF4-FFF2-40B4-BE49-F238E27FC236}">
                    <a16:creationId xmlns:a16="http://schemas.microsoft.com/office/drawing/2014/main" id="{A16737CE-4D7D-7F56-8D01-BDCA11B1BBA5}"/>
                  </a:ext>
                </a:extLst>
              </p:cNvPr>
              <p:cNvSpPr/>
              <p:nvPr/>
            </p:nvSpPr>
            <p:spPr>
              <a:xfrm>
                <a:off x="2471275" y="3899500"/>
                <a:ext cx="62050" cy="213400"/>
              </a:xfrm>
              <a:custGeom>
                <a:avLst/>
                <a:gdLst/>
                <a:ahLst/>
                <a:cxnLst/>
                <a:rect l="l" t="t" r="r" b="b"/>
                <a:pathLst>
                  <a:path w="2482" h="8536" extrusionOk="0">
                    <a:moveTo>
                      <a:pt x="2378" y="1"/>
                    </a:moveTo>
                    <a:cubicBezTo>
                      <a:pt x="1833" y="1082"/>
                      <a:pt x="1401" y="2163"/>
                      <a:pt x="1081" y="3243"/>
                    </a:cubicBezTo>
                    <a:cubicBezTo>
                      <a:pt x="649" y="4324"/>
                      <a:pt x="433" y="5405"/>
                      <a:pt x="216" y="6590"/>
                    </a:cubicBezTo>
                    <a:cubicBezTo>
                      <a:pt x="104" y="7238"/>
                      <a:pt x="104" y="7887"/>
                      <a:pt x="0" y="8535"/>
                    </a:cubicBezTo>
                    <a:lnTo>
                      <a:pt x="216" y="8535"/>
                    </a:lnTo>
                    <a:cubicBezTo>
                      <a:pt x="216" y="7887"/>
                      <a:pt x="320" y="7350"/>
                      <a:pt x="433" y="6806"/>
                    </a:cubicBezTo>
                    <a:cubicBezTo>
                      <a:pt x="433" y="6270"/>
                      <a:pt x="536" y="5725"/>
                      <a:pt x="752" y="5076"/>
                    </a:cubicBezTo>
                    <a:cubicBezTo>
                      <a:pt x="969" y="3996"/>
                      <a:pt x="1297" y="2915"/>
                      <a:pt x="1730" y="1834"/>
                    </a:cubicBezTo>
                    <a:cubicBezTo>
                      <a:pt x="1946" y="1298"/>
                      <a:pt x="2162" y="649"/>
                      <a:pt x="2482" y="105"/>
                    </a:cubicBezTo>
                    <a:lnTo>
                      <a:pt x="2482" y="1"/>
                    </a:ln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75;p45">
                <a:extLst>
                  <a:ext uri="{FF2B5EF4-FFF2-40B4-BE49-F238E27FC236}">
                    <a16:creationId xmlns:a16="http://schemas.microsoft.com/office/drawing/2014/main" id="{3E344B82-7D7A-5341-57CD-7513A1C34C17}"/>
                  </a:ext>
                </a:extLst>
              </p:cNvPr>
              <p:cNvSpPr/>
              <p:nvPr/>
            </p:nvSpPr>
            <p:spPr>
              <a:xfrm>
                <a:off x="2600975" y="4153500"/>
                <a:ext cx="43250" cy="8025"/>
              </a:xfrm>
              <a:custGeom>
                <a:avLst/>
                <a:gdLst/>
                <a:ahLst/>
                <a:cxnLst/>
                <a:rect l="l" t="t" r="r" b="b"/>
                <a:pathLst>
                  <a:path w="1730" h="321" extrusionOk="0">
                    <a:moveTo>
                      <a:pt x="0" y="1"/>
                    </a:moveTo>
                    <a:cubicBezTo>
                      <a:pt x="0" y="104"/>
                      <a:pt x="104" y="104"/>
                      <a:pt x="216" y="104"/>
                    </a:cubicBezTo>
                    <a:cubicBezTo>
                      <a:pt x="289" y="120"/>
                      <a:pt x="360" y="135"/>
                      <a:pt x="430" y="149"/>
                    </a:cubicBezTo>
                    <a:lnTo>
                      <a:pt x="430" y="149"/>
                    </a:lnTo>
                    <a:cubicBezTo>
                      <a:pt x="286" y="108"/>
                      <a:pt x="143" y="58"/>
                      <a:pt x="0" y="1"/>
                    </a:cubicBezTo>
                    <a:close/>
                    <a:moveTo>
                      <a:pt x="430" y="149"/>
                    </a:moveTo>
                    <a:lnTo>
                      <a:pt x="430" y="149"/>
                    </a:lnTo>
                    <a:cubicBezTo>
                      <a:pt x="826" y="265"/>
                      <a:pt x="1224" y="321"/>
                      <a:pt x="1617" y="321"/>
                    </a:cubicBezTo>
                    <a:lnTo>
                      <a:pt x="1730" y="321"/>
                    </a:lnTo>
                    <a:cubicBezTo>
                      <a:pt x="1259" y="321"/>
                      <a:pt x="872" y="243"/>
                      <a:pt x="430" y="149"/>
                    </a:cubicBezTo>
                    <a:close/>
                  </a:path>
                </a:pathLst>
              </a:custGeom>
              <a:solidFill>
                <a:srgbClr val="C6C7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76;p45">
                <a:extLst>
                  <a:ext uri="{FF2B5EF4-FFF2-40B4-BE49-F238E27FC236}">
                    <a16:creationId xmlns:a16="http://schemas.microsoft.com/office/drawing/2014/main" id="{CECB6E2F-491D-37DB-42F5-2C8C60087DF2}"/>
                  </a:ext>
                </a:extLst>
              </p:cNvPr>
              <p:cNvSpPr/>
              <p:nvPr/>
            </p:nvSpPr>
            <p:spPr>
              <a:xfrm>
                <a:off x="2595575" y="3966950"/>
                <a:ext cx="102700" cy="194575"/>
              </a:xfrm>
              <a:custGeom>
                <a:avLst/>
                <a:gdLst/>
                <a:ahLst/>
                <a:cxnLst/>
                <a:rect l="l" t="t" r="r" b="b"/>
                <a:pathLst>
                  <a:path w="4108" h="7783" extrusionOk="0">
                    <a:moveTo>
                      <a:pt x="4107" y="1"/>
                    </a:moveTo>
                    <a:cubicBezTo>
                      <a:pt x="2698" y="1946"/>
                      <a:pt x="1617" y="4004"/>
                      <a:pt x="536" y="6166"/>
                    </a:cubicBezTo>
                    <a:cubicBezTo>
                      <a:pt x="320" y="6598"/>
                      <a:pt x="104" y="6918"/>
                      <a:pt x="0" y="7350"/>
                    </a:cubicBezTo>
                    <a:lnTo>
                      <a:pt x="0" y="7463"/>
                    </a:lnTo>
                    <a:lnTo>
                      <a:pt x="216" y="7463"/>
                    </a:lnTo>
                    <a:cubicBezTo>
                      <a:pt x="216" y="7566"/>
                      <a:pt x="320" y="7566"/>
                      <a:pt x="432" y="7566"/>
                    </a:cubicBezTo>
                    <a:cubicBezTo>
                      <a:pt x="968" y="7679"/>
                      <a:pt x="1401" y="7783"/>
                      <a:pt x="1946" y="7783"/>
                    </a:cubicBezTo>
                    <a:cubicBezTo>
                      <a:pt x="2482" y="7783"/>
                      <a:pt x="3026" y="7679"/>
                      <a:pt x="3562" y="7566"/>
                    </a:cubicBezTo>
                    <a:cubicBezTo>
                      <a:pt x="3459" y="4972"/>
                      <a:pt x="3562" y="2378"/>
                      <a:pt x="4107" y="1"/>
                    </a:cubicBezTo>
                    <a:close/>
                  </a:path>
                </a:pathLst>
              </a:custGeom>
              <a:solidFill>
                <a:srgbClr val="3129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977;p45">
                <a:extLst>
                  <a:ext uri="{FF2B5EF4-FFF2-40B4-BE49-F238E27FC236}">
                    <a16:creationId xmlns:a16="http://schemas.microsoft.com/office/drawing/2014/main" id="{0848D365-4FA3-D7BB-4BD6-AB54B8C21402}"/>
                  </a:ext>
                </a:extLst>
              </p:cNvPr>
              <p:cNvSpPr/>
              <p:nvPr/>
            </p:nvSpPr>
            <p:spPr>
              <a:xfrm>
                <a:off x="2725250" y="4102050"/>
                <a:ext cx="343100" cy="254025"/>
              </a:xfrm>
              <a:custGeom>
                <a:avLst/>
                <a:gdLst/>
                <a:ahLst/>
                <a:cxnLst/>
                <a:rect l="l" t="t" r="r" b="b"/>
                <a:pathLst>
                  <a:path w="13724" h="10161" extrusionOk="0">
                    <a:moveTo>
                      <a:pt x="11674" y="1"/>
                    </a:moveTo>
                    <a:cubicBezTo>
                      <a:pt x="10809" y="649"/>
                      <a:pt x="9728" y="1410"/>
                      <a:pt x="8864" y="2059"/>
                    </a:cubicBezTo>
                    <a:cubicBezTo>
                      <a:pt x="8967" y="2379"/>
                      <a:pt x="8967" y="2595"/>
                      <a:pt x="8864" y="2811"/>
                    </a:cubicBezTo>
                    <a:cubicBezTo>
                      <a:pt x="7567" y="3572"/>
                      <a:pt x="6157" y="4220"/>
                      <a:pt x="4757" y="4756"/>
                    </a:cubicBezTo>
                    <a:cubicBezTo>
                      <a:pt x="3573" y="5095"/>
                      <a:pt x="2320" y="5369"/>
                      <a:pt x="1106" y="5369"/>
                    </a:cubicBezTo>
                    <a:cubicBezTo>
                      <a:pt x="768" y="5369"/>
                      <a:pt x="434" y="5348"/>
                      <a:pt x="105" y="5301"/>
                    </a:cubicBezTo>
                    <a:lnTo>
                      <a:pt x="105" y="5301"/>
                    </a:lnTo>
                    <a:cubicBezTo>
                      <a:pt x="1" y="6598"/>
                      <a:pt x="105" y="7895"/>
                      <a:pt x="753" y="8863"/>
                    </a:cubicBezTo>
                    <a:cubicBezTo>
                      <a:pt x="1402" y="9624"/>
                      <a:pt x="2379" y="10057"/>
                      <a:pt x="3347" y="10160"/>
                    </a:cubicBezTo>
                    <a:cubicBezTo>
                      <a:pt x="4212" y="10160"/>
                      <a:pt x="5189" y="9944"/>
                      <a:pt x="6054" y="9512"/>
                    </a:cubicBezTo>
                    <a:cubicBezTo>
                      <a:pt x="7670" y="8647"/>
                      <a:pt x="8864" y="7350"/>
                      <a:pt x="10161" y="6053"/>
                    </a:cubicBezTo>
                    <a:cubicBezTo>
                      <a:pt x="11345" y="4756"/>
                      <a:pt x="12539" y="3356"/>
                      <a:pt x="13723" y="1946"/>
                    </a:cubicBezTo>
                    <a:cubicBezTo>
                      <a:pt x="13075" y="1298"/>
                      <a:pt x="12322" y="649"/>
                      <a:pt x="11674" y="1"/>
                    </a:cubicBez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78;p45">
                <a:extLst>
                  <a:ext uri="{FF2B5EF4-FFF2-40B4-BE49-F238E27FC236}">
                    <a16:creationId xmlns:a16="http://schemas.microsoft.com/office/drawing/2014/main" id="{5F5E7A46-A19F-6FB2-697D-436971FA1047}"/>
                  </a:ext>
                </a:extLst>
              </p:cNvPr>
              <p:cNvSpPr/>
              <p:nvPr/>
            </p:nvSpPr>
            <p:spPr>
              <a:xfrm>
                <a:off x="3011675" y="4037200"/>
                <a:ext cx="227000" cy="164975"/>
              </a:xfrm>
              <a:custGeom>
                <a:avLst/>
                <a:gdLst/>
                <a:ahLst/>
                <a:cxnLst/>
                <a:rect l="l" t="t" r="r" b="b"/>
                <a:pathLst>
                  <a:path w="9080" h="6599" extrusionOk="0">
                    <a:moveTo>
                      <a:pt x="3027" y="1"/>
                    </a:moveTo>
                    <a:cubicBezTo>
                      <a:pt x="2698" y="1"/>
                      <a:pt x="2482" y="113"/>
                      <a:pt x="2162" y="217"/>
                    </a:cubicBezTo>
                    <a:cubicBezTo>
                      <a:pt x="1298" y="762"/>
                      <a:pt x="537" y="1514"/>
                      <a:pt x="1" y="2491"/>
                    </a:cubicBezTo>
                    <a:cubicBezTo>
                      <a:pt x="433" y="2811"/>
                      <a:pt x="865" y="3139"/>
                      <a:pt x="1298" y="3572"/>
                    </a:cubicBezTo>
                    <a:cubicBezTo>
                      <a:pt x="1618" y="3892"/>
                      <a:pt x="1834" y="4324"/>
                      <a:pt x="2162" y="4653"/>
                    </a:cubicBezTo>
                    <a:lnTo>
                      <a:pt x="2482" y="4973"/>
                    </a:lnTo>
                    <a:cubicBezTo>
                      <a:pt x="2915" y="5517"/>
                      <a:pt x="3563" y="5733"/>
                      <a:pt x="4108" y="6053"/>
                    </a:cubicBezTo>
                    <a:cubicBezTo>
                      <a:pt x="4972" y="6382"/>
                      <a:pt x="5837" y="6598"/>
                      <a:pt x="6702" y="6598"/>
                    </a:cubicBezTo>
                    <a:cubicBezTo>
                      <a:pt x="7566" y="6598"/>
                      <a:pt x="8431" y="6270"/>
                      <a:pt x="9080" y="5733"/>
                    </a:cubicBezTo>
                    <a:cubicBezTo>
                      <a:pt x="7350" y="3676"/>
                      <a:pt x="5509" y="1842"/>
                      <a:pt x="3459" y="329"/>
                    </a:cubicBezTo>
                    <a:cubicBezTo>
                      <a:pt x="3243" y="217"/>
                      <a:pt x="3131" y="113"/>
                      <a:pt x="3027" y="1"/>
                    </a:cubicBezTo>
                    <a:close/>
                  </a:path>
                </a:pathLst>
              </a:custGeom>
              <a:solidFill>
                <a:srgbClr val="D3ED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79;p45">
                <a:extLst>
                  <a:ext uri="{FF2B5EF4-FFF2-40B4-BE49-F238E27FC236}">
                    <a16:creationId xmlns:a16="http://schemas.microsoft.com/office/drawing/2014/main" id="{B4F1909B-9110-E6DA-409C-BD35609F41E4}"/>
                  </a:ext>
                </a:extLst>
              </p:cNvPr>
              <p:cNvSpPr/>
              <p:nvPr/>
            </p:nvSpPr>
            <p:spPr>
              <a:xfrm>
                <a:off x="3081925" y="4045425"/>
                <a:ext cx="137725" cy="137725"/>
              </a:xfrm>
              <a:custGeom>
                <a:avLst/>
                <a:gdLst/>
                <a:ahLst/>
                <a:cxnLst/>
                <a:rect l="l" t="t" r="r" b="b"/>
                <a:pathLst>
                  <a:path w="5509" h="5509" extrusionOk="0">
                    <a:moveTo>
                      <a:pt x="698" y="547"/>
                    </a:moveTo>
                    <a:cubicBezTo>
                      <a:pt x="712" y="562"/>
                      <a:pt x="726" y="577"/>
                      <a:pt x="740" y="591"/>
                    </a:cubicBezTo>
                    <a:lnTo>
                      <a:pt x="740" y="591"/>
                    </a:lnTo>
                    <a:cubicBezTo>
                      <a:pt x="731" y="574"/>
                      <a:pt x="719" y="558"/>
                      <a:pt x="698" y="547"/>
                    </a:cubicBezTo>
                    <a:close/>
                    <a:moveTo>
                      <a:pt x="1" y="0"/>
                    </a:moveTo>
                    <a:lnTo>
                      <a:pt x="1" y="104"/>
                    </a:lnTo>
                    <a:cubicBezTo>
                      <a:pt x="217" y="216"/>
                      <a:pt x="321" y="433"/>
                      <a:pt x="537" y="649"/>
                    </a:cubicBezTo>
                    <a:lnTo>
                      <a:pt x="537" y="536"/>
                    </a:lnTo>
                    <a:lnTo>
                      <a:pt x="649" y="536"/>
                    </a:lnTo>
                    <a:cubicBezTo>
                      <a:pt x="669" y="536"/>
                      <a:pt x="685" y="540"/>
                      <a:pt x="698" y="547"/>
                    </a:cubicBezTo>
                    <a:lnTo>
                      <a:pt x="698" y="547"/>
                    </a:lnTo>
                    <a:cubicBezTo>
                      <a:pt x="509" y="346"/>
                      <a:pt x="320" y="159"/>
                      <a:pt x="105" y="0"/>
                    </a:cubicBezTo>
                    <a:close/>
                    <a:moveTo>
                      <a:pt x="740" y="591"/>
                    </a:moveTo>
                    <a:cubicBezTo>
                      <a:pt x="753" y="620"/>
                      <a:pt x="753" y="649"/>
                      <a:pt x="753" y="649"/>
                    </a:cubicBezTo>
                    <a:lnTo>
                      <a:pt x="649" y="753"/>
                    </a:lnTo>
                    <a:cubicBezTo>
                      <a:pt x="1185" y="1185"/>
                      <a:pt x="1618" y="1730"/>
                      <a:pt x="2162" y="2162"/>
                    </a:cubicBezTo>
                    <a:cubicBezTo>
                      <a:pt x="2811" y="2810"/>
                      <a:pt x="3563" y="3563"/>
                      <a:pt x="4212" y="4324"/>
                    </a:cubicBezTo>
                    <a:cubicBezTo>
                      <a:pt x="4644" y="4644"/>
                      <a:pt x="4973" y="5076"/>
                      <a:pt x="5405" y="5508"/>
                    </a:cubicBezTo>
                    <a:cubicBezTo>
                      <a:pt x="5509" y="5508"/>
                      <a:pt x="5509" y="5404"/>
                      <a:pt x="5509" y="5404"/>
                    </a:cubicBezTo>
                    <a:cubicBezTo>
                      <a:pt x="4860" y="4644"/>
                      <a:pt x="4108" y="3891"/>
                      <a:pt x="3459" y="3243"/>
                    </a:cubicBezTo>
                    <a:cubicBezTo>
                      <a:pt x="2699" y="2482"/>
                      <a:pt x="2050" y="1833"/>
                      <a:pt x="1298" y="1185"/>
                    </a:cubicBezTo>
                    <a:cubicBezTo>
                      <a:pt x="1096" y="983"/>
                      <a:pt x="917" y="782"/>
                      <a:pt x="740" y="591"/>
                    </a:cubicBez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80;p45">
                <a:extLst>
                  <a:ext uri="{FF2B5EF4-FFF2-40B4-BE49-F238E27FC236}">
                    <a16:creationId xmlns:a16="http://schemas.microsoft.com/office/drawing/2014/main" id="{5969780A-CD84-2744-0AF6-9488FB1937E7}"/>
                  </a:ext>
                </a:extLst>
              </p:cNvPr>
              <p:cNvSpPr/>
              <p:nvPr/>
            </p:nvSpPr>
            <p:spPr>
              <a:xfrm>
                <a:off x="3108950" y="4142700"/>
                <a:ext cx="13425" cy="43250"/>
              </a:xfrm>
              <a:custGeom>
                <a:avLst/>
                <a:gdLst/>
                <a:ahLst/>
                <a:cxnLst/>
                <a:rect l="l" t="t" r="r" b="b"/>
                <a:pathLst>
                  <a:path w="537" h="1730" extrusionOk="0">
                    <a:moveTo>
                      <a:pt x="433" y="0"/>
                    </a:moveTo>
                    <a:lnTo>
                      <a:pt x="321" y="104"/>
                    </a:lnTo>
                    <a:lnTo>
                      <a:pt x="321" y="969"/>
                    </a:lnTo>
                    <a:cubicBezTo>
                      <a:pt x="217" y="1081"/>
                      <a:pt x="217" y="1185"/>
                      <a:pt x="217" y="1297"/>
                    </a:cubicBezTo>
                    <a:lnTo>
                      <a:pt x="217" y="1513"/>
                    </a:lnTo>
                    <a:cubicBezTo>
                      <a:pt x="104" y="1513"/>
                      <a:pt x="104" y="1617"/>
                      <a:pt x="104" y="1617"/>
                    </a:cubicBezTo>
                    <a:cubicBezTo>
                      <a:pt x="1" y="1617"/>
                      <a:pt x="1" y="1730"/>
                      <a:pt x="104" y="1730"/>
                    </a:cubicBezTo>
                    <a:cubicBezTo>
                      <a:pt x="217" y="1730"/>
                      <a:pt x="217" y="1617"/>
                      <a:pt x="321" y="1513"/>
                    </a:cubicBezTo>
                    <a:cubicBezTo>
                      <a:pt x="321" y="1401"/>
                      <a:pt x="433" y="1297"/>
                      <a:pt x="433" y="1081"/>
                    </a:cubicBezTo>
                    <a:cubicBezTo>
                      <a:pt x="537" y="753"/>
                      <a:pt x="537" y="433"/>
                      <a:pt x="537" y="104"/>
                    </a:cubicBezTo>
                    <a:cubicBezTo>
                      <a:pt x="537" y="104"/>
                      <a:pt x="537" y="0"/>
                      <a:pt x="433" y="0"/>
                    </a:cubicBez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81;p45">
                <a:extLst>
                  <a:ext uri="{FF2B5EF4-FFF2-40B4-BE49-F238E27FC236}">
                    <a16:creationId xmlns:a16="http://schemas.microsoft.com/office/drawing/2014/main" id="{FA461242-0493-881A-FB70-03C3303A0FC2}"/>
                  </a:ext>
                </a:extLst>
              </p:cNvPr>
              <p:cNvSpPr/>
              <p:nvPr/>
            </p:nvSpPr>
            <p:spPr>
              <a:xfrm>
                <a:off x="3138575" y="4150700"/>
                <a:ext cx="10825" cy="43250"/>
              </a:xfrm>
              <a:custGeom>
                <a:avLst/>
                <a:gdLst/>
                <a:ahLst/>
                <a:cxnLst/>
                <a:rect l="l" t="t" r="r" b="b"/>
                <a:pathLst>
                  <a:path w="433" h="1730" extrusionOk="0">
                    <a:moveTo>
                      <a:pt x="216" y="0"/>
                    </a:moveTo>
                    <a:lnTo>
                      <a:pt x="216" y="113"/>
                    </a:lnTo>
                    <a:lnTo>
                      <a:pt x="216" y="865"/>
                    </a:lnTo>
                    <a:cubicBezTo>
                      <a:pt x="216" y="1193"/>
                      <a:pt x="113" y="1410"/>
                      <a:pt x="0" y="1626"/>
                    </a:cubicBezTo>
                    <a:cubicBezTo>
                      <a:pt x="0" y="1730"/>
                      <a:pt x="113" y="1730"/>
                      <a:pt x="113" y="1730"/>
                    </a:cubicBezTo>
                    <a:cubicBezTo>
                      <a:pt x="216" y="1513"/>
                      <a:pt x="329" y="1193"/>
                      <a:pt x="329" y="977"/>
                    </a:cubicBezTo>
                    <a:cubicBezTo>
                      <a:pt x="433" y="649"/>
                      <a:pt x="433" y="329"/>
                      <a:pt x="329" y="113"/>
                    </a:cubicBezTo>
                    <a:cubicBezTo>
                      <a:pt x="329" y="113"/>
                      <a:pt x="329" y="0"/>
                      <a:pt x="216" y="0"/>
                    </a:cubicBez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982;p45">
                <a:extLst>
                  <a:ext uri="{FF2B5EF4-FFF2-40B4-BE49-F238E27FC236}">
                    <a16:creationId xmlns:a16="http://schemas.microsoft.com/office/drawing/2014/main" id="{8EA58974-A68E-FBFF-5927-7BF16C6FF83D}"/>
                  </a:ext>
                </a:extLst>
              </p:cNvPr>
              <p:cNvSpPr/>
              <p:nvPr/>
            </p:nvSpPr>
            <p:spPr>
              <a:xfrm>
                <a:off x="3052100" y="4056225"/>
                <a:ext cx="46075" cy="16250"/>
              </a:xfrm>
              <a:custGeom>
                <a:avLst/>
                <a:gdLst/>
                <a:ahLst/>
                <a:cxnLst/>
                <a:rect l="l" t="t" r="r" b="b"/>
                <a:pathLst>
                  <a:path w="1843" h="650" extrusionOk="0">
                    <a:moveTo>
                      <a:pt x="1" y="1"/>
                    </a:moveTo>
                    <a:cubicBezTo>
                      <a:pt x="113" y="433"/>
                      <a:pt x="433" y="649"/>
                      <a:pt x="865" y="649"/>
                    </a:cubicBezTo>
                    <a:lnTo>
                      <a:pt x="978" y="649"/>
                    </a:lnTo>
                    <a:cubicBezTo>
                      <a:pt x="1298" y="649"/>
                      <a:pt x="1626" y="537"/>
                      <a:pt x="1842" y="321"/>
                    </a:cubicBezTo>
                    <a:cubicBezTo>
                      <a:pt x="1842" y="217"/>
                      <a:pt x="1730" y="217"/>
                      <a:pt x="1730" y="217"/>
                    </a:cubicBezTo>
                    <a:cubicBezTo>
                      <a:pt x="1514" y="321"/>
                      <a:pt x="1298" y="537"/>
                      <a:pt x="978" y="537"/>
                    </a:cubicBezTo>
                    <a:lnTo>
                      <a:pt x="865" y="537"/>
                    </a:lnTo>
                    <a:cubicBezTo>
                      <a:pt x="545" y="433"/>
                      <a:pt x="217" y="217"/>
                      <a:pt x="113" y="1"/>
                    </a:cubicBez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983;p45">
                <a:extLst>
                  <a:ext uri="{FF2B5EF4-FFF2-40B4-BE49-F238E27FC236}">
                    <a16:creationId xmlns:a16="http://schemas.microsoft.com/office/drawing/2014/main" id="{A7CA0D30-455A-5B08-47F0-3D281DA1C48F}"/>
                  </a:ext>
                </a:extLst>
              </p:cNvPr>
              <p:cNvSpPr/>
              <p:nvPr/>
            </p:nvSpPr>
            <p:spPr>
              <a:xfrm>
                <a:off x="3095325" y="4058825"/>
                <a:ext cx="5450" cy="5425"/>
              </a:xfrm>
              <a:custGeom>
                <a:avLst/>
                <a:gdLst/>
                <a:ahLst/>
                <a:cxnLst/>
                <a:rect l="l" t="t" r="r" b="b"/>
                <a:pathLst>
                  <a:path w="218" h="217" extrusionOk="0">
                    <a:moveTo>
                      <a:pt x="1" y="0"/>
                    </a:moveTo>
                    <a:lnTo>
                      <a:pt x="1" y="113"/>
                    </a:lnTo>
                    <a:cubicBezTo>
                      <a:pt x="1" y="113"/>
                      <a:pt x="113" y="113"/>
                      <a:pt x="113" y="217"/>
                    </a:cubicBezTo>
                    <a:lnTo>
                      <a:pt x="217" y="113"/>
                    </a:lnTo>
                    <a:cubicBezTo>
                      <a:pt x="217" y="113"/>
                      <a:pt x="217" y="0"/>
                      <a:pt x="113" y="0"/>
                    </a:cubicBezTo>
                    <a:close/>
                  </a:path>
                </a:pathLst>
              </a:custGeom>
              <a:solidFill>
                <a:srgbClr val="91CC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984;p45">
                <a:extLst>
                  <a:ext uri="{FF2B5EF4-FFF2-40B4-BE49-F238E27FC236}">
                    <a16:creationId xmlns:a16="http://schemas.microsoft.com/office/drawing/2014/main" id="{887D8AEF-C1DC-FE23-AB28-0E5E90231CD6}"/>
                  </a:ext>
                </a:extLst>
              </p:cNvPr>
              <p:cNvSpPr/>
              <p:nvPr/>
            </p:nvSpPr>
            <p:spPr>
              <a:xfrm>
                <a:off x="2679225" y="3923725"/>
                <a:ext cx="270225" cy="315375"/>
              </a:xfrm>
              <a:custGeom>
                <a:avLst/>
                <a:gdLst/>
                <a:ahLst/>
                <a:cxnLst/>
                <a:rect l="l" t="t" r="r" b="b"/>
                <a:pathLst>
                  <a:path w="10809" h="12615" extrusionOk="0">
                    <a:moveTo>
                      <a:pt x="1193" y="0"/>
                    </a:moveTo>
                    <a:cubicBezTo>
                      <a:pt x="0" y="3891"/>
                      <a:pt x="113" y="8111"/>
                      <a:pt x="433" y="12218"/>
                    </a:cubicBezTo>
                    <a:cubicBezTo>
                      <a:pt x="433" y="12291"/>
                      <a:pt x="488" y="12368"/>
                      <a:pt x="558" y="12368"/>
                    </a:cubicBezTo>
                    <a:cubicBezTo>
                      <a:pt x="587" y="12368"/>
                      <a:pt x="618" y="12355"/>
                      <a:pt x="649" y="12322"/>
                    </a:cubicBezTo>
                    <a:cubicBezTo>
                      <a:pt x="1577" y="12517"/>
                      <a:pt x="2506" y="12614"/>
                      <a:pt x="3424" y="12614"/>
                    </a:cubicBezTo>
                    <a:cubicBezTo>
                      <a:pt x="5072" y="12614"/>
                      <a:pt x="6688" y="12301"/>
                      <a:pt x="8214" y="11673"/>
                    </a:cubicBezTo>
                    <a:cubicBezTo>
                      <a:pt x="9192" y="11241"/>
                      <a:pt x="10160" y="10705"/>
                      <a:pt x="10808" y="9944"/>
                    </a:cubicBezTo>
                    <a:cubicBezTo>
                      <a:pt x="10808" y="6701"/>
                      <a:pt x="10272" y="3459"/>
                      <a:pt x="9295" y="329"/>
                    </a:cubicBezTo>
                    <a:cubicBezTo>
                      <a:pt x="8209" y="734"/>
                      <a:pt x="7066" y="914"/>
                      <a:pt x="5915" y="914"/>
                    </a:cubicBezTo>
                    <a:cubicBezTo>
                      <a:pt x="4317" y="914"/>
                      <a:pt x="2701" y="568"/>
                      <a:pt x="1193" y="0"/>
                    </a:cubicBezTo>
                    <a:close/>
                  </a:path>
                </a:pathLst>
              </a:custGeom>
              <a:solidFill>
                <a:srgbClr val="3F34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985;p45">
                <a:extLst>
                  <a:ext uri="{FF2B5EF4-FFF2-40B4-BE49-F238E27FC236}">
                    <a16:creationId xmlns:a16="http://schemas.microsoft.com/office/drawing/2014/main" id="{FD4B3636-C3C9-4F69-2FC7-2C98DD5528EE}"/>
                  </a:ext>
                </a:extLst>
              </p:cNvPr>
              <p:cNvSpPr/>
              <p:nvPr/>
            </p:nvSpPr>
            <p:spPr>
              <a:xfrm>
                <a:off x="2873775" y="3953550"/>
                <a:ext cx="48650" cy="62075"/>
              </a:xfrm>
              <a:custGeom>
                <a:avLst/>
                <a:gdLst/>
                <a:ahLst/>
                <a:cxnLst/>
                <a:rect l="l" t="t" r="r" b="b"/>
                <a:pathLst>
                  <a:path w="1946" h="2483" extrusionOk="0">
                    <a:moveTo>
                      <a:pt x="0" y="1"/>
                    </a:moveTo>
                    <a:lnTo>
                      <a:pt x="0" y="104"/>
                    </a:lnTo>
                    <a:cubicBezTo>
                      <a:pt x="0" y="433"/>
                      <a:pt x="0" y="753"/>
                      <a:pt x="113" y="1185"/>
                    </a:cubicBezTo>
                    <a:cubicBezTo>
                      <a:pt x="113" y="1401"/>
                      <a:pt x="216" y="1617"/>
                      <a:pt x="432" y="1834"/>
                    </a:cubicBezTo>
                    <a:cubicBezTo>
                      <a:pt x="761" y="2266"/>
                      <a:pt x="1297" y="2482"/>
                      <a:pt x="1729" y="2482"/>
                    </a:cubicBezTo>
                    <a:lnTo>
                      <a:pt x="1842" y="2482"/>
                    </a:lnTo>
                    <a:cubicBezTo>
                      <a:pt x="1946" y="2482"/>
                      <a:pt x="1946" y="2378"/>
                      <a:pt x="1842" y="2378"/>
                    </a:cubicBezTo>
                    <a:cubicBezTo>
                      <a:pt x="1626" y="2266"/>
                      <a:pt x="1410" y="2266"/>
                      <a:pt x="1193" y="2162"/>
                    </a:cubicBezTo>
                    <a:cubicBezTo>
                      <a:pt x="977" y="2050"/>
                      <a:pt x="761" y="1834"/>
                      <a:pt x="545" y="1730"/>
                    </a:cubicBezTo>
                    <a:lnTo>
                      <a:pt x="216" y="1081"/>
                    </a:lnTo>
                    <a:cubicBezTo>
                      <a:pt x="113" y="753"/>
                      <a:pt x="113" y="433"/>
                      <a:pt x="113" y="104"/>
                    </a:cubicBezTo>
                    <a:cubicBezTo>
                      <a:pt x="113" y="1"/>
                      <a:pt x="0" y="1"/>
                      <a:pt x="0" y="1"/>
                    </a:cubicBez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986;p45">
                <a:extLst>
                  <a:ext uri="{FF2B5EF4-FFF2-40B4-BE49-F238E27FC236}">
                    <a16:creationId xmlns:a16="http://schemas.microsoft.com/office/drawing/2014/main" id="{6B9BB91F-2BD6-B368-B25B-1AE2B5C8F3E8}"/>
                  </a:ext>
                </a:extLst>
              </p:cNvPr>
              <p:cNvSpPr/>
              <p:nvPr/>
            </p:nvSpPr>
            <p:spPr>
              <a:xfrm>
                <a:off x="2695425" y="4153500"/>
                <a:ext cx="248625" cy="72875"/>
              </a:xfrm>
              <a:custGeom>
                <a:avLst/>
                <a:gdLst/>
                <a:ahLst/>
                <a:cxnLst/>
                <a:rect l="l" t="t" r="r" b="b"/>
                <a:pathLst>
                  <a:path w="9945" h="2915" extrusionOk="0">
                    <a:moveTo>
                      <a:pt x="9841" y="1"/>
                    </a:moveTo>
                    <a:cubicBezTo>
                      <a:pt x="8976" y="969"/>
                      <a:pt x="7895" y="1514"/>
                      <a:pt x="6702" y="1834"/>
                    </a:cubicBezTo>
                    <a:cubicBezTo>
                      <a:pt x="6053" y="2050"/>
                      <a:pt x="5405" y="2162"/>
                      <a:pt x="4756" y="2266"/>
                    </a:cubicBezTo>
                    <a:cubicBezTo>
                      <a:pt x="4108" y="2482"/>
                      <a:pt x="3356" y="2595"/>
                      <a:pt x="2595" y="2698"/>
                    </a:cubicBezTo>
                    <a:cubicBezTo>
                      <a:pt x="2275" y="2698"/>
                      <a:pt x="1946" y="2811"/>
                      <a:pt x="1514" y="2811"/>
                    </a:cubicBezTo>
                    <a:lnTo>
                      <a:pt x="1298" y="2811"/>
                    </a:lnTo>
                    <a:cubicBezTo>
                      <a:pt x="865" y="2811"/>
                      <a:pt x="433" y="2698"/>
                      <a:pt x="1" y="2595"/>
                    </a:cubicBezTo>
                    <a:lnTo>
                      <a:pt x="1" y="2698"/>
                    </a:lnTo>
                    <a:cubicBezTo>
                      <a:pt x="545" y="2915"/>
                      <a:pt x="1082" y="2915"/>
                      <a:pt x="1626" y="2915"/>
                    </a:cubicBezTo>
                    <a:lnTo>
                      <a:pt x="2275" y="2915"/>
                    </a:lnTo>
                    <a:cubicBezTo>
                      <a:pt x="3027" y="2915"/>
                      <a:pt x="3788" y="2698"/>
                      <a:pt x="4540" y="2595"/>
                    </a:cubicBezTo>
                    <a:cubicBezTo>
                      <a:pt x="5837" y="2266"/>
                      <a:pt x="7134" y="2050"/>
                      <a:pt x="8327" y="1401"/>
                    </a:cubicBezTo>
                    <a:cubicBezTo>
                      <a:pt x="8863" y="1081"/>
                      <a:pt x="9512" y="649"/>
                      <a:pt x="9944" y="217"/>
                    </a:cubicBezTo>
                    <a:cubicBezTo>
                      <a:pt x="9944" y="104"/>
                      <a:pt x="9944" y="1"/>
                      <a:pt x="9841" y="1"/>
                    </a:cubicBez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987;p45">
                <a:extLst>
                  <a:ext uri="{FF2B5EF4-FFF2-40B4-BE49-F238E27FC236}">
                    <a16:creationId xmlns:a16="http://schemas.microsoft.com/office/drawing/2014/main" id="{39B0FBE1-6664-9D8C-7481-0781053832DE}"/>
                  </a:ext>
                </a:extLst>
              </p:cNvPr>
              <p:cNvSpPr/>
              <p:nvPr/>
            </p:nvSpPr>
            <p:spPr>
              <a:xfrm>
                <a:off x="2684625" y="3704600"/>
                <a:ext cx="254025" cy="251575"/>
              </a:xfrm>
              <a:custGeom>
                <a:avLst/>
                <a:gdLst/>
                <a:ahLst/>
                <a:cxnLst/>
                <a:rect l="l" t="t" r="r" b="b"/>
                <a:pathLst>
                  <a:path w="10161" h="10063" extrusionOk="0">
                    <a:moveTo>
                      <a:pt x="2723" y="0"/>
                    </a:moveTo>
                    <a:cubicBezTo>
                      <a:pt x="2049" y="0"/>
                      <a:pt x="1485" y="505"/>
                      <a:pt x="1194" y="1096"/>
                    </a:cubicBezTo>
                    <a:cubicBezTo>
                      <a:pt x="865" y="1744"/>
                      <a:pt x="649" y="2393"/>
                      <a:pt x="545" y="3041"/>
                    </a:cubicBezTo>
                    <a:cubicBezTo>
                      <a:pt x="217" y="4338"/>
                      <a:pt x="0" y="5739"/>
                      <a:pt x="0" y="7252"/>
                    </a:cubicBezTo>
                    <a:cubicBezTo>
                      <a:pt x="0" y="8117"/>
                      <a:pt x="545" y="8878"/>
                      <a:pt x="1297" y="9198"/>
                    </a:cubicBezTo>
                    <a:cubicBezTo>
                      <a:pt x="2738" y="9774"/>
                      <a:pt x="4180" y="10062"/>
                      <a:pt x="5654" y="10062"/>
                    </a:cubicBezTo>
                    <a:cubicBezTo>
                      <a:pt x="6391" y="10062"/>
                      <a:pt x="7137" y="9990"/>
                      <a:pt x="7895" y="9846"/>
                    </a:cubicBezTo>
                    <a:cubicBezTo>
                      <a:pt x="8647" y="9630"/>
                      <a:pt x="9295" y="9094"/>
                      <a:pt x="9408" y="8229"/>
                    </a:cubicBezTo>
                    <a:cubicBezTo>
                      <a:pt x="9840" y="6284"/>
                      <a:pt x="10160" y="4442"/>
                      <a:pt x="10056" y="2497"/>
                    </a:cubicBezTo>
                    <a:cubicBezTo>
                      <a:pt x="10056" y="1528"/>
                      <a:pt x="9408" y="663"/>
                      <a:pt x="8543" y="551"/>
                    </a:cubicBezTo>
                    <a:cubicBezTo>
                      <a:pt x="8327" y="447"/>
                      <a:pt x="8215" y="447"/>
                      <a:pt x="7998" y="447"/>
                    </a:cubicBezTo>
                    <a:cubicBezTo>
                      <a:pt x="6269" y="231"/>
                      <a:pt x="4652" y="15"/>
                      <a:pt x="2923" y="15"/>
                    </a:cubicBezTo>
                    <a:cubicBezTo>
                      <a:pt x="2855" y="5"/>
                      <a:pt x="2789" y="0"/>
                      <a:pt x="2723" y="0"/>
                    </a:cubicBezTo>
                    <a:close/>
                  </a:path>
                </a:pathLst>
              </a:custGeom>
              <a:solidFill>
                <a:srgbClr val="CC6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988;p45">
                <a:extLst>
                  <a:ext uri="{FF2B5EF4-FFF2-40B4-BE49-F238E27FC236}">
                    <a16:creationId xmlns:a16="http://schemas.microsoft.com/office/drawing/2014/main" id="{99549043-7A6B-18FF-E8B1-D3DD80AB98BC}"/>
                  </a:ext>
                </a:extLst>
              </p:cNvPr>
              <p:cNvSpPr/>
              <p:nvPr/>
            </p:nvSpPr>
            <p:spPr>
              <a:xfrm>
                <a:off x="2754875" y="3726575"/>
                <a:ext cx="127125" cy="62075"/>
              </a:xfrm>
              <a:custGeom>
                <a:avLst/>
                <a:gdLst/>
                <a:ahLst/>
                <a:cxnLst/>
                <a:rect l="l" t="t" r="r" b="b"/>
                <a:pathLst>
                  <a:path w="5085" h="2483" extrusionOk="0">
                    <a:moveTo>
                      <a:pt x="649" y="1"/>
                    </a:moveTo>
                    <a:cubicBezTo>
                      <a:pt x="329" y="321"/>
                      <a:pt x="1" y="865"/>
                      <a:pt x="113" y="1401"/>
                    </a:cubicBezTo>
                    <a:cubicBezTo>
                      <a:pt x="217" y="1834"/>
                      <a:pt x="649" y="2162"/>
                      <a:pt x="978" y="2266"/>
                    </a:cubicBezTo>
                    <a:cubicBezTo>
                      <a:pt x="1298" y="2482"/>
                      <a:pt x="1730" y="2482"/>
                      <a:pt x="2162" y="2482"/>
                    </a:cubicBezTo>
                    <a:cubicBezTo>
                      <a:pt x="2811" y="2482"/>
                      <a:pt x="3459" y="2266"/>
                      <a:pt x="4004" y="1946"/>
                    </a:cubicBezTo>
                    <a:cubicBezTo>
                      <a:pt x="4436" y="1618"/>
                      <a:pt x="4869" y="1185"/>
                      <a:pt x="4972" y="753"/>
                    </a:cubicBezTo>
                    <a:cubicBezTo>
                      <a:pt x="5085" y="649"/>
                      <a:pt x="4972" y="649"/>
                      <a:pt x="4972" y="649"/>
                    </a:cubicBezTo>
                    <a:lnTo>
                      <a:pt x="4869" y="649"/>
                    </a:lnTo>
                    <a:cubicBezTo>
                      <a:pt x="4540" y="1514"/>
                      <a:pt x="3675" y="2162"/>
                      <a:pt x="2707" y="2266"/>
                    </a:cubicBezTo>
                    <a:cubicBezTo>
                      <a:pt x="2491" y="2378"/>
                      <a:pt x="2378" y="2378"/>
                      <a:pt x="2162" y="2378"/>
                    </a:cubicBezTo>
                    <a:cubicBezTo>
                      <a:pt x="1842" y="2378"/>
                      <a:pt x="1626" y="2266"/>
                      <a:pt x="1298" y="2266"/>
                    </a:cubicBezTo>
                    <a:cubicBezTo>
                      <a:pt x="978" y="2162"/>
                      <a:pt x="545" y="1946"/>
                      <a:pt x="329" y="1514"/>
                    </a:cubicBezTo>
                    <a:cubicBezTo>
                      <a:pt x="217" y="1298"/>
                      <a:pt x="217" y="969"/>
                      <a:pt x="329" y="753"/>
                    </a:cubicBezTo>
                    <a:cubicBezTo>
                      <a:pt x="433" y="433"/>
                      <a:pt x="545" y="217"/>
                      <a:pt x="761" y="1"/>
                    </a:cubicBezTo>
                    <a:close/>
                  </a:path>
                </a:pathLst>
              </a:custGeom>
              <a:solidFill>
                <a:srgbClr val="962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989;p45">
                <a:extLst>
                  <a:ext uri="{FF2B5EF4-FFF2-40B4-BE49-F238E27FC236}">
                    <a16:creationId xmlns:a16="http://schemas.microsoft.com/office/drawing/2014/main" id="{184C5EE9-CB7D-96E3-0544-9433BB911B84}"/>
                  </a:ext>
                </a:extLst>
              </p:cNvPr>
              <p:cNvSpPr/>
              <p:nvPr/>
            </p:nvSpPr>
            <p:spPr>
              <a:xfrm>
                <a:off x="3068325" y="3555175"/>
                <a:ext cx="148725" cy="249675"/>
              </a:xfrm>
              <a:custGeom>
                <a:avLst/>
                <a:gdLst/>
                <a:ahLst/>
                <a:cxnLst/>
                <a:rect l="l" t="t" r="r" b="b"/>
                <a:pathLst>
                  <a:path w="5949" h="9987" extrusionOk="0">
                    <a:moveTo>
                      <a:pt x="4704" y="0"/>
                    </a:moveTo>
                    <a:cubicBezTo>
                      <a:pt x="4656" y="0"/>
                      <a:pt x="4602" y="13"/>
                      <a:pt x="4540" y="43"/>
                    </a:cubicBezTo>
                    <a:cubicBezTo>
                      <a:pt x="4436" y="43"/>
                      <a:pt x="4436" y="372"/>
                      <a:pt x="4323" y="588"/>
                    </a:cubicBezTo>
                    <a:cubicBezTo>
                      <a:pt x="4323" y="372"/>
                      <a:pt x="4107" y="43"/>
                      <a:pt x="3891" y="43"/>
                    </a:cubicBezTo>
                    <a:cubicBezTo>
                      <a:pt x="3787" y="156"/>
                      <a:pt x="3675" y="259"/>
                      <a:pt x="3675" y="475"/>
                    </a:cubicBezTo>
                    <a:cubicBezTo>
                      <a:pt x="3571" y="372"/>
                      <a:pt x="3459" y="259"/>
                      <a:pt x="3355" y="259"/>
                    </a:cubicBezTo>
                    <a:cubicBezTo>
                      <a:pt x="3316" y="241"/>
                      <a:pt x="3281" y="232"/>
                      <a:pt x="3249" y="232"/>
                    </a:cubicBezTo>
                    <a:cubicBezTo>
                      <a:pt x="3099" y="232"/>
                      <a:pt x="3008" y="410"/>
                      <a:pt x="2923" y="588"/>
                    </a:cubicBezTo>
                    <a:cubicBezTo>
                      <a:pt x="2923" y="804"/>
                      <a:pt x="3026" y="1020"/>
                      <a:pt x="2923" y="1236"/>
                    </a:cubicBezTo>
                    <a:cubicBezTo>
                      <a:pt x="2843" y="1157"/>
                      <a:pt x="2767" y="1081"/>
                      <a:pt x="2653" y="1081"/>
                    </a:cubicBezTo>
                    <a:cubicBezTo>
                      <a:pt x="2606" y="1081"/>
                      <a:pt x="2553" y="1094"/>
                      <a:pt x="2490" y="1124"/>
                    </a:cubicBezTo>
                    <a:cubicBezTo>
                      <a:pt x="2274" y="1236"/>
                      <a:pt x="2378" y="1556"/>
                      <a:pt x="2490" y="1772"/>
                    </a:cubicBezTo>
                    <a:cubicBezTo>
                      <a:pt x="3026" y="2853"/>
                      <a:pt x="2810" y="4263"/>
                      <a:pt x="1946" y="5127"/>
                    </a:cubicBezTo>
                    <a:cubicBezTo>
                      <a:pt x="1729" y="5343"/>
                      <a:pt x="1513" y="5560"/>
                      <a:pt x="1297" y="5663"/>
                    </a:cubicBezTo>
                    <a:cubicBezTo>
                      <a:pt x="865" y="5992"/>
                      <a:pt x="545" y="6312"/>
                      <a:pt x="0" y="6424"/>
                    </a:cubicBezTo>
                    <a:cubicBezTo>
                      <a:pt x="216" y="7073"/>
                      <a:pt x="432" y="7721"/>
                      <a:pt x="649" y="8257"/>
                    </a:cubicBezTo>
                    <a:cubicBezTo>
                      <a:pt x="761" y="8906"/>
                      <a:pt x="1081" y="9451"/>
                      <a:pt x="1297" y="9987"/>
                    </a:cubicBezTo>
                    <a:cubicBezTo>
                      <a:pt x="3026" y="9122"/>
                      <a:pt x="4436" y="7609"/>
                      <a:pt x="5188" y="5880"/>
                    </a:cubicBezTo>
                    <a:cubicBezTo>
                      <a:pt x="5949" y="4150"/>
                      <a:pt x="5949" y="2317"/>
                      <a:pt x="5300" y="588"/>
                    </a:cubicBezTo>
                    <a:cubicBezTo>
                      <a:pt x="5188" y="475"/>
                      <a:pt x="5188" y="259"/>
                      <a:pt x="4972" y="156"/>
                    </a:cubicBezTo>
                    <a:cubicBezTo>
                      <a:pt x="4898" y="76"/>
                      <a:pt x="4820" y="0"/>
                      <a:pt x="4704" y="0"/>
                    </a:cubicBez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990;p45">
                <a:extLst>
                  <a:ext uri="{FF2B5EF4-FFF2-40B4-BE49-F238E27FC236}">
                    <a16:creationId xmlns:a16="http://schemas.microsoft.com/office/drawing/2014/main" id="{C8B0C396-6A78-9E0B-2582-2CDFFF6C9000}"/>
                  </a:ext>
                </a:extLst>
              </p:cNvPr>
              <p:cNvSpPr/>
              <p:nvPr/>
            </p:nvSpPr>
            <p:spPr>
              <a:xfrm>
                <a:off x="2892800" y="3704950"/>
                <a:ext cx="210775" cy="160075"/>
              </a:xfrm>
              <a:custGeom>
                <a:avLst/>
                <a:gdLst/>
                <a:ahLst/>
                <a:cxnLst/>
                <a:rect l="l" t="t" r="r" b="b"/>
                <a:pathLst>
                  <a:path w="8431" h="6403" extrusionOk="0">
                    <a:moveTo>
                      <a:pt x="6917" y="1"/>
                    </a:moveTo>
                    <a:cubicBezTo>
                      <a:pt x="5587" y="597"/>
                      <a:pt x="4132" y="908"/>
                      <a:pt x="2682" y="908"/>
                    </a:cubicBezTo>
                    <a:cubicBezTo>
                      <a:pt x="1776" y="908"/>
                      <a:pt x="871" y="786"/>
                      <a:pt x="0" y="537"/>
                    </a:cubicBezTo>
                    <a:lnTo>
                      <a:pt x="0" y="537"/>
                    </a:lnTo>
                    <a:cubicBezTo>
                      <a:pt x="536" y="1186"/>
                      <a:pt x="649" y="1946"/>
                      <a:pt x="865" y="2811"/>
                    </a:cubicBezTo>
                    <a:cubicBezTo>
                      <a:pt x="1081" y="3996"/>
                      <a:pt x="1297" y="5076"/>
                      <a:pt x="1513" y="6373"/>
                    </a:cubicBezTo>
                    <a:cubicBezTo>
                      <a:pt x="1722" y="6393"/>
                      <a:pt x="1931" y="6403"/>
                      <a:pt x="2141" y="6403"/>
                    </a:cubicBezTo>
                    <a:cubicBezTo>
                      <a:pt x="3118" y="6403"/>
                      <a:pt x="4100" y="6193"/>
                      <a:pt x="5076" y="5837"/>
                    </a:cubicBezTo>
                    <a:cubicBezTo>
                      <a:pt x="6156" y="5509"/>
                      <a:pt x="7350" y="5076"/>
                      <a:pt x="8430" y="4540"/>
                    </a:cubicBezTo>
                    <a:cubicBezTo>
                      <a:pt x="8102" y="3027"/>
                      <a:pt x="7453" y="1514"/>
                      <a:pt x="6917" y="1"/>
                    </a:cubicBezTo>
                    <a:close/>
                  </a:path>
                </a:pathLst>
              </a:custGeom>
              <a:solidFill>
                <a:srgbClr val="CC6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991;p45">
                <a:extLst>
                  <a:ext uri="{FF2B5EF4-FFF2-40B4-BE49-F238E27FC236}">
                    <a16:creationId xmlns:a16="http://schemas.microsoft.com/office/drawing/2014/main" id="{7A72961C-9BA0-9E81-3BF5-00EE838B503F}"/>
                  </a:ext>
                </a:extLst>
              </p:cNvPr>
              <p:cNvSpPr/>
              <p:nvPr/>
            </p:nvSpPr>
            <p:spPr>
              <a:xfrm>
                <a:off x="3052100" y="3715775"/>
                <a:ext cx="40675" cy="102700"/>
              </a:xfrm>
              <a:custGeom>
                <a:avLst/>
                <a:gdLst/>
                <a:ahLst/>
                <a:cxnLst/>
                <a:rect l="l" t="t" r="r" b="b"/>
                <a:pathLst>
                  <a:path w="1627" h="4108" extrusionOk="0">
                    <a:moveTo>
                      <a:pt x="113" y="0"/>
                    </a:moveTo>
                    <a:cubicBezTo>
                      <a:pt x="1" y="0"/>
                      <a:pt x="1" y="0"/>
                      <a:pt x="1" y="104"/>
                    </a:cubicBezTo>
                    <a:cubicBezTo>
                      <a:pt x="329" y="753"/>
                      <a:pt x="545" y="1401"/>
                      <a:pt x="761" y="2050"/>
                    </a:cubicBezTo>
                    <a:lnTo>
                      <a:pt x="1081" y="3027"/>
                    </a:lnTo>
                    <a:cubicBezTo>
                      <a:pt x="1194" y="3459"/>
                      <a:pt x="1298" y="3779"/>
                      <a:pt x="1410" y="4107"/>
                    </a:cubicBezTo>
                    <a:lnTo>
                      <a:pt x="1514" y="4107"/>
                    </a:lnTo>
                    <a:cubicBezTo>
                      <a:pt x="1514" y="4107"/>
                      <a:pt x="1626" y="4107"/>
                      <a:pt x="1514" y="3995"/>
                    </a:cubicBezTo>
                    <a:cubicBezTo>
                      <a:pt x="1514" y="3675"/>
                      <a:pt x="1410" y="3347"/>
                      <a:pt x="1298" y="3027"/>
                    </a:cubicBezTo>
                    <a:cubicBezTo>
                      <a:pt x="1194" y="2698"/>
                      <a:pt x="1081" y="2378"/>
                      <a:pt x="865" y="2050"/>
                    </a:cubicBezTo>
                    <a:cubicBezTo>
                      <a:pt x="649" y="1297"/>
                      <a:pt x="433" y="649"/>
                      <a:pt x="113" y="0"/>
                    </a:cubicBezTo>
                    <a:close/>
                  </a:path>
                </a:pathLst>
              </a:custGeom>
              <a:solidFill>
                <a:srgbClr val="962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992;p45">
                <a:extLst>
                  <a:ext uri="{FF2B5EF4-FFF2-40B4-BE49-F238E27FC236}">
                    <a16:creationId xmlns:a16="http://schemas.microsoft.com/office/drawing/2014/main" id="{6DF6CD76-1B75-7FB7-269D-938C06222B2C}"/>
                  </a:ext>
                </a:extLst>
              </p:cNvPr>
              <p:cNvSpPr/>
              <p:nvPr/>
            </p:nvSpPr>
            <p:spPr>
              <a:xfrm>
                <a:off x="2892800" y="3709250"/>
                <a:ext cx="48650" cy="192875"/>
              </a:xfrm>
              <a:custGeom>
                <a:avLst/>
                <a:gdLst/>
                <a:ahLst/>
                <a:cxnLst/>
                <a:rect l="l" t="t" r="r" b="b"/>
                <a:pathLst>
                  <a:path w="1946" h="7715" extrusionOk="0">
                    <a:moveTo>
                      <a:pt x="493" y="1"/>
                    </a:moveTo>
                    <a:cubicBezTo>
                      <a:pt x="397" y="1"/>
                      <a:pt x="302" y="15"/>
                      <a:pt x="216" y="45"/>
                    </a:cubicBezTo>
                    <a:lnTo>
                      <a:pt x="104" y="45"/>
                    </a:lnTo>
                    <a:cubicBezTo>
                      <a:pt x="0" y="149"/>
                      <a:pt x="0" y="261"/>
                      <a:pt x="0" y="261"/>
                    </a:cubicBezTo>
                    <a:cubicBezTo>
                      <a:pt x="216" y="1446"/>
                      <a:pt x="432" y="2743"/>
                      <a:pt x="536" y="3936"/>
                    </a:cubicBezTo>
                    <a:cubicBezTo>
                      <a:pt x="752" y="4904"/>
                      <a:pt x="1297" y="6746"/>
                      <a:pt x="1513" y="7715"/>
                    </a:cubicBezTo>
                    <a:cubicBezTo>
                      <a:pt x="1617" y="7715"/>
                      <a:pt x="1833" y="7282"/>
                      <a:pt x="1513" y="7066"/>
                    </a:cubicBezTo>
                    <a:cubicBezTo>
                      <a:pt x="1833" y="6098"/>
                      <a:pt x="1729" y="4801"/>
                      <a:pt x="1833" y="3824"/>
                    </a:cubicBezTo>
                    <a:cubicBezTo>
                      <a:pt x="1946" y="3175"/>
                      <a:pt x="1946" y="2639"/>
                      <a:pt x="1946" y="1991"/>
                    </a:cubicBezTo>
                    <a:cubicBezTo>
                      <a:pt x="1833" y="1342"/>
                      <a:pt x="1617" y="694"/>
                      <a:pt x="1185" y="261"/>
                    </a:cubicBezTo>
                    <a:cubicBezTo>
                      <a:pt x="1027" y="103"/>
                      <a:pt x="754" y="1"/>
                      <a:pt x="493" y="1"/>
                    </a:cubicBezTo>
                    <a:close/>
                  </a:path>
                </a:pathLst>
              </a:custGeom>
              <a:solidFill>
                <a:srgbClr val="6F79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993;p45">
                <a:extLst>
                  <a:ext uri="{FF2B5EF4-FFF2-40B4-BE49-F238E27FC236}">
                    <a16:creationId xmlns:a16="http://schemas.microsoft.com/office/drawing/2014/main" id="{98ECA7AB-8C64-44DF-3500-CE8993C95CA0}"/>
                  </a:ext>
                </a:extLst>
              </p:cNvPr>
              <p:cNvSpPr/>
              <p:nvPr/>
            </p:nvSpPr>
            <p:spPr>
              <a:xfrm>
                <a:off x="2787300" y="3439675"/>
                <a:ext cx="23325" cy="57800"/>
              </a:xfrm>
              <a:custGeom>
                <a:avLst/>
                <a:gdLst/>
                <a:ahLst/>
                <a:cxnLst/>
                <a:rect l="l" t="t" r="r" b="b"/>
                <a:pathLst>
                  <a:path w="933" h="2312" extrusionOk="0">
                    <a:moveTo>
                      <a:pt x="157" y="0"/>
                    </a:moveTo>
                    <a:cubicBezTo>
                      <a:pt x="73" y="0"/>
                      <a:pt x="1" y="63"/>
                      <a:pt x="1" y="124"/>
                    </a:cubicBezTo>
                    <a:lnTo>
                      <a:pt x="329" y="2069"/>
                    </a:lnTo>
                    <a:cubicBezTo>
                      <a:pt x="371" y="2242"/>
                      <a:pt x="483" y="2312"/>
                      <a:pt x="596" y="2312"/>
                    </a:cubicBezTo>
                    <a:cubicBezTo>
                      <a:pt x="764" y="2312"/>
                      <a:pt x="933" y="2157"/>
                      <a:pt x="865" y="1965"/>
                    </a:cubicBezTo>
                    <a:cubicBezTo>
                      <a:pt x="649" y="1317"/>
                      <a:pt x="545" y="668"/>
                      <a:pt x="329" y="124"/>
                    </a:cubicBezTo>
                    <a:cubicBezTo>
                      <a:pt x="282" y="33"/>
                      <a:pt x="217" y="0"/>
                      <a:pt x="157" y="0"/>
                    </a:cubicBezTo>
                    <a:close/>
                  </a:path>
                </a:pathLst>
              </a:custGeom>
              <a:solidFill>
                <a:srgbClr val="ECC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CC664"/>
                  </a:solidFill>
                </a:endParaRPr>
              </a:p>
            </p:txBody>
          </p:sp>
          <p:sp>
            <p:nvSpPr>
              <p:cNvPr id="63" name="Google Shape;994;p45">
                <a:extLst>
                  <a:ext uri="{FF2B5EF4-FFF2-40B4-BE49-F238E27FC236}">
                    <a16:creationId xmlns:a16="http://schemas.microsoft.com/office/drawing/2014/main" id="{EE450380-B17F-4019-F32C-5E4512C068DD}"/>
                  </a:ext>
                </a:extLst>
              </p:cNvPr>
              <p:cNvSpPr/>
              <p:nvPr/>
            </p:nvSpPr>
            <p:spPr>
              <a:xfrm>
                <a:off x="2864125" y="3432650"/>
                <a:ext cx="23275" cy="69125"/>
              </a:xfrm>
              <a:custGeom>
                <a:avLst/>
                <a:gdLst/>
                <a:ahLst/>
                <a:cxnLst/>
                <a:rect l="l" t="t" r="r" b="b"/>
                <a:pathLst>
                  <a:path w="931" h="2765" extrusionOk="0">
                    <a:moveTo>
                      <a:pt x="809" y="0"/>
                    </a:moveTo>
                    <a:cubicBezTo>
                      <a:pt x="741" y="0"/>
                      <a:pt x="659" y="29"/>
                      <a:pt x="602" y="85"/>
                    </a:cubicBezTo>
                    <a:cubicBezTo>
                      <a:pt x="386" y="837"/>
                      <a:pt x="282" y="1702"/>
                      <a:pt x="66" y="2463"/>
                    </a:cubicBezTo>
                    <a:cubicBezTo>
                      <a:pt x="1" y="2648"/>
                      <a:pt x="157" y="2764"/>
                      <a:pt x="320" y="2764"/>
                    </a:cubicBezTo>
                    <a:cubicBezTo>
                      <a:pt x="438" y="2764"/>
                      <a:pt x="559" y="2704"/>
                      <a:pt x="602" y="2566"/>
                    </a:cubicBezTo>
                    <a:cubicBezTo>
                      <a:pt x="715" y="1702"/>
                      <a:pt x="818" y="949"/>
                      <a:pt x="931" y="85"/>
                    </a:cubicBezTo>
                    <a:cubicBezTo>
                      <a:pt x="931" y="29"/>
                      <a:pt x="877" y="0"/>
                      <a:pt x="809" y="0"/>
                    </a:cubicBezTo>
                    <a:close/>
                  </a:path>
                </a:pathLst>
              </a:custGeom>
              <a:solidFill>
                <a:srgbClr val="ECC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CC664"/>
                  </a:solidFill>
                </a:endParaRPr>
              </a:p>
            </p:txBody>
          </p:sp>
          <p:sp>
            <p:nvSpPr>
              <p:cNvPr id="448" name="Google Shape;995;p45">
                <a:extLst>
                  <a:ext uri="{FF2B5EF4-FFF2-40B4-BE49-F238E27FC236}">
                    <a16:creationId xmlns:a16="http://schemas.microsoft.com/office/drawing/2014/main" id="{5137916D-4AF9-1930-721E-FF2566A3B044}"/>
                  </a:ext>
                </a:extLst>
              </p:cNvPr>
              <p:cNvSpPr/>
              <p:nvPr/>
            </p:nvSpPr>
            <p:spPr>
              <a:xfrm>
                <a:off x="2929875" y="3458275"/>
                <a:ext cx="54300" cy="76850"/>
              </a:xfrm>
              <a:custGeom>
                <a:avLst/>
                <a:gdLst/>
                <a:ahLst/>
                <a:cxnLst/>
                <a:rect l="l" t="t" r="r" b="b"/>
                <a:pathLst>
                  <a:path w="2172" h="3074" extrusionOk="0">
                    <a:moveTo>
                      <a:pt x="1934" y="1"/>
                    </a:moveTo>
                    <a:cubicBezTo>
                      <a:pt x="1909" y="1"/>
                      <a:pt x="1884" y="9"/>
                      <a:pt x="1863" y="28"/>
                    </a:cubicBezTo>
                    <a:cubicBezTo>
                      <a:pt x="1215" y="893"/>
                      <a:pt x="679" y="1757"/>
                      <a:pt x="134" y="2622"/>
                    </a:cubicBezTo>
                    <a:cubicBezTo>
                      <a:pt x="0" y="2889"/>
                      <a:pt x="157" y="3074"/>
                      <a:pt x="348" y="3074"/>
                    </a:cubicBezTo>
                    <a:cubicBezTo>
                      <a:pt x="466" y="3074"/>
                      <a:pt x="596" y="3003"/>
                      <a:pt x="679" y="2838"/>
                    </a:cubicBezTo>
                    <a:cubicBezTo>
                      <a:pt x="999" y="1974"/>
                      <a:pt x="1543" y="1109"/>
                      <a:pt x="2079" y="244"/>
                    </a:cubicBezTo>
                    <a:cubicBezTo>
                      <a:pt x="2171" y="160"/>
                      <a:pt x="2045" y="1"/>
                      <a:pt x="1934" y="1"/>
                    </a:cubicBezTo>
                    <a:close/>
                  </a:path>
                </a:pathLst>
              </a:custGeom>
              <a:solidFill>
                <a:srgbClr val="ECC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CC664"/>
                  </a:solidFill>
                </a:endParaRPr>
              </a:p>
            </p:txBody>
          </p:sp>
          <p:sp>
            <p:nvSpPr>
              <p:cNvPr id="449" name="Google Shape;996;p45">
                <a:extLst>
                  <a:ext uri="{FF2B5EF4-FFF2-40B4-BE49-F238E27FC236}">
                    <a16:creationId xmlns:a16="http://schemas.microsoft.com/office/drawing/2014/main" id="{160DBDDB-6DAC-9534-CA0B-049BFEDFE42B}"/>
                  </a:ext>
                </a:extLst>
              </p:cNvPr>
              <p:cNvSpPr/>
              <p:nvPr/>
            </p:nvSpPr>
            <p:spPr>
              <a:xfrm>
                <a:off x="2727850" y="3474025"/>
                <a:ext cx="30800" cy="37075"/>
              </a:xfrm>
              <a:custGeom>
                <a:avLst/>
                <a:gdLst/>
                <a:ahLst/>
                <a:cxnLst/>
                <a:rect l="l" t="t" r="r" b="b"/>
                <a:pathLst>
                  <a:path w="1232" h="1483" extrusionOk="0">
                    <a:moveTo>
                      <a:pt x="84" y="1"/>
                    </a:moveTo>
                    <a:cubicBezTo>
                      <a:pt x="51" y="1"/>
                      <a:pt x="1" y="47"/>
                      <a:pt x="1" y="47"/>
                    </a:cubicBezTo>
                    <a:lnTo>
                      <a:pt x="39" y="121"/>
                    </a:lnTo>
                    <a:lnTo>
                      <a:pt x="39" y="121"/>
                    </a:lnTo>
                    <a:lnTo>
                      <a:pt x="1" y="159"/>
                    </a:lnTo>
                    <a:cubicBezTo>
                      <a:pt x="30" y="159"/>
                      <a:pt x="51" y="166"/>
                      <a:pt x="67" y="178"/>
                    </a:cubicBezTo>
                    <a:lnTo>
                      <a:pt x="67" y="178"/>
                    </a:lnTo>
                    <a:lnTo>
                      <a:pt x="107" y="256"/>
                    </a:lnTo>
                    <a:lnTo>
                      <a:pt x="107" y="256"/>
                    </a:lnTo>
                    <a:cubicBezTo>
                      <a:pt x="113" y="291"/>
                      <a:pt x="113" y="333"/>
                      <a:pt x="113" y="375"/>
                    </a:cubicBezTo>
                    <a:cubicBezTo>
                      <a:pt x="113" y="427"/>
                      <a:pt x="139" y="453"/>
                      <a:pt x="165" y="453"/>
                    </a:cubicBezTo>
                    <a:cubicBezTo>
                      <a:pt x="177" y="453"/>
                      <a:pt x="189" y="448"/>
                      <a:pt x="198" y="437"/>
                    </a:cubicBezTo>
                    <a:lnTo>
                      <a:pt x="198" y="437"/>
                    </a:lnTo>
                    <a:lnTo>
                      <a:pt x="329" y="695"/>
                    </a:lnTo>
                    <a:cubicBezTo>
                      <a:pt x="433" y="911"/>
                      <a:pt x="545" y="1127"/>
                      <a:pt x="762" y="1344"/>
                    </a:cubicBezTo>
                    <a:cubicBezTo>
                      <a:pt x="793" y="1444"/>
                      <a:pt x="855" y="1483"/>
                      <a:pt x="920" y="1483"/>
                    </a:cubicBezTo>
                    <a:cubicBezTo>
                      <a:pt x="1068" y="1483"/>
                      <a:pt x="1232" y="1278"/>
                      <a:pt x="1082" y="1127"/>
                    </a:cubicBezTo>
                    <a:cubicBezTo>
                      <a:pt x="865" y="911"/>
                      <a:pt x="762" y="695"/>
                      <a:pt x="649" y="591"/>
                    </a:cubicBezTo>
                    <a:cubicBezTo>
                      <a:pt x="433" y="375"/>
                      <a:pt x="329" y="159"/>
                      <a:pt x="113" y="47"/>
                    </a:cubicBezTo>
                    <a:cubicBezTo>
                      <a:pt x="113" y="12"/>
                      <a:pt x="101" y="1"/>
                      <a:pt x="84" y="1"/>
                    </a:cubicBezTo>
                    <a:close/>
                  </a:path>
                </a:pathLst>
              </a:custGeom>
              <a:solidFill>
                <a:srgbClr val="ECC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CC664"/>
                  </a:solidFill>
                </a:endParaRPr>
              </a:p>
            </p:txBody>
          </p:sp>
          <p:sp>
            <p:nvSpPr>
              <p:cNvPr id="450" name="Google Shape;997;p45">
                <a:extLst>
                  <a:ext uri="{FF2B5EF4-FFF2-40B4-BE49-F238E27FC236}">
                    <a16:creationId xmlns:a16="http://schemas.microsoft.com/office/drawing/2014/main" id="{DAD86E3A-870B-87B2-0FFE-81F8F86B6017}"/>
                  </a:ext>
                </a:extLst>
              </p:cNvPr>
              <p:cNvSpPr/>
              <p:nvPr/>
            </p:nvSpPr>
            <p:spPr>
              <a:xfrm>
                <a:off x="2966650" y="3525125"/>
                <a:ext cx="51500" cy="34625"/>
              </a:xfrm>
              <a:custGeom>
                <a:avLst/>
                <a:gdLst/>
                <a:ahLst/>
                <a:cxnLst/>
                <a:rect l="l" t="t" r="r" b="b"/>
                <a:pathLst>
                  <a:path w="2060" h="1385" extrusionOk="0">
                    <a:moveTo>
                      <a:pt x="1719" y="1"/>
                    </a:moveTo>
                    <a:cubicBezTo>
                      <a:pt x="1674" y="1"/>
                      <a:pt x="1628" y="18"/>
                      <a:pt x="1586" y="61"/>
                    </a:cubicBezTo>
                    <a:cubicBezTo>
                      <a:pt x="1153" y="380"/>
                      <a:pt x="608" y="813"/>
                      <a:pt x="176" y="1141"/>
                    </a:cubicBezTo>
                    <a:cubicBezTo>
                      <a:pt x="0" y="1226"/>
                      <a:pt x="111" y="1385"/>
                      <a:pt x="219" y="1385"/>
                    </a:cubicBezTo>
                    <a:cubicBezTo>
                      <a:pt x="243" y="1385"/>
                      <a:pt x="268" y="1377"/>
                      <a:pt x="289" y="1358"/>
                    </a:cubicBezTo>
                    <a:cubicBezTo>
                      <a:pt x="825" y="1029"/>
                      <a:pt x="1369" y="709"/>
                      <a:pt x="1802" y="380"/>
                    </a:cubicBezTo>
                    <a:cubicBezTo>
                      <a:pt x="2059" y="297"/>
                      <a:pt x="1902" y="1"/>
                      <a:pt x="1719" y="1"/>
                    </a:cubicBezTo>
                    <a:close/>
                  </a:path>
                </a:pathLst>
              </a:custGeom>
              <a:solidFill>
                <a:srgbClr val="ECC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CC664"/>
                  </a:solidFill>
                </a:endParaRPr>
              </a:p>
            </p:txBody>
          </p:sp>
          <p:sp>
            <p:nvSpPr>
              <p:cNvPr id="451" name="Google Shape;998;p45">
                <a:extLst>
                  <a:ext uri="{FF2B5EF4-FFF2-40B4-BE49-F238E27FC236}">
                    <a16:creationId xmlns:a16="http://schemas.microsoft.com/office/drawing/2014/main" id="{64D9D4FB-23F1-BB3C-5E82-01D6A67B7E37}"/>
                  </a:ext>
                </a:extLst>
              </p:cNvPr>
              <p:cNvSpPr/>
              <p:nvPr/>
            </p:nvSpPr>
            <p:spPr>
              <a:xfrm>
                <a:off x="2752275" y="3572175"/>
                <a:ext cx="153950" cy="134500"/>
              </a:xfrm>
              <a:custGeom>
                <a:avLst/>
                <a:gdLst/>
                <a:ahLst/>
                <a:cxnLst/>
                <a:rect l="l" t="t" r="r" b="b"/>
                <a:pathLst>
                  <a:path w="6158" h="5380" extrusionOk="0">
                    <a:moveTo>
                      <a:pt x="3048" y="0"/>
                    </a:moveTo>
                    <a:cubicBezTo>
                      <a:pt x="2480" y="0"/>
                      <a:pt x="1918" y="108"/>
                      <a:pt x="1514" y="340"/>
                    </a:cubicBezTo>
                    <a:cubicBezTo>
                      <a:pt x="969" y="772"/>
                      <a:pt x="537" y="1309"/>
                      <a:pt x="217" y="1957"/>
                    </a:cubicBezTo>
                    <a:cubicBezTo>
                      <a:pt x="105" y="2173"/>
                      <a:pt x="105" y="2389"/>
                      <a:pt x="1" y="2606"/>
                    </a:cubicBezTo>
                    <a:lnTo>
                      <a:pt x="1" y="3366"/>
                    </a:lnTo>
                    <a:cubicBezTo>
                      <a:pt x="105" y="3903"/>
                      <a:pt x="321" y="4231"/>
                      <a:pt x="649" y="4551"/>
                    </a:cubicBezTo>
                    <a:cubicBezTo>
                      <a:pt x="1082" y="4880"/>
                      <a:pt x="1514" y="5096"/>
                      <a:pt x="1946" y="5200"/>
                    </a:cubicBezTo>
                    <a:cubicBezTo>
                      <a:pt x="2263" y="5327"/>
                      <a:pt x="2619" y="5379"/>
                      <a:pt x="2991" y="5379"/>
                    </a:cubicBezTo>
                    <a:cubicBezTo>
                      <a:pt x="3249" y="5379"/>
                      <a:pt x="3514" y="5354"/>
                      <a:pt x="3779" y="5312"/>
                    </a:cubicBezTo>
                    <a:cubicBezTo>
                      <a:pt x="4324" y="5200"/>
                      <a:pt x="4973" y="4983"/>
                      <a:pt x="5292" y="4447"/>
                    </a:cubicBezTo>
                    <a:cubicBezTo>
                      <a:pt x="5509" y="4231"/>
                      <a:pt x="5621" y="4015"/>
                      <a:pt x="5725" y="3799"/>
                    </a:cubicBezTo>
                    <a:cubicBezTo>
                      <a:pt x="6053" y="3150"/>
                      <a:pt x="6157" y="2389"/>
                      <a:pt x="6053" y="1741"/>
                    </a:cubicBezTo>
                    <a:cubicBezTo>
                      <a:pt x="5837" y="989"/>
                      <a:pt x="5189" y="444"/>
                      <a:pt x="4428" y="228"/>
                    </a:cubicBezTo>
                    <a:cubicBezTo>
                      <a:pt x="4028" y="80"/>
                      <a:pt x="3536" y="0"/>
                      <a:pt x="3048" y="0"/>
                    </a:cubicBez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999;p45">
                <a:extLst>
                  <a:ext uri="{FF2B5EF4-FFF2-40B4-BE49-F238E27FC236}">
                    <a16:creationId xmlns:a16="http://schemas.microsoft.com/office/drawing/2014/main" id="{62170DFF-8B5C-F480-344E-CC3DA3BA19CE}"/>
                  </a:ext>
                </a:extLst>
              </p:cNvPr>
              <p:cNvSpPr/>
              <p:nvPr/>
            </p:nvSpPr>
            <p:spPr>
              <a:xfrm>
                <a:off x="2777525" y="3531525"/>
                <a:ext cx="150300" cy="131925"/>
              </a:xfrm>
              <a:custGeom>
                <a:avLst/>
                <a:gdLst/>
                <a:ahLst/>
                <a:cxnLst/>
                <a:rect l="l" t="t" r="r" b="b"/>
                <a:pathLst>
                  <a:path w="6012" h="5277" extrusionOk="0">
                    <a:moveTo>
                      <a:pt x="2132" y="1"/>
                    </a:moveTo>
                    <a:cubicBezTo>
                      <a:pt x="2035" y="1"/>
                      <a:pt x="1952" y="34"/>
                      <a:pt x="1905" y="124"/>
                    </a:cubicBezTo>
                    <a:cubicBezTo>
                      <a:pt x="1689" y="124"/>
                      <a:pt x="1689" y="341"/>
                      <a:pt x="1585" y="453"/>
                    </a:cubicBezTo>
                    <a:lnTo>
                      <a:pt x="1369" y="453"/>
                    </a:lnTo>
                    <a:cubicBezTo>
                      <a:pt x="1275" y="432"/>
                      <a:pt x="1186" y="422"/>
                      <a:pt x="1102" y="422"/>
                    </a:cubicBezTo>
                    <a:cubicBezTo>
                      <a:pt x="316" y="422"/>
                      <a:pt x="1" y="1289"/>
                      <a:pt x="392" y="2070"/>
                    </a:cubicBezTo>
                    <a:cubicBezTo>
                      <a:pt x="640" y="2646"/>
                      <a:pt x="1197" y="2910"/>
                      <a:pt x="1779" y="2910"/>
                    </a:cubicBezTo>
                    <a:cubicBezTo>
                      <a:pt x="1966" y="2910"/>
                      <a:pt x="2155" y="2883"/>
                      <a:pt x="2337" y="2831"/>
                    </a:cubicBezTo>
                    <a:cubicBezTo>
                      <a:pt x="2337" y="3047"/>
                      <a:pt x="2449" y="3151"/>
                      <a:pt x="2553" y="3263"/>
                    </a:cubicBezTo>
                    <a:cubicBezTo>
                      <a:pt x="2666" y="3367"/>
                      <a:pt x="2882" y="3479"/>
                      <a:pt x="2986" y="3479"/>
                    </a:cubicBezTo>
                    <a:cubicBezTo>
                      <a:pt x="3202" y="3583"/>
                      <a:pt x="3314" y="3583"/>
                      <a:pt x="3530" y="3583"/>
                    </a:cubicBezTo>
                    <a:cubicBezTo>
                      <a:pt x="3746" y="3583"/>
                      <a:pt x="4066" y="3479"/>
                      <a:pt x="4395" y="3263"/>
                    </a:cubicBezTo>
                    <a:lnTo>
                      <a:pt x="4395" y="3263"/>
                    </a:lnTo>
                    <a:cubicBezTo>
                      <a:pt x="4179" y="3479"/>
                      <a:pt x="4066" y="3695"/>
                      <a:pt x="3963" y="4015"/>
                    </a:cubicBezTo>
                    <a:cubicBezTo>
                      <a:pt x="3963" y="4128"/>
                      <a:pt x="3850" y="4344"/>
                      <a:pt x="3963" y="4560"/>
                    </a:cubicBezTo>
                    <a:cubicBezTo>
                      <a:pt x="3963" y="4776"/>
                      <a:pt x="4066" y="4992"/>
                      <a:pt x="4282" y="5096"/>
                    </a:cubicBezTo>
                    <a:cubicBezTo>
                      <a:pt x="4410" y="5224"/>
                      <a:pt x="4538" y="5276"/>
                      <a:pt x="4644" y="5276"/>
                    </a:cubicBezTo>
                    <a:cubicBezTo>
                      <a:pt x="4718" y="5276"/>
                      <a:pt x="4781" y="5251"/>
                      <a:pt x="4827" y="5209"/>
                    </a:cubicBezTo>
                    <a:cubicBezTo>
                      <a:pt x="4931" y="5096"/>
                      <a:pt x="5043" y="4880"/>
                      <a:pt x="5260" y="4664"/>
                    </a:cubicBezTo>
                    <a:cubicBezTo>
                      <a:pt x="5579" y="4128"/>
                      <a:pt x="6012" y="3047"/>
                      <a:pt x="5476" y="2398"/>
                    </a:cubicBezTo>
                    <a:cubicBezTo>
                      <a:pt x="5260" y="2070"/>
                      <a:pt x="4931" y="1966"/>
                      <a:pt x="4611" y="1750"/>
                    </a:cubicBezTo>
                    <a:cubicBezTo>
                      <a:pt x="4282" y="1534"/>
                      <a:pt x="4066" y="1205"/>
                      <a:pt x="3963" y="885"/>
                    </a:cubicBezTo>
                    <a:cubicBezTo>
                      <a:pt x="3850" y="557"/>
                      <a:pt x="3634" y="341"/>
                      <a:pt x="3314" y="341"/>
                    </a:cubicBezTo>
                    <a:cubicBezTo>
                      <a:pt x="3098" y="341"/>
                      <a:pt x="2986" y="557"/>
                      <a:pt x="2882" y="669"/>
                    </a:cubicBezTo>
                    <a:cubicBezTo>
                      <a:pt x="2882" y="453"/>
                      <a:pt x="2769" y="237"/>
                      <a:pt x="2553" y="124"/>
                    </a:cubicBezTo>
                    <a:cubicBezTo>
                      <a:pt x="2428" y="64"/>
                      <a:pt x="2267" y="1"/>
                      <a:pt x="2132" y="1"/>
                    </a:cubicBezTo>
                    <a:close/>
                  </a:path>
                </a:pathLst>
              </a:custGeom>
              <a:solidFill>
                <a:srgbClr val="3F34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1000;p45">
                <a:extLst>
                  <a:ext uri="{FF2B5EF4-FFF2-40B4-BE49-F238E27FC236}">
                    <a16:creationId xmlns:a16="http://schemas.microsoft.com/office/drawing/2014/main" id="{2D9937BB-D133-1E5D-277C-08EA788B2414}"/>
                  </a:ext>
                </a:extLst>
              </p:cNvPr>
              <p:cNvSpPr/>
              <p:nvPr/>
            </p:nvSpPr>
            <p:spPr>
              <a:xfrm>
                <a:off x="2790100" y="3545425"/>
                <a:ext cx="29650" cy="51475"/>
              </a:xfrm>
              <a:custGeom>
                <a:avLst/>
                <a:gdLst/>
                <a:ahLst/>
                <a:cxnLst/>
                <a:rect l="l" t="t" r="r" b="b"/>
                <a:pathLst>
                  <a:path w="1186" h="2059" extrusionOk="0">
                    <a:moveTo>
                      <a:pt x="433" y="1"/>
                    </a:moveTo>
                    <a:cubicBezTo>
                      <a:pt x="1" y="329"/>
                      <a:pt x="1" y="865"/>
                      <a:pt x="105" y="1298"/>
                    </a:cubicBezTo>
                    <a:cubicBezTo>
                      <a:pt x="321" y="1730"/>
                      <a:pt x="753" y="2059"/>
                      <a:pt x="1186" y="2059"/>
                    </a:cubicBezTo>
                    <a:cubicBezTo>
                      <a:pt x="753" y="1946"/>
                      <a:pt x="433" y="1626"/>
                      <a:pt x="217" y="1298"/>
                    </a:cubicBezTo>
                    <a:cubicBezTo>
                      <a:pt x="105" y="865"/>
                      <a:pt x="105" y="329"/>
                      <a:pt x="433" y="113"/>
                    </a:cubicBezTo>
                    <a:lnTo>
                      <a:pt x="433" y="1"/>
                    </a:ln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1001;p45">
                <a:extLst>
                  <a:ext uri="{FF2B5EF4-FFF2-40B4-BE49-F238E27FC236}">
                    <a16:creationId xmlns:a16="http://schemas.microsoft.com/office/drawing/2014/main" id="{82099833-331A-65FD-4832-7BA8C8D62308}"/>
                  </a:ext>
                </a:extLst>
              </p:cNvPr>
              <p:cNvSpPr/>
              <p:nvPr/>
            </p:nvSpPr>
            <p:spPr>
              <a:xfrm>
                <a:off x="2803525" y="3548250"/>
                <a:ext cx="56875" cy="64875"/>
              </a:xfrm>
              <a:custGeom>
                <a:avLst/>
                <a:gdLst/>
                <a:ahLst/>
                <a:cxnLst/>
                <a:rect l="l" t="t" r="r" b="b"/>
                <a:pathLst>
                  <a:path w="2275" h="2595" extrusionOk="0">
                    <a:moveTo>
                      <a:pt x="112" y="0"/>
                    </a:moveTo>
                    <a:cubicBezTo>
                      <a:pt x="0" y="536"/>
                      <a:pt x="112" y="969"/>
                      <a:pt x="432" y="1401"/>
                    </a:cubicBezTo>
                    <a:cubicBezTo>
                      <a:pt x="545" y="1513"/>
                      <a:pt x="761" y="1617"/>
                      <a:pt x="977" y="1729"/>
                    </a:cubicBezTo>
                    <a:cubicBezTo>
                      <a:pt x="1193" y="1833"/>
                      <a:pt x="1513" y="1833"/>
                      <a:pt x="1729" y="1946"/>
                    </a:cubicBezTo>
                    <a:cubicBezTo>
                      <a:pt x="2058" y="2049"/>
                      <a:pt x="2162" y="2266"/>
                      <a:pt x="2274" y="2594"/>
                    </a:cubicBezTo>
                    <a:cubicBezTo>
                      <a:pt x="2274" y="2378"/>
                      <a:pt x="2162" y="2162"/>
                      <a:pt x="2058" y="2049"/>
                    </a:cubicBezTo>
                    <a:cubicBezTo>
                      <a:pt x="1842" y="1833"/>
                      <a:pt x="1626" y="1833"/>
                      <a:pt x="1409" y="1729"/>
                    </a:cubicBezTo>
                    <a:cubicBezTo>
                      <a:pt x="1193" y="1729"/>
                      <a:pt x="977" y="1617"/>
                      <a:pt x="761" y="1513"/>
                    </a:cubicBezTo>
                    <a:cubicBezTo>
                      <a:pt x="545" y="1297"/>
                      <a:pt x="329" y="1185"/>
                      <a:pt x="216" y="969"/>
                    </a:cubicBezTo>
                    <a:cubicBezTo>
                      <a:pt x="112" y="649"/>
                      <a:pt x="112" y="320"/>
                      <a:pt x="112" y="0"/>
                    </a:cubicBez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1002;p45">
                <a:extLst>
                  <a:ext uri="{FF2B5EF4-FFF2-40B4-BE49-F238E27FC236}">
                    <a16:creationId xmlns:a16="http://schemas.microsoft.com/office/drawing/2014/main" id="{DB076116-55EF-EB4F-D2A0-6BDF7F7F8554}"/>
                  </a:ext>
                </a:extLst>
              </p:cNvPr>
              <p:cNvSpPr/>
              <p:nvPr/>
            </p:nvSpPr>
            <p:spPr>
              <a:xfrm>
                <a:off x="2817125" y="3537425"/>
                <a:ext cx="51250" cy="67475"/>
              </a:xfrm>
              <a:custGeom>
                <a:avLst/>
                <a:gdLst/>
                <a:ahLst/>
                <a:cxnLst/>
                <a:rect l="l" t="t" r="r" b="b"/>
                <a:pathLst>
                  <a:path w="2050" h="2699" extrusionOk="0">
                    <a:moveTo>
                      <a:pt x="433" y="1"/>
                    </a:moveTo>
                    <a:lnTo>
                      <a:pt x="433" y="1"/>
                    </a:lnTo>
                    <a:cubicBezTo>
                      <a:pt x="1" y="433"/>
                      <a:pt x="105" y="1082"/>
                      <a:pt x="537" y="1514"/>
                    </a:cubicBezTo>
                    <a:cubicBezTo>
                      <a:pt x="969" y="1946"/>
                      <a:pt x="1730" y="2050"/>
                      <a:pt x="1946" y="2699"/>
                    </a:cubicBezTo>
                    <a:lnTo>
                      <a:pt x="2050" y="2699"/>
                    </a:lnTo>
                    <a:cubicBezTo>
                      <a:pt x="1946" y="2050"/>
                      <a:pt x="1185" y="1946"/>
                      <a:pt x="753" y="1618"/>
                    </a:cubicBezTo>
                    <a:cubicBezTo>
                      <a:pt x="321" y="1185"/>
                      <a:pt x="105" y="537"/>
                      <a:pt x="433" y="1"/>
                    </a:cubicBez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1003;p45">
                <a:extLst>
                  <a:ext uri="{FF2B5EF4-FFF2-40B4-BE49-F238E27FC236}">
                    <a16:creationId xmlns:a16="http://schemas.microsoft.com/office/drawing/2014/main" id="{0C58BD55-52E8-D655-AB3C-4C15B712917D}"/>
                  </a:ext>
                </a:extLst>
              </p:cNvPr>
              <p:cNvSpPr/>
              <p:nvPr/>
            </p:nvSpPr>
            <p:spPr>
              <a:xfrm>
                <a:off x="2841350" y="3550825"/>
                <a:ext cx="64875" cy="97300"/>
              </a:xfrm>
              <a:custGeom>
                <a:avLst/>
                <a:gdLst/>
                <a:ahLst/>
                <a:cxnLst/>
                <a:rect l="l" t="t" r="r" b="b"/>
                <a:pathLst>
                  <a:path w="2595" h="3892" extrusionOk="0">
                    <a:moveTo>
                      <a:pt x="0" y="1"/>
                    </a:moveTo>
                    <a:lnTo>
                      <a:pt x="0" y="113"/>
                    </a:lnTo>
                    <a:cubicBezTo>
                      <a:pt x="0" y="330"/>
                      <a:pt x="113" y="546"/>
                      <a:pt x="216" y="762"/>
                    </a:cubicBezTo>
                    <a:cubicBezTo>
                      <a:pt x="433" y="978"/>
                      <a:pt x="761" y="1082"/>
                      <a:pt x="1081" y="1194"/>
                    </a:cubicBezTo>
                    <a:cubicBezTo>
                      <a:pt x="1729" y="1514"/>
                      <a:pt x="2378" y="1946"/>
                      <a:pt x="2378" y="2707"/>
                    </a:cubicBezTo>
                    <a:cubicBezTo>
                      <a:pt x="2274" y="3140"/>
                      <a:pt x="2058" y="3460"/>
                      <a:pt x="1842" y="3788"/>
                    </a:cubicBezTo>
                    <a:cubicBezTo>
                      <a:pt x="1842" y="3892"/>
                      <a:pt x="1842" y="3892"/>
                      <a:pt x="1946" y="3892"/>
                    </a:cubicBezTo>
                    <a:cubicBezTo>
                      <a:pt x="2378" y="3356"/>
                      <a:pt x="2594" y="2595"/>
                      <a:pt x="2274" y="2059"/>
                    </a:cubicBezTo>
                    <a:cubicBezTo>
                      <a:pt x="2058" y="1730"/>
                      <a:pt x="1842" y="1514"/>
                      <a:pt x="1513" y="1410"/>
                    </a:cubicBezTo>
                    <a:cubicBezTo>
                      <a:pt x="1297" y="1194"/>
                      <a:pt x="977" y="1082"/>
                      <a:pt x="649" y="978"/>
                    </a:cubicBezTo>
                    <a:cubicBezTo>
                      <a:pt x="329" y="762"/>
                      <a:pt x="0" y="433"/>
                      <a:pt x="113" y="113"/>
                    </a:cubicBezTo>
                    <a:cubicBezTo>
                      <a:pt x="113" y="113"/>
                      <a:pt x="113" y="1"/>
                      <a:pt x="0" y="1"/>
                    </a:cubicBez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1004;p45">
                <a:extLst>
                  <a:ext uri="{FF2B5EF4-FFF2-40B4-BE49-F238E27FC236}">
                    <a16:creationId xmlns:a16="http://schemas.microsoft.com/office/drawing/2014/main" id="{E7EDC6BA-9C4F-0C42-24C9-72C5ED898AF8}"/>
                  </a:ext>
                </a:extLst>
              </p:cNvPr>
              <p:cNvSpPr/>
              <p:nvPr/>
            </p:nvSpPr>
            <p:spPr>
              <a:xfrm>
                <a:off x="2884575" y="3618500"/>
                <a:ext cx="8250" cy="24225"/>
              </a:xfrm>
              <a:custGeom>
                <a:avLst/>
                <a:gdLst/>
                <a:ahLst/>
                <a:cxnLst/>
                <a:rect l="l" t="t" r="r" b="b"/>
                <a:pathLst>
                  <a:path w="330" h="969" extrusionOk="0">
                    <a:moveTo>
                      <a:pt x="329" y="0"/>
                    </a:moveTo>
                    <a:lnTo>
                      <a:pt x="329" y="0"/>
                    </a:lnTo>
                    <a:cubicBezTo>
                      <a:pt x="217" y="216"/>
                      <a:pt x="217" y="320"/>
                      <a:pt x="217" y="536"/>
                    </a:cubicBezTo>
                    <a:cubicBezTo>
                      <a:pt x="329" y="320"/>
                      <a:pt x="329" y="216"/>
                      <a:pt x="329" y="0"/>
                    </a:cubicBezTo>
                    <a:close/>
                    <a:moveTo>
                      <a:pt x="217" y="536"/>
                    </a:moveTo>
                    <a:cubicBezTo>
                      <a:pt x="113" y="649"/>
                      <a:pt x="113" y="753"/>
                      <a:pt x="0" y="969"/>
                    </a:cubicBezTo>
                    <a:lnTo>
                      <a:pt x="113" y="969"/>
                    </a:lnTo>
                    <a:cubicBezTo>
                      <a:pt x="113" y="865"/>
                      <a:pt x="217" y="649"/>
                      <a:pt x="217" y="536"/>
                    </a:cubicBez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1005;p45">
                <a:extLst>
                  <a:ext uri="{FF2B5EF4-FFF2-40B4-BE49-F238E27FC236}">
                    <a16:creationId xmlns:a16="http://schemas.microsoft.com/office/drawing/2014/main" id="{A3A48103-D2D0-A791-3DB4-077211288BC6}"/>
                  </a:ext>
                </a:extLst>
              </p:cNvPr>
              <p:cNvSpPr/>
              <p:nvPr/>
            </p:nvSpPr>
            <p:spPr>
              <a:xfrm>
                <a:off x="2881975" y="3575250"/>
                <a:ext cx="35050" cy="67475"/>
              </a:xfrm>
              <a:custGeom>
                <a:avLst/>
                <a:gdLst/>
                <a:ahLst/>
                <a:cxnLst/>
                <a:rect l="l" t="t" r="r" b="b"/>
                <a:pathLst>
                  <a:path w="1402" h="2699" extrusionOk="0">
                    <a:moveTo>
                      <a:pt x="104" y="1"/>
                    </a:moveTo>
                    <a:cubicBezTo>
                      <a:pt x="104" y="1"/>
                      <a:pt x="1" y="1"/>
                      <a:pt x="104" y="105"/>
                    </a:cubicBezTo>
                    <a:cubicBezTo>
                      <a:pt x="217" y="217"/>
                      <a:pt x="433" y="433"/>
                      <a:pt x="649" y="537"/>
                    </a:cubicBezTo>
                    <a:cubicBezTo>
                      <a:pt x="865" y="753"/>
                      <a:pt x="1082" y="969"/>
                      <a:pt x="1082" y="1186"/>
                    </a:cubicBezTo>
                    <a:cubicBezTo>
                      <a:pt x="1298" y="1730"/>
                      <a:pt x="1082" y="2163"/>
                      <a:pt x="865" y="2595"/>
                    </a:cubicBezTo>
                    <a:lnTo>
                      <a:pt x="865" y="2699"/>
                    </a:lnTo>
                    <a:lnTo>
                      <a:pt x="969" y="2699"/>
                    </a:lnTo>
                    <a:cubicBezTo>
                      <a:pt x="1185" y="2266"/>
                      <a:pt x="1401" y="1730"/>
                      <a:pt x="1185" y="1186"/>
                    </a:cubicBezTo>
                    <a:cubicBezTo>
                      <a:pt x="1185" y="969"/>
                      <a:pt x="969" y="753"/>
                      <a:pt x="865" y="537"/>
                    </a:cubicBezTo>
                    <a:cubicBezTo>
                      <a:pt x="537" y="433"/>
                      <a:pt x="321" y="217"/>
                      <a:pt x="104" y="1"/>
                    </a:cubicBez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1006;p45">
                <a:extLst>
                  <a:ext uri="{FF2B5EF4-FFF2-40B4-BE49-F238E27FC236}">
                    <a16:creationId xmlns:a16="http://schemas.microsoft.com/office/drawing/2014/main" id="{D67140B5-F06A-3723-C428-97DB72EF47A3}"/>
                  </a:ext>
                </a:extLst>
              </p:cNvPr>
              <p:cNvSpPr/>
              <p:nvPr/>
            </p:nvSpPr>
            <p:spPr>
              <a:xfrm>
                <a:off x="2781900" y="3613100"/>
                <a:ext cx="5425" cy="8025"/>
              </a:xfrm>
              <a:custGeom>
                <a:avLst/>
                <a:gdLst/>
                <a:ahLst/>
                <a:cxnLst/>
                <a:rect l="l" t="t" r="r" b="b"/>
                <a:pathLst>
                  <a:path w="217" h="321" extrusionOk="0">
                    <a:moveTo>
                      <a:pt x="113" y="0"/>
                    </a:moveTo>
                    <a:cubicBezTo>
                      <a:pt x="0" y="0"/>
                      <a:pt x="0" y="104"/>
                      <a:pt x="0" y="216"/>
                    </a:cubicBezTo>
                    <a:cubicBezTo>
                      <a:pt x="0" y="320"/>
                      <a:pt x="0" y="320"/>
                      <a:pt x="113" y="320"/>
                    </a:cubicBezTo>
                    <a:cubicBezTo>
                      <a:pt x="217" y="320"/>
                      <a:pt x="217" y="320"/>
                      <a:pt x="217" y="216"/>
                    </a:cubicBezTo>
                    <a:cubicBezTo>
                      <a:pt x="217" y="104"/>
                      <a:pt x="217" y="0"/>
                      <a:pt x="113" y="0"/>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1007;p45">
                <a:extLst>
                  <a:ext uri="{FF2B5EF4-FFF2-40B4-BE49-F238E27FC236}">
                    <a16:creationId xmlns:a16="http://schemas.microsoft.com/office/drawing/2014/main" id="{8F1932D3-27E0-D08E-F2FE-4998F71CCCA3}"/>
                  </a:ext>
                </a:extLst>
              </p:cNvPr>
              <p:cNvSpPr/>
              <p:nvPr/>
            </p:nvSpPr>
            <p:spPr>
              <a:xfrm>
                <a:off x="2827950" y="3623900"/>
                <a:ext cx="5425" cy="8025"/>
              </a:xfrm>
              <a:custGeom>
                <a:avLst/>
                <a:gdLst/>
                <a:ahLst/>
                <a:cxnLst/>
                <a:rect l="l" t="t" r="r" b="b"/>
                <a:pathLst>
                  <a:path w="217" h="321" extrusionOk="0">
                    <a:moveTo>
                      <a:pt x="104" y="0"/>
                    </a:moveTo>
                    <a:cubicBezTo>
                      <a:pt x="104" y="0"/>
                      <a:pt x="0" y="0"/>
                      <a:pt x="0" y="104"/>
                    </a:cubicBezTo>
                    <a:cubicBezTo>
                      <a:pt x="0" y="217"/>
                      <a:pt x="104" y="320"/>
                      <a:pt x="104" y="320"/>
                    </a:cubicBezTo>
                    <a:cubicBezTo>
                      <a:pt x="216" y="320"/>
                      <a:pt x="216" y="217"/>
                      <a:pt x="216" y="104"/>
                    </a:cubicBezTo>
                    <a:cubicBezTo>
                      <a:pt x="216" y="0"/>
                      <a:pt x="216" y="0"/>
                      <a:pt x="104" y="0"/>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1008;p45">
                <a:extLst>
                  <a:ext uri="{FF2B5EF4-FFF2-40B4-BE49-F238E27FC236}">
                    <a16:creationId xmlns:a16="http://schemas.microsoft.com/office/drawing/2014/main" id="{478B23BC-6E18-0231-6252-E5AFA3EDCB62}"/>
                  </a:ext>
                </a:extLst>
              </p:cNvPr>
              <p:cNvSpPr/>
              <p:nvPr/>
            </p:nvSpPr>
            <p:spPr>
              <a:xfrm>
                <a:off x="2752275" y="3621100"/>
                <a:ext cx="24250" cy="35250"/>
              </a:xfrm>
              <a:custGeom>
                <a:avLst/>
                <a:gdLst/>
                <a:ahLst/>
                <a:cxnLst/>
                <a:rect l="l" t="t" r="r" b="b"/>
                <a:pathLst>
                  <a:path w="970" h="1410" extrusionOk="0">
                    <a:moveTo>
                      <a:pt x="217" y="0"/>
                    </a:moveTo>
                    <a:cubicBezTo>
                      <a:pt x="105" y="216"/>
                      <a:pt x="105" y="432"/>
                      <a:pt x="1" y="649"/>
                    </a:cubicBezTo>
                    <a:lnTo>
                      <a:pt x="1" y="1193"/>
                    </a:lnTo>
                    <a:lnTo>
                      <a:pt x="1" y="1409"/>
                    </a:lnTo>
                    <a:lnTo>
                      <a:pt x="217" y="1409"/>
                    </a:lnTo>
                    <a:cubicBezTo>
                      <a:pt x="649" y="1409"/>
                      <a:pt x="969" y="1081"/>
                      <a:pt x="969" y="761"/>
                    </a:cubicBezTo>
                    <a:cubicBezTo>
                      <a:pt x="969" y="329"/>
                      <a:pt x="649" y="0"/>
                      <a:pt x="217" y="0"/>
                    </a:cubicBezTo>
                    <a:close/>
                  </a:path>
                </a:pathLst>
              </a:custGeom>
              <a:solidFill>
                <a:srgbClr val="C36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1009;p45">
                <a:extLst>
                  <a:ext uri="{FF2B5EF4-FFF2-40B4-BE49-F238E27FC236}">
                    <a16:creationId xmlns:a16="http://schemas.microsoft.com/office/drawing/2014/main" id="{345CA31E-BD85-7EB6-F065-37A9A11D64F9}"/>
                  </a:ext>
                </a:extLst>
              </p:cNvPr>
              <p:cNvSpPr/>
              <p:nvPr/>
            </p:nvSpPr>
            <p:spPr>
              <a:xfrm>
                <a:off x="2827950" y="3637300"/>
                <a:ext cx="37850" cy="32450"/>
              </a:xfrm>
              <a:custGeom>
                <a:avLst/>
                <a:gdLst/>
                <a:ahLst/>
                <a:cxnLst/>
                <a:rect l="l" t="t" r="r" b="b"/>
                <a:pathLst>
                  <a:path w="1514" h="1298" extrusionOk="0">
                    <a:moveTo>
                      <a:pt x="752" y="1"/>
                    </a:moveTo>
                    <a:cubicBezTo>
                      <a:pt x="320" y="1"/>
                      <a:pt x="0" y="329"/>
                      <a:pt x="0" y="649"/>
                    </a:cubicBezTo>
                    <a:cubicBezTo>
                      <a:pt x="0" y="1081"/>
                      <a:pt x="320" y="1298"/>
                      <a:pt x="752" y="1298"/>
                    </a:cubicBezTo>
                    <a:cubicBezTo>
                      <a:pt x="1185" y="1298"/>
                      <a:pt x="1513" y="1081"/>
                      <a:pt x="1513" y="649"/>
                    </a:cubicBezTo>
                    <a:cubicBezTo>
                      <a:pt x="1513" y="329"/>
                      <a:pt x="1185" y="1"/>
                      <a:pt x="752" y="1"/>
                    </a:cubicBezTo>
                    <a:close/>
                  </a:path>
                </a:pathLst>
              </a:custGeom>
              <a:solidFill>
                <a:srgbClr val="C36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1010;p45">
                <a:extLst>
                  <a:ext uri="{FF2B5EF4-FFF2-40B4-BE49-F238E27FC236}">
                    <a16:creationId xmlns:a16="http://schemas.microsoft.com/office/drawing/2014/main" id="{ABE264EE-1FAA-3819-8680-64DC49FEEDE8}"/>
                  </a:ext>
                </a:extLst>
              </p:cNvPr>
              <p:cNvSpPr/>
              <p:nvPr/>
            </p:nvSpPr>
            <p:spPr>
              <a:xfrm>
                <a:off x="2787300" y="3615675"/>
                <a:ext cx="24450" cy="29875"/>
              </a:xfrm>
              <a:custGeom>
                <a:avLst/>
                <a:gdLst/>
                <a:ahLst/>
                <a:cxnLst/>
                <a:rect l="l" t="t" r="r" b="b"/>
                <a:pathLst>
                  <a:path w="978" h="1195" extrusionOk="0">
                    <a:moveTo>
                      <a:pt x="865" y="1"/>
                    </a:moveTo>
                    <a:cubicBezTo>
                      <a:pt x="649" y="217"/>
                      <a:pt x="1" y="1082"/>
                      <a:pt x="545" y="1194"/>
                    </a:cubicBezTo>
                    <a:cubicBezTo>
                      <a:pt x="649" y="1194"/>
                      <a:pt x="649" y="1082"/>
                      <a:pt x="649" y="1082"/>
                    </a:cubicBezTo>
                    <a:cubicBezTo>
                      <a:pt x="329" y="978"/>
                      <a:pt x="865" y="217"/>
                      <a:pt x="978" y="113"/>
                    </a:cubicBezTo>
                    <a:lnTo>
                      <a:pt x="865" y="1"/>
                    </a:lnTo>
                    <a:close/>
                  </a:path>
                </a:pathLst>
              </a:custGeom>
              <a:solidFill>
                <a:srgbClr val="C36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1011;p45">
                <a:extLst>
                  <a:ext uri="{FF2B5EF4-FFF2-40B4-BE49-F238E27FC236}">
                    <a16:creationId xmlns:a16="http://schemas.microsoft.com/office/drawing/2014/main" id="{59A8A104-2C59-9B29-22C6-962DF78B4D97}"/>
                  </a:ext>
                </a:extLst>
              </p:cNvPr>
              <p:cNvSpPr/>
              <p:nvPr/>
            </p:nvSpPr>
            <p:spPr>
              <a:xfrm>
                <a:off x="2773900" y="3645525"/>
                <a:ext cx="51250" cy="35350"/>
              </a:xfrm>
              <a:custGeom>
                <a:avLst/>
                <a:gdLst/>
                <a:ahLst/>
                <a:cxnLst/>
                <a:rect l="l" t="t" r="r" b="b"/>
                <a:pathLst>
                  <a:path w="2050" h="1414" extrusionOk="0">
                    <a:moveTo>
                      <a:pt x="320" y="0"/>
                    </a:moveTo>
                    <a:cubicBezTo>
                      <a:pt x="104" y="0"/>
                      <a:pt x="104" y="216"/>
                      <a:pt x="0" y="320"/>
                    </a:cubicBezTo>
                    <a:cubicBezTo>
                      <a:pt x="0" y="649"/>
                      <a:pt x="217" y="969"/>
                      <a:pt x="433" y="1185"/>
                    </a:cubicBezTo>
                    <a:cubicBezTo>
                      <a:pt x="632" y="1319"/>
                      <a:pt x="874" y="1414"/>
                      <a:pt x="1108" y="1414"/>
                    </a:cubicBezTo>
                    <a:cubicBezTo>
                      <a:pt x="1251" y="1414"/>
                      <a:pt x="1389" y="1379"/>
                      <a:pt x="1514" y="1297"/>
                    </a:cubicBezTo>
                    <a:cubicBezTo>
                      <a:pt x="1617" y="1297"/>
                      <a:pt x="1730" y="1185"/>
                      <a:pt x="1834" y="1081"/>
                    </a:cubicBezTo>
                    <a:cubicBezTo>
                      <a:pt x="1946" y="969"/>
                      <a:pt x="2050" y="865"/>
                      <a:pt x="2050" y="649"/>
                    </a:cubicBezTo>
                    <a:cubicBezTo>
                      <a:pt x="2050" y="649"/>
                      <a:pt x="2050" y="536"/>
                      <a:pt x="1946" y="536"/>
                    </a:cubicBezTo>
                    <a:cubicBezTo>
                      <a:pt x="1946" y="432"/>
                      <a:pt x="1946" y="432"/>
                      <a:pt x="1834" y="320"/>
                    </a:cubicBezTo>
                    <a:cubicBezTo>
                      <a:pt x="1730" y="216"/>
                      <a:pt x="1514" y="216"/>
                      <a:pt x="1297" y="216"/>
                    </a:cubicBezTo>
                    <a:cubicBezTo>
                      <a:pt x="1189" y="268"/>
                      <a:pt x="1081" y="294"/>
                      <a:pt x="973" y="294"/>
                    </a:cubicBezTo>
                    <a:cubicBezTo>
                      <a:pt x="865" y="294"/>
                      <a:pt x="757" y="268"/>
                      <a:pt x="649" y="216"/>
                    </a:cubicBezTo>
                    <a:cubicBezTo>
                      <a:pt x="537" y="216"/>
                      <a:pt x="537" y="216"/>
                      <a:pt x="433" y="104"/>
                    </a:cubicBezTo>
                    <a:lnTo>
                      <a:pt x="320" y="0"/>
                    </a:ln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1012;p45">
                <a:extLst>
                  <a:ext uri="{FF2B5EF4-FFF2-40B4-BE49-F238E27FC236}">
                    <a16:creationId xmlns:a16="http://schemas.microsoft.com/office/drawing/2014/main" id="{E0672B14-0976-A093-12B8-83B454FE3B08}"/>
                  </a:ext>
                </a:extLst>
              </p:cNvPr>
              <p:cNvSpPr/>
              <p:nvPr/>
            </p:nvSpPr>
            <p:spPr>
              <a:xfrm>
                <a:off x="2880025" y="3649675"/>
                <a:ext cx="34400" cy="29525"/>
              </a:xfrm>
              <a:custGeom>
                <a:avLst/>
                <a:gdLst/>
                <a:ahLst/>
                <a:cxnLst/>
                <a:rect l="l" t="t" r="r" b="b"/>
                <a:pathLst>
                  <a:path w="1376" h="1181" extrusionOk="0">
                    <a:moveTo>
                      <a:pt x="725" y="0"/>
                    </a:moveTo>
                    <a:cubicBezTo>
                      <a:pt x="653" y="0"/>
                      <a:pt x="580" y="50"/>
                      <a:pt x="511" y="50"/>
                    </a:cubicBezTo>
                    <a:lnTo>
                      <a:pt x="182" y="370"/>
                    </a:lnTo>
                    <a:cubicBezTo>
                      <a:pt x="0" y="735"/>
                      <a:pt x="126" y="1180"/>
                      <a:pt x="497" y="1180"/>
                    </a:cubicBezTo>
                    <a:cubicBezTo>
                      <a:pt x="565" y="1180"/>
                      <a:pt x="642" y="1165"/>
                      <a:pt x="727" y="1131"/>
                    </a:cubicBezTo>
                    <a:cubicBezTo>
                      <a:pt x="1047" y="1019"/>
                      <a:pt x="1376" y="699"/>
                      <a:pt x="1263" y="370"/>
                    </a:cubicBezTo>
                    <a:cubicBezTo>
                      <a:pt x="1160" y="154"/>
                      <a:pt x="1047" y="50"/>
                      <a:pt x="831" y="50"/>
                    </a:cubicBezTo>
                    <a:cubicBezTo>
                      <a:pt x="796" y="13"/>
                      <a:pt x="761" y="0"/>
                      <a:pt x="725" y="0"/>
                    </a:cubicBez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1013;p45">
                <a:extLst>
                  <a:ext uri="{FF2B5EF4-FFF2-40B4-BE49-F238E27FC236}">
                    <a16:creationId xmlns:a16="http://schemas.microsoft.com/office/drawing/2014/main" id="{8A9A1EE8-9FDB-71B0-D09E-86C806EBDF42}"/>
                  </a:ext>
                </a:extLst>
              </p:cNvPr>
              <p:cNvSpPr/>
              <p:nvPr/>
            </p:nvSpPr>
            <p:spPr>
              <a:xfrm>
                <a:off x="2887375" y="3656325"/>
                <a:ext cx="16250" cy="10825"/>
              </a:xfrm>
              <a:custGeom>
                <a:avLst/>
                <a:gdLst/>
                <a:ahLst/>
                <a:cxnLst/>
                <a:rect l="l" t="t" r="r" b="b"/>
                <a:pathLst>
                  <a:path w="650" h="433" extrusionOk="0">
                    <a:moveTo>
                      <a:pt x="537" y="0"/>
                    </a:moveTo>
                    <a:cubicBezTo>
                      <a:pt x="504" y="33"/>
                      <a:pt x="449" y="67"/>
                      <a:pt x="386" y="104"/>
                    </a:cubicBezTo>
                    <a:lnTo>
                      <a:pt x="433" y="104"/>
                    </a:lnTo>
                    <a:cubicBezTo>
                      <a:pt x="433" y="104"/>
                      <a:pt x="537" y="104"/>
                      <a:pt x="649" y="0"/>
                    </a:cubicBezTo>
                    <a:close/>
                    <a:moveTo>
                      <a:pt x="321" y="104"/>
                    </a:moveTo>
                    <a:lnTo>
                      <a:pt x="321" y="143"/>
                    </a:lnTo>
                    <a:lnTo>
                      <a:pt x="321" y="143"/>
                    </a:lnTo>
                    <a:cubicBezTo>
                      <a:pt x="343" y="129"/>
                      <a:pt x="365" y="117"/>
                      <a:pt x="386" y="104"/>
                    </a:cubicBezTo>
                    <a:close/>
                    <a:moveTo>
                      <a:pt x="321" y="143"/>
                    </a:moveTo>
                    <a:cubicBezTo>
                      <a:pt x="197" y="217"/>
                      <a:pt x="61" y="307"/>
                      <a:pt x="1" y="433"/>
                    </a:cubicBezTo>
                    <a:lnTo>
                      <a:pt x="105" y="433"/>
                    </a:lnTo>
                    <a:cubicBezTo>
                      <a:pt x="217" y="320"/>
                      <a:pt x="217" y="217"/>
                      <a:pt x="321" y="217"/>
                    </a:cubicBezTo>
                    <a:lnTo>
                      <a:pt x="321" y="143"/>
                    </a:lnTo>
                    <a:close/>
                  </a:path>
                </a:pathLst>
              </a:custGeom>
              <a:solidFill>
                <a:srgbClr val="C36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1014;p45">
                <a:extLst>
                  <a:ext uri="{FF2B5EF4-FFF2-40B4-BE49-F238E27FC236}">
                    <a16:creationId xmlns:a16="http://schemas.microsoft.com/office/drawing/2014/main" id="{FEB1CF93-CA06-193A-06AF-A92717026423}"/>
                  </a:ext>
                </a:extLst>
              </p:cNvPr>
              <p:cNvSpPr/>
              <p:nvPr/>
            </p:nvSpPr>
            <p:spPr>
              <a:xfrm>
                <a:off x="2895375" y="3658925"/>
                <a:ext cx="2850" cy="10825"/>
              </a:xfrm>
              <a:custGeom>
                <a:avLst/>
                <a:gdLst/>
                <a:ahLst/>
                <a:cxnLst/>
                <a:rect l="l" t="t" r="r" b="b"/>
                <a:pathLst>
                  <a:path w="114" h="433" extrusionOk="0">
                    <a:moveTo>
                      <a:pt x="113" y="0"/>
                    </a:moveTo>
                    <a:lnTo>
                      <a:pt x="1" y="113"/>
                    </a:lnTo>
                    <a:lnTo>
                      <a:pt x="1" y="433"/>
                    </a:lnTo>
                    <a:lnTo>
                      <a:pt x="113" y="433"/>
                    </a:lnTo>
                    <a:lnTo>
                      <a:pt x="113" y="0"/>
                    </a:lnTo>
                    <a:close/>
                  </a:path>
                </a:pathLst>
              </a:custGeom>
              <a:solidFill>
                <a:srgbClr val="C36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1015;p45">
                <a:extLst>
                  <a:ext uri="{FF2B5EF4-FFF2-40B4-BE49-F238E27FC236}">
                    <a16:creationId xmlns:a16="http://schemas.microsoft.com/office/drawing/2014/main" id="{7DDB71C3-40DA-0216-FE4E-09D5971CB33F}"/>
                  </a:ext>
                </a:extLst>
              </p:cNvPr>
              <p:cNvSpPr/>
              <p:nvPr/>
            </p:nvSpPr>
            <p:spPr>
              <a:xfrm>
                <a:off x="2895375" y="3658925"/>
                <a:ext cx="2850" cy="2825"/>
              </a:xfrm>
              <a:custGeom>
                <a:avLst/>
                <a:gdLst/>
                <a:ahLst/>
                <a:cxnLst/>
                <a:rect l="l" t="t" r="r" b="b"/>
                <a:pathLst>
                  <a:path w="114" h="113" extrusionOk="0">
                    <a:moveTo>
                      <a:pt x="1" y="0"/>
                    </a:moveTo>
                    <a:lnTo>
                      <a:pt x="1" y="113"/>
                    </a:lnTo>
                    <a:lnTo>
                      <a:pt x="113" y="0"/>
                    </a:lnTo>
                    <a:close/>
                  </a:path>
                </a:pathLst>
              </a:custGeom>
              <a:solidFill>
                <a:srgbClr val="AB4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1016;p45">
                <a:extLst>
                  <a:ext uri="{FF2B5EF4-FFF2-40B4-BE49-F238E27FC236}">
                    <a16:creationId xmlns:a16="http://schemas.microsoft.com/office/drawing/2014/main" id="{DCFF42B8-DB9F-40B1-9CE1-96348318078F}"/>
                  </a:ext>
                </a:extLst>
              </p:cNvPr>
              <p:cNvSpPr/>
              <p:nvPr/>
            </p:nvSpPr>
            <p:spPr>
              <a:xfrm>
                <a:off x="2768500" y="3696750"/>
                <a:ext cx="102700" cy="74775"/>
              </a:xfrm>
              <a:custGeom>
                <a:avLst/>
                <a:gdLst/>
                <a:ahLst/>
                <a:cxnLst/>
                <a:rect l="l" t="t" r="r" b="b"/>
                <a:pathLst>
                  <a:path w="4108" h="2991" extrusionOk="0">
                    <a:moveTo>
                      <a:pt x="4107" y="0"/>
                    </a:moveTo>
                    <a:cubicBezTo>
                      <a:pt x="3620" y="244"/>
                      <a:pt x="3028" y="386"/>
                      <a:pt x="2430" y="386"/>
                    </a:cubicBezTo>
                    <a:cubicBezTo>
                      <a:pt x="1968" y="386"/>
                      <a:pt x="1503" y="301"/>
                      <a:pt x="1081" y="113"/>
                    </a:cubicBezTo>
                    <a:lnTo>
                      <a:pt x="1081" y="113"/>
                    </a:lnTo>
                    <a:cubicBezTo>
                      <a:pt x="1185" y="433"/>
                      <a:pt x="969" y="761"/>
                      <a:pt x="753" y="977"/>
                    </a:cubicBezTo>
                    <a:cubicBezTo>
                      <a:pt x="536" y="1194"/>
                      <a:pt x="216" y="1410"/>
                      <a:pt x="216" y="1626"/>
                    </a:cubicBezTo>
                    <a:cubicBezTo>
                      <a:pt x="0" y="2058"/>
                      <a:pt x="320" y="2594"/>
                      <a:pt x="753" y="2811"/>
                    </a:cubicBezTo>
                    <a:cubicBezTo>
                      <a:pt x="947" y="2938"/>
                      <a:pt x="1213" y="2990"/>
                      <a:pt x="1488" y="2990"/>
                    </a:cubicBezTo>
                    <a:cubicBezTo>
                      <a:pt x="1678" y="2990"/>
                      <a:pt x="1873" y="2965"/>
                      <a:pt x="2050" y="2923"/>
                    </a:cubicBezTo>
                    <a:cubicBezTo>
                      <a:pt x="2482" y="2811"/>
                      <a:pt x="3027" y="2707"/>
                      <a:pt x="3347" y="2378"/>
                    </a:cubicBezTo>
                    <a:cubicBezTo>
                      <a:pt x="3779" y="2058"/>
                      <a:pt x="3995" y="1626"/>
                      <a:pt x="3995" y="1194"/>
                    </a:cubicBezTo>
                    <a:lnTo>
                      <a:pt x="3995" y="545"/>
                    </a:lnTo>
                    <a:cubicBezTo>
                      <a:pt x="3995" y="329"/>
                      <a:pt x="3995" y="113"/>
                      <a:pt x="4107" y="0"/>
                    </a:cubicBez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1017;p45">
                <a:extLst>
                  <a:ext uri="{FF2B5EF4-FFF2-40B4-BE49-F238E27FC236}">
                    <a16:creationId xmlns:a16="http://schemas.microsoft.com/office/drawing/2014/main" id="{63F77ED6-6CA1-436D-A65F-06DEECC3E61C}"/>
                  </a:ext>
                </a:extLst>
              </p:cNvPr>
              <p:cNvSpPr/>
              <p:nvPr/>
            </p:nvSpPr>
            <p:spPr>
              <a:xfrm>
                <a:off x="2865775" y="3696750"/>
                <a:ext cx="2600" cy="2825"/>
              </a:xfrm>
              <a:custGeom>
                <a:avLst/>
                <a:gdLst/>
                <a:ahLst/>
                <a:cxnLst/>
                <a:rect l="l" t="t" r="r" b="b"/>
                <a:pathLst>
                  <a:path w="104" h="113" extrusionOk="0">
                    <a:moveTo>
                      <a:pt x="104" y="0"/>
                    </a:moveTo>
                    <a:cubicBezTo>
                      <a:pt x="104" y="1"/>
                      <a:pt x="104" y="113"/>
                      <a:pt x="0" y="113"/>
                    </a:cubicBezTo>
                    <a:cubicBezTo>
                      <a:pt x="104" y="113"/>
                      <a:pt x="104" y="113"/>
                      <a:pt x="104" y="0"/>
                    </a:cubicBezTo>
                    <a:close/>
                  </a:path>
                </a:pathLst>
              </a:custGeom>
              <a:solidFill>
                <a:srgbClr val="565E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1018;p45">
                <a:extLst>
                  <a:ext uri="{FF2B5EF4-FFF2-40B4-BE49-F238E27FC236}">
                    <a16:creationId xmlns:a16="http://schemas.microsoft.com/office/drawing/2014/main" id="{607D1511-984B-CAF4-0939-65AD66FA6426}"/>
                  </a:ext>
                </a:extLst>
              </p:cNvPr>
              <p:cNvSpPr/>
              <p:nvPr/>
            </p:nvSpPr>
            <p:spPr>
              <a:xfrm>
                <a:off x="2857550" y="3696750"/>
                <a:ext cx="10825" cy="5425"/>
              </a:xfrm>
              <a:custGeom>
                <a:avLst/>
                <a:gdLst/>
                <a:ahLst/>
                <a:cxnLst/>
                <a:rect l="l" t="t" r="r" b="b"/>
                <a:pathLst>
                  <a:path w="433" h="217" extrusionOk="0">
                    <a:moveTo>
                      <a:pt x="433" y="0"/>
                    </a:moveTo>
                    <a:cubicBezTo>
                      <a:pt x="329" y="113"/>
                      <a:pt x="113" y="113"/>
                      <a:pt x="1" y="217"/>
                    </a:cubicBezTo>
                    <a:cubicBezTo>
                      <a:pt x="113" y="217"/>
                      <a:pt x="217" y="113"/>
                      <a:pt x="329" y="113"/>
                    </a:cubicBezTo>
                    <a:cubicBezTo>
                      <a:pt x="433" y="113"/>
                      <a:pt x="433" y="113"/>
                      <a:pt x="433" y="0"/>
                    </a:cubicBezTo>
                    <a:close/>
                  </a:path>
                </a:pathLst>
              </a:custGeom>
              <a:solidFill>
                <a:srgbClr val="AD80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1019;p45">
                <a:extLst>
                  <a:ext uri="{FF2B5EF4-FFF2-40B4-BE49-F238E27FC236}">
                    <a16:creationId xmlns:a16="http://schemas.microsoft.com/office/drawing/2014/main" id="{BD6F4E8D-DEDF-07F2-9EE6-A9C3757AB449}"/>
                  </a:ext>
                </a:extLst>
              </p:cNvPr>
              <p:cNvSpPr/>
              <p:nvPr/>
            </p:nvSpPr>
            <p:spPr>
              <a:xfrm>
                <a:off x="2795525" y="3699550"/>
                <a:ext cx="25" cy="2625"/>
              </a:xfrm>
              <a:custGeom>
                <a:avLst/>
                <a:gdLst/>
                <a:ahLst/>
                <a:cxnLst/>
                <a:rect l="l" t="t" r="r" b="b"/>
                <a:pathLst>
                  <a:path w="1" h="105" extrusionOk="0">
                    <a:moveTo>
                      <a:pt x="0" y="1"/>
                    </a:moveTo>
                    <a:lnTo>
                      <a:pt x="0" y="105"/>
                    </a:lnTo>
                    <a:lnTo>
                      <a:pt x="0" y="1"/>
                    </a:lnTo>
                    <a:close/>
                  </a:path>
                </a:pathLst>
              </a:custGeom>
              <a:solidFill>
                <a:srgbClr val="565E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1020;p45">
                <a:extLst>
                  <a:ext uri="{FF2B5EF4-FFF2-40B4-BE49-F238E27FC236}">
                    <a16:creationId xmlns:a16="http://schemas.microsoft.com/office/drawing/2014/main" id="{D38C6DAA-5392-7178-D25A-E0D2E3C3F1B7}"/>
                  </a:ext>
                </a:extLst>
              </p:cNvPr>
              <p:cNvSpPr/>
              <p:nvPr/>
            </p:nvSpPr>
            <p:spPr>
              <a:xfrm>
                <a:off x="2806325" y="3702150"/>
                <a:ext cx="8025" cy="2825"/>
              </a:xfrm>
              <a:custGeom>
                <a:avLst/>
                <a:gdLst/>
                <a:ahLst/>
                <a:cxnLst/>
                <a:rect l="l" t="t" r="r" b="b"/>
                <a:pathLst>
                  <a:path w="321" h="113" extrusionOk="0">
                    <a:moveTo>
                      <a:pt x="0" y="1"/>
                    </a:moveTo>
                    <a:cubicBezTo>
                      <a:pt x="0" y="1"/>
                      <a:pt x="0" y="113"/>
                      <a:pt x="104" y="113"/>
                    </a:cubicBezTo>
                    <a:lnTo>
                      <a:pt x="320" y="113"/>
                    </a:lnTo>
                    <a:cubicBezTo>
                      <a:pt x="217" y="113"/>
                      <a:pt x="104" y="113"/>
                      <a:pt x="0" y="1"/>
                    </a:cubicBezTo>
                    <a:close/>
                  </a:path>
                </a:pathLst>
              </a:custGeom>
              <a:solidFill>
                <a:srgbClr val="AD80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1021;p45">
                <a:extLst>
                  <a:ext uri="{FF2B5EF4-FFF2-40B4-BE49-F238E27FC236}">
                    <a16:creationId xmlns:a16="http://schemas.microsoft.com/office/drawing/2014/main" id="{7D8659C6-A7E4-F6E1-D83F-DA53E1E04313}"/>
                  </a:ext>
                </a:extLst>
              </p:cNvPr>
              <p:cNvSpPr/>
              <p:nvPr/>
            </p:nvSpPr>
            <p:spPr>
              <a:xfrm>
                <a:off x="2787300" y="3718375"/>
                <a:ext cx="25" cy="2825"/>
              </a:xfrm>
              <a:custGeom>
                <a:avLst/>
                <a:gdLst/>
                <a:ahLst/>
                <a:cxnLst/>
                <a:rect l="l" t="t" r="r" b="b"/>
                <a:pathLst>
                  <a:path w="1" h="113" extrusionOk="0">
                    <a:moveTo>
                      <a:pt x="1" y="0"/>
                    </a:moveTo>
                    <a:lnTo>
                      <a:pt x="1" y="112"/>
                    </a:lnTo>
                    <a:lnTo>
                      <a:pt x="1" y="112"/>
                    </a:lnTo>
                    <a:close/>
                  </a:path>
                </a:pathLst>
              </a:custGeom>
              <a:solidFill>
                <a:srgbClr val="9E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1022;p45">
                <a:extLst>
                  <a:ext uri="{FF2B5EF4-FFF2-40B4-BE49-F238E27FC236}">
                    <a16:creationId xmlns:a16="http://schemas.microsoft.com/office/drawing/2014/main" id="{52800A55-54DE-9CF4-32B9-DFCD8ABB0474}"/>
                  </a:ext>
                </a:extLst>
              </p:cNvPr>
              <p:cNvSpPr/>
              <p:nvPr/>
            </p:nvSpPr>
            <p:spPr>
              <a:xfrm>
                <a:off x="2787300" y="3696750"/>
                <a:ext cx="81075" cy="27050"/>
              </a:xfrm>
              <a:custGeom>
                <a:avLst/>
                <a:gdLst/>
                <a:ahLst/>
                <a:cxnLst/>
                <a:rect l="l" t="t" r="r" b="b"/>
                <a:pathLst>
                  <a:path w="3243" h="1082" extrusionOk="0">
                    <a:moveTo>
                      <a:pt x="3243" y="0"/>
                    </a:moveTo>
                    <a:lnTo>
                      <a:pt x="3243" y="0"/>
                    </a:lnTo>
                    <a:cubicBezTo>
                      <a:pt x="3238" y="23"/>
                      <a:pt x="3232" y="45"/>
                      <a:pt x="3225" y="66"/>
                    </a:cubicBezTo>
                    <a:lnTo>
                      <a:pt x="3225" y="66"/>
                    </a:lnTo>
                    <a:cubicBezTo>
                      <a:pt x="3243" y="35"/>
                      <a:pt x="3243" y="0"/>
                      <a:pt x="3243" y="0"/>
                    </a:cubicBezTo>
                    <a:close/>
                    <a:moveTo>
                      <a:pt x="3225" y="66"/>
                    </a:moveTo>
                    <a:cubicBezTo>
                      <a:pt x="3211" y="91"/>
                      <a:pt x="3185" y="113"/>
                      <a:pt x="3139" y="113"/>
                    </a:cubicBezTo>
                    <a:cubicBezTo>
                      <a:pt x="3027" y="113"/>
                      <a:pt x="2923" y="217"/>
                      <a:pt x="2811" y="217"/>
                    </a:cubicBezTo>
                    <a:cubicBezTo>
                      <a:pt x="2595" y="217"/>
                      <a:pt x="2491" y="329"/>
                      <a:pt x="2275" y="329"/>
                    </a:cubicBezTo>
                    <a:cubicBezTo>
                      <a:pt x="2162" y="329"/>
                      <a:pt x="2058" y="433"/>
                      <a:pt x="1946" y="433"/>
                    </a:cubicBezTo>
                    <a:lnTo>
                      <a:pt x="1730" y="433"/>
                    </a:lnTo>
                    <a:cubicBezTo>
                      <a:pt x="1514" y="433"/>
                      <a:pt x="1298" y="329"/>
                      <a:pt x="1081" y="329"/>
                    </a:cubicBezTo>
                    <a:cubicBezTo>
                      <a:pt x="978" y="329"/>
                      <a:pt x="865" y="329"/>
                      <a:pt x="761" y="217"/>
                    </a:cubicBezTo>
                    <a:cubicBezTo>
                      <a:pt x="649" y="217"/>
                      <a:pt x="433" y="217"/>
                      <a:pt x="329" y="113"/>
                    </a:cubicBezTo>
                    <a:lnTo>
                      <a:pt x="329" y="217"/>
                    </a:lnTo>
                    <a:cubicBezTo>
                      <a:pt x="433" y="217"/>
                      <a:pt x="329" y="217"/>
                      <a:pt x="329" y="329"/>
                    </a:cubicBezTo>
                    <a:lnTo>
                      <a:pt x="329" y="545"/>
                    </a:lnTo>
                    <a:cubicBezTo>
                      <a:pt x="329" y="649"/>
                      <a:pt x="217" y="761"/>
                      <a:pt x="1" y="865"/>
                    </a:cubicBezTo>
                    <a:lnTo>
                      <a:pt x="1" y="977"/>
                    </a:lnTo>
                    <a:cubicBezTo>
                      <a:pt x="217" y="1081"/>
                      <a:pt x="433" y="1081"/>
                      <a:pt x="649" y="1081"/>
                    </a:cubicBezTo>
                    <a:lnTo>
                      <a:pt x="1298" y="1081"/>
                    </a:lnTo>
                    <a:cubicBezTo>
                      <a:pt x="1730" y="977"/>
                      <a:pt x="2058" y="977"/>
                      <a:pt x="2491" y="761"/>
                    </a:cubicBezTo>
                    <a:cubicBezTo>
                      <a:pt x="2794" y="655"/>
                      <a:pt x="3105" y="455"/>
                      <a:pt x="3225" y="66"/>
                    </a:cubicBezTo>
                    <a:close/>
                  </a:path>
                </a:pathLst>
              </a:custGeom>
              <a:solidFill>
                <a:srgbClr val="AD80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8" name="Google Shape;1611;p57">
            <a:extLst>
              <a:ext uri="{FF2B5EF4-FFF2-40B4-BE49-F238E27FC236}">
                <a16:creationId xmlns:a16="http://schemas.microsoft.com/office/drawing/2014/main" id="{B3038924-FF5B-5C25-76A1-23CDE0348D0C}"/>
              </a:ext>
            </a:extLst>
          </p:cNvPr>
          <p:cNvGrpSpPr/>
          <p:nvPr/>
        </p:nvGrpSpPr>
        <p:grpSpPr>
          <a:xfrm rot="-1125556" flipH="1">
            <a:off x="471529" y="3678857"/>
            <a:ext cx="1219607" cy="1199667"/>
            <a:chOff x="7124313" y="3240896"/>
            <a:chExt cx="1219578" cy="1199639"/>
          </a:xfrm>
        </p:grpSpPr>
        <p:sp>
          <p:nvSpPr>
            <p:cNvPr id="669" name="Google Shape;1612;p57">
              <a:extLst>
                <a:ext uri="{FF2B5EF4-FFF2-40B4-BE49-F238E27FC236}">
                  <a16:creationId xmlns:a16="http://schemas.microsoft.com/office/drawing/2014/main" id="{BC9B8C63-644D-B355-FB16-D97481809B06}"/>
                </a:ext>
              </a:extLst>
            </p:cNvPr>
            <p:cNvSpPr/>
            <p:nvPr/>
          </p:nvSpPr>
          <p:spPr>
            <a:xfrm rot="869055">
              <a:off x="7810708" y="3607870"/>
              <a:ext cx="345396" cy="502966"/>
            </a:xfrm>
            <a:custGeom>
              <a:avLst/>
              <a:gdLst/>
              <a:ahLst/>
              <a:cxnLst/>
              <a:rect l="l" t="t" r="r" b="b"/>
              <a:pathLst>
                <a:path w="9053" h="13183" extrusionOk="0">
                  <a:moveTo>
                    <a:pt x="4101" y="1"/>
                  </a:moveTo>
                  <a:cubicBezTo>
                    <a:pt x="3487" y="29"/>
                    <a:pt x="2943" y="56"/>
                    <a:pt x="2441" y="140"/>
                  </a:cubicBezTo>
                  <a:cubicBezTo>
                    <a:pt x="1953" y="238"/>
                    <a:pt x="1521" y="349"/>
                    <a:pt x="1144" y="531"/>
                  </a:cubicBezTo>
                  <a:cubicBezTo>
                    <a:pt x="781" y="698"/>
                    <a:pt x="502" y="935"/>
                    <a:pt x="293" y="1186"/>
                  </a:cubicBezTo>
                  <a:cubicBezTo>
                    <a:pt x="112" y="1465"/>
                    <a:pt x="0" y="1786"/>
                    <a:pt x="0" y="2135"/>
                  </a:cubicBezTo>
                  <a:cubicBezTo>
                    <a:pt x="0" y="2483"/>
                    <a:pt x="70" y="2776"/>
                    <a:pt x="237" y="3041"/>
                  </a:cubicBezTo>
                  <a:cubicBezTo>
                    <a:pt x="405" y="3306"/>
                    <a:pt x="614" y="3516"/>
                    <a:pt x="837" y="3683"/>
                  </a:cubicBezTo>
                  <a:cubicBezTo>
                    <a:pt x="1130" y="3488"/>
                    <a:pt x="1535" y="3320"/>
                    <a:pt x="2023" y="3181"/>
                  </a:cubicBezTo>
                  <a:cubicBezTo>
                    <a:pt x="2511" y="3027"/>
                    <a:pt x="3055" y="2958"/>
                    <a:pt x="3613" y="2958"/>
                  </a:cubicBezTo>
                  <a:cubicBezTo>
                    <a:pt x="4213" y="2958"/>
                    <a:pt x="4659" y="3041"/>
                    <a:pt x="4910" y="3237"/>
                  </a:cubicBezTo>
                  <a:cubicBezTo>
                    <a:pt x="5175" y="3418"/>
                    <a:pt x="5301" y="3655"/>
                    <a:pt x="5301" y="3906"/>
                  </a:cubicBezTo>
                  <a:cubicBezTo>
                    <a:pt x="5301" y="4394"/>
                    <a:pt x="4952" y="4729"/>
                    <a:pt x="4269" y="4911"/>
                  </a:cubicBezTo>
                  <a:lnTo>
                    <a:pt x="2664" y="5301"/>
                  </a:lnTo>
                  <a:cubicBezTo>
                    <a:pt x="2232" y="5413"/>
                    <a:pt x="1897" y="5580"/>
                    <a:pt x="1674" y="5789"/>
                  </a:cubicBezTo>
                  <a:cubicBezTo>
                    <a:pt x="1451" y="5999"/>
                    <a:pt x="1339" y="6333"/>
                    <a:pt x="1339" y="6752"/>
                  </a:cubicBezTo>
                  <a:cubicBezTo>
                    <a:pt x="1339" y="7184"/>
                    <a:pt x="1451" y="7575"/>
                    <a:pt x="1660" y="7882"/>
                  </a:cubicBezTo>
                  <a:cubicBezTo>
                    <a:pt x="1869" y="8202"/>
                    <a:pt x="2093" y="8426"/>
                    <a:pt x="2316" y="8551"/>
                  </a:cubicBezTo>
                  <a:lnTo>
                    <a:pt x="4394" y="8133"/>
                  </a:lnTo>
                  <a:cubicBezTo>
                    <a:pt x="7491" y="7505"/>
                    <a:pt x="9053" y="6096"/>
                    <a:pt x="9025" y="3892"/>
                  </a:cubicBezTo>
                  <a:cubicBezTo>
                    <a:pt x="9025" y="2721"/>
                    <a:pt x="8607" y="1786"/>
                    <a:pt x="7770" y="1075"/>
                  </a:cubicBezTo>
                  <a:cubicBezTo>
                    <a:pt x="6933" y="349"/>
                    <a:pt x="5719" y="1"/>
                    <a:pt x="4101" y="1"/>
                  </a:cubicBezTo>
                  <a:close/>
                  <a:moveTo>
                    <a:pt x="3627" y="9304"/>
                  </a:moveTo>
                  <a:cubicBezTo>
                    <a:pt x="3013" y="9304"/>
                    <a:pt x="2525" y="9486"/>
                    <a:pt x="2176" y="9862"/>
                  </a:cubicBezTo>
                  <a:cubicBezTo>
                    <a:pt x="1828" y="10225"/>
                    <a:pt x="1660" y="10699"/>
                    <a:pt x="1660" y="11257"/>
                  </a:cubicBezTo>
                  <a:cubicBezTo>
                    <a:pt x="1660" y="11829"/>
                    <a:pt x="1828" y="12275"/>
                    <a:pt x="2204" y="12652"/>
                  </a:cubicBezTo>
                  <a:cubicBezTo>
                    <a:pt x="2553" y="13015"/>
                    <a:pt x="3041" y="13182"/>
                    <a:pt x="3641" y="13182"/>
                  </a:cubicBezTo>
                  <a:cubicBezTo>
                    <a:pt x="4255" y="13182"/>
                    <a:pt x="4743" y="13001"/>
                    <a:pt x="5092" y="12624"/>
                  </a:cubicBezTo>
                  <a:cubicBezTo>
                    <a:pt x="5440" y="12261"/>
                    <a:pt x="5622" y="11787"/>
                    <a:pt x="5622" y="11229"/>
                  </a:cubicBezTo>
                  <a:cubicBezTo>
                    <a:pt x="5594" y="10657"/>
                    <a:pt x="5426" y="10211"/>
                    <a:pt x="5078" y="9834"/>
                  </a:cubicBezTo>
                  <a:cubicBezTo>
                    <a:pt x="4729" y="9472"/>
                    <a:pt x="4241" y="9304"/>
                    <a:pt x="3627" y="9304"/>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1613;p57">
              <a:extLst>
                <a:ext uri="{FF2B5EF4-FFF2-40B4-BE49-F238E27FC236}">
                  <a16:creationId xmlns:a16="http://schemas.microsoft.com/office/drawing/2014/main" id="{255C044C-421F-CEB0-185D-16A03AA45FE9}"/>
                </a:ext>
              </a:extLst>
            </p:cNvPr>
            <p:cNvSpPr/>
            <p:nvPr/>
          </p:nvSpPr>
          <p:spPr>
            <a:xfrm rot="869172">
              <a:off x="7230740" y="3360871"/>
              <a:ext cx="1006233" cy="959705"/>
            </a:xfrm>
            <a:custGeom>
              <a:avLst/>
              <a:gdLst/>
              <a:ahLst/>
              <a:cxnLst/>
              <a:rect l="l" t="t" r="r" b="b"/>
              <a:pathLst>
                <a:path w="29823" h="28444" extrusionOk="0">
                  <a:moveTo>
                    <a:pt x="16299" y="1"/>
                  </a:moveTo>
                  <a:cubicBezTo>
                    <a:pt x="13282" y="1"/>
                    <a:pt x="10254" y="332"/>
                    <a:pt x="7282" y="955"/>
                  </a:cubicBezTo>
                  <a:cubicBezTo>
                    <a:pt x="5608" y="1303"/>
                    <a:pt x="4367" y="2740"/>
                    <a:pt x="4297" y="4456"/>
                  </a:cubicBezTo>
                  <a:cubicBezTo>
                    <a:pt x="4185" y="6743"/>
                    <a:pt x="4171" y="9045"/>
                    <a:pt x="4227" y="11360"/>
                  </a:cubicBezTo>
                  <a:cubicBezTo>
                    <a:pt x="2721" y="11988"/>
                    <a:pt x="1284" y="12755"/>
                    <a:pt x="1" y="13732"/>
                  </a:cubicBezTo>
                  <a:cubicBezTo>
                    <a:pt x="1382" y="14373"/>
                    <a:pt x="2860" y="14778"/>
                    <a:pt x="4367" y="14917"/>
                  </a:cubicBezTo>
                  <a:cubicBezTo>
                    <a:pt x="4562" y="18139"/>
                    <a:pt x="4883" y="21389"/>
                    <a:pt x="5371" y="24681"/>
                  </a:cubicBezTo>
                  <a:cubicBezTo>
                    <a:pt x="5622" y="26313"/>
                    <a:pt x="6905" y="27596"/>
                    <a:pt x="8551" y="27834"/>
                  </a:cubicBezTo>
                  <a:cubicBezTo>
                    <a:pt x="11149" y="28239"/>
                    <a:pt x="13775" y="28443"/>
                    <a:pt x="16400" y="28443"/>
                  </a:cubicBezTo>
                  <a:cubicBezTo>
                    <a:pt x="19555" y="28443"/>
                    <a:pt x="22707" y="28148"/>
                    <a:pt x="25806" y="27555"/>
                  </a:cubicBezTo>
                  <a:cubicBezTo>
                    <a:pt x="27410" y="27262"/>
                    <a:pt x="28665" y="25992"/>
                    <a:pt x="28874" y="24360"/>
                  </a:cubicBezTo>
                  <a:cubicBezTo>
                    <a:pt x="29823" y="17093"/>
                    <a:pt x="29530" y="10258"/>
                    <a:pt x="27996" y="3786"/>
                  </a:cubicBezTo>
                  <a:cubicBezTo>
                    <a:pt x="27661" y="2419"/>
                    <a:pt x="26573" y="1345"/>
                    <a:pt x="25206" y="1024"/>
                  </a:cubicBezTo>
                  <a:cubicBezTo>
                    <a:pt x="22291" y="329"/>
                    <a:pt x="19301" y="1"/>
                    <a:pt x="16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1614;p57">
              <a:extLst>
                <a:ext uri="{FF2B5EF4-FFF2-40B4-BE49-F238E27FC236}">
                  <a16:creationId xmlns:a16="http://schemas.microsoft.com/office/drawing/2014/main" id="{9AF849AA-6354-DDF3-A14F-236087BF58AC}"/>
                </a:ext>
              </a:extLst>
            </p:cNvPr>
            <p:cNvSpPr/>
            <p:nvPr/>
          </p:nvSpPr>
          <p:spPr>
            <a:xfrm rot="869172">
              <a:off x="7325423" y="3908490"/>
              <a:ext cx="828827" cy="422528"/>
            </a:xfrm>
            <a:custGeom>
              <a:avLst/>
              <a:gdLst/>
              <a:ahLst/>
              <a:cxnLst/>
              <a:rect l="l" t="t" r="r" b="b"/>
              <a:pathLst>
                <a:path w="24565" h="12523" extrusionOk="0">
                  <a:moveTo>
                    <a:pt x="24550" y="0"/>
                  </a:moveTo>
                  <a:lnTo>
                    <a:pt x="24550" y="0"/>
                  </a:lnTo>
                  <a:cubicBezTo>
                    <a:pt x="17321" y="4171"/>
                    <a:pt x="9818" y="5103"/>
                    <a:pt x="4590" y="5103"/>
                  </a:cubicBezTo>
                  <a:cubicBezTo>
                    <a:pt x="2737" y="5103"/>
                    <a:pt x="1169" y="4986"/>
                    <a:pt x="1" y="4855"/>
                  </a:cubicBezTo>
                  <a:lnTo>
                    <a:pt x="1" y="4855"/>
                  </a:lnTo>
                  <a:cubicBezTo>
                    <a:pt x="140" y="6138"/>
                    <a:pt x="322" y="7449"/>
                    <a:pt x="503" y="8760"/>
                  </a:cubicBezTo>
                  <a:cubicBezTo>
                    <a:pt x="754" y="10392"/>
                    <a:pt x="2037" y="11675"/>
                    <a:pt x="3683" y="11913"/>
                  </a:cubicBezTo>
                  <a:cubicBezTo>
                    <a:pt x="6281" y="12318"/>
                    <a:pt x="8907" y="12522"/>
                    <a:pt x="11532" y="12522"/>
                  </a:cubicBezTo>
                  <a:cubicBezTo>
                    <a:pt x="14687" y="12522"/>
                    <a:pt x="17839" y="12227"/>
                    <a:pt x="20938" y="11634"/>
                  </a:cubicBezTo>
                  <a:cubicBezTo>
                    <a:pt x="22542" y="11341"/>
                    <a:pt x="23797" y="10071"/>
                    <a:pt x="24006" y="8439"/>
                  </a:cubicBezTo>
                  <a:cubicBezTo>
                    <a:pt x="24397" y="5566"/>
                    <a:pt x="24564" y="2762"/>
                    <a:pt x="24550" y="0"/>
                  </a:cubicBezTo>
                  <a:close/>
                </a:path>
              </a:pathLst>
            </a:custGeom>
            <a:solidFill>
              <a:srgbClr val="202735">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1615;p57">
              <a:extLst>
                <a:ext uri="{FF2B5EF4-FFF2-40B4-BE49-F238E27FC236}">
                  <a16:creationId xmlns:a16="http://schemas.microsoft.com/office/drawing/2014/main" id="{51A60891-5B4C-FFBB-B68F-76CC8EC356D6}"/>
                </a:ext>
              </a:extLst>
            </p:cNvPr>
            <p:cNvSpPr/>
            <p:nvPr/>
          </p:nvSpPr>
          <p:spPr>
            <a:xfrm rot="496379" flipH="1">
              <a:off x="7613083" y="3640395"/>
              <a:ext cx="305492" cy="444809"/>
            </a:xfrm>
            <a:custGeom>
              <a:avLst/>
              <a:gdLst/>
              <a:ahLst/>
              <a:cxnLst/>
              <a:rect l="l" t="t" r="r" b="b"/>
              <a:pathLst>
                <a:path w="9054" h="13183" extrusionOk="0">
                  <a:moveTo>
                    <a:pt x="4102" y="1"/>
                  </a:moveTo>
                  <a:cubicBezTo>
                    <a:pt x="3488" y="29"/>
                    <a:pt x="2944" y="57"/>
                    <a:pt x="2442" y="140"/>
                  </a:cubicBezTo>
                  <a:cubicBezTo>
                    <a:pt x="1953" y="238"/>
                    <a:pt x="1521" y="350"/>
                    <a:pt x="1144" y="531"/>
                  </a:cubicBezTo>
                  <a:cubicBezTo>
                    <a:pt x="782" y="698"/>
                    <a:pt x="503" y="936"/>
                    <a:pt x="294" y="1187"/>
                  </a:cubicBezTo>
                  <a:cubicBezTo>
                    <a:pt x="112" y="1466"/>
                    <a:pt x="1" y="1786"/>
                    <a:pt x="1" y="2135"/>
                  </a:cubicBezTo>
                  <a:cubicBezTo>
                    <a:pt x="1" y="2484"/>
                    <a:pt x="70" y="2777"/>
                    <a:pt x="238" y="3042"/>
                  </a:cubicBezTo>
                  <a:cubicBezTo>
                    <a:pt x="405" y="3307"/>
                    <a:pt x="614" y="3516"/>
                    <a:pt x="838" y="3683"/>
                  </a:cubicBezTo>
                  <a:cubicBezTo>
                    <a:pt x="1130" y="3488"/>
                    <a:pt x="1535" y="3321"/>
                    <a:pt x="2023" y="3181"/>
                  </a:cubicBezTo>
                  <a:cubicBezTo>
                    <a:pt x="2511" y="3028"/>
                    <a:pt x="3055" y="2958"/>
                    <a:pt x="3613" y="2958"/>
                  </a:cubicBezTo>
                  <a:cubicBezTo>
                    <a:pt x="4213" y="2958"/>
                    <a:pt x="4659" y="3042"/>
                    <a:pt x="4911" y="3237"/>
                  </a:cubicBezTo>
                  <a:cubicBezTo>
                    <a:pt x="5176" y="3418"/>
                    <a:pt x="5301" y="3656"/>
                    <a:pt x="5301" y="3907"/>
                  </a:cubicBezTo>
                  <a:cubicBezTo>
                    <a:pt x="5301" y="4395"/>
                    <a:pt x="4952" y="4730"/>
                    <a:pt x="4269" y="4911"/>
                  </a:cubicBezTo>
                  <a:lnTo>
                    <a:pt x="2665" y="5301"/>
                  </a:lnTo>
                  <a:cubicBezTo>
                    <a:pt x="2232" y="5413"/>
                    <a:pt x="1898" y="5580"/>
                    <a:pt x="1674" y="5790"/>
                  </a:cubicBezTo>
                  <a:cubicBezTo>
                    <a:pt x="1451" y="5999"/>
                    <a:pt x="1340" y="6334"/>
                    <a:pt x="1340" y="6752"/>
                  </a:cubicBezTo>
                  <a:cubicBezTo>
                    <a:pt x="1340" y="7185"/>
                    <a:pt x="1451" y="7575"/>
                    <a:pt x="1661" y="7882"/>
                  </a:cubicBezTo>
                  <a:cubicBezTo>
                    <a:pt x="1870" y="8203"/>
                    <a:pt x="2093" y="8426"/>
                    <a:pt x="2316" y="8551"/>
                  </a:cubicBezTo>
                  <a:lnTo>
                    <a:pt x="4394" y="8133"/>
                  </a:lnTo>
                  <a:cubicBezTo>
                    <a:pt x="7491" y="7505"/>
                    <a:pt x="9053" y="6097"/>
                    <a:pt x="9025" y="3893"/>
                  </a:cubicBezTo>
                  <a:cubicBezTo>
                    <a:pt x="9025" y="2721"/>
                    <a:pt x="8607" y="1786"/>
                    <a:pt x="7770" y="1075"/>
                  </a:cubicBezTo>
                  <a:cubicBezTo>
                    <a:pt x="6933" y="350"/>
                    <a:pt x="5720" y="1"/>
                    <a:pt x="4102" y="1"/>
                  </a:cubicBezTo>
                  <a:close/>
                  <a:moveTo>
                    <a:pt x="3613" y="9291"/>
                  </a:moveTo>
                  <a:cubicBezTo>
                    <a:pt x="3000" y="9291"/>
                    <a:pt x="2511" y="9486"/>
                    <a:pt x="2163" y="9849"/>
                  </a:cubicBezTo>
                  <a:cubicBezTo>
                    <a:pt x="1814" y="10225"/>
                    <a:pt x="1647" y="10686"/>
                    <a:pt x="1647" y="11244"/>
                  </a:cubicBezTo>
                  <a:cubicBezTo>
                    <a:pt x="1661" y="11815"/>
                    <a:pt x="1828" y="12276"/>
                    <a:pt x="2177" y="12638"/>
                  </a:cubicBezTo>
                  <a:cubicBezTo>
                    <a:pt x="2525" y="13015"/>
                    <a:pt x="3014" y="13182"/>
                    <a:pt x="3627" y="13182"/>
                  </a:cubicBezTo>
                  <a:cubicBezTo>
                    <a:pt x="4241" y="13182"/>
                    <a:pt x="4729" y="12987"/>
                    <a:pt x="5078" y="12624"/>
                  </a:cubicBezTo>
                  <a:cubicBezTo>
                    <a:pt x="5427" y="12262"/>
                    <a:pt x="5594" y="11788"/>
                    <a:pt x="5594" y="11230"/>
                  </a:cubicBezTo>
                  <a:cubicBezTo>
                    <a:pt x="5580" y="10658"/>
                    <a:pt x="5413" y="10197"/>
                    <a:pt x="5064" y="9835"/>
                  </a:cubicBezTo>
                  <a:cubicBezTo>
                    <a:pt x="4715" y="9472"/>
                    <a:pt x="4227" y="9291"/>
                    <a:pt x="3613" y="92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1616;p57">
              <a:extLst>
                <a:ext uri="{FF2B5EF4-FFF2-40B4-BE49-F238E27FC236}">
                  <a16:creationId xmlns:a16="http://schemas.microsoft.com/office/drawing/2014/main" id="{0A849351-40F3-B447-8011-15B0F7DCAD71}"/>
                </a:ext>
              </a:extLst>
            </p:cNvPr>
            <p:cNvSpPr/>
            <p:nvPr/>
          </p:nvSpPr>
          <p:spPr>
            <a:xfrm rot="869172">
              <a:off x="7230750" y="3351247"/>
              <a:ext cx="1006705" cy="978937"/>
            </a:xfrm>
            <a:custGeom>
              <a:avLst/>
              <a:gdLst/>
              <a:ahLst/>
              <a:cxnLst/>
              <a:rect l="l" t="t" r="r" b="b"/>
              <a:pathLst>
                <a:path w="29837" h="29014" fill="none" extrusionOk="0">
                  <a:moveTo>
                    <a:pt x="4297" y="4743"/>
                  </a:moveTo>
                  <a:cubicBezTo>
                    <a:pt x="4185" y="7030"/>
                    <a:pt x="4171" y="9332"/>
                    <a:pt x="4227" y="11647"/>
                  </a:cubicBezTo>
                  <a:cubicBezTo>
                    <a:pt x="2721" y="12275"/>
                    <a:pt x="1284" y="13042"/>
                    <a:pt x="1" y="14019"/>
                  </a:cubicBezTo>
                  <a:cubicBezTo>
                    <a:pt x="1382" y="14660"/>
                    <a:pt x="2860" y="15065"/>
                    <a:pt x="4367" y="15204"/>
                  </a:cubicBezTo>
                  <a:cubicBezTo>
                    <a:pt x="4562" y="18426"/>
                    <a:pt x="4883" y="21676"/>
                    <a:pt x="5371" y="24968"/>
                  </a:cubicBezTo>
                  <a:cubicBezTo>
                    <a:pt x="5622" y="26600"/>
                    <a:pt x="6905" y="27883"/>
                    <a:pt x="8551" y="28121"/>
                  </a:cubicBezTo>
                  <a:cubicBezTo>
                    <a:pt x="14270" y="29013"/>
                    <a:pt x="20129" y="28930"/>
                    <a:pt x="25806" y="27842"/>
                  </a:cubicBezTo>
                  <a:cubicBezTo>
                    <a:pt x="27410" y="27549"/>
                    <a:pt x="28665" y="26279"/>
                    <a:pt x="28874" y="24647"/>
                  </a:cubicBezTo>
                  <a:cubicBezTo>
                    <a:pt x="29837" y="17366"/>
                    <a:pt x="29530" y="10545"/>
                    <a:pt x="27996" y="4059"/>
                  </a:cubicBezTo>
                  <a:cubicBezTo>
                    <a:pt x="27661" y="2678"/>
                    <a:pt x="26573" y="1618"/>
                    <a:pt x="25206" y="1283"/>
                  </a:cubicBezTo>
                  <a:cubicBezTo>
                    <a:pt x="20505" y="168"/>
                    <a:pt x="15623" y="0"/>
                    <a:pt x="10811" y="628"/>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4" name="Google Shape;1620;p57">
            <a:extLst>
              <a:ext uri="{FF2B5EF4-FFF2-40B4-BE49-F238E27FC236}">
                <a16:creationId xmlns:a16="http://schemas.microsoft.com/office/drawing/2014/main" id="{57877AC1-C98D-F961-8272-D03FF17F46A7}"/>
              </a:ext>
            </a:extLst>
          </p:cNvPr>
          <p:cNvGrpSpPr/>
          <p:nvPr/>
        </p:nvGrpSpPr>
        <p:grpSpPr>
          <a:xfrm>
            <a:off x="405982" y="1383815"/>
            <a:ext cx="513604" cy="602995"/>
            <a:chOff x="7972250" y="395900"/>
            <a:chExt cx="599025" cy="703284"/>
          </a:xfrm>
        </p:grpSpPr>
        <p:sp>
          <p:nvSpPr>
            <p:cNvPr id="675" name="Google Shape;1621;p57">
              <a:extLst>
                <a:ext uri="{FF2B5EF4-FFF2-40B4-BE49-F238E27FC236}">
                  <a16:creationId xmlns:a16="http://schemas.microsoft.com/office/drawing/2014/main" id="{00FC4E67-E4ED-7B55-300C-E7116D4A5DC2}"/>
                </a:ext>
              </a:extLst>
            </p:cNvPr>
            <p:cNvSpPr/>
            <p:nvPr/>
          </p:nvSpPr>
          <p:spPr>
            <a:xfrm flipH="1">
              <a:off x="7993400" y="395900"/>
              <a:ext cx="380100" cy="3801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1622;p57">
              <a:extLst>
                <a:ext uri="{FF2B5EF4-FFF2-40B4-BE49-F238E27FC236}">
                  <a16:creationId xmlns:a16="http://schemas.microsoft.com/office/drawing/2014/main" id="{8E5CD321-5124-A823-CC71-206262143FF5}"/>
                </a:ext>
              </a:extLst>
            </p:cNvPr>
            <p:cNvSpPr/>
            <p:nvPr/>
          </p:nvSpPr>
          <p:spPr>
            <a:xfrm flipH="1">
              <a:off x="8325875" y="776000"/>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1623;p57">
              <a:extLst>
                <a:ext uri="{FF2B5EF4-FFF2-40B4-BE49-F238E27FC236}">
                  <a16:creationId xmlns:a16="http://schemas.microsoft.com/office/drawing/2014/main" id="{9C48AB5E-88C3-7E35-EFFA-A304681D955F}"/>
                </a:ext>
              </a:extLst>
            </p:cNvPr>
            <p:cNvSpPr/>
            <p:nvPr/>
          </p:nvSpPr>
          <p:spPr>
            <a:xfrm flipH="1">
              <a:off x="7972250" y="853784"/>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8" name="Google Shape;1627;p57">
            <a:extLst>
              <a:ext uri="{FF2B5EF4-FFF2-40B4-BE49-F238E27FC236}">
                <a16:creationId xmlns:a16="http://schemas.microsoft.com/office/drawing/2014/main" id="{60CB90C3-BAB6-D5E9-55EB-5CA2F67C188F}"/>
              </a:ext>
            </a:extLst>
          </p:cNvPr>
          <p:cNvSpPr/>
          <p:nvPr/>
        </p:nvSpPr>
        <p:spPr>
          <a:xfrm flipH="1">
            <a:off x="4460509" y="3963892"/>
            <a:ext cx="315600" cy="315600"/>
          </a:xfrm>
          <a:prstGeom prst="star4">
            <a:avLst>
              <a:gd name="adj" fmla="val 12500"/>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9" name="Google Shape;504;p36">
            <a:extLst>
              <a:ext uri="{FF2B5EF4-FFF2-40B4-BE49-F238E27FC236}">
                <a16:creationId xmlns:a16="http://schemas.microsoft.com/office/drawing/2014/main" id="{D826A2A2-F991-602A-6A82-D2445487AD65}"/>
              </a:ext>
            </a:extLst>
          </p:cNvPr>
          <p:cNvGrpSpPr/>
          <p:nvPr/>
        </p:nvGrpSpPr>
        <p:grpSpPr>
          <a:xfrm flipH="1">
            <a:off x="113676" y="124496"/>
            <a:ext cx="1309504" cy="925523"/>
            <a:chOff x="2998400" y="2180200"/>
            <a:chExt cx="1973025" cy="1413275"/>
          </a:xfrm>
        </p:grpSpPr>
        <p:sp>
          <p:nvSpPr>
            <p:cNvPr id="680" name="Google Shape;505;p36">
              <a:extLst>
                <a:ext uri="{FF2B5EF4-FFF2-40B4-BE49-F238E27FC236}">
                  <a16:creationId xmlns:a16="http://schemas.microsoft.com/office/drawing/2014/main" id="{245CD984-AE0A-9AAD-8003-F24FFE1C4544}"/>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506;p36">
              <a:extLst>
                <a:ext uri="{FF2B5EF4-FFF2-40B4-BE49-F238E27FC236}">
                  <a16:creationId xmlns:a16="http://schemas.microsoft.com/office/drawing/2014/main" id="{009ECCFC-02DF-5826-0BCB-A496FE697EED}"/>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507;p36">
              <a:extLst>
                <a:ext uri="{FF2B5EF4-FFF2-40B4-BE49-F238E27FC236}">
                  <a16:creationId xmlns:a16="http://schemas.microsoft.com/office/drawing/2014/main" id="{A601038B-AD5B-559A-9C94-11CB3E5395EA}"/>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508;p36">
              <a:extLst>
                <a:ext uri="{FF2B5EF4-FFF2-40B4-BE49-F238E27FC236}">
                  <a16:creationId xmlns:a16="http://schemas.microsoft.com/office/drawing/2014/main" id="{BB2E8DB7-595A-BC43-478A-3CAD692A2E0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509;p36">
              <a:extLst>
                <a:ext uri="{FF2B5EF4-FFF2-40B4-BE49-F238E27FC236}">
                  <a16:creationId xmlns:a16="http://schemas.microsoft.com/office/drawing/2014/main" id="{737106B9-887B-CF5A-3C0E-43FC922DB5CF}"/>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510;p36">
              <a:extLst>
                <a:ext uri="{FF2B5EF4-FFF2-40B4-BE49-F238E27FC236}">
                  <a16:creationId xmlns:a16="http://schemas.microsoft.com/office/drawing/2014/main" id="{F842378D-B5B9-5D95-F62C-D70DB27175FA}"/>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511;p36">
              <a:extLst>
                <a:ext uri="{FF2B5EF4-FFF2-40B4-BE49-F238E27FC236}">
                  <a16:creationId xmlns:a16="http://schemas.microsoft.com/office/drawing/2014/main" id="{6FFCBB0C-A64B-2AFA-0C8E-37A5F1D86A59}"/>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512;p36">
              <a:extLst>
                <a:ext uri="{FF2B5EF4-FFF2-40B4-BE49-F238E27FC236}">
                  <a16:creationId xmlns:a16="http://schemas.microsoft.com/office/drawing/2014/main" id="{F3B2840B-011B-A07B-E84D-CA134FC50008}"/>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513;p36">
              <a:extLst>
                <a:ext uri="{FF2B5EF4-FFF2-40B4-BE49-F238E27FC236}">
                  <a16:creationId xmlns:a16="http://schemas.microsoft.com/office/drawing/2014/main" id="{3F8F9DEF-75A5-7209-5D83-267A3213BF67}"/>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514;p36">
              <a:extLst>
                <a:ext uri="{FF2B5EF4-FFF2-40B4-BE49-F238E27FC236}">
                  <a16:creationId xmlns:a16="http://schemas.microsoft.com/office/drawing/2014/main" id="{9C15BEB5-E4C0-D872-C8FE-94A1B176A35E}"/>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515;p36">
              <a:extLst>
                <a:ext uri="{FF2B5EF4-FFF2-40B4-BE49-F238E27FC236}">
                  <a16:creationId xmlns:a16="http://schemas.microsoft.com/office/drawing/2014/main" id="{80D3CFAC-D694-368F-F579-BE7F6A468E9A}"/>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516;p36">
              <a:extLst>
                <a:ext uri="{FF2B5EF4-FFF2-40B4-BE49-F238E27FC236}">
                  <a16:creationId xmlns:a16="http://schemas.microsoft.com/office/drawing/2014/main" id="{30F76D4C-8958-0B8A-DCF5-73B119820B56}"/>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517;p36">
              <a:extLst>
                <a:ext uri="{FF2B5EF4-FFF2-40B4-BE49-F238E27FC236}">
                  <a16:creationId xmlns:a16="http://schemas.microsoft.com/office/drawing/2014/main" id="{B9F800D7-4DA0-920C-8C68-54380DD23A9E}"/>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518;p36">
              <a:extLst>
                <a:ext uri="{FF2B5EF4-FFF2-40B4-BE49-F238E27FC236}">
                  <a16:creationId xmlns:a16="http://schemas.microsoft.com/office/drawing/2014/main" id="{11DB708A-95FA-6A45-8364-5F6B1EFC490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519;p36">
              <a:extLst>
                <a:ext uri="{FF2B5EF4-FFF2-40B4-BE49-F238E27FC236}">
                  <a16:creationId xmlns:a16="http://schemas.microsoft.com/office/drawing/2014/main" id="{526A6AB7-CE02-E880-CFC5-7FD3FE13D154}"/>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520;p36">
              <a:extLst>
                <a:ext uri="{FF2B5EF4-FFF2-40B4-BE49-F238E27FC236}">
                  <a16:creationId xmlns:a16="http://schemas.microsoft.com/office/drawing/2014/main" id="{68BA890C-D27D-8BD5-2278-911D2B5CCD2B}"/>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2700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5"/>
                                        </p:tgtEl>
                                        <p:attrNameLst>
                                          <p:attrName>style.visibility</p:attrName>
                                        </p:attrNameLst>
                                      </p:cBhvr>
                                      <p:to>
                                        <p:strVal val="visible"/>
                                      </p:to>
                                    </p:set>
                                    <p:anim calcmode="lin" valueType="num">
                                      <p:cBhvr additive="base">
                                        <p:cTn id="7" dur="500" fill="hold"/>
                                        <p:tgtEl>
                                          <p:spTgt spid="475"/>
                                        </p:tgtEl>
                                        <p:attrNameLst>
                                          <p:attrName>ppt_x</p:attrName>
                                        </p:attrNameLst>
                                      </p:cBhvr>
                                      <p:tavLst>
                                        <p:tav tm="0">
                                          <p:val>
                                            <p:strVal val="#ppt_x"/>
                                          </p:val>
                                        </p:tav>
                                        <p:tav tm="100000">
                                          <p:val>
                                            <p:strVal val="#ppt_x"/>
                                          </p:val>
                                        </p:tav>
                                      </p:tavLst>
                                    </p:anim>
                                    <p:anim calcmode="lin" valueType="num">
                                      <p:cBhvr additive="base">
                                        <p:cTn id="8" dur="500" fill="hold"/>
                                        <p:tgtEl>
                                          <p:spTgt spid="47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72"/>
                                        </p:tgtEl>
                                        <p:attrNameLst>
                                          <p:attrName>style.visibility</p:attrName>
                                        </p:attrNameLst>
                                      </p:cBhvr>
                                      <p:to>
                                        <p:strVal val="visible"/>
                                      </p:to>
                                    </p:set>
                                    <p:anim calcmode="lin" valueType="num">
                                      <p:cBhvr additive="base">
                                        <p:cTn id="11" dur="500" fill="hold"/>
                                        <p:tgtEl>
                                          <p:spTgt spid="572"/>
                                        </p:tgtEl>
                                        <p:attrNameLst>
                                          <p:attrName>ppt_x</p:attrName>
                                        </p:attrNameLst>
                                      </p:cBhvr>
                                      <p:tavLst>
                                        <p:tav tm="0">
                                          <p:val>
                                            <p:strVal val="#ppt_x"/>
                                          </p:val>
                                        </p:tav>
                                        <p:tav tm="100000">
                                          <p:val>
                                            <p:strVal val="#ppt_x"/>
                                          </p:val>
                                        </p:tav>
                                      </p:tavLst>
                                    </p:anim>
                                    <p:anim calcmode="lin" valueType="num">
                                      <p:cBhvr additive="base">
                                        <p:cTn id="12" dur="500" fill="hold"/>
                                        <p:tgtEl>
                                          <p:spTgt spid="57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76"/>
                                        </p:tgtEl>
                                        <p:attrNameLst>
                                          <p:attrName>style.visibility</p:attrName>
                                        </p:attrNameLst>
                                      </p:cBhvr>
                                      <p:to>
                                        <p:strVal val="visible"/>
                                      </p:to>
                                    </p:set>
                                    <p:anim calcmode="lin" valueType="num">
                                      <p:cBhvr additive="base">
                                        <p:cTn id="15" dur="500" fill="hold"/>
                                        <p:tgtEl>
                                          <p:spTgt spid="576"/>
                                        </p:tgtEl>
                                        <p:attrNameLst>
                                          <p:attrName>ppt_x</p:attrName>
                                        </p:attrNameLst>
                                      </p:cBhvr>
                                      <p:tavLst>
                                        <p:tav tm="0">
                                          <p:val>
                                            <p:strVal val="#ppt_x"/>
                                          </p:val>
                                        </p:tav>
                                        <p:tav tm="100000">
                                          <p:val>
                                            <p:strVal val="#ppt_x"/>
                                          </p:val>
                                        </p:tav>
                                      </p:tavLst>
                                    </p:anim>
                                    <p:anim calcmode="lin" valueType="num">
                                      <p:cBhvr additive="base">
                                        <p:cTn id="16" dur="500" fill="hold"/>
                                        <p:tgtEl>
                                          <p:spTgt spid="57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80"/>
                                        </p:tgtEl>
                                        <p:attrNameLst>
                                          <p:attrName>style.visibility</p:attrName>
                                        </p:attrNameLst>
                                      </p:cBhvr>
                                      <p:to>
                                        <p:strVal val="visible"/>
                                      </p:to>
                                    </p:set>
                                    <p:anim calcmode="lin" valueType="num">
                                      <p:cBhvr additive="base">
                                        <p:cTn id="19" dur="500" fill="hold"/>
                                        <p:tgtEl>
                                          <p:spTgt spid="580"/>
                                        </p:tgtEl>
                                        <p:attrNameLst>
                                          <p:attrName>ppt_x</p:attrName>
                                        </p:attrNameLst>
                                      </p:cBhvr>
                                      <p:tavLst>
                                        <p:tav tm="0">
                                          <p:val>
                                            <p:strVal val="#ppt_x"/>
                                          </p:val>
                                        </p:tav>
                                        <p:tav tm="100000">
                                          <p:val>
                                            <p:strVal val="#ppt_x"/>
                                          </p:val>
                                        </p:tav>
                                      </p:tavLst>
                                    </p:anim>
                                    <p:anim calcmode="lin" valueType="num">
                                      <p:cBhvr additive="base">
                                        <p:cTn id="20" dur="500" fill="hold"/>
                                        <p:tgtEl>
                                          <p:spTgt spid="58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81"/>
                                        </p:tgtEl>
                                        <p:attrNameLst>
                                          <p:attrName>style.visibility</p:attrName>
                                        </p:attrNameLst>
                                      </p:cBhvr>
                                      <p:to>
                                        <p:strVal val="visible"/>
                                      </p:to>
                                    </p:set>
                                    <p:anim calcmode="lin" valueType="num">
                                      <p:cBhvr additive="base">
                                        <p:cTn id="23" dur="500" fill="hold"/>
                                        <p:tgtEl>
                                          <p:spTgt spid="581"/>
                                        </p:tgtEl>
                                        <p:attrNameLst>
                                          <p:attrName>ppt_x</p:attrName>
                                        </p:attrNameLst>
                                      </p:cBhvr>
                                      <p:tavLst>
                                        <p:tav tm="0">
                                          <p:val>
                                            <p:strVal val="#ppt_x"/>
                                          </p:val>
                                        </p:tav>
                                        <p:tav tm="100000">
                                          <p:val>
                                            <p:strVal val="#ppt_x"/>
                                          </p:val>
                                        </p:tav>
                                      </p:tavLst>
                                    </p:anim>
                                    <p:anim calcmode="lin" valueType="num">
                                      <p:cBhvr additive="base">
                                        <p:cTn id="24" dur="500" fill="hold"/>
                                        <p:tgtEl>
                                          <p:spTgt spid="58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84"/>
                                        </p:tgtEl>
                                        <p:attrNameLst>
                                          <p:attrName>style.visibility</p:attrName>
                                        </p:attrNameLst>
                                      </p:cBhvr>
                                      <p:to>
                                        <p:strVal val="visible"/>
                                      </p:to>
                                    </p:set>
                                    <p:anim calcmode="lin" valueType="num">
                                      <p:cBhvr additive="base">
                                        <p:cTn id="27" dur="500" fill="hold"/>
                                        <p:tgtEl>
                                          <p:spTgt spid="584"/>
                                        </p:tgtEl>
                                        <p:attrNameLst>
                                          <p:attrName>ppt_x</p:attrName>
                                        </p:attrNameLst>
                                      </p:cBhvr>
                                      <p:tavLst>
                                        <p:tav tm="0">
                                          <p:val>
                                            <p:strVal val="#ppt_x"/>
                                          </p:val>
                                        </p:tav>
                                        <p:tav tm="100000">
                                          <p:val>
                                            <p:strVal val="#ppt_x"/>
                                          </p:val>
                                        </p:tav>
                                      </p:tavLst>
                                    </p:anim>
                                    <p:anim calcmode="lin" valueType="num">
                                      <p:cBhvr additive="base">
                                        <p:cTn id="28" dur="500" fill="hold"/>
                                        <p:tgtEl>
                                          <p:spTgt spid="58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68"/>
                                        </p:tgtEl>
                                        <p:attrNameLst>
                                          <p:attrName>style.visibility</p:attrName>
                                        </p:attrNameLst>
                                      </p:cBhvr>
                                      <p:to>
                                        <p:strVal val="visible"/>
                                      </p:to>
                                    </p:set>
                                    <p:anim calcmode="lin" valueType="num">
                                      <p:cBhvr additive="base">
                                        <p:cTn id="43" dur="500" fill="hold"/>
                                        <p:tgtEl>
                                          <p:spTgt spid="668"/>
                                        </p:tgtEl>
                                        <p:attrNameLst>
                                          <p:attrName>ppt_x</p:attrName>
                                        </p:attrNameLst>
                                      </p:cBhvr>
                                      <p:tavLst>
                                        <p:tav tm="0">
                                          <p:val>
                                            <p:strVal val="#ppt_x"/>
                                          </p:val>
                                        </p:tav>
                                        <p:tav tm="100000">
                                          <p:val>
                                            <p:strVal val="#ppt_x"/>
                                          </p:val>
                                        </p:tav>
                                      </p:tavLst>
                                    </p:anim>
                                    <p:anim calcmode="lin" valueType="num">
                                      <p:cBhvr additive="base">
                                        <p:cTn id="44" dur="500" fill="hold"/>
                                        <p:tgtEl>
                                          <p:spTgt spid="66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74"/>
                                        </p:tgtEl>
                                        <p:attrNameLst>
                                          <p:attrName>style.visibility</p:attrName>
                                        </p:attrNameLst>
                                      </p:cBhvr>
                                      <p:to>
                                        <p:strVal val="visible"/>
                                      </p:to>
                                    </p:set>
                                    <p:anim calcmode="lin" valueType="num">
                                      <p:cBhvr additive="base">
                                        <p:cTn id="47" dur="500" fill="hold"/>
                                        <p:tgtEl>
                                          <p:spTgt spid="674"/>
                                        </p:tgtEl>
                                        <p:attrNameLst>
                                          <p:attrName>ppt_x</p:attrName>
                                        </p:attrNameLst>
                                      </p:cBhvr>
                                      <p:tavLst>
                                        <p:tav tm="0">
                                          <p:val>
                                            <p:strVal val="#ppt_x"/>
                                          </p:val>
                                        </p:tav>
                                        <p:tav tm="100000">
                                          <p:val>
                                            <p:strVal val="#ppt_x"/>
                                          </p:val>
                                        </p:tav>
                                      </p:tavLst>
                                    </p:anim>
                                    <p:anim calcmode="lin" valueType="num">
                                      <p:cBhvr additive="base">
                                        <p:cTn id="48" dur="500" fill="hold"/>
                                        <p:tgtEl>
                                          <p:spTgt spid="67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678"/>
                                        </p:tgtEl>
                                        <p:attrNameLst>
                                          <p:attrName>style.visibility</p:attrName>
                                        </p:attrNameLst>
                                      </p:cBhvr>
                                      <p:to>
                                        <p:strVal val="visible"/>
                                      </p:to>
                                    </p:set>
                                    <p:anim calcmode="lin" valueType="num">
                                      <p:cBhvr additive="base">
                                        <p:cTn id="51" dur="500" fill="hold"/>
                                        <p:tgtEl>
                                          <p:spTgt spid="678"/>
                                        </p:tgtEl>
                                        <p:attrNameLst>
                                          <p:attrName>ppt_x</p:attrName>
                                        </p:attrNameLst>
                                      </p:cBhvr>
                                      <p:tavLst>
                                        <p:tav tm="0">
                                          <p:val>
                                            <p:strVal val="#ppt_x"/>
                                          </p:val>
                                        </p:tav>
                                        <p:tav tm="100000">
                                          <p:val>
                                            <p:strVal val="#ppt_x"/>
                                          </p:val>
                                        </p:tav>
                                      </p:tavLst>
                                    </p:anim>
                                    <p:anim calcmode="lin" valueType="num">
                                      <p:cBhvr additive="base">
                                        <p:cTn id="52" dur="500" fill="hold"/>
                                        <p:tgtEl>
                                          <p:spTgt spid="6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 grpId="0"/>
      <p:bldP spid="580" grpId="0" animBg="1"/>
      <p:bldP spid="4" grpId="0" animBg="1"/>
      <p:bldP spid="67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194753" y="146769"/>
            <a:ext cx="7716000" cy="62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latin typeface="Times New Roman" panose="02020603050405020304" pitchFamily="18" charset="0"/>
                <a:cs typeface="Times New Roman" panose="02020603050405020304" pitchFamily="18" charset="0"/>
              </a:rPr>
              <a:t>Hoạt động khởi động</a:t>
            </a:r>
            <a:endParaRPr sz="32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049900" y="297292"/>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40"/>
          <p:cNvSpPr/>
          <p:nvPr/>
        </p:nvSpPr>
        <p:spPr>
          <a:xfrm>
            <a:off x="5768950" y="1196442"/>
            <a:ext cx="245400" cy="2454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3129650" y="3110867"/>
            <a:ext cx="245400" cy="2454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0"/>
          <p:cNvSpPr/>
          <p:nvPr/>
        </p:nvSpPr>
        <p:spPr>
          <a:xfrm>
            <a:off x="5768950" y="3520067"/>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91146" y="207124"/>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9063963523053930433">
            <a:hlinkClick r:id="" action="ppaction://media"/>
            <a:extLst>
              <a:ext uri="{FF2B5EF4-FFF2-40B4-BE49-F238E27FC236}">
                <a16:creationId xmlns:a16="http://schemas.microsoft.com/office/drawing/2014/main" id="{26B7A51C-1F7D-6C62-9761-6441E50D422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8000" y="237052"/>
            <a:ext cx="8115300" cy="4572000"/>
          </a:xfrm>
          <a:prstGeom prst="rect">
            <a:avLst/>
          </a:prstGeom>
        </p:spPr>
      </p:pic>
    </p:spTree>
    <p:extLst>
      <p:ext uri="{BB962C8B-B14F-4D97-AF65-F5344CB8AC3E}">
        <p14:creationId xmlns:p14="http://schemas.microsoft.com/office/powerpoint/2010/main" val="1784747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1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224603" y="128053"/>
            <a:ext cx="7320468" cy="624600"/>
          </a:xfrm>
          <a:prstGeom prst="rect">
            <a:avLst/>
          </a:prstGeom>
        </p:spPr>
        <p:txBody>
          <a:bodyPr spcFirstLastPara="1" wrap="square" lIns="91425" tIns="91425" rIns="91425" bIns="91425" anchor="t" anchorCtr="0">
            <a:noAutofit/>
          </a:bodyPr>
          <a:lstStyle/>
          <a:p>
            <a:r>
              <a:rPr lang="en-US" sz="3200" b="1">
                <a:effectLst/>
                <a:latin typeface="Times New Roman" panose="02020603050405020304" pitchFamily="18" charset="0"/>
                <a:ea typeface="Times New Roman" panose="02020603050405020304" pitchFamily="18" charset="0"/>
              </a:rPr>
              <a:t>Hoạt động vận dụng</a:t>
            </a:r>
            <a:endParaRPr sz="44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221283" y="284665"/>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40"/>
          <p:cNvSpPr/>
          <p:nvPr/>
        </p:nvSpPr>
        <p:spPr>
          <a:xfrm>
            <a:off x="5768950" y="1196442"/>
            <a:ext cx="245400" cy="2454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3129650" y="3110867"/>
            <a:ext cx="245400" cy="2454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0"/>
          <p:cNvSpPr/>
          <p:nvPr/>
        </p:nvSpPr>
        <p:spPr>
          <a:xfrm>
            <a:off x="5768950" y="3520067"/>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91146" y="207124"/>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图片 4">
            <a:extLst>
              <a:ext uri="{FF2B5EF4-FFF2-40B4-BE49-F238E27FC236}">
                <a16:creationId xmlns:a16="http://schemas.microsoft.com/office/drawing/2014/main" id="{D6C11BF9-D2D1-324E-A605-4E13E206CE06}"/>
              </a:ext>
            </a:extLst>
          </p:cNvPr>
          <p:cNvPicPr>
            <a:picLocks noChangeAspect="1"/>
          </p:cNvPicPr>
          <p:nvPr/>
        </p:nvPicPr>
        <p:blipFill rotWithShape="1">
          <a:blip r:embed="rId3"/>
          <a:srcRect/>
          <a:stretch>
            <a:fillRect/>
          </a:stretch>
        </p:blipFill>
        <p:spPr>
          <a:xfrm flipH="1">
            <a:off x="808029" y="2676209"/>
            <a:ext cx="3680860" cy="2300083"/>
          </a:xfrm>
          <a:prstGeom prst="rect">
            <a:avLst/>
          </a:prstGeom>
        </p:spPr>
      </p:pic>
      <p:pic>
        <p:nvPicPr>
          <p:cNvPr id="3" name="图片 16">
            <a:extLst>
              <a:ext uri="{FF2B5EF4-FFF2-40B4-BE49-F238E27FC236}">
                <a16:creationId xmlns:a16="http://schemas.microsoft.com/office/drawing/2014/main" id="{D4A6F57A-54FC-543E-0283-B4DDDBDCE3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4355" y="762898"/>
            <a:ext cx="4247028" cy="2746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13">
            <a:extLst>
              <a:ext uri="{FF2B5EF4-FFF2-40B4-BE49-F238E27FC236}">
                <a16:creationId xmlns:a16="http://schemas.microsoft.com/office/drawing/2014/main" id="{3013F84E-1943-FF0C-69EF-5FA3ACAEB3BF}"/>
              </a:ext>
            </a:extLst>
          </p:cNvPr>
          <p:cNvSpPr txBox="1"/>
          <p:nvPr/>
        </p:nvSpPr>
        <p:spPr>
          <a:xfrm>
            <a:off x="5431997" y="1565421"/>
            <a:ext cx="2588047" cy="830997"/>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i="1">
                <a:latin typeface="Times New Roman" panose="02020603050405020304" pitchFamily="18" charset="0"/>
                <a:cs typeface="Times New Roman" panose="02020603050405020304" pitchFamily="18" charset="0"/>
              </a:rPr>
              <a:t>Đặt 5 câu có chứa thành ngữ</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3367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474"/>
        <p:cNvGrpSpPr/>
        <p:nvPr/>
      </p:nvGrpSpPr>
      <p:grpSpPr>
        <a:xfrm>
          <a:off x="0" y="0"/>
          <a:ext cx="0" cy="0"/>
          <a:chOff x="0" y="0"/>
          <a:chExt cx="0" cy="0"/>
        </a:xfrm>
      </p:grpSpPr>
      <p:sp>
        <p:nvSpPr>
          <p:cNvPr id="475" name="Google Shape;475;p38"/>
          <p:cNvSpPr txBox="1">
            <a:spLocks noGrp="1"/>
          </p:cNvSpPr>
          <p:nvPr>
            <p:ph type="ctrTitle"/>
          </p:nvPr>
        </p:nvSpPr>
        <p:spPr>
          <a:xfrm>
            <a:off x="378952" y="1628853"/>
            <a:ext cx="4958152" cy="157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000">
                <a:latin typeface="Times New Roman" panose="02020603050405020304" pitchFamily="18" charset="0"/>
                <a:cs typeface="Times New Roman" panose="02020603050405020304" pitchFamily="18" charset="0"/>
              </a:rPr>
              <a:t>Hình thành kiến thức</a:t>
            </a:r>
            <a:endParaRPr sz="3600" u="sng">
              <a:solidFill>
                <a:schemeClr val="dk1"/>
              </a:solidFill>
              <a:latin typeface="Times New Roman" panose="02020603050405020304" pitchFamily="18" charset="0"/>
              <a:cs typeface="Times New Roman" panose="02020603050405020304" pitchFamily="18" charset="0"/>
            </a:endParaRPr>
          </a:p>
        </p:txBody>
      </p:sp>
      <p:grpSp>
        <p:nvGrpSpPr>
          <p:cNvPr id="572" name="Google Shape;572;p38"/>
          <p:cNvGrpSpPr/>
          <p:nvPr/>
        </p:nvGrpSpPr>
        <p:grpSpPr>
          <a:xfrm>
            <a:off x="7971940" y="194669"/>
            <a:ext cx="513604" cy="602995"/>
            <a:chOff x="7972250" y="395900"/>
            <a:chExt cx="599025" cy="703284"/>
          </a:xfrm>
        </p:grpSpPr>
        <p:sp>
          <p:nvSpPr>
            <p:cNvPr id="573" name="Google Shape;573;p38"/>
            <p:cNvSpPr/>
            <p:nvPr/>
          </p:nvSpPr>
          <p:spPr>
            <a:xfrm flipH="1">
              <a:off x="7993400" y="395900"/>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8"/>
            <p:cNvSpPr/>
            <p:nvPr/>
          </p:nvSpPr>
          <p:spPr>
            <a:xfrm flipH="1">
              <a:off x="8325875" y="776000"/>
              <a:ext cx="245400" cy="245400"/>
            </a:xfrm>
            <a:prstGeom prst="star4">
              <a:avLst>
                <a:gd name="adj" fmla="val 12500"/>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8"/>
            <p:cNvSpPr/>
            <p:nvPr/>
          </p:nvSpPr>
          <p:spPr>
            <a:xfrm flipH="1">
              <a:off x="7972250" y="853784"/>
              <a:ext cx="245400" cy="245400"/>
            </a:xfrm>
            <a:prstGeom prst="star4">
              <a:avLst>
                <a:gd name="adj" fmla="val 12500"/>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 name="Google Shape;576;p38"/>
          <p:cNvGrpSpPr/>
          <p:nvPr/>
        </p:nvGrpSpPr>
        <p:grpSpPr>
          <a:xfrm>
            <a:off x="2196923" y="2934015"/>
            <a:ext cx="513604" cy="602995"/>
            <a:chOff x="7972250" y="395900"/>
            <a:chExt cx="599025" cy="703284"/>
          </a:xfrm>
        </p:grpSpPr>
        <p:sp>
          <p:nvSpPr>
            <p:cNvPr id="577" name="Google Shape;577;p38"/>
            <p:cNvSpPr/>
            <p:nvPr/>
          </p:nvSpPr>
          <p:spPr>
            <a:xfrm flipH="1">
              <a:off x="7993400" y="395900"/>
              <a:ext cx="380100" cy="3801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8"/>
            <p:cNvSpPr/>
            <p:nvPr/>
          </p:nvSpPr>
          <p:spPr>
            <a:xfrm flipH="1">
              <a:off x="8325875" y="776000"/>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8"/>
            <p:cNvSpPr/>
            <p:nvPr/>
          </p:nvSpPr>
          <p:spPr>
            <a:xfrm flipH="1">
              <a:off x="7972250" y="853784"/>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0" name="Google Shape;580;p38"/>
          <p:cNvSpPr/>
          <p:nvPr/>
        </p:nvSpPr>
        <p:spPr>
          <a:xfrm flipH="1">
            <a:off x="4898103" y="392976"/>
            <a:ext cx="380100" cy="380100"/>
          </a:xfrm>
          <a:prstGeom prst="star4">
            <a:avLst>
              <a:gd name="adj" fmla="val 12500"/>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1" name="Google Shape;581;p38"/>
          <p:cNvGrpSpPr/>
          <p:nvPr/>
        </p:nvGrpSpPr>
        <p:grpSpPr>
          <a:xfrm>
            <a:off x="4425859" y="4176230"/>
            <a:ext cx="563900" cy="461226"/>
            <a:chOff x="4368225" y="4129225"/>
            <a:chExt cx="678825" cy="555225"/>
          </a:xfrm>
        </p:grpSpPr>
        <p:sp>
          <p:nvSpPr>
            <p:cNvPr id="582" name="Google Shape;582;p38"/>
            <p:cNvSpPr/>
            <p:nvPr/>
          </p:nvSpPr>
          <p:spPr>
            <a:xfrm flipH="1">
              <a:off x="4666950" y="4129225"/>
              <a:ext cx="380100" cy="3801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8"/>
            <p:cNvSpPr/>
            <p:nvPr/>
          </p:nvSpPr>
          <p:spPr>
            <a:xfrm flipH="1">
              <a:off x="4368225" y="4407250"/>
              <a:ext cx="277200" cy="2772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4" name="Google Shape;584;p38"/>
          <p:cNvGrpSpPr/>
          <p:nvPr/>
        </p:nvGrpSpPr>
        <p:grpSpPr>
          <a:xfrm>
            <a:off x="8155123" y="3429219"/>
            <a:ext cx="513637" cy="549800"/>
            <a:chOff x="8116338" y="3387813"/>
            <a:chExt cx="590863" cy="632463"/>
          </a:xfrm>
        </p:grpSpPr>
        <p:sp>
          <p:nvSpPr>
            <p:cNvPr id="585" name="Google Shape;585;p38"/>
            <p:cNvSpPr/>
            <p:nvPr/>
          </p:nvSpPr>
          <p:spPr>
            <a:xfrm>
              <a:off x="8116338" y="3387813"/>
              <a:ext cx="380100" cy="3801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8"/>
            <p:cNvSpPr/>
            <p:nvPr/>
          </p:nvSpPr>
          <p:spPr>
            <a:xfrm>
              <a:off x="8430000" y="3743075"/>
              <a:ext cx="277200" cy="2772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350;p33">
            <a:extLst>
              <a:ext uri="{FF2B5EF4-FFF2-40B4-BE49-F238E27FC236}">
                <a16:creationId xmlns:a16="http://schemas.microsoft.com/office/drawing/2014/main" id="{077A11B2-8A60-6A6A-2A2C-6492FCAE89A8}"/>
              </a:ext>
            </a:extLst>
          </p:cNvPr>
          <p:cNvSpPr/>
          <p:nvPr/>
        </p:nvSpPr>
        <p:spPr>
          <a:xfrm>
            <a:off x="4270513" y="912639"/>
            <a:ext cx="4873487" cy="4230861"/>
          </a:xfrm>
          <a:custGeom>
            <a:avLst/>
            <a:gdLst/>
            <a:ahLst/>
            <a:cxnLst/>
            <a:rect l="l" t="t" r="r" b="b"/>
            <a:pathLst>
              <a:path w="81928" h="59014" extrusionOk="0">
                <a:moveTo>
                  <a:pt x="74145" y="0"/>
                </a:moveTo>
                <a:cubicBezTo>
                  <a:pt x="71231" y="0"/>
                  <a:pt x="68093" y="649"/>
                  <a:pt x="65395" y="1842"/>
                </a:cubicBezTo>
                <a:cubicBezTo>
                  <a:pt x="59662" y="4220"/>
                  <a:pt x="55019" y="8863"/>
                  <a:pt x="51560" y="14051"/>
                </a:cubicBezTo>
                <a:cubicBezTo>
                  <a:pt x="48534" y="18703"/>
                  <a:pt x="46156" y="24211"/>
                  <a:pt x="41401" y="27133"/>
                </a:cubicBezTo>
                <a:cubicBezTo>
                  <a:pt x="38046" y="29295"/>
                  <a:pt x="33939" y="29831"/>
                  <a:pt x="29944" y="30376"/>
                </a:cubicBezTo>
                <a:cubicBezTo>
                  <a:pt x="25188" y="31128"/>
                  <a:pt x="20320" y="32105"/>
                  <a:pt x="15893" y="33938"/>
                </a:cubicBezTo>
                <a:cubicBezTo>
                  <a:pt x="11457" y="35884"/>
                  <a:pt x="7247" y="38694"/>
                  <a:pt x="4540" y="42697"/>
                </a:cubicBezTo>
                <a:cubicBezTo>
                  <a:pt x="1194" y="47340"/>
                  <a:pt x="217" y="53289"/>
                  <a:pt x="1" y="59013"/>
                </a:cubicBezTo>
                <a:lnTo>
                  <a:pt x="80743" y="59013"/>
                </a:lnTo>
                <a:cubicBezTo>
                  <a:pt x="81607" y="59013"/>
                  <a:pt x="81927" y="58477"/>
                  <a:pt x="81927" y="57500"/>
                </a:cubicBezTo>
                <a:lnTo>
                  <a:pt x="81927" y="1513"/>
                </a:lnTo>
                <a:cubicBezTo>
                  <a:pt x="79549" y="433"/>
                  <a:pt x="76852" y="0"/>
                  <a:pt x="74145" y="0"/>
                </a:cubicBezTo>
                <a:close/>
              </a:path>
            </a:pathLst>
          </a:custGeom>
          <a:solidFill>
            <a:srgbClr val="EF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oogle Shape;351;p33">
            <a:extLst>
              <a:ext uri="{FF2B5EF4-FFF2-40B4-BE49-F238E27FC236}">
                <a16:creationId xmlns:a16="http://schemas.microsoft.com/office/drawing/2014/main" id="{605DA323-B5C8-63E3-8628-93AA9AD8C21E}"/>
              </a:ext>
            </a:extLst>
          </p:cNvPr>
          <p:cNvGrpSpPr/>
          <p:nvPr/>
        </p:nvGrpSpPr>
        <p:grpSpPr>
          <a:xfrm>
            <a:off x="4669180" y="2229225"/>
            <a:ext cx="4350527" cy="2513712"/>
            <a:chOff x="3506050" y="2480825"/>
            <a:chExt cx="1459125" cy="843075"/>
          </a:xfrm>
        </p:grpSpPr>
        <p:sp>
          <p:nvSpPr>
            <p:cNvPr id="6" name="Google Shape;352;p33">
              <a:extLst>
                <a:ext uri="{FF2B5EF4-FFF2-40B4-BE49-F238E27FC236}">
                  <a16:creationId xmlns:a16="http://schemas.microsoft.com/office/drawing/2014/main" id="{D66492C9-07D3-2244-F596-51A5ED57C527}"/>
                </a:ext>
              </a:extLst>
            </p:cNvPr>
            <p:cNvSpPr/>
            <p:nvPr/>
          </p:nvSpPr>
          <p:spPr>
            <a:xfrm>
              <a:off x="3676375" y="2604500"/>
              <a:ext cx="1140300" cy="651950"/>
            </a:xfrm>
            <a:custGeom>
              <a:avLst/>
              <a:gdLst/>
              <a:ahLst/>
              <a:cxnLst/>
              <a:rect l="l" t="t" r="r" b="b"/>
              <a:pathLst>
                <a:path w="45612" h="26078" extrusionOk="0">
                  <a:moveTo>
                    <a:pt x="21944" y="0"/>
                  </a:moveTo>
                  <a:cubicBezTo>
                    <a:pt x="20419" y="0"/>
                    <a:pt x="18909" y="351"/>
                    <a:pt x="17614" y="1106"/>
                  </a:cubicBezTo>
                  <a:cubicBezTo>
                    <a:pt x="15349" y="2403"/>
                    <a:pt x="13835" y="4677"/>
                    <a:pt x="12106" y="6622"/>
                  </a:cubicBezTo>
                  <a:cubicBezTo>
                    <a:pt x="11561" y="7271"/>
                    <a:pt x="10913" y="8023"/>
                    <a:pt x="10048" y="8352"/>
                  </a:cubicBezTo>
                  <a:cubicBezTo>
                    <a:pt x="9616" y="8512"/>
                    <a:pt x="9184" y="8566"/>
                    <a:pt x="8738" y="8566"/>
                  </a:cubicBezTo>
                  <a:cubicBezTo>
                    <a:pt x="8293" y="8566"/>
                    <a:pt x="7835" y="8512"/>
                    <a:pt x="7351" y="8456"/>
                  </a:cubicBezTo>
                  <a:lnTo>
                    <a:pt x="5941" y="8456"/>
                  </a:lnTo>
                  <a:cubicBezTo>
                    <a:pt x="4212" y="8568"/>
                    <a:pt x="2482" y="9433"/>
                    <a:pt x="1514" y="10833"/>
                  </a:cubicBezTo>
                  <a:cubicBezTo>
                    <a:pt x="433" y="12243"/>
                    <a:pt x="105" y="14076"/>
                    <a:pt x="537" y="15805"/>
                  </a:cubicBezTo>
                  <a:cubicBezTo>
                    <a:pt x="866" y="17102"/>
                    <a:pt x="1514" y="18295"/>
                    <a:pt x="1298" y="19592"/>
                  </a:cubicBezTo>
                  <a:cubicBezTo>
                    <a:pt x="1186" y="20345"/>
                    <a:pt x="753" y="20993"/>
                    <a:pt x="537" y="21642"/>
                  </a:cubicBezTo>
                  <a:cubicBezTo>
                    <a:pt x="1" y="22835"/>
                    <a:pt x="105" y="24236"/>
                    <a:pt x="753" y="25429"/>
                  </a:cubicBezTo>
                  <a:cubicBezTo>
                    <a:pt x="866" y="25645"/>
                    <a:pt x="969" y="25861"/>
                    <a:pt x="1186" y="26077"/>
                  </a:cubicBezTo>
                  <a:cubicBezTo>
                    <a:pt x="3243" y="25965"/>
                    <a:pt x="5509" y="25861"/>
                    <a:pt x="8103" y="25749"/>
                  </a:cubicBezTo>
                  <a:cubicBezTo>
                    <a:pt x="12322" y="25645"/>
                    <a:pt x="17182" y="25533"/>
                    <a:pt x="22370" y="25533"/>
                  </a:cubicBezTo>
                  <a:lnTo>
                    <a:pt x="26477" y="25533"/>
                  </a:lnTo>
                  <a:cubicBezTo>
                    <a:pt x="30584" y="25533"/>
                    <a:pt x="34371" y="25645"/>
                    <a:pt x="37717" y="25749"/>
                  </a:cubicBezTo>
                  <a:cubicBezTo>
                    <a:pt x="39447" y="25861"/>
                    <a:pt x="41176" y="25861"/>
                    <a:pt x="42585" y="25965"/>
                  </a:cubicBezTo>
                  <a:cubicBezTo>
                    <a:pt x="43121" y="25965"/>
                    <a:pt x="43666" y="26077"/>
                    <a:pt x="44098" y="26077"/>
                  </a:cubicBezTo>
                  <a:cubicBezTo>
                    <a:pt x="44963" y="24132"/>
                    <a:pt x="45612" y="22074"/>
                    <a:pt x="45612" y="19912"/>
                  </a:cubicBezTo>
                  <a:cubicBezTo>
                    <a:pt x="45499" y="17431"/>
                    <a:pt x="43986" y="14837"/>
                    <a:pt x="41608" y="14188"/>
                  </a:cubicBezTo>
                  <a:cubicBezTo>
                    <a:pt x="41224" y="14078"/>
                    <a:pt x="40811" y="14051"/>
                    <a:pt x="40398" y="14051"/>
                  </a:cubicBezTo>
                  <a:cubicBezTo>
                    <a:pt x="40001" y="14051"/>
                    <a:pt x="39603" y="14076"/>
                    <a:pt x="39230" y="14076"/>
                  </a:cubicBezTo>
                  <a:cubicBezTo>
                    <a:pt x="38262" y="14076"/>
                    <a:pt x="37285" y="14076"/>
                    <a:pt x="36420" y="13756"/>
                  </a:cubicBezTo>
                  <a:cubicBezTo>
                    <a:pt x="35236" y="13324"/>
                    <a:pt x="34371" y="12243"/>
                    <a:pt x="33826" y="11162"/>
                  </a:cubicBezTo>
                  <a:cubicBezTo>
                    <a:pt x="33178" y="10081"/>
                    <a:pt x="32858" y="8888"/>
                    <a:pt x="32426" y="7703"/>
                  </a:cubicBezTo>
                  <a:cubicBezTo>
                    <a:pt x="31232" y="4893"/>
                    <a:pt x="29183" y="2403"/>
                    <a:pt x="26373" y="1002"/>
                  </a:cubicBezTo>
                  <a:cubicBezTo>
                    <a:pt x="25018" y="353"/>
                    <a:pt x="23474" y="0"/>
                    <a:pt x="21944"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53;p33">
              <a:extLst>
                <a:ext uri="{FF2B5EF4-FFF2-40B4-BE49-F238E27FC236}">
                  <a16:creationId xmlns:a16="http://schemas.microsoft.com/office/drawing/2014/main" id="{C0F50B78-8563-E9A3-0F44-C78774F50C42}"/>
                </a:ext>
              </a:extLst>
            </p:cNvPr>
            <p:cNvSpPr/>
            <p:nvPr/>
          </p:nvSpPr>
          <p:spPr>
            <a:xfrm>
              <a:off x="4586875" y="2588900"/>
              <a:ext cx="248600" cy="251425"/>
            </a:xfrm>
            <a:custGeom>
              <a:avLst/>
              <a:gdLst/>
              <a:ahLst/>
              <a:cxnLst/>
              <a:rect l="l" t="t" r="r" b="b"/>
              <a:pathLst>
                <a:path w="9944" h="10057" extrusionOk="0">
                  <a:moveTo>
                    <a:pt x="5188" y="1"/>
                  </a:moveTo>
                  <a:cubicBezTo>
                    <a:pt x="4004" y="1"/>
                    <a:pt x="2810" y="545"/>
                    <a:pt x="1946" y="1298"/>
                  </a:cubicBezTo>
                  <a:cubicBezTo>
                    <a:pt x="865" y="2275"/>
                    <a:pt x="216" y="3675"/>
                    <a:pt x="113" y="5189"/>
                  </a:cubicBezTo>
                  <a:cubicBezTo>
                    <a:pt x="0" y="6598"/>
                    <a:pt x="761" y="8111"/>
                    <a:pt x="1946" y="8976"/>
                  </a:cubicBezTo>
                  <a:cubicBezTo>
                    <a:pt x="2810" y="9624"/>
                    <a:pt x="4220" y="10057"/>
                    <a:pt x="5517" y="10057"/>
                  </a:cubicBezTo>
                  <a:cubicBezTo>
                    <a:pt x="6053" y="10057"/>
                    <a:pt x="6598" y="9944"/>
                    <a:pt x="6918" y="9840"/>
                  </a:cubicBezTo>
                  <a:cubicBezTo>
                    <a:pt x="8431" y="9192"/>
                    <a:pt x="9512" y="7350"/>
                    <a:pt x="9728" y="5837"/>
                  </a:cubicBezTo>
                  <a:cubicBezTo>
                    <a:pt x="9944" y="4108"/>
                    <a:pt x="9295" y="2275"/>
                    <a:pt x="7895" y="1081"/>
                  </a:cubicBezTo>
                  <a:cubicBezTo>
                    <a:pt x="7246" y="545"/>
                    <a:pt x="6381" y="113"/>
                    <a:pt x="5517"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54;p33">
              <a:extLst>
                <a:ext uri="{FF2B5EF4-FFF2-40B4-BE49-F238E27FC236}">
                  <a16:creationId xmlns:a16="http://schemas.microsoft.com/office/drawing/2014/main" id="{CEDAAE2F-5589-1EC0-B662-42C982CF5DC0}"/>
                </a:ext>
              </a:extLst>
            </p:cNvPr>
            <p:cNvSpPr/>
            <p:nvPr/>
          </p:nvSpPr>
          <p:spPr>
            <a:xfrm>
              <a:off x="3824900" y="2632125"/>
              <a:ext cx="159550" cy="143350"/>
            </a:xfrm>
            <a:custGeom>
              <a:avLst/>
              <a:gdLst/>
              <a:ahLst/>
              <a:cxnLst/>
              <a:rect l="l" t="t" r="r" b="b"/>
              <a:pathLst>
                <a:path w="6382" h="5734" extrusionOk="0">
                  <a:moveTo>
                    <a:pt x="2810" y="1"/>
                  </a:moveTo>
                  <a:cubicBezTo>
                    <a:pt x="2490" y="1"/>
                    <a:pt x="2162" y="113"/>
                    <a:pt x="1842" y="217"/>
                  </a:cubicBezTo>
                  <a:cubicBezTo>
                    <a:pt x="1410" y="330"/>
                    <a:pt x="1081" y="546"/>
                    <a:pt x="761" y="866"/>
                  </a:cubicBezTo>
                  <a:cubicBezTo>
                    <a:pt x="545" y="1082"/>
                    <a:pt x="432" y="1298"/>
                    <a:pt x="329" y="1514"/>
                  </a:cubicBezTo>
                  <a:cubicBezTo>
                    <a:pt x="0" y="2595"/>
                    <a:pt x="113" y="3676"/>
                    <a:pt x="761" y="4540"/>
                  </a:cubicBezTo>
                  <a:cubicBezTo>
                    <a:pt x="1297" y="5301"/>
                    <a:pt x="2274" y="5734"/>
                    <a:pt x="3243" y="5734"/>
                  </a:cubicBezTo>
                  <a:cubicBezTo>
                    <a:pt x="3891" y="5734"/>
                    <a:pt x="4436" y="5621"/>
                    <a:pt x="4868" y="5301"/>
                  </a:cubicBezTo>
                  <a:cubicBezTo>
                    <a:pt x="6053" y="4437"/>
                    <a:pt x="6381" y="2707"/>
                    <a:pt x="5620" y="1514"/>
                  </a:cubicBezTo>
                  <a:cubicBezTo>
                    <a:pt x="4972" y="546"/>
                    <a:pt x="3891" y="1"/>
                    <a:pt x="2810"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55;p33">
              <a:extLst>
                <a:ext uri="{FF2B5EF4-FFF2-40B4-BE49-F238E27FC236}">
                  <a16:creationId xmlns:a16="http://schemas.microsoft.com/office/drawing/2014/main" id="{CD4452C6-FB1C-9EDC-6B48-0CB89C999668}"/>
                </a:ext>
              </a:extLst>
            </p:cNvPr>
            <p:cNvSpPr/>
            <p:nvPr/>
          </p:nvSpPr>
          <p:spPr>
            <a:xfrm>
              <a:off x="3730425" y="2724000"/>
              <a:ext cx="70275" cy="62275"/>
            </a:xfrm>
            <a:custGeom>
              <a:avLst/>
              <a:gdLst/>
              <a:ahLst/>
              <a:cxnLst/>
              <a:rect l="l" t="t" r="r" b="b"/>
              <a:pathLst>
                <a:path w="2811" h="2491" extrusionOk="0">
                  <a:moveTo>
                    <a:pt x="1617" y="1"/>
                  </a:moveTo>
                  <a:cubicBezTo>
                    <a:pt x="649" y="1"/>
                    <a:pt x="1" y="1514"/>
                    <a:pt x="649" y="2162"/>
                  </a:cubicBezTo>
                  <a:cubicBezTo>
                    <a:pt x="865" y="2379"/>
                    <a:pt x="1185" y="2491"/>
                    <a:pt x="1514" y="2491"/>
                  </a:cubicBezTo>
                  <a:cubicBezTo>
                    <a:pt x="1946" y="2491"/>
                    <a:pt x="2378" y="2275"/>
                    <a:pt x="2595" y="1842"/>
                  </a:cubicBezTo>
                  <a:cubicBezTo>
                    <a:pt x="2811" y="1514"/>
                    <a:pt x="2698" y="1082"/>
                    <a:pt x="2595" y="762"/>
                  </a:cubicBezTo>
                  <a:cubicBezTo>
                    <a:pt x="2482" y="545"/>
                    <a:pt x="2378" y="433"/>
                    <a:pt x="2266" y="329"/>
                  </a:cubicBezTo>
                  <a:cubicBezTo>
                    <a:pt x="2162" y="217"/>
                    <a:pt x="1946" y="113"/>
                    <a:pt x="1834" y="113"/>
                  </a:cubicBezTo>
                  <a:cubicBezTo>
                    <a:pt x="1730" y="1"/>
                    <a:pt x="1617" y="1"/>
                    <a:pt x="1617"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56;p33">
              <a:extLst>
                <a:ext uri="{FF2B5EF4-FFF2-40B4-BE49-F238E27FC236}">
                  <a16:creationId xmlns:a16="http://schemas.microsoft.com/office/drawing/2014/main" id="{0D9EF4AA-3339-5D13-84A3-9B7106710A4E}"/>
                </a:ext>
              </a:extLst>
            </p:cNvPr>
            <p:cNvSpPr/>
            <p:nvPr/>
          </p:nvSpPr>
          <p:spPr>
            <a:xfrm>
              <a:off x="4643725" y="2480825"/>
              <a:ext cx="67475" cy="59475"/>
            </a:xfrm>
            <a:custGeom>
              <a:avLst/>
              <a:gdLst/>
              <a:ahLst/>
              <a:cxnLst/>
              <a:rect l="l" t="t" r="r" b="b"/>
              <a:pathLst>
                <a:path w="2699" h="2379" extrusionOk="0">
                  <a:moveTo>
                    <a:pt x="1514" y="0"/>
                  </a:moveTo>
                  <a:cubicBezTo>
                    <a:pt x="649" y="0"/>
                    <a:pt x="0" y="1194"/>
                    <a:pt x="536" y="1946"/>
                  </a:cubicBezTo>
                  <a:cubicBezTo>
                    <a:pt x="536" y="2058"/>
                    <a:pt x="649" y="2162"/>
                    <a:pt x="753" y="2162"/>
                  </a:cubicBezTo>
                  <a:cubicBezTo>
                    <a:pt x="969" y="2378"/>
                    <a:pt x="1185" y="2378"/>
                    <a:pt x="1401" y="2378"/>
                  </a:cubicBezTo>
                  <a:cubicBezTo>
                    <a:pt x="1833" y="2378"/>
                    <a:pt x="2378" y="2162"/>
                    <a:pt x="2594" y="1730"/>
                  </a:cubicBezTo>
                  <a:cubicBezTo>
                    <a:pt x="2698" y="1513"/>
                    <a:pt x="2698" y="1081"/>
                    <a:pt x="2594" y="761"/>
                  </a:cubicBezTo>
                  <a:cubicBezTo>
                    <a:pt x="2482" y="433"/>
                    <a:pt x="2162" y="113"/>
                    <a:pt x="1833"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57;p33">
              <a:extLst>
                <a:ext uri="{FF2B5EF4-FFF2-40B4-BE49-F238E27FC236}">
                  <a16:creationId xmlns:a16="http://schemas.microsoft.com/office/drawing/2014/main" id="{43370A68-2F8E-097E-E4ED-F771DF583E0D}"/>
                </a:ext>
              </a:extLst>
            </p:cNvPr>
            <p:cNvSpPr/>
            <p:nvPr/>
          </p:nvSpPr>
          <p:spPr>
            <a:xfrm>
              <a:off x="3827700" y="2729400"/>
              <a:ext cx="826850" cy="518825"/>
            </a:xfrm>
            <a:custGeom>
              <a:avLst/>
              <a:gdLst/>
              <a:ahLst/>
              <a:cxnLst/>
              <a:rect l="l" t="t" r="r" b="b"/>
              <a:pathLst>
                <a:path w="33074" h="20753" extrusionOk="0">
                  <a:moveTo>
                    <a:pt x="14267" y="1"/>
                  </a:moveTo>
                  <a:cubicBezTo>
                    <a:pt x="12642" y="1"/>
                    <a:pt x="10913" y="649"/>
                    <a:pt x="9616" y="1730"/>
                  </a:cubicBezTo>
                  <a:cubicBezTo>
                    <a:pt x="7886" y="3356"/>
                    <a:pt x="6805" y="5517"/>
                    <a:pt x="6269" y="7783"/>
                  </a:cubicBezTo>
                  <a:cubicBezTo>
                    <a:pt x="6053" y="8647"/>
                    <a:pt x="5837" y="9625"/>
                    <a:pt x="5941" y="10489"/>
                  </a:cubicBezTo>
                  <a:cubicBezTo>
                    <a:pt x="5941" y="11138"/>
                    <a:pt x="6157" y="11674"/>
                    <a:pt x="6053" y="12219"/>
                  </a:cubicBezTo>
                  <a:cubicBezTo>
                    <a:pt x="5725" y="13403"/>
                    <a:pt x="4428" y="14164"/>
                    <a:pt x="3243" y="14380"/>
                  </a:cubicBezTo>
                  <a:cubicBezTo>
                    <a:pt x="2698" y="14484"/>
                    <a:pt x="2050" y="14596"/>
                    <a:pt x="1617" y="14916"/>
                  </a:cubicBezTo>
                  <a:cubicBezTo>
                    <a:pt x="217" y="15781"/>
                    <a:pt x="1" y="17726"/>
                    <a:pt x="753" y="19136"/>
                  </a:cubicBezTo>
                  <a:cubicBezTo>
                    <a:pt x="1081" y="19784"/>
                    <a:pt x="1617" y="20320"/>
                    <a:pt x="2050" y="20753"/>
                  </a:cubicBezTo>
                  <a:cubicBezTo>
                    <a:pt x="6269" y="20649"/>
                    <a:pt x="11129" y="20537"/>
                    <a:pt x="16317" y="20537"/>
                  </a:cubicBezTo>
                  <a:lnTo>
                    <a:pt x="20424" y="20537"/>
                  </a:lnTo>
                  <a:cubicBezTo>
                    <a:pt x="24531" y="20537"/>
                    <a:pt x="28318" y="20649"/>
                    <a:pt x="31664" y="20753"/>
                  </a:cubicBezTo>
                  <a:cubicBezTo>
                    <a:pt x="32425" y="19136"/>
                    <a:pt x="33074" y="17406"/>
                    <a:pt x="33074" y="15677"/>
                  </a:cubicBezTo>
                  <a:cubicBezTo>
                    <a:pt x="33074" y="13403"/>
                    <a:pt x="31777" y="10922"/>
                    <a:pt x="29615" y="10489"/>
                  </a:cubicBezTo>
                  <a:cubicBezTo>
                    <a:pt x="29286" y="10377"/>
                    <a:pt x="28967" y="10377"/>
                    <a:pt x="28638" y="10377"/>
                  </a:cubicBezTo>
                  <a:cubicBezTo>
                    <a:pt x="27990" y="10377"/>
                    <a:pt x="27341" y="10489"/>
                    <a:pt x="26693" y="10593"/>
                  </a:cubicBezTo>
                  <a:cubicBezTo>
                    <a:pt x="26044" y="10705"/>
                    <a:pt x="25396" y="10809"/>
                    <a:pt x="24747" y="10809"/>
                  </a:cubicBezTo>
                  <a:cubicBezTo>
                    <a:pt x="24211" y="10809"/>
                    <a:pt x="23562" y="10705"/>
                    <a:pt x="23018" y="10377"/>
                  </a:cubicBezTo>
                  <a:cubicBezTo>
                    <a:pt x="21505" y="9408"/>
                    <a:pt x="21185" y="7463"/>
                    <a:pt x="20640" y="5837"/>
                  </a:cubicBezTo>
                  <a:cubicBezTo>
                    <a:pt x="19991" y="3460"/>
                    <a:pt x="18478" y="1082"/>
                    <a:pt x="16213" y="329"/>
                  </a:cubicBezTo>
                  <a:cubicBezTo>
                    <a:pt x="15564" y="113"/>
                    <a:pt x="14916" y="1"/>
                    <a:pt x="14267" y="1"/>
                  </a:cubicBezTo>
                  <a:close/>
                </a:path>
              </a:pathLst>
            </a:custGeom>
            <a:solidFill>
              <a:srgbClr val="CEC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58;p33">
              <a:extLst>
                <a:ext uri="{FF2B5EF4-FFF2-40B4-BE49-F238E27FC236}">
                  <a16:creationId xmlns:a16="http://schemas.microsoft.com/office/drawing/2014/main" id="{84B493A0-2EDE-BA94-4395-8910DD1FCF37}"/>
                </a:ext>
              </a:extLst>
            </p:cNvPr>
            <p:cNvSpPr/>
            <p:nvPr/>
          </p:nvSpPr>
          <p:spPr>
            <a:xfrm>
              <a:off x="3506050" y="3242800"/>
              <a:ext cx="1459125" cy="81100"/>
            </a:xfrm>
            <a:custGeom>
              <a:avLst/>
              <a:gdLst/>
              <a:ahLst/>
              <a:cxnLst/>
              <a:rect l="l" t="t" r="r" b="b"/>
              <a:pathLst>
                <a:path w="58365" h="3244" extrusionOk="0">
                  <a:moveTo>
                    <a:pt x="29183" y="1"/>
                  </a:moveTo>
                  <a:cubicBezTo>
                    <a:pt x="23995" y="1"/>
                    <a:pt x="19135" y="113"/>
                    <a:pt x="14916" y="217"/>
                  </a:cubicBezTo>
                  <a:cubicBezTo>
                    <a:pt x="12322" y="329"/>
                    <a:pt x="10056" y="433"/>
                    <a:pt x="7999" y="545"/>
                  </a:cubicBezTo>
                  <a:lnTo>
                    <a:pt x="7462" y="545"/>
                  </a:lnTo>
                  <a:cubicBezTo>
                    <a:pt x="2811" y="865"/>
                    <a:pt x="0" y="1194"/>
                    <a:pt x="0" y="1626"/>
                  </a:cubicBezTo>
                  <a:lnTo>
                    <a:pt x="0" y="1730"/>
                  </a:lnTo>
                  <a:cubicBezTo>
                    <a:pt x="865" y="2491"/>
                    <a:pt x="13619" y="3243"/>
                    <a:pt x="29183" y="3243"/>
                  </a:cubicBezTo>
                  <a:cubicBezTo>
                    <a:pt x="45291" y="3243"/>
                    <a:pt x="58365" y="2491"/>
                    <a:pt x="58365" y="1626"/>
                  </a:cubicBezTo>
                  <a:cubicBezTo>
                    <a:pt x="58365" y="1514"/>
                    <a:pt x="58365" y="1514"/>
                    <a:pt x="58261" y="1410"/>
                  </a:cubicBezTo>
                  <a:cubicBezTo>
                    <a:pt x="57716" y="1081"/>
                    <a:pt x="55019" y="761"/>
                    <a:pt x="50911" y="545"/>
                  </a:cubicBezTo>
                  <a:cubicBezTo>
                    <a:pt x="50479" y="545"/>
                    <a:pt x="49934" y="433"/>
                    <a:pt x="49398" y="433"/>
                  </a:cubicBezTo>
                  <a:cubicBezTo>
                    <a:pt x="47989" y="329"/>
                    <a:pt x="46260" y="329"/>
                    <a:pt x="44530" y="217"/>
                  </a:cubicBezTo>
                  <a:cubicBezTo>
                    <a:pt x="41184" y="113"/>
                    <a:pt x="37397" y="1"/>
                    <a:pt x="33290"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937;p45">
            <a:extLst>
              <a:ext uri="{FF2B5EF4-FFF2-40B4-BE49-F238E27FC236}">
                <a16:creationId xmlns:a16="http://schemas.microsoft.com/office/drawing/2014/main" id="{75B861FB-2650-2C32-636A-0F7D48479E69}"/>
              </a:ext>
            </a:extLst>
          </p:cNvPr>
          <p:cNvGrpSpPr/>
          <p:nvPr/>
        </p:nvGrpSpPr>
        <p:grpSpPr>
          <a:xfrm>
            <a:off x="4717398" y="1322003"/>
            <a:ext cx="3857869" cy="3412132"/>
            <a:chOff x="2342171" y="1680880"/>
            <a:chExt cx="3902367" cy="3075467"/>
          </a:xfrm>
        </p:grpSpPr>
        <p:grpSp>
          <p:nvGrpSpPr>
            <p:cNvPr id="14" name="Google Shape;938;p45">
              <a:extLst>
                <a:ext uri="{FF2B5EF4-FFF2-40B4-BE49-F238E27FC236}">
                  <a16:creationId xmlns:a16="http://schemas.microsoft.com/office/drawing/2014/main" id="{AFD4AFC2-5739-11DF-D8C2-2778518DAED3}"/>
                </a:ext>
              </a:extLst>
            </p:cNvPr>
            <p:cNvGrpSpPr/>
            <p:nvPr/>
          </p:nvGrpSpPr>
          <p:grpSpPr>
            <a:xfrm>
              <a:off x="2342171" y="2505421"/>
              <a:ext cx="3902367" cy="2250926"/>
              <a:chOff x="1995700" y="1859350"/>
              <a:chExt cx="1461725" cy="843075"/>
            </a:xfrm>
          </p:grpSpPr>
          <p:sp>
            <p:nvSpPr>
              <p:cNvPr id="661" name="Google Shape;939;p45">
                <a:extLst>
                  <a:ext uri="{FF2B5EF4-FFF2-40B4-BE49-F238E27FC236}">
                    <a16:creationId xmlns:a16="http://schemas.microsoft.com/office/drawing/2014/main" id="{33736240-D8F7-D582-B606-A5B06D5423B7}"/>
                  </a:ext>
                </a:extLst>
              </p:cNvPr>
              <p:cNvSpPr/>
              <p:nvPr/>
            </p:nvSpPr>
            <p:spPr>
              <a:xfrm>
                <a:off x="2168650" y="1983650"/>
                <a:ext cx="1140275" cy="651325"/>
              </a:xfrm>
              <a:custGeom>
                <a:avLst/>
                <a:gdLst/>
                <a:ahLst/>
                <a:cxnLst/>
                <a:rect l="l" t="t" r="r" b="b"/>
                <a:pathLst>
                  <a:path w="45611" h="26053" extrusionOk="0">
                    <a:moveTo>
                      <a:pt x="21936" y="0"/>
                    </a:moveTo>
                    <a:cubicBezTo>
                      <a:pt x="20319" y="0"/>
                      <a:pt x="18806" y="329"/>
                      <a:pt x="17509" y="1081"/>
                    </a:cubicBezTo>
                    <a:cubicBezTo>
                      <a:pt x="15235" y="2378"/>
                      <a:pt x="13722" y="4652"/>
                      <a:pt x="12105" y="6598"/>
                    </a:cubicBezTo>
                    <a:cubicBezTo>
                      <a:pt x="11457" y="7246"/>
                      <a:pt x="10808" y="7998"/>
                      <a:pt x="9944" y="8327"/>
                    </a:cubicBezTo>
                    <a:cubicBezTo>
                      <a:pt x="9511" y="8543"/>
                      <a:pt x="8967" y="8543"/>
                      <a:pt x="8430" y="8543"/>
                    </a:cubicBezTo>
                    <a:lnTo>
                      <a:pt x="7350" y="8543"/>
                    </a:lnTo>
                    <a:cubicBezTo>
                      <a:pt x="6917" y="8431"/>
                      <a:pt x="6589" y="8431"/>
                      <a:pt x="6156" y="8431"/>
                    </a:cubicBezTo>
                    <a:lnTo>
                      <a:pt x="5940" y="8431"/>
                    </a:lnTo>
                    <a:cubicBezTo>
                      <a:pt x="4211" y="8543"/>
                      <a:pt x="2482" y="9408"/>
                      <a:pt x="1401" y="10808"/>
                    </a:cubicBezTo>
                    <a:cubicBezTo>
                      <a:pt x="320" y="12218"/>
                      <a:pt x="0" y="14163"/>
                      <a:pt x="432" y="15780"/>
                    </a:cubicBezTo>
                    <a:cubicBezTo>
                      <a:pt x="752" y="17077"/>
                      <a:pt x="1513" y="18270"/>
                      <a:pt x="1297" y="19567"/>
                    </a:cubicBezTo>
                    <a:cubicBezTo>
                      <a:pt x="1185" y="20320"/>
                      <a:pt x="752" y="20968"/>
                      <a:pt x="432" y="21729"/>
                    </a:cubicBezTo>
                    <a:cubicBezTo>
                      <a:pt x="0" y="22914"/>
                      <a:pt x="0" y="24323"/>
                      <a:pt x="649" y="25404"/>
                    </a:cubicBezTo>
                    <a:cubicBezTo>
                      <a:pt x="752" y="25620"/>
                      <a:pt x="865" y="25836"/>
                      <a:pt x="1081" y="26052"/>
                    </a:cubicBezTo>
                    <a:cubicBezTo>
                      <a:pt x="3130" y="25940"/>
                      <a:pt x="5508" y="25836"/>
                      <a:pt x="8102" y="25724"/>
                    </a:cubicBezTo>
                    <a:cubicBezTo>
                      <a:pt x="7566" y="25291"/>
                      <a:pt x="7133" y="24755"/>
                      <a:pt x="6805" y="24211"/>
                    </a:cubicBezTo>
                    <a:cubicBezTo>
                      <a:pt x="5940" y="22810"/>
                      <a:pt x="6156" y="20752"/>
                      <a:pt x="7566" y="19887"/>
                    </a:cubicBezTo>
                    <a:cubicBezTo>
                      <a:pt x="8102" y="19671"/>
                      <a:pt x="8647" y="19567"/>
                      <a:pt x="9183" y="19455"/>
                    </a:cubicBezTo>
                    <a:cubicBezTo>
                      <a:pt x="10376" y="19135"/>
                      <a:pt x="11673" y="18487"/>
                      <a:pt x="11993" y="17293"/>
                    </a:cubicBezTo>
                    <a:cubicBezTo>
                      <a:pt x="12105" y="16645"/>
                      <a:pt x="11993" y="16109"/>
                      <a:pt x="11889" y="15460"/>
                    </a:cubicBezTo>
                    <a:cubicBezTo>
                      <a:pt x="11889" y="14596"/>
                      <a:pt x="11993" y="13731"/>
                      <a:pt x="12209" y="12754"/>
                    </a:cubicBezTo>
                    <a:cubicBezTo>
                      <a:pt x="12857" y="10488"/>
                      <a:pt x="13835" y="8327"/>
                      <a:pt x="15668" y="6814"/>
                    </a:cubicBezTo>
                    <a:cubicBezTo>
                      <a:pt x="16965" y="5620"/>
                      <a:pt x="18590" y="4972"/>
                      <a:pt x="20319" y="4972"/>
                    </a:cubicBezTo>
                    <a:cubicBezTo>
                      <a:pt x="20968" y="4972"/>
                      <a:pt x="21616" y="5084"/>
                      <a:pt x="22153" y="5301"/>
                    </a:cubicBezTo>
                    <a:cubicBezTo>
                      <a:pt x="24530" y="6165"/>
                      <a:pt x="25940" y="8431"/>
                      <a:pt x="26692" y="10808"/>
                    </a:cubicBezTo>
                    <a:cubicBezTo>
                      <a:pt x="27124" y="12538"/>
                      <a:pt x="27453" y="14483"/>
                      <a:pt x="28966" y="15348"/>
                    </a:cubicBezTo>
                    <a:cubicBezTo>
                      <a:pt x="29502" y="15676"/>
                      <a:pt x="30151" y="15780"/>
                      <a:pt x="30799" y="15780"/>
                    </a:cubicBezTo>
                    <a:cubicBezTo>
                      <a:pt x="31448" y="15780"/>
                      <a:pt x="31992" y="15676"/>
                      <a:pt x="32641" y="15564"/>
                    </a:cubicBezTo>
                    <a:cubicBezTo>
                      <a:pt x="33289" y="15460"/>
                      <a:pt x="33938" y="15348"/>
                      <a:pt x="34586" y="15348"/>
                    </a:cubicBezTo>
                    <a:cubicBezTo>
                      <a:pt x="34906" y="15348"/>
                      <a:pt x="35235" y="15348"/>
                      <a:pt x="35555" y="15460"/>
                    </a:cubicBezTo>
                    <a:cubicBezTo>
                      <a:pt x="37829" y="15996"/>
                      <a:pt x="39126" y="18374"/>
                      <a:pt x="39126" y="20648"/>
                    </a:cubicBezTo>
                    <a:cubicBezTo>
                      <a:pt x="39013" y="22481"/>
                      <a:pt x="38365" y="24107"/>
                      <a:pt x="37613" y="25724"/>
                    </a:cubicBezTo>
                    <a:cubicBezTo>
                      <a:pt x="39446" y="25836"/>
                      <a:pt x="41071" y="25940"/>
                      <a:pt x="42584" y="25940"/>
                    </a:cubicBezTo>
                    <a:cubicBezTo>
                      <a:pt x="43121" y="26052"/>
                      <a:pt x="43553" y="26052"/>
                      <a:pt x="44098" y="26052"/>
                    </a:cubicBezTo>
                    <a:cubicBezTo>
                      <a:pt x="44850" y="24107"/>
                      <a:pt x="45611" y="22049"/>
                      <a:pt x="45498" y="20000"/>
                    </a:cubicBezTo>
                    <a:cubicBezTo>
                      <a:pt x="45395" y="17406"/>
                      <a:pt x="43985" y="14812"/>
                      <a:pt x="41504" y="14163"/>
                    </a:cubicBezTo>
                    <a:cubicBezTo>
                      <a:pt x="41071" y="14051"/>
                      <a:pt x="40527" y="14051"/>
                      <a:pt x="39990" y="14051"/>
                    </a:cubicBezTo>
                    <a:lnTo>
                      <a:pt x="38365" y="14051"/>
                    </a:lnTo>
                    <a:cubicBezTo>
                      <a:pt x="37613" y="14051"/>
                      <a:pt x="36964" y="14051"/>
                      <a:pt x="36316" y="13731"/>
                    </a:cubicBezTo>
                    <a:cubicBezTo>
                      <a:pt x="35122" y="13299"/>
                      <a:pt x="34258" y="12322"/>
                      <a:pt x="33722" y="11137"/>
                    </a:cubicBezTo>
                    <a:cubicBezTo>
                      <a:pt x="33177" y="10056"/>
                      <a:pt x="32857" y="8863"/>
                      <a:pt x="32312" y="7678"/>
                    </a:cubicBezTo>
                    <a:cubicBezTo>
                      <a:pt x="31128" y="4868"/>
                      <a:pt x="29070" y="2378"/>
                      <a:pt x="26372" y="1081"/>
                    </a:cubicBezTo>
                    <a:cubicBezTo>
                      <a:pt x="24963" y="329"/>
                      <a:pt x="23450" y="0"/>
                      <a:pt x="21936"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940;p45">
                <a:extLst>
                  <a:ext uri="{FF2B5EF4-FFF2-40B4-BE49-F238E27FC236}">
                    <a16:creationId xmlns:a16="http://schemas.microsoft.com/office/drawing/2014/main" id="{D5ED0EC7-54F2-580A-AA72-D3AA2F0ACAF4}"/>
                  </a:ext>
                </a:extLst>
              </p:cNvPr>
              <p:cNvSpPr/>
              <p:nvPr/>
            </p:nvSpPr>
            <p:spPr>
              <a:xfrm>
                <a:off x="3079125" y="1967425"/>
                <a:ext cx="248600" cy="251425"/>
              </a:xfrm>
              <a:custGeom>
                <a:avLst/>
                <a:gdLst/>
                <a:ahLst/>
                <a:cxnLst/>
                <a:rect l="l" t="t" r="r" b="b"/>
                <a:pathLst>
                  <a:path w="9944" h="10057" extrusionOk="0">
                    <a:moveTo>
                      <a:pt x="5085" y="1"/>
                    </a:moveTo>
                    <a:cubicBezTo>
                      <a:pt x="3891" y="1"/>
                      <a:pt x="2811" y="545"/>
                      <a:pt x="1946" y="1410"/>
                    </a:cubicBezTo>
                    <a:cubicBezTo>
                      <a:pt x="865" y="2378"/>
                      <a:pt x="113" y="3788"/>
                      <a:pt x="0" y="5189"/>
                    </a:cubicBezTo>
                    <a:cubicBezTo>
                      <a:pt x="0" y="6702"/>
                      <a:pt x="649" y="8215"/>
                      <a:pt x="1842" y="9080"/>
                    </a:cubicBezTo>
                    <a:cubicBezTo>
                      <a:pt x="2707" y="9624"/>
                      <a:pt x="4220" y="10057"/>
                      <a:pt x="5517" y="10057"/>
                    </a:cubicBezTo>
                    <a:cubicBezTo>
                      <a:pt x="5949" y="10057"/>
                      <a:pt x="6485" y="10057"/>
                      <a:pt x="6918" y="9841"/>
                    </a:cubicBezTo>
                    <a:cubicBezTo>
                      <a:pt x="8327" y="9296"/>
                      <a:pt x="9408" y="7463"/>
                      <a:pt x="9624" y="5837"/>
                    </a:cubicBezTo>
                    <a:cubicBezTo>
                      <a:pt x="9944" y="4108"/>
                      <a:pt x="9192" y="2275"/>
                      <a:pt x="7895" y="1082"/>
                    </a:cubicBezTo>
                    <a:cubicBezTo>
                      <a:pt x="7134" y="545"/>
                      <a:pt x="6382" y="113"/>
                      <a:pt x="5517" y="113"/>
                    </a:cubicBezTo>
                    <a:cubicBezTo>
                      <a:pt x="5301" y="1"/>
                      <a:pt x="5188" y="1"/>
                      <a:pt x="5085"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941;p45">
                <a:extLst>
                  <a:ext uri="{FF2B5EF4-FFF2-40B4-BE49-F238E27FC236}">
                    <a16:creationId xmlns:a16="http://schemas.microsoft.com/office/drawing/2014/main" id="{F5B1457F-3128-AFCB-7AC9-5AEA61112CB3}"/>
                  </a:ext>
                </a:extLst>
              </p:cNvPr>
              <p:cNvSpPr/>
              <p:nvPr/>
            </p:nvSpPr>
            <p:spPr>
              <a:xfrm>
                <a:off x="2314550" y="2013475"/>
                <a:ext cx="159325" cy="143125"/>
              </a:xfrm>
              <a:custGeom>
                <a:avLst/>
                <a:gdLst/>
                <a:ahLst/>
                <a:cxnLst/>
                <a:rect l="l" t="t" r="r" b="b"/>
                <a:pathLst>
                  <a:path w="6373" h="5725" extrusionOk="0">
                    <a:moveTo>
                      <a:pt x="2811" y="0"/>
                    </a:moveTo>
                    <a:cubicBezTo>
                      <a:pt x="2482" y="0"/>
                      <a:pt x="2162" y="0"/>
                      <a:pt x="1834" y="104"/>
                    </a:cubicBezTo>
                    <a:cubicBezTo>
                      <a:pt x="1401" y="217"/>
                      <a:pt x="1081" y="433"/>
                      <a:pt x="753" y="753"/>
                    </a:cubicBezTo>
                    <a:cubicBezTo>
                      <a:pt x="649" y="969"/>
                      <a:pt x="433" y="1185"/>
                      <a:pt x="320" y="1514"/>
                    </a:cubicBezTo>
                    <a:cubicBezTo>
                      <a:pt x="0" y="2482"/>
                      <a:pt x="217" y="3675"/>
                      <a:pt x="753" y="4427"/>
                    </a:cubicBezTo>
                    <a:cubicBezTo>
                      <a:pt x="1401" y="5292"/>
                      <a:pt x="2378" y="5724"/>
                      <a:pt x="3347" y="5724"/>
                    </a:cubicBezTo>
                    <a:cubicBezTo>
                      <a:pt x="3891" y="5724"/>
                      <a:pt x="4428" y="5508"/>
                      <a:pt x="4860" y="5188"/>
                    </a:cubicBezTo>
                    <a:cubicBezTo>
                      <a:pt x="6053" y="4427"/>
                      <a:pt x="6373" y="2594"/>
                      <a:pt x="5621" y="1401"/>
                    </a:cubicBezTo>
                    <a:cubicBezTo>
                      <a:pt x="5076" y="433"/>
                      <a:pt x="3995" y="0"/>
                      <a:pt x="2811"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942;p45">
                <a:extLst>
                  <a:ext uri="{FF2B5EF4-FFF2-40B4-BE49-F238E27FC236}">
                    <a16:creationId xmlns:a16="http://schemas.microsoft.com/office/drawing/2014/main" id="{72E06894-91D2-3B0E-9FBC-D2E555ED150D}"/>
                  </a:ext>
                </a:extLst>
              </p:cNvPr>
              <p:cNvSpPr/>
              <p:nvPr/>
            </p:nvSpPr>
            <p:spPr>
              <a:xfrm>
                <a:off x="2219875" y="2105350"/>
                <a:ext cx="70275" cy="59475"/>
              </a:xfrm>
              <a:custGeom>
                <a:avLst/>
                <a:gdLst/>
                <a:ahLst/>
                <a:cxnLst/>
                <a:rect l="l" t="t" r="r" b="b"/>
                <a:pathLst>
                  <a:path w="2811" h="2379" extrusionOk="0">
                    <a:moveTo>
                      <a:pt x="1626" y="0"/>
                    </a:moveTo>
                    <a:cubicBezTo>
                      <a:pt x="649" y="0"/>
                      <a:pt x="0" y="1401"/>
                      <a:pt x="761" y="2049"/>
                    </a:cubicBezTo>
                    <a:cubicBezTo>
                      <a:pt x="977" y="2266"/>
                      <a:pt x="1193" y="2378"/>
                      <a:pt x="1513" y="2378"/>
                    </a:cubicBezTo>
                    <a:cubicBezTo>
                      <a:pt x="1946" y="2378"/>
                      <a:pt x="2378" y="2162"/>
                      <a:pt x="2594" y="1730"/>
                    </a:cubicBezTo>
                    <a:cubicBezTo>
                      <a:pt x="2810" y="1401"/>
                      <a:pt x="2810" y="969"/>
                      <a:pt x="2594" y="649"/>
                    </a:cubicBezTo>
                    <a:cubicBezTo>
                      <a:pt x="2594" y="536"/>
                      <a:pt x="2490" y="320"/>
                      <a:pt x="2274" y="216"/>
                    </a:cubicBezTo>
                    <a:cubicBezTo>
                      <a:pt x="2162" y="104"/>
                      <a:pt x="2058" y="0"/>
                      <a:pt x="1842"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943;p45">
                <a:extLst>
                  <a:ext uri="{FF2B5EF4-FFF2-40B4-BE49-F238E27FC236}">
                    <a16:creationId xmlns:a16="http://schemas.microsoft.com/office/drawing/2014/main" id="{0CEE02DE-1BE2-2FD9-49B2-F06D460456DF}"/>
                  </a:ext>
                </a:extLst>
              </p:cNvPr>
              <p:cNvSpPr/>
              <p:nvPr/>
            </p:nvSpPr>
            <p:spPr>
              <a:xfrm>
                <a:off x="3135975" y="1859350"/>
                <a:ext cx="64875" cy="62275"/>
              </a:xfrm>
              <a:custGeom>
                <a:avLst/>
                <a:gdLst/>
                <a:ahLst/>
                <a:cxnLst/>
                <a:rect l="l" t="t" r="r" b="b"/>
                <a:pathLst>
                  <a:path w="2595" h="2491" extrusionOk="0">
                    <a:moveTo>
                      <a:pt x="1514" y="0"/>
                    </a:moveTo>
                    <a:cubicBezTo>
                      <a:pt x="649" y="0"/>
                      <a:pt x="0" y="1297"/>
                      <a:pt x="433" y="1946"/>
                    </a:cubicBezTo>
                    <a:cubicBezTo>
                      <a:pt x="537" y="2058"/>
                      <a:pt x="537" y="2162"/>
                      <a:pt x="649" y="2274"/>
                    </a:cubicBezTo>
                    <a:cubicBezTo>
                      <a:pt x="865" y="2378"/>
                      <a:pt x="1081" y="2491"/>
                      <a:pt x="1401" y="2491"/>
                    </a:cubicBezTo>
                    <a:cubicBezTo>
                      <a:pt x="1834" y="2491"/>
                      <a:pt x="2266" y="2162"/>
                      <a:pt x="2482" y="1842"/>
                    </a:cubicBezTo>
                    <a:cubicBezTo>
                      <a:pt x="2594" y="1514"/>
                      <a:pt x="2594" y="1194"/>
                      <a:pt x="2482" y="865"/>
                    </a:cubicBezTo>
                    <a:cubicBezTo>
                      <a:pt x="2378" y="433"/>
                      <a:pt x="2050" y="217"/>
                      <a:pt x="1730" y="113"/>
                    </a:cubicBezTo>
                    <a:cubicBezTo>
                      <a:pt x="1617" y="0"/>
                      <a:pt x="1514" y="0"/>
                      <a:pt x="1514"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944;p45">
                <a:extLst>
                  <a:ext uri="{FF2B5EF4-FFF2-40B4-BE49-F238E27FC236}">
                    <a16:creationId xmlns:a16="http://schemas.microsoft.com/office/drawing/2014/main" id="{F9B692AF-08E4-76FC-AE2B-6A72F47EDB9C}"/>
                  </a:ext>
                </a:extLst>
              </p:cNvPr>
              <p:cNvSpPr/>
              <p:nvPr/>
            </p:nvSpPr>
            <p:spPr>
              <a:xfrm>
                <a:off x="2317150" y="2107925"/>
                <a:ext cx="829650" cy="518825"/>
              </a:xfrm>
              <a:custGeom>
                <a:avLst/>
                <a:gdLst/>
                <a:ahLst/>
                <a:cxnLst/>
                <a:rect l="l" t="t" r="r" b="b"/>
                <a:pathLst>
                  <a:path w="33186" h="20753" extrusionOk="0">
                    <a:moveTo>
                      <a:pt x="14379" y="1"/>
                    </a:moveTo>
                    <a:cubicBezTo>
                      <a:pt x="12650" y="1"/>
                      <a:pt x="11025" y="649"/>
                      <a:pt x="9728" y="1843"/>
                    </a:cubicBezTo>
                    <a:cubicBezTo>
                      <a:pt x="7895" y="3356"/>
                      <a:pt x="6917" y="5517"/>
                      <a:pt x="6269" y="7783"/>
                    </a:cubicBezTo>
                    <a:cubicBezTo>
                      <a:pt x="6053" y="8760"/>
                      <a:pt x="5949" y="9625"/>
                      <a:pt x="5949" y="10489"/>
                    </a:cubicBezTo>
                    <a:cubicBezTo>
                      <a:pt x="6053" y="11138"/>
                      <a:pt x="6165" y="11674"/>
                      <a:pt x="6053" y="12322"/>
                    </a:cubicBezTo>
                    <a:cubicBezTo>
                      <a:pt x="5733" y="13516"/>
                      <a:pt x="4436" y="14164"/>
                      <a:pt x="3243" y="14484"/>
                    </a:cubicBezTo>
                    <a:cubicBezTo>
                      <a:pt x="2707" y="14596"/>
                      <a:pt x="2162" y="14700"/>
                      <a:pt x="1626" y="14916"/>
                    </a:cubicBezTo>
                    <a:cubicBezTo>
                      <a:pt x="216" y="15781"/>
                      <a:pt x="0" y="17839"/>
                      <a:pt x="865" y="19240"/>
                    </a:cubicBezTo>
                    <a:cubicBezTo>
                      <a:pt x="1193" y="19784"/>
                      <a:pt x="1626" y="20320"/>
                      <a:pt x="2162" y="20753"/>
                    </a:cubicBezTo>
                    <a:cubicBezTo>
                      <a:pt x="6381" y="20649"/>
                      <a:pt x="11241" y="20537"/>
                      <a:pt x="16325" y="20537"/>
                    </a:cubicBezTo>
                    <a:lnTo>
                      <a:pt x="20536" y="20537"/>
                    </a:lnTo>
                    <a:cubicBezTo>
                      <a:pt x="24539" y="20649"/>
                      <a:pt x="28318" y="20649"/>
                      <a:pt x="31673" y="20753"/>
                    </a:cubicBezTo>
                    <a:cubicBezTo>
                      <a:pt x="32425" y="19136"/>
                      <a:pt x="33073" y="17510"/>
                      <a:pt x="33186" y="15677"/>
                    </a:cubicBezTo>
                    <a:cubicBezTo>
                      <a:pt x="33186" y="13403"/>
                      <a:pt x="31889" y="11025"/>
                      <a:pt x="29615" y="10489"/>
                    </a:cubicBezTo>
                    <a:cubicBezTo>
                      <a:pt x="29295" y="10377"/>
                      <a:pt x="28966" y="10377"/>
                      <a:pt x="28646" y="10377"/>
                    </a:cubicBezTo>
                    <a:cubicBezTo>
                      <a:pt x="27998" y="10377"/>
                      <a:pt x="27349" y="10489"/>
                      <a:pt x="26701" y="10593"/>
                    </a:cubicBezTo>
                    <a:cubicBezTo>
                      <a:pt x="26052" y="10705"/>
                      <a:pt x="25508" y="10809"/>
                      <a:pt x="24859" y="10809"/>
                    </a:cubicBezTo>
                    <a:cubicBezTo>
                      <a:pt x="24211" y="10809"/>
                      <a:pt x="23562" y="10705"/>
                      <a:pt x="23026" y="10377"/>
                    </a:cubicBezTo>
                    <a:cubicBezTo>
                      <a:pt x="21513" y="9512"/>
                      <a:pt x="21184" y="7567"/>
                      <a:pt x="20752" y="5837"/>
                    </a:cubicBezTo>
                    <a:cubicBezTo>
                      <a:pt x="20000" y="3460"/>
                      <a:pt x="18590" y="1194"/>
                      <a:pt x="16213" y="330"/>
                    </a:cubicBezTo>
                    <a:cubicBezTo>
                      <a:pt x="15676" y="113"/>
                      <a:pt x="15028" y="1"/>
                      <a:pt x="14379" y="1"/>
                    </a:cubicBezTo>
                    <a:close/>
                  </a:path>
                </a:pathLst>
              </a:custGeom>
              <a:solidFill>
                <a:srgbClr val="CEC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945;p45">
                <a:extLst>
                  <a:ext uri="{FF2B5EF4-FFF2-40B4-BE49-F238E27FC236}">
                    <a16:creationId xmlns:a16="http://schemas.microsoft.com/office/drawing/2014/main" id="{C17108E7-594F-2B32-E3EE-0EBA496910BC}"/>
                  </a:ext>
                </a:extLst>
              </p:cNvPr>
              <p:cNvSpPr/>
              <p:nvPr/>
            </p:nvSpPr>
            <p:spPr>
              <a:xfrm>
                <a:off x="1995700" y="2621325"/>
                <a:ext cx="1461725" cy="81100"/>
              </a:xfrm>
              <a:custGeom>
                <a:avLst/>
                <a:gdLst/>
                <a:ahLst/>
                <a:cxnLst/>
                <a:rect l="l" t="t" r="r" b="b"/>
                <a:pathLst>
                  <a:path w="58469" h="3244" extrusionOk="0">
                    <a:moveTo>
                      <a:pt x="29183" y="1"/>
                    </a:moveTo>
                    <a:cubicBezTo>
                      <a:pt x="24099" y="1"/>
                      <a:pt x="19239" y="113"/>
                      <a:pt x="15020" y="217"/>
                    </a:cubicBezTo>
                    <a:cubicBezTo>
                      <a:pt x="12426" y="329"/>
                      <a:pt x="10048" y="433"/>
                      <a:pt x="7999" y="545"/>
                    </a:cubicBezTo>
                    <a:lnTo>
                      <a:pt x="7454" y="545"/>
                    </a:lnTo>
                    <a:cubicBezTo>
                      <a:pt x="2811" y="865"/>
                      <a:pt x="1" y="1194"/>
                      <a:pt x="1" y="1626"/>
                    </a:cubicBezTo>
                    <a:lnTo>
                      <a:pt x="1" y="1730"/>
                    </a:lnTo>
                    <a:cubicBezTo>
                      <a:pt x="865" y="2595"/>
                      <a:pt x="13619" y="3243"/>
                      <a:pt x="29183" y="3243"/>
                    </a:cubicBezTo>
                    <a:cubicBezTo>
                      <a:pt x="45395" y="3243"/>
                      <a:pt x="58469" y="2491"/>
                      <a:pt x="58469" y="1626"/>
                    </a:cubicBezTo>
                    <a:lnTo>
                      <a:pt x="58365" y="1514"/>
                    </a:lnTo>
                    <a:cubicBezTo>
                      <a:pt x="57717" y="1194"/>
                      <a:pt x="55123" y="865"/>
                      <a:pt x="51016" y="545"/>
                    </a:cubicBezTo>
                    <a:cubicBezTo>
                      <a:pt x="50471" y="545"/>
                      <a:pt x="50039" y="545"/>
                      <a:pt x="49502" y="433"/>
                    </a:cubicBezTo>
                    <a:cubicBezTo>
                      <a:pt x="47989" y="433"/>
                      <a:pt x="46364" y="329"/>
                      <a:pt x="44531" y="217"/>
                    </a:cubicBezTo>
                    <a:cubicBezTo>
                      <a:pt x="41176" y="113"/>
                      <a:pt x="37397" y="113"/>
                      <a:pt x="33394"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946;p45">
              <a:extLst>
                <a:ext uri="{FF2B5EF4-FFF2-40B4-BE49-F238E27FC236}">
                  <a16:creationId xmlns:a16="http://schemas.microsoft.com/office/drawing/2014/main" id="{77D9A8A5-FDCE-BE96-FFD8-E7A7EA96C95D}"/>
                </a:ext>
              </a:extLst>
            </p:cNvPr>
            <p:cNvGrpSpPr/>
            <p:nvPr/>
          </p:nvGrpSpPr>
          <p:grpSpPr>
            <a:xfrm>
              <a:off x="2783034" y="1680880"/>
              <a:ext cx="2734307" cy="2831162"/>
              <a:chOff x="2214475" y="3357925"/>
              <a:chExt cx="1024200" cy="1060400"/>
            </a:xfrm>
          </p:grpSpPr>
          <p:sp>
            <p:nvSpPr>
              <p:cNvPr id="16" name="Google Shape;947;p45">
                <a:extLst>
                  <a:ext uri="{FF2B5EF4-FFF2-40B4-BE49-F238E27FC236}">
                    <a16:creationId xmlns:a16="http://schemas.microsoft.com/office/drawing/2014/main" id="{24C9B482-7784-4976-F5DF-93D683EDF003}"/>
                  </a:ext>
                </a:extLst>
              </p:cNvPr>
              <p:cNvSpPr/>
              <p:nvPr/>
            </p:nvSpPr>
            <p:spPr>
              <a:xfrm>
                <a:off x="2225275" y="3566875"/>
                <a:ext cx="172950" cy="192150"/>
              </a:xfrm>
              <a:custGeom>
                <a:avLst/>
                <a:gdLst/>
                <a:ahLst/>
                <a:cxnLst/>
                <a:rect l="l" t="t" r="r" b="b"/>
                <a:pathLst>
                  <a:path w="6918" h="7686" extrusionOk="0">
                    <a:moveTo>
                      <a:pt x="4208" y="1"/>
                    </a:moveTo>
                    <a:cubicBezTo>
                      <a:pt x="4091" y="1"/>
                      <a:pt x="3975" y="36"/>
                      <a:pt x="3891" y="120"/>
                    </a:cubicBezTo>
                    <a:lnTo>
                      <a:pt x="0" y="2818"/>
                    </a:lnTo>
                    <a:lnTo>
                      <a:pt x="2707" y="7686"/>
                    </a:lnTo>
                    <a:lnTo>
                      <a:pt x="6702" y="5092"/>
                    </a:lnTo>
                    <a:cubicBezTo>
                      <a:pt x="6918" y="4875"/>
                      <a:pt x="6918" y="4659"/>
                      <a:pt x="6814" y="4443"/>
                    </a:cubicBezTo>
                    <a:lnTo>
                      <a:pt x="4652" y="224"/>
                    </a:lnTo>
                    <a:cubicBezTo>
                      <a:pt x="4583" y="91"/>
                      <a:pt x="4394" y="1"/>
                      <a:pt x="4208" y="1"/>
                    </a:cubicBezTo>
                    <a:close/>
                  </a:path>
                </a:pathLst>
              </a:custGeom>
              <a:solidFill>
                <a:srgbClr val="ECC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48;p45">
                <a:extLst>
                  <a:ext uri="{FF2B5EF4-FFF2-40B4-BE49-F238E27FC236}">
                    <a16:creationId xmlns:a16="http://schemas.microsoft.com/office/drawing/2014/main" id="{94B250E6-604E-215F-176D-485105AA0CCB}"/>
                  </a:ext>
                </a:extLst>
              </p:cNvPr>
              <p:cNvSpPr/>
              <p:nvPr/>
            </p:nvSpPr>
            <p:spPr>
              <a:xfrm>
                <a:off x="2244300" y="3580675"/>
                <a:ext cx="140525" cy="159325"/>
              </a:xfrm>
              <a:custGeom>
                <a:avLst/>
                <a:gdLst/>
                <a:ahLst/>
                <a:cxnLst/>
                <a:rect l="l" t="t" r="r" b="b"/>
                <a:pathLst>
                  <a:path w="5621" h="6373" extrusionOk="0">
                    <a:moveTo>
                      <a:pt x="3459" y="0"/>
                    </a:moveTo>
                    <a:lnTo>
                      <a:pt x="0" y="2482"/>
                    </a:lnTo>
                    <a:lnTo>
                      <a:pt x="2162" y="6373"/>
                    </a:lnTo>
                    <a:lnTo>
                      <a:pt x="5621" y="3995"/>
                    </a:lnTo>
                    <a:lnTo>
                      <a:pt x="3459" y="0"/>
                    </a:lnTo>
                    <a:close/>
                  </a:path>
                </a:pathLst>
              </a:custGeom>
              <a:solidFill>
                <a:srgbClr val="E8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49;p45">
                <a:extLst>
                  <a:ext uri="{FF2B5EF4-FFF2-40B4-BE49-F238E27FC236}">
                    <a16:creationId xmlns:a16="http://schemas.microsoft.com/office/drawing/2014/main" id="{7153F93D-AD1A-86AA-FC3A-157727B4DDD8}"/>
                  </a:ext>
                </a:extLst>
              </p:cNvPr>
              <p:cNvSpPr/>
              <p:nvPr/>
            </p:nvSpPr>
            <p:spPr>
              <a:xfrm>
                <a:off x="2214475" y="3637300"/>
                <a:ext cx="78475" cy="128200"/>
              </a:xfrm>
              <a:custGeom>
                <a:avLst/>
                <a:gdLst/>
                <a:ahLst/>
                <a:cxnLst/>
                <a:rect l="l" t="t" r="r" b="b"/>
                <a:pathLst>
                  <a:path w="3139" h="5128" extrusionOk="0">
                    <a:moveTo>
                      <a:pt x="432" y="1"/>
                    </a:moveTo>
                    <a:lnTo>
                      <a:pt x="113" y="113"/>
                    </a:lnTo>
                    <a:cubicBezTo>
                      <a:pt x="0" y="217"/>
                      <a:pt x="0" y="329"/>
                      <a:pt x="113" y="433"/>
                    </a:cubicBezTo>
                    <a:lnTo>
                      <a:pt x="2490" y="4972"/>
                    </a:lnTo>
                    <a:cubicBezTo>
                      <a:pt x="2564" y="5052"/>
                      <a:pt x="2642" y="5128"/>
                      <a:pt x="2718" y="5128"/>
                    </a:cubicBezTo>
                    <a:cubicBezTo>
                      <a:pt x="2749" y="5128"/>
                      <a:pt x="2780" y="5115"/>
                      <a:pt x="2810" y="5085"/>
                    </a:cubicBezTo>
                    <a:lnTo>
                      <a:pt x="3139" y="4869"/>
                    </a:lnTo>
                    <a:lnTo>
                      <a:pt x="432" y="1"/>
                    </a:lnTo>
                    <a:close/>
                  </a:path>
                </a:pathLst>
              </a:custGeom>
              <a:solidFill>
                <a:srgbClr val="CC6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50;p45">
                <a:extLst>
                  <a:ext uri="{FF2B5EF4-FFF2-40B4-BE49-F238E27FC236}">
                    <a16:creationId xmlns:a16="http://schemas.microsoft.com/office/drawing/2014/main" id="{66CF2E88-E7D9-44BF-CBC3-0E15D870BDE8}"/>
                  </a:ext>
                </a:extLst>
              </p:cNvPr>
              <p:cNvSpPr/>
              <p:nvPr/>
            </p:nvSpPr>
            <p:spPr>
              <a:xfrm>
                <a:off x="2214475" y="3553325"/>
                <a:ext cx="94700" cy="89400"/>
              </a:xfrm>
              <a:custGeom>
                <a:avLst/>
                <a:gdLst/>
                <a:ahLst/>
                <a:cxnLst/>
                <a:rect l="l" t="t" r="r" b="b"/>
                <a:pathLst>
                  <a:path w="3788" h="3576" extrusionOk="0">
                    <a:moveTo>
                      <a:pt x="3015" y="1"/>
                    </a:moveTo>
                    <a:cubicBezTo>
                      <a:pt x="2901" y="1"/>
                      <a:pt x="2788" y="35"/>
                      <a:pt x="2706" y="117"/>
                    </a:cubicBezTo>
                    <a:lnTo>
                      <a:pt x="0" y="3576"/>
                    </a:lnTo>
                    <a:lnTo>
                      <a:pt x="0" y="3576"/>
                    </a:lnTo>
                    <a:lnTo>
                      <a:pt x="3787" y="982"/>
                    </a:lnTo>
                    <a:lnTo>
                      <a:pt x="3459" y="230"/>
                    </a:lnTo>
                    <a:cubicBezTo>
                      <a:pt x="3394" y="95"/>
                      <a:pt x="3202" y="1"/>
                      <a:pt x="3015" y="1"/>
                    </a:cubicBezTo>
                    <a:close/>
                  </a:path>
                </a:pathLst>
              </a:custGeom>
              <a:solidFill>
                <a:srgbClr val="E8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51;p45">
                <a:extLst>
                  <a:ext uri="{FF2B5EF4-FFF2-40B4-BE49-F238E27FC236}">
                    <a16:creationId xmlns:a16="http://schemas.microsoft.com/office/drawing/2014/main" id="{6120A248-AA06-026E-5C9E-EA49F84DEE10}"/>
                  </a:ext>
                </a:extLst>
              </p:cNvPr>
              <p:cNvSpPr/>
              <p:nvPr/>
            </p:nvSpPr>
            <p:spPr>
              <a:xfrm>
                <a:off x="2303750" y="3357925"/>
                <a:ext cx="129725" cy="157925"/>
              </a:xfrm>
              <a:custGeom>
                <a:avLst/>
                <a:gdLst/>
                <a:ahLst/>
                <a:cxnLst/>
                <a:rect l="l" t="t" r="r" b="b"/>
                <a:pathLst>
                  <a:path w="5189" h="6317" extrusionOk="0">
                    <a:moveTo>
                      <a:pt x="682" y="1"/>
                    </a:moveTo>
                    <a:cubicBezTo>
                      <a:pt x="639" y="1"/>
                      <a:pt x="615" y="78"/>
                      <a:pt x="536" y="151"/>
                    </a:cubicBezTo>
                    <a:lnTo>
                      <a:pt x="0" y="5668"/>
                    </a:lnTo>
                    <a:cubicBezTo>
                      <a:pt x="0" y="5771"/>
                      <a:pt x="104" y="5884"/>
                      <a:pt x="104" y="5884"/>
                    </a:cubicBezTo>
                    <a:lnTo>
                      <a:pt x="4427" y="6316"/>
                    </a:lnTo>
                    <a:cubicBezTo>
                      <a:pt x="4540" y="6316"/>
                      <a:pt x="4540" y="6316"/>
                      <a:pt x="4540" y="6204"/>
                    </a:cubicBezTo>
                    <a:lnTo>
                      <a:pt x="5188" y="583"/>
                    </a:lnTo>
                    <a:cubicBezTo>
                      <a:pt x="5188" y="583"/>
                      <a:pt x="5076" y="480"/>
                      <a:pt x="4972" y="480"/>
                    </a:cubicBezTo>
                    <a:lnTo>
                      <a:pt x="752" y="47"/>
                    </a:lnTo>
                    <a:cubicBezTo>
                      <a:pt x="722" y="14"/>
                      <a:pt x="700" y="1"/>
                      <a:pt x="682" y="1"/>
                    </a:cubicBezTo>
                    <a:close/>
                  </a:path>
                </a:pathLst>
              </a:custGeom>
              <a:solidFill>
                <a:srgbClr val="3F34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52;p45">
                <a:extLst>
                  <a:ext uri="{FF2B5EF4-FFF2-40B4-BE49-F238E27FC236}">
                    <a16:creationId xmlns:a16="http://schemas.microsoft.com/office/drawing/2014/main" id="{B99ECC16-D4C9-9CDA-5FEC-09B362EF6AA3}"/>
                  </a:ext>
                </a:extLst>
              </p:cNvPr>
              <p:cNvSpPr/>
              <p:nvPr/>
            </p:nvSpPr>
            <p:spPr>
              <a:xfrm>
                <a:off x="2317150" y="3372500"/>
                <a:ext cx="102700" cy="124325"/>
              </a:xfrm>
              <a:custGeom>
                <a:avLst/>
                <a:gdLst/>
                <a:ahLst/>
                <a:cxnLst/>
                <a:rect l="l" t="t" r="r" b="b"/>
                <a:pathLst>
                  <a:path w="4108" h="4973" extrusionOk="0">
                    <a:moveTo>
                      <a:pt x="545" y="0"/>
                    </a:moveTo>
                    <a:lnTo>
                      <a:pt x="0" y="4652"/>
                    </a:lnTo>
                    <a:lnTo>
                      <a:pt x="3571" y="4972"/>
                    </a:lnTo>
                    <a:lnTo>
                      <a:pt x="4107" y="329"/>
                    </a:lnTo>
                    <a:lnTo>
                      <a:pt x="545" y="0"/>
                    </a:ln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53;p45">
                <a:extLst>
                  <a:ext uri="{FF2B5EF4-FFF2-40B4-BE49-F238E27FC236}">
                    <a16:creationId xmlns:a16="http://schemas.microsoft.com/office/drawing/2014/main" id="{4DD966FE-C570-975E-70FD-3534DA9118F5}"/>
                  </a:ext>
                </a:extLst>
              </p:cNvPr>
              <p:cNvSpPr/>
              <p:nvPr/>
            </p:nvSpPr>
            <p:spPr>
              <a:xfrm>
                <a:off x="2498300" y="3448150"/>
                <a:ext cx="137700" cy="27050"/>
              </a:xfrm>
              <a:custGeom>
                <a:avLst/>
                <a:gdLst/>
                <a:ahLst/>
                <a:cxnLst/>
                <a:rect l="l" t="t" r="r" b="b"/>
                <a:pathLst>
                  <a:path w="5508" h="1082" extrusionOk="0">
                    <a:moveTo>
                      <a:pt x="5508" y="1"/>
                    </a:moveTo>
                    <a:lnTo>
                      <a:pt x="0" y="433"/>
                    </a:lnTo>
                    <a:lnTo>
                      <a:pt x="536" y="649"/>
                    </a:lnTo>
                    <a:lnTo>
                      <a:pt x="5292" y="1082"/>
                    </a:lnTo>
                    <a:lnTo>
                      <a:pt x="5508" y="1"/>
                    </a:lnTo>
                    <a:close/>
                  </a:path>
                </a:pathLst>
              </a:custGeom>
              <a:solidFill>
                <a:srgbClr val="C0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54;p45">
                <a:extLst>
                  <a:ext uri="{FF2B5EF4-FFF2-40B4-BE49-F238E27FC236}">
                    <a16:creationId xmlns:a16="http://schemas.microsoft.com/office/drawing/2014/main" id="{582353EA-29D1-6B9A-A98C-755B16475316}"/>
                  </a:ext>
                </a:extLst>
              </p:cNvPr>
              <p:cNvSpPr/>
              <p:nvPr/>
            </p:nvSpPr>
            <p:spPr>
              <a:xfrm>
                <a:off x="2492875" y="3464375"/>
                <a:ext cx="151350" cy="137925"/>
              </a:xfrm>
              <a:custGeom>
                <a:avLst/>
                <a:gdLst/>
                <a:ahLst/>
                <a:cxnLst/>
                <a:rect l="l" t="t" r="r" b="b"/>
                <a:pathLst>
                  <a:path w="6054" h="5517" extrusionOk="0">
                    <a:moveTo>
                      <a:pt x="753" y="0"/>
                    </a:moveTo>
                    <a:lnTo>
                      <a:pt x="1" y="5084"/>
                    </a:lnTo>
                    <a:lnTo>
                      <a:pt x="5189" y="5517"/>
                    </a:lnTo>
                    <a:lnTo>
                      <a:pt x="6054" y="216"/>
                    </a:lnTo>
                    <a:lnTo>
                      <a:pt x="753" y="0"/>
                    </a:ln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55;p45">
                <a:extLst>
                  <a:ext uri="{FF2B5EF4-FFF2-40B4-BE49-F238E27FC236}">
                    <a16:creationId xmlns:a16="http://schemas.microsoft.com/office/drawing/2014/main" id="{844FB702-9E80-4BDB-A128-5E0E7F05C726}"/>
                  </a:ext>
                </a:extLst>
              </p:cNvPr>
              <p:cNvSpPr/>
              <p:nvPr/>
            </p:nvSpPr>
            <p:spPr>
              <a:xfrm>
                <a:off x="2509100" y="3480575"/>
                <a:ext cx="121500" cy="105525"/>
              </a:xfrm>
              <a:custGeom>
                <a:avLst/>
                <a:gdLst/>
                <a:ahLst/>
                <a:cxnLst/>
                <a:rect l="l" t="t" r="r" b="b"/>
                <a:pathLst>
                  <a:path w="4860" h="4221" extrusionOk="0">
                    <a:moveTo>
                      <a:pt x="536" y="1"/>
                    </a:moveTo>
                    <a:lnTo>
                      <a:pt x="0" y="3892"/>
                    </a:lnTo>
                    <a:lnTo>
                      <a:pt x="4108" y="4220"/>
                    </a:lnTo>
                    <a:lnTo>
                      <a:pt x="4860" y="329"/>
                    </a:lnTo>
                    <a:lnTo>
                      <a:pt x="536" y="1"/>
                    </a:lnTo>
                    <a:close/>
                  </a:path>
                </a:pathLst>
              </a:custGeom>
              <a:solidFill>
                <a:srgbClr val="C06D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56;p45">
                <a:extLst>
                  <a:ext uri="{FF2B5EF4-FFF2-40B4-BE49-F238E27FC236}">
                    <a16:creationId xmlns:a16="http://schemas.microsoft.com/office/drawing/2014/main" id="{380646E8-84A9-7E57-89F7-F832162702CB}"/>
                  </a:ext>
                </a:extLst>
              </p:cNvPr>
              <p:cNvSpPr/>
              <p:nvPr/>
            </p:nvSpPr>
            <p:spPr>
              <a:xfrm>
                <a:off x="2476675" y="3458975"/>
                <a:ext cx="35050" cy="132525"/>
              </a:xfrm>
              <a:custGeom>
                <a:avLst/>
                <a:gdLst/>
                <a:ahLst/>
                <a:cxnLst/>
                <a:rect l="l" t="t" r="r" b="b"/>
                <a:pathLst>
                  <a:path w="1402" h="5301" extrusionOk="0">
                    <a:moveTo>
                      <a:pt x="865" y="0"/>
                    </a:moveTo>
                    <a:lnTo>
                      <a:pt x="0" y="5084"/>
                    </a:lnTo>
                    <a:lnTo>
                      <a:pt x="649" y="5300"/>
                    </a:lnTo>
                    <a:lnTo>
                      <a:pt x="1401" y="216"/>
                    </a:lnTo>
                    <a:lnTo>
                      <a:pt x="865" y="0"/>
                    </a:lnTo>
                    <a:close/>
                  </a:path>
                </a:pathLst>
              </a:custGeom>
              <a:solidFill>
                <a:srgbClr val="3F34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57;p45">
                <a:extLst>
                  <a:ext uri="{FF2B5EF4-FFF2-40B4-BE49-F238E27FC236}">
                    <a16:creationId xmlns:a16="http://schemas.microsoft.com/office/drawing/2014/main" id="{4D2F7E69-B3DC-7168-9602-1D08C8FA63A6}"/>
                  </a:ext>
                </a:extLst>
              </p:cNvPr>
              <p:cNvSpPr/>
              <p:nvPr/>
            </p:nvSpPr>
            <p:spPr>
              <a:xfrm>
                <a:off x="2390200" y="3694450"/>
                <a:ext cx="213375" cy="191200"/>
              </a:xfrm>
              <a:custGeom>
                <a:avLst/>
                <a:gdLst/>
                <a:ahLst/>
                <a:cxnLst/>
                <a:rect l="l" t="t" r="r" b="b"/>
                <a:pathLst>
                  <a:path w="8535" h="7648" extrusionOk="0">
                    <a:moveTo>
                      <a:pt x="7670" y="3767"/>
                    </a:moveTo>
                    <a:cubicBezTo>
                      <a:pt x="7669" y="3767"/>
                      <a:pt x="7669" y="3767"/>
                      <a:pt x="7668" y="3768"/>
                    </a:cubicBezTo>
                    <a:lnTo>
                      <a:pt x="7668" y="3768"/>
                    </a:lnTo>
                    <a:cubicBezTo>
                      <a:pt x="7669" y="3768"/>
                      <a:pt x="7669" y="3767"/>
                      <a:pt x="7670" y="3767"/>
                    </a:cubicBezTo>
                    <a:close/>
                    <a:moveTo>
                      <a:pt x="1815" y="0"/>
                    </a:moveTo>
                    <a:cubicBezTo>
                      <a:pt x="1751" y="0"/>
                      <a:pt x="1685" y="26"/>
                      <a:pt x="1618" y="92"/>
                    </a:cubicBezTo>
                    <a:cubicBezTo>
                      <a:pt x="1618" y="205"/>
                      <a:pt x="1514" y="421"/>
                      <a:pt x="1514" y="525"/>
                    </a:cubicBezTo>
                    <a:cubicBezTo>
                      <a:pt x="1433" y="294"/>
                      <a:pt x="1244" y="118"/>
                      <a:pt x="1064" y="118"/>
                    </a:cubicBezTo>
                    <a:cubicBezTo>
                      <a:pt x="994" y="118"/>
                      <a:pt x="926" y="144"/>
                      <a:pt x="865" y="205"/>
                    </a:cubicBezTo>
                    <a:cubicBezTo>
                      <a:pt x="753" y="309"/>
                      <a:pt x="753" y="525"/>
                      <a:pt x="753" y="637"/>
                    </a:cubicBezTo>
                    <a:lnTo>
                      <a:pt x="865" y="853"/>
                    </a:lnTo>
                    <a:cubicBezTo>
                      <a:pt x="716" y="776"/>
                      <a:pt x="567" y="649"/>
                      <a:pt x="418" y="649"/>
                    </a:cubicBezTo>
                    <a:cubicBezTo>
                      <a:pt x="351" y="649"/>
                      <a:pt x="284" y="674"/>
                      <a:pt x="217" y="741"/>
                    </a:cubicBezTo>
                    <a:cubicBezTo>
                      <a:pt x="1" y="957"/>
                      <a:pt x="105" y="1389"/>
                      <a:pt x="105" y="1718"/>
                    </a:cubicBezTo>
                    <a:lnTo>
                      <a:pt x="433" y="2686"/>
                    </a:lnTo>
                    <a:cubicBezTo>
                      <a:pt x="537" y="3447"/>
                      <a:pt x="753" y="4096"/>
                      <a:pt x="1185" y="4744"/>
                    </a:cubicBezTo>
                    <a:cubicBezTo>
                      <a:pt x="2256" y="6630"/>
                      <a:pt x="4261" y="7647"/>
                      <a:pt x="6301" y="7647"/>
                    </a:cubicBezTo>
                    <a:cubicBezTo>
                      <a:pt x="6945" y="7647"/>
                      <a:pt x="7592" y="7546"/>
                      <a:pt x="8215" y="7338"/>
                    </a:cubicBezTo>
                    <a:cubicBezTo>
                      <a:pt x="8431" y="7226"/>
                      <a:pt x="8535" y="7122"/>
                      <a:pt x="8535" y="7010"/>
                    </a:cubicBezTo>
                    <a:cubicBezTo>
                      <a:pt x="8535" y="6581"/>
                      <a:pt x="7583" y="3816"/>
                      <a:pt x="7668" y="3768"/>
                    </a:cubicBezTo>
                    <a:lnTo>
                      <a:pt x="7668" y="3768"/>
                    </a:lnTo>
                    <a:cubicBezTo>
                      <a:pt x="7236" y="3880"/>
                      <a:pt x="6805" y="3984"/>
                      <a:pt x="6486" y="4096"/>
                    </a:cubicBezTo>
                    <a:cubicBezTo>
                      <a:pt x="6396" y="4107"/>
                      <a:pt x="6308" y="4112"/>
                      <a:pt x="6222" y="4112"/>
                    </a:cubicBezTo>
                    <a:cubicBezTo>
                      <a:pt x="4636" y="4112"/>
                      <a:pt x="3552" y="2294"/>
                      <a:pt x="3347" y="957"/>
                    </a:cubicBezTo>
                    <a:cubicBezTo>
                      <a:pt x="3243" y="741"/>
                      <a:pt x="3131" y="421"/>
                      <a:pt x="2915" y="421"/>
                    </a:cubicBezTo>
                    <a:cubicBezTo>
                      <a:pt x="2699" y="421"/>
                      <a:pt x="2595" y="741"/>
                      <a:pt x="2595" y="957"/>
                    </a:cubicBezTo>
                    <a:cubicBezTo>
                      <a:pt x="2595" y="853"/>
                      <a:pt x="2482" y="741"/>
                      <a:pt x="2379" y="637"/>
                    </a:cubicBezTo>
                    <a:cubicBezTo>
                      <a:pt x="2379" y="525"/>
                      <a:pt x="2266" y="309"/>
                      <a:pt x="2162" y="205"/>
                    </a:cubicBezTo>
                    <a:cubicBezTo>
                      <a:pt x="2085" y="127"/>
                      <a:pt x="1958" y="0"/>
                      <a:pt x="1815" y="0"/>
                    </a:cubicBez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58;p45">
                <a:extLst>
                  <a:ext uri="{FF2B5EF4-FFF2-40B4-BE49-F238E27FC236}">
                    <a16:creationId xmlns:a16="http://schemas.microsoft.com/office/drawing/2014/main" id="{8498FF45-3359-3BDD-C05B-D760DD92A885}"/>
                  </a:ext>
                </a:extLst>
              </p:cNvPr>
              <p:cNvSpPr/>
              <p:nvPr/>
            </p:nvSpPr>
            <p:spPr>
              <a:xfrm>
                <a:off x="2565725" y="3701075"/>
                <a:ext cx="172975" cy="193450"/>
              </a:xfrm>
              <a:custGeom>
                <a:avLst/>
                <a:gdLst/>
                <a:ahLst/>
                <a:cxnLst/>
                <a:rect l="l" t="t" r="r" b="b"/>
                <a:pathLst>
                  <a:path w="6919" h="7738" extrusionOk="0">
                    <a:moveTo>
                      <a:pt x="5782" y="1"/>
                    </a:moveTo>
                    <a:cubicBezTo>
                      <a:pt x="5656" y="1"/>
                      <a:pt x="5530" y="13"/>
                      <a:pt x="5405" y="44"/>
                    </a:cubicBezTo>
                    <a:cubicBezTo>
                      <a:pt x="5085" y="44"/>
                      <a:pt x="4653" y="260"/>
                      <a:pt x="4220" y="372"/>
                    </a:cubicBezTo>
                    <a:cubicBezTo>
                      <a:pt x="3676" y="692"/>
                      <a:pt x="3140" y="908"/>
                      <a:pt x="2707" y="1237"/>
                    </a:cubicBezTo>
                    <a:cubicBezTo>
                      <a:pt x="2379" y="1453"/>
                      <a:pt x="2162" y="1557"/>
                      <a:pt x="1843" y="1773"/>
                    </a:cubicBezTo>
                    <a:cubicBezTo>
                      <a:pt x="1298" y="2101"/>
                      <a:pt x="649" y="2421"/>
                      <a:pt x="1" y="2638"/>
                    </a:cubicBezTo>
                    <a:cubicBezTo>
                      <a:pt x="217" y="4479"/>
                      <a:pt x="546" y="6312"/>
                      <a:pt x="1730" y="7722"/>
                    </a:cubicBezTo>
                    <a:cubicBezTo>
                      <a:pt x="1816" y="7732"/>
                      <a:pt x="1904" y="7737"/>
                      <a:pt x="1992" y="7737"/>
                    </a:cubicBezTo>
                    <a:cubicBezTo>
                      <a:pt x="2786" y="7737"/>
                      <a:pt x="3637" y="7328"/>
                      <a:pt x="4220" y="6745"/>
                    </a:cubicBezTo>
                    <a:cubicBezTo>
                      <a:pt x="4973" y="6096"/>
                      <a:pt x="5517" y="5344"/>
                      <a:pt x="5837" y="4479"/>
                    </a:cubicBezTo>
                    <a:cubicBezTo>
                      <a:pt x="6166" y="3935"/>
                      <a:pt x="6382" y="3286"/>
                      <a:pt x="6598" y="2750"/>
                    </a:cubicBezTo>
                    <a:cubicBezTo>
                      <a:pt x="6814" y="1989"/>
                      <a:pt x="6918" y="1021"/>
                      <a:pt x="6702" y="156"/>
                    </a:cubicBezTo>
                    <a:cubicBezTo>
                      <a:pt x="6395" y="76"/>
                      <a:pt x="6088" y="1"/>
                      <a:pt x="5782" y="1"/>
                    </a:cubicBezTo>
                    <a:close/>
                  </a:path>
                </a:pathLst>
              </a:custGeom>
              <a:solidFill>
                <a:srgbClr val="BC5B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59;p45">
                <a:extLst>
                  <a:ext uri="{FF2B5EF4-FFF2-40B4-BE49-F238E27FC236}">
                    <a16:creationId xmlns:a16="http://schemas.microsoft.com/office/drawing/2014/main" id="{E0510577-6AE2-E5D6-7D54-DEBD0D6F3975}"/>
                  </a:ext>
                </a:extLst>
              </p:cNvPr>
              <p:cNvSpPr/>
              <p:nvPr/>
            </p:nvSpPr>
            <p:spPr>
              <a:xfrm>
                <a:off x="2573950" y="3769800"/>
                <a:ext cx="43250" cy="121525"/>
              </a:xfrm>
              <a:custGeom>
                <a:avLst/>
                <a:gdLst/>
                <a:ahLst/>
                <a:cxnLst/>
                <a:rect l="l" t="t" r="r" b="b"/>
                <a:pathLst>
                  <a:path w="1730" h="4861" extrusionOk="0">
                    <a:moveTo>
                      <a:pt x="0" y="1"/>
                    </a:moveTo>
                    <a:cubicBezTo>
                      <a:pt x="104" y="1298"/>
                      <a:pt x="433" y="2699"/>
                      <a:pt x="969" y="3892"/>
                    </a:cubicBezTo>
                    <a:cubicBezTo>
                      <a:pt x="1185" y="4212"/>
                      <a:pt x="1297" y="4540"/>
                      <a:pt x="1617" y="4757"/>
                    </a:cubicBezTo>
                    <a:lnTo>
                      <a:pt x="1617" y="4860"/>
                    </a:lnTo>
                    <a:cubicBezTo>
                      <a:pt x="1730" y="4860"/>
                      <a:pt x="1730" y="4757"/>
                      <a:pt x="1730" y="4644"/>
                    </a:cubicBezTo>
                    <a:cubicBezTo>
                      <a:pt x="1514" y="4428"/>
                      <a:pt x="1401" y="4108"/>
                      <a:pt x="1185" y="3892"/>
                    </a:cubicBezTo>
                    <a:lnTo>
                      <a:pt x="865" y="2915"/>
                    </a:lnTo>
                    <a:cubicBezTo>
                      <a:pt x="536" y="2379"/>
                      <a:pt x="433" y="1730"/>
                      <a:pt x="320" y="1082"/>
                    </a:cubicBezTo>
                    <a:cubicBezTo>
                      <a:pt x="217" y="753"/>
                      <a:pt x="104" y="433"/>
                      <a:pt x="104" y="1"/>
                    </a:cubicBezTo>
                    <a:close/>
                  </a:path>
                </a:pathLst>
              </a:custGeom>
              <a:solidFill>
                <a:srgbClr val="8B2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60;p45">
                <a:extLst>
                  <a:ext uri="{FF2B5EF4-FFF2-40B4-BE49-F238E27FC236}">
                    <a16:creationId xmlns:a16="http://schemas.microsoft.com/office/drawing/2014/main" id="{27E61C6E-9A4B-4691-209E-665559DBBB1A}"/>
                  </a:ext>
                </a:extLst>
              </p:cNvPr>
              <p:cNvSpPr/>
              <p:nvPr/>
            </p:nvSpPr>
            <p:spPr>
              <a:xfrm>
                <a:off x="2682025" y="3695050"/>
                <a:ext cx="81100" cy="166650"/>
              </a:xfrm>
              <a:custGeom>
                <a:avLst/>
                <a:gdLst/>
                <a:ahLst/>
                <a:cxnLst/>
                <a:rect l="l" t="t" r="r" b="b"/>
                <a:pathLst>
                  <a:path w="3244" h="6666" extrusionOk="0">
                    <a:moveTo>
                      <a:pt x="2161" y="0"/>
                    </a:moveTo>
                    <a:cubicBezTo>
                      <a:pt x="1808" y="0"/>
                      <a:pt x="1571" y="275"/>
                      <a:pt x="1401" y="613"/>
                    </a:cubicBezTo>
                    <a:cubicBezTo>
                      <a:pt x="649" y="2559"/>
                      <a:pt x="104" y="4504"/>
                      <a:pt x="1" y="6450"/>
                    </a:cubicBezTo>
                    <a:cubicBezTo>
                      <a:pt x="1" y="6553"/>
                      <a:pt x="1" y="6666"/>
                      <a:pt x="104" y="6666"/>
                    </a:cubicBezTo>
                    <a:cubicBezTo>
                      <a:pt x="217" y="6666"/>
                      <a:pt x="217" y="6666"/>
                      <a:pt x="217" y="6553"/>
                    </a:cubicBezTo>
                    <a:lnTo>
                      <a:pt x="865" y="5585"/>
                    </a:lnTo>
                    <a:cubicBezTo>
                      <a:pt x="1401" y="4608"/>
                      <a:pt x="1946" y="3743"/>
                      <a:pt x="2378" y="2662"/>
                    </a:cubicBezTo>
                    <a:cubicBezTo>
                      <a:pt x="2595" y="2126"/>
                      <a:pt x="3243" y="501"/>
                      <a:pt x="2482" y="68"/>
                    </a:cubicBezTo>
                    <a:cubicBezTo>
                      <a:pt x="2366" y="21"/>
                      <a:pt x="2259" y="0"/>
                      <a:pt x="2161" y="0"/>
                    </a:cubicBezTo>
                    <a:close/>
                  </a:path>
                </a:pathLst>
              </a:custGeom>
              <a:solidFill>
                <a:srgbClr val="6F79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61;p45">
                <a:extLst>
                  <a:ext uri="{FF2B5EF4-FFF2-40B4-BE49-F238E27FC236}">
                    <a16:creationId xmlns:a16="http://schemas.microsoft.com/office/drawing/2014/main" id="{42668884-BACF-1668-4B52-A3BB8FCAF1D1}"/>
                  </a:ext>
                </a:extLst>
              </p:cNvPr>
              <p:cNvSpPr/>
              <p:nvPr/>
            </p:nvSpPr>
            <p:spPr>
              <a:xfrm>
                <a:off x="2673825" y="3674725"/>
                <a:ext cx="273025" cy="299050"/>
              </a:xfrm>
              <a:custGeom>
                <a:avLst/>
                <a:gdLst/>
                <a:ahLst/>
                <a:cxnLst/>
                <a:rect l="l" t="t" r="r" b="b"/>
                <a:pathLst>
                  <a:path w="10921" h="11962" extrusionOk="0">
                    <a:moveTo>
                      <a:pt x="4132" y="1"/>
                    </a:moveTo>
                    <a:cubicBezTo>
                      <a:pt x="3577" y="1"/>
                      <a:pt x="3015" y="39"/>
                      <a:pt x="2490" y="233"/>
                    </a:cubicBezTo>
                    <a:cubicBezTo>
                      <a:pt x="329" y="994"/>
                      <a:pt x="545" y="3475"/>
                      <a:pt x="216" y="5205"/>
                    </a:cubicBezTo>
                    <a:cubicBezTo>
                      <a:pt x="112" y="6069"/>
                      <a:pt x="0" y="6830"/>
                      <a:pt x="0" y="7695"/>
                    </a:cubicBezTo>
                    <a:cubicBezTo>
                      <a:pt x="0" y="8447"/>
                      <a:pt x="216" y="9208"/>
                      <a:pt x="432" y="10073"/>
                    </a:cubicBezTo>
                    <a:cubicBezTo>
                      <a:pt x="432" y="10289"/>
                      <a:pt x="545" y="10609"/>
                      <a:pt x="649" y="10825"/>
                    </a:cubicBezTo>
                    <a:cubicBezTo>
                      <a:pt x="1081" y="11370"/>
                      <a:pt x="1729" y="11586"/>
                      <a:pt x="2378" y="11690"/>
                    </a:cubicBezTo>
                    <a:cubicBezTo>
                      <a:pt x="3407" y="11854"/>
                      <a:pt x="4462" y="11962"/>
                      <a:pt x="5503" y="11962"/>
                    </a:cubicBezTo>
                    <a:cubicBezTo>
                      <a:pt x="6543" y="11962"/>
                      <a:pt x="7570" y="11854"/>
                      <a:pt x="8543" y="11586"/>
                    </a:cubicBezTo>
                    <a:cubicBezTo>
                      <a:pt x="9191" y="11370"/>
                      <a:pt x="9840" y="11041"/>
                      <a:pt x="10160" y="10609"/>
                    </a:cubicBezTo>
                    <a:cubicBezTo>
                      <a:pt x="10488" y="10073"/>
                      <a:pt x="10488" y="9528"/>
                      <a:pt x="10592" y="8992"/>
                    </a:cubicBezTo>
                    <a:cubicBezTo>
                      <a:pt x="10592" y="7799"/>
                      <a:pt x="10705" y="6718"/>
                      <a:pt x="10705" y="5533"/>
                    </a:cubicBezTo>
                    <a:cubicBezTo>
                      <a:pt x="10808" y="4236"/>
                      <a:pt x="10921" y="2827"/>
                      <a:pt x="10592" y="1530"/>
                    </a:cubicBezTo>
                    <a:cubicBezTo>
                      <a:pt x="10592" y="1314"/>
                      <a:pt x="10488" y="1098"/>
                      <a:pt x="10376" y="881"/>
                    </a:cubicBezTo>
                    <a:cubicBezTo>
                      <a:pt x="10056" y="561"/>
                      <a:pt x="9511" y="449"/>
                      <a:pt x="8975" y="345"/>
                    </a:cubicBezTo>
                    <a:cubicBezTo>
                      <a:pt x="7678" y="233"/>
                      <a:pt x="6485" y="129"/>
                      <a:pt x="5188" y="17"/>
                    </a:cubicBezTo>
                    <a:cubicBezTo>
                      <a:pt x="4848" y="17"/>
                      <a:pt x="4492" y="1"/>
                      <a:pt x="4132" y="1"/>
                    </a:cubicBezTo>
                    <a:close/>
                  </a:path>
                </a:pathLst>
              </a:custGeom>
              <a:solidFill>
                <a:srgbClr val="6F79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62;p45">
                <a:extLst>
                  <a:ext uri="{FF2B5EF4-FFF2-40B4-BE49-F238E27FC236}">
                    <a16:creationId xmlns:a16="http://schemas.microsoft.com/office/drawing/2014/main" id="{C6162C86-A09D-492C-3BF4-13B2679D5051}"/>
                  </a:ext>
                </a:extLst>
              </p:cNvPr>
              <p:cNvSpPr/>
              <p:nvPr/>
            </p:nvSpPr>
            <p:spPr>
              <a:xfrm>
                <a:off x="2325350" y="3911850"/>
                <a:ext cx="191775" cy="395575"/>
              </a:xfrm>
              <a:custGeom>
                <a:avLst/>
                <a:gdLst/>
                <a:ahLst/>
                <a:cxnLst/>
                <a:rect l="l" t="t" r="r" b="b"/>
                <a:pathLst>
                  <a:path w="7671" h="15823" extrusionOk="0">
                    <a:moveTo>
                      <a:pt x="5728" y="0"/>
                    </a:moveTo>
                    <a:cubicBezTo>
                      <a:pt x="5475" y="0"/>
                      <a:pt x="5224" y="13"/>
                      <a:pt x="4973" y="43"/>
                    </a:cubicBezTo>
                    <a:cubicBezTo>
                      <a:pt x="3996" y="155"/>
                      <a:pt x="3131" y="372"/>
                      <a:pt x="2482" y="1020"/>
                    </a:cubicBezTo>
                    <a:cubicBezTo>
                      <a:pt x="1946" y="1452"/>
                      <a:pt x="1618" y="1988"/>
                      <a:pt x="1402" y="2533"/>
                    </a:cubicBezTo>
                    <a:cubicBezTo>
                      <a:pt x="537" y="4150"/>
                      <a:pt x="217" y="5879"/>
                      <a:pt x="105" y="7721"/>
                    </a:cubicBezTo>
                    <a:cubicBezTo>
                      <a:pt x="1" y="9554"/>
                      <a:pt x="217" y="11284"/>
                      <a:pt x="433" y="13125"/>
                    </a:cubicBezTo>
                    <a:cubicBezTo>
                      <a:pt x="537" y="13990"/>
                      <a:pt x="753" y="14855"/>
                      <a:pt x="1082" y="15719"/>
                    </a:cubicBezTo>
                    <a:cubicBezTo>
                      <a:pt x="1298" y="15823"/>
                      <a:pt x="1402" y="15823"/>
                      <a:pt x="1730" y="15823"/>
                    </a:cubicBezTo>
                    <a:lnTo>
                      <a:pt x="4428" y="15823"/>
                    </a:lnTo>
                    <a:cubicBezTo>
                      <a:pt x="4860" y="13445"/>
                      <a:pt x="5293" y="10851"/>
                      <a:pt x="5621" y="8473"/>
                    </a:cubicBezTo>
                    <a:cubicBezTo>
                      <a:pt x="6053" y="5663"/>
                      <a:pt x="6053" y="2533"/>
                      <a:pt x="7670" y="155"/>
                    </a:cubicBezTo>
                    <a:cubicBezTo>
                      <a:pt x="6983" y="76"/>
                      <a:pt x="6348" y="0"/>
                      <a:pt x="5728" y="0"/>
                    </a:cubicBez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63;p45">
                <a:extLst>
                  <a:ext uri="{FF2B5EF4-FFF2-40B4-BE49-F238E27FC236}">
                    <a16:creationId xmlns:a16="http://schemas.microsoft.com/office/drawing/2014/main" id="{4345D496-0B8C-AA7E-6077-6587B9CB294C}"/>
                  </a:ext>
                </a:extLst>
              </p:cNvPr>
              <p:cNvSpPr/>
              <p:nvPr/>
            </p:nvSpPr>
            <p:spPr>
              <a:xfrm>
                <a:off x="2222675" y="4302000"/>
                <a:ext cx="235000" cy="116325"/>
              </a:xfrm>
              <a:custGeom>
                <a:avLst/>
                <a:gdLst/>
                <a:ahLst/>
                <a:cxnLst/>
                <a:rect l="l" t="t" r="r" b="b"/>
                <a:pathLst>
                  <a:path w="9400" h="4653" extrusionOk="0">
                    <a:moveTo>
                      <a:pt x="8535" y="1"/>
                    </a:moveTo>
                    <a:cubicBezTo>
                      <a:pt x="7798" y="135"/>
                      <a:pt x="7101" y="230"/>
                      <a:pt x="6419" y="230"/>
                    </a:cubicBezTo>
                    <a:cubicBezTo>
                      <a:pt x="6005" y="230"/>
                      <a:pt x="5597" y="195"/>
                      <a:pt x="5189" y="113"/>
                    </a:cubicBezTo>
                    <a:cubicBezTo>
                      <a:pt x="5025" y="80"/>
                      <a:pt x="4861" y="65"/>
                      <a:pt x="4697" y="65"/>
                    </a:cubicBezTo>
                    <a:cubicBezTo>
                      <a:pt x="3785" y="65"/>
                      <a:pt x="2896" y="549"/>
                      <a:pt x="2162" y="1194"/>
                    </a:cubicBezTo>
                    <a:cubicBezTo>
                      <a:pt x="1185" y="2059"/>
                      <a:pt x="321" y="3243"/>
                      <a:pt x="1" y="4653"/>
                    </a:cubicBezTo>
                    <a:cubicBezTo>
                      <a:pt x="2811" y="4653"/>
                      <a:pt x="5725" y="4437"/>
                      <a:pt x="8535" y="4004"/>
                    </a:cubicBezTo>
                    <a:cubicBezTo>
                      <a:pt x="8751" y="4004"/>
                      <a:pt x="8967" y="3892"/>
                      <a:pt x="9080" y="3788"/>
                    </a:cubicBezTo>
                    <a:cubicBezTo>
                      <a:pt x="9183" y="3676"/>
                      <a:pt x="9183" y="3459"/>
                      <a:pt x="9183" y="3356"/>
                    </a:cubicBezTo>
                    <a:cubicBezTo>
                      <a:pt x="9296" y="2811"/>
                      <a:pt x="9400" y="2162"/>
                      <a:pt x="9296" y="1514"/>
                    </a:cubicBezTo>
                    <a:cubicBezTo>
                      <a:pt x="9296" y="978"/>
                      <a:pt x="8967" y="329"/>
                      <a:pt x="8535" y="1"/>
                    </a:cubicBezTo>
                    <a:close/>
                  </a:path>
                </a:pathLst>
              </a:custGeom>
              <a:solidFill>
                <a:srgbClr val="D3ED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64;p45">
                <a:extLst>
                  <a:ext uri="{FF2B5EF4-FFF2-40B4-BE49-F238E27FC236}">
                    <a16:creationId xmlns:a16="http://schemas.microsoft.com/office/drawing/2014/main" id="{BA85A212-A5A0-52CB-A48E-321BC8D6A341}"/>
                  </a:ext>
                </a:extLst>
              </p:cNvPr>
              <p:cNvSpPr/>
              <p:nvPr/>
            </p:nvSpPr>
            <p:spPr>
              <a:xfrm>
                <a:off x="2265900" y="4337250"/>
                <a:ext cx="5450" cy="2600"/>
              </a:xfrm>
              <a:custGeom>
                <a:avLst/>
                <a:gdLst/>
                <a:ahLst/>
                <a:cxnLst/>
                <a:rect l="l" t="t" r="r" b="b"/>
                <a:pathLst>
                  <a:path w="218" h="104" extrusionOk="0">
                    <a:moveTo>
                      <a:pt x="105" y="0"/>
                    </a:moveTo>
                    <a:cubicBezTo>
                      <a:pt x="1" y="0"/>
                      <a:pt x="105" y="104"/>
                      <a:pt x="105" y="104"/>
                    </a:cubicBezTo>
                    <a:cubicBezTo>
                      <a:pt x="105" y="0"/>
                      <a:pt x="217" y="0"/>
                      <a:pt x="217" y="0"/>
                    </a:cubicBezTo>
                    <a:close/>
                  </a:path>
                </a:pathLst>
              </a:custGeom>
              <a:solidFill>
                <a:srgbClr val="D3ED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65;p45">
                <a:extLst>
                  <a:ext uri="{FF2B5EF4-FFF2-40B4-BE49-F238E27FC236}">
                    <a16:creationId xmlns:a16="http://schemas.microsoft.com/office/drawing/2014/main" id="{86C9AFEE-51C5-32A7-47E7-DDA6866F1930}"/>
                  </a:ext>
                </a:extLst>
              </p:cNvPr>
              <p:cNvSpPr/>
              <p:nvPr/>
            </p:nvSpPr>
            <p:spPr>
              <a:xfrm>
                <a:off x="2268500" y="4337250"/>
                <a:ext cx="40675" cy="29625"/>
              </a:xfrm>
              <a:custGeom>
                <a:avLst/>
                <a:gdLst/>
                <a:ahLst/>
                <a:cxnLst/>
                <a:rect l="l" t="t" r="r" b="b"/>
                <a:pathLst>
                  <a:path w="1627" h="1185" extrusionOk="0">
                    <a:moveTo>
                      <a:pt x="113" y="0"/>
                    </a:moveTo>
                    <a:cubicBezTo>
                      <a:pt x="113" y="0"/>
                      <a:pt x="1" y="0"/>
                      <a:pt x="1" y="104"/>
                    </a:cubicBezTo>
                    <a:lnTo>
                      <a:pt x="113" y="104"/>
                    </a:lnTo>
                    <a:cubicBezTo>
                      <a:pt x="433" y="104"/>
                      <a:pt x="649" y="216"/>
                      <a:pt x="865" y="433"/>
                    </a:cubicBezTo>
                    <a:cubicBezTo>
                      <a:pt x="1082" y="649"/>
                      <a:pt x="1298" y="865"/>
                      <a:pt x="1410" y="1185"/>
                    </a:cubicBezTo>
                    <a:lnTo>
                      <a:pt x="1514" y="1185"/>
                    </a:lnTo>
                    <a:cubicBezTo>
                      <a:pt x="1626" y="1185"/>
                      <a:pt x="1626" y="1185"/>
                      <a:pt x="1626" y="1081"/>
                    </a:cubicBezTo>
                    <a:cubicBezTo>
                      <a:pt x="1514" y="752"/>
                      <a:pt x="1194" y="536"/>
                      <a:pt x="978" y="320"/>
                    </a:cubicBezTo>
                    <a:cubicBezTo>
                      <a:pt x="762" y="104"/>
                      <a:pt x="433" y="0"/>
                      <a:pt x="217" y="0"/>
                    </a:cubicBez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66;p45">
                <a:extLst>
                  <a:ext uri="{FF2B5EF4-FFF2-40B4-BE49-F238E27FC236}">
                    <a16:creationId xmlns:a16="http://schemas.microsoft.com/office/drawing/2014/main" id="{DDA00E60-26D8-C4DD-8368-CDE880238878}"/>
                  </a:ext>
                </a:extLst>
              </p:cNvPr>
              <p:cNvSpPr/>
              <p:nvPr/>
            </p:nvSpPr>
            <p:spPr>
              <a:xfrm>
                <a:off x="2290125" y="4318225"/>
                <a:ext cx="2825" cy="2825"/>
              </a:xfrm>
              <a:custGeom>
                <a:avLst/>
                <a:gdLst/>
                <a:ahLst/>
                <a:cxnLst/>
                <a:rect l="l" t="t" r="r" b="b"/>
                <a:pathLst>
                  <a:path w="113" h="113" extrusionOk="0">
                    <a:moveTo>
                      <a:pt x="113" y="0"/>
                    </a:moveTo>
                    <a:cubicBezTo>
                      <a:pt x="0" y="0"/>
                      <a:pt x="0" y="113"/>
                      <a:pt x="0" y="113"/>
                    </a:cubicBezTo>
                    <a:cubicBezTo>
                      <a:pt x="113" y="113"/>
                      <a:pt x="113" y="113"/>
                      <a:pt x="113" y="0"/>
                    </a:cubicBezTo>
                    <a:close/>
                  </a:path>
                </a:pathLst>
              </a:custGeom>
              <a:solidFill>
                <a:srgbClr val="D3ED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67;p45">
                <a:extLst>
                  <a:ext uri="{FF2B5EF4-FFF2-40B4-BE49-F238E27FC236}">
                    <a16:creationId xmlns:a16="http://schemas.microsoft.com/office/drawing/2014/main" id="{44FA27CE-F2EC-BC42-30B0-FCDF156F85EE}"/>
                  </a:ext>
                </a:extLst>
              </p:cNvPr>
              <p:cNvSpPr/>
              <p:nvPr/>
            </p:nvSpPr>
            <p:spPr>
              <a:xfrm>
                <a:off x="2290125" y="4318225"/>
                <a:ext cx="37850" cy="37850"/>
              </a:xfrm>
              <a:custGeom>
                <a:avLst/>
                <a:gdLst/>
                <a:ahLst/>
                <a:cxnLst/>
                <a:rect l="l" t="t" r="r" b="b"/>
                <a:pathLst>
                  <a:path w="1514" h="1514" extrusionOk="0">
                    <a:moveTo>
                      <a:pt x="113" y="0"/>
                    </a:moveTo>
                    <a:cubicBezTo>
                      <a:pt x="113" y="113"/>
                      <a:pt x="113" y="113"/>
                      <a:pt x="0" y="113"/>
                    </a:cubicBezTo>
                    <a:lnTo>
                      <a:pt x="113" y="113"/>
                    </a:lnTo>
                    <a:cubicBezTo>
                      <a:pt x="329" y="216"/>
                      <a:pt x="649" y="433"/>
                      <a:pt x="865" y="649"/>
                    </a:cubicBezTo>
                    <a:cubicBezTo>
                      <a:pt x="977" y="761"/>
                      <a:pt x="1081" y="865"/>
                      <a:pt x="1081" y="977"/>
                    </a:cubicBezTo>
                    <a:cubicBezTo>
                      <a:pt x="1194" y="1081"/>
                      <a:pt x="1297" y="1297"/>
                      <a:pt x="1297" y="1410"/>
                    </a:cubicBezTo>
                    <a:cubicBezTo>
                      <a:pt x="1410" y="1410"/>
                      <a:pt x="1410" y="1513"/>
                      <a:pt x="1410" y="1513"/>
                    </a:cubicBezTo>
                    <a:cubicBezTo>
                      <a:pt x="1514" y="1513"/>
                      <a:pt x="1514" y="1410"/>
                      <a:pt x="1514" y="1297"/>
                    </a:cubicBezTo>
                    <a:cubicBezTo>
                      <a:pt x="1514" y="1194"/>
                      <a:pt x="1410" y="977"/>
                      <a:pt x="1297" y="865"/>
                    </a:cubicBezTo>
                    <a:lnTo>
                      <a:pt x="977" y="545"/>
                    </a:lnTo>
                    <a:cubicBezTo>
                      <a:pt x="761" y="329"/>
                      <a:pt x="433" y="113"/>
                      <a:pt x="113" y="0"/>
                    </a:cubicBez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68;p45">
                <a:extLst>
                  <a:ext uri="{FF2B5EF4-FFF2-40B4-BE49-F238E27FC236}">
                    <a16:creationId xmlns:a16="http://schemas.microsoft.com/office/drawing/2014/main" id="{073E5779-BCD5-6F3A-021A-E95C653E0C1B}"/>
                  </a:ext>
                </a:extLst>
              </p:cNvPr>
              <p:cNvSpPr/>
              <p:nvPr/>
            </p:nvSpPr>
            <p:spPr>
              <a:xfrm>
                <a:off x="2319950" y="4307400"/>
                <a:ext cx="29650" cy="32450"/>
              </a:xfrm>
              <a:custGeom>
                <a:avLst/>
                <a:gdLst/>
                <a:ahLst/>
                <a:cxnLst/>
                <a:rect l="l" t="t" r="r" b="b"/>
                <a:pathLst>
                  <a:path w="1186" h="1298" extrusionOk="0">
                    <a:moveTo>
                      <a:pt x="104" y="1"/>
                    </a:moveTo>
                    <a:cubicBezTo>
                      <a:pt x="1" y="1"/>
                      <a:pt x="1" y="113"/>
                      <a:pt x="104" y="113"/>
                    </a:cubicBezTo>
                    <a:cubicBezTo>
                      <a:pt x="537" y="330"/>
                      <a:pt x="865" y="762"/>
                      <a:pt x="969" y="1298"/>
                    </a:cubicBezTo>
                    <a:lnTo>
                      <a:pt x="1081" y="1298"/>
                    </a:lnTo>
                    <a:cubicBezTo>
                      <a:pt x="1081" y="1298"/>
                      <a:pt x="1185" y="1298"/>
                      <a:pt x="1185" y="1194"/>
                    </a:cubicBezTo>
                    <a:cubicBezTo>
                      <a:pt x="1081" y="649"/>
                      <a:pt x="649" y="217"/>
                      <a:pt x="104" y="1"/>
                    </a:cubicBez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69;p45">
                <a:extLst>
                  <a:ext uri="{FF2B5EF4-FFF2-40B4-BE49-F238E27FC236}">
                    <a16:creationId xmlns:a16="http://schemas.microsoft.com/office/drawing/2014/main" id="{6A0C4605-9D6A-243D-F96D-D147AE1118AC}"/>
                  </a:ext>
                </a:extLst>
              </p:cNvPr>
              <p:cNvSpPr/>
              <p:nvPr/>
            </p:nvSpPr>
            <p:spPr>
              <a:xfrm>
                <a:off x="2419825" y="4337250"/>
                <a:ext cx="32450" cy="54050"/>
              </a:xfrm>
              <a:custGeom>
                <a:avLst/>
                <a:gdLst/>
                <a:ahLst/>
                <a:cxnLst/>
                <a:rect l="l" t="t" r="r" b="b"/>
                <a:pathLst>
                  <a:path w="1298" h="2162" extrusionOk="0">
                    <a:moveTo>
                      <a:pt x="1194" y="0"/>
                    </a:moveTo>
                    <a:cubicBezTo>
                      <a:pt x="1081" y="0"/>
                      <a:pt x="865" y="216"/>
                      <a:pt x="865" y="216"/>
                    </a:cubicBezTo>
                    <a:cubicBezTo>
                      <a:pt x="649" y="433"/>
                      <a:pt x="545" y="649"/>
                      <a:pt x="329" y="752"/>
                    </a:cubicBezTo>
                    <a:cubicBezTo>
                      <a:pt x="113" y="1185"/>
                      <a:pt x="0" y="1617"/>
                      <a:pt x="113" y="2162"/>
                    </a:cubicBezTo>
                    <a:lnTo>
                      <a:pt x="217" y="2049"/>
                    </a:lnTo>
                    <a:cubicBezTo>
                      <a:pt x="217" y="1730"/>
                      <a:pt x="329" y="1401"/>
                      <a:pt x="433" y="969"/>
                    </a:cubicBezTo>
                    <a:cubicBezTo>
                      <a:pt x="545" y="865"/>
                      <a:pt x="649" y="649"/>
                      <a:pt x="761" y="536"/>
                    </a:cubicBezTo>
                    <a:cubicBezTo>
                      <a:pt x="865" y="433"/>
                      <a:pt x="865" y="320"/>
                      <a:pt x="977" y="216"/>
                    </a:cubicBezTo>
                    <a:cubicBezTo>
                      <a:pt x="1081" y="216"/>
                      <a:pt x="1081" y="104"/>
                      <a:pt x="1194" y="104"/>
                    </a:cubicBezTo>
                    <a:lnTo>
                      <a:pt x="1297" y="104"/>
                    </a:lnTo>
                    <a:lnTo>
                      <a:pt x="1194" y="0"/>
                    </a:ln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70;p45">
                <a:extLst>
                  <a:ext uri="{FF2B5EF4-FFF2-40B4-BE49-F238E27FC236}">
                    <a16:creationId xmlns:a16="http://schemas.microsoft.com/office/drawing/2014/main" id="{282AF24B-07EA-B467-F1A3-7DC523388036}"/>
                  </a:ext>
                </a:extLst>
              </p:cNvPr>
              <p:cNvSpPr/>
              <p:nvPr/>
            </p:nvSpPr>
            <p:spPr>
              <a:xfrm>
                <a:off x="2452250" y="4385875"/>
                <a:ext cx="2825" cy="2625"/>
              </a:xfrm>
              <a:custGeom>
                <a:avLst/>
                <a:gdLst/>
                <a:ahLst/>
                <a:cxnLst/>
                <a:rect l="l" t="t" r="r" b="b"/>
                <a:pathLst>
                  <a:path w="113" h="105" extrusionOk="0">
                    <a:moveTo>
                      <a:pt x="0" y="1"/>
                    </a:moveTo>
                    <a:lnTo>
                      <a:pt x="0" y="104"/>
                    </a:lnTo>
                    <a:cubicBezTo>
                      <a:pt x="113" y="104"/>
                      <a:pt x="113" y="1"/>
                      <a:pt x="0" y="1"/>
                    </a:cubicBezTo>
                    <a:close/>
                  </a:path>
                </a:pathLst>
              </a:custGeom>
              <a:solidFill>
                <a:srgbClr val="D3ED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71;p45">
                <a:extLst>
                  <a:ext uri="{FF2B5EF4-FFF2-40B4-BE49-F238E27FC236}">
                    <a16:creationId xmlns:a16="http://schemas.microsoft.com/office/drawing/2014/main" id="{2634AA2A-905D-17E9-C13C-3237D2F1ECFE}"/>
                  </a:ext>
                </a:extLst>
              </p:cNvPr>
              <p:cNvSpPr/>
              <p:nvPr/>
            </p:nvSpPr>
            <p:spPr>
              <a:xfrm>
                <a:off x="2225275" y="4385875"/>
                <a:ext cx="227000" cy="18825"/>
              </a:xfrm>
              <a:custGeom>
                <a:avLst/>
                <a:gdLst/>
                <a:ahLst/>
                <a:cxnLst/>
                <a:rect l="l" t="t" r="r" b="b"/>
                <a:pathLst>
                  <a:path w="9080" h="753" extrusionOk="0">
                    <a:moveTo>
                      <a:pt x="9079" y="1"/>
                    </a:moveTo>
                    <a:cubicBezTo>
                      <a:pt x="8759" y="1"/>
                      <a:pt x="8327" y="104"/>
                      <a:pt x="7999" y="104"/>
                    </a:cubicBezTo>
                    <a:lnTo>
                      <a:pt x="7999" y="217"/>
                    </a:lnTo>
                    <a:cubicBezTo>
                      <a:pt x="7999" y="321"/>
                      <a:pt x="7999" y="321"/>
                      <a:pt x="7895" y="321"/>
                    </a:cubicBezTo>
                    <a:lnTo>
                      <a:pt x="7895" y="217"/>
                    </a:lnTo>
                    <a:cubicBezTo>
                      <a:pt x="7134" y="217"/>
                      <a:pt x="6382" y="321"/>
                      <a:pt x="5621" y="321"/>
                    </a:cubicBezTo>
                    <a:cubicBezTo>
                      <a:pt x="4436" y="433"/>
                      <a:pt x="3243" y="433"/>
                      <a:pt x="2058" y="537"/>
                    </a:cubicBezTo>
                    <a:cubicBezTo>
                      <a:pt x="1410" y="537"/>
                      <a:pt x="761" y="649"/>
                      <a:pt x="113" y="649"/>
                    </a:cubicBezTo>
                    <a:lnTo>
                      <a:pt x="0" y="649"/>
                    </a:lnTo>
                    <a:lnTo>
                      <a:pt x="0" y="753"/>
                    </a:lnTo>
                    <a:lnTo>
                      <a:pt x="1842" y="753"/>
                    </a:lnTo>
                    <a:cubicBezTo>
                      <a:pt x="2491" y="649"/>
                      <a:pt x="3027" y="649"/>
                      <a:pt x="3675" y="649"/>
                    </a:cubicBezTo>
                    <a:cubicBezTo>
                      <a:pt x="4868" y="537"/>
                      <a:pt x="6053" y="537"/>
                      <a:pt x="7246" y="433"/>
                    </a:cubicBezTo>
                    <a:cubicBezTo>
                      <a:pt x="7782" y="321"/>
                      <a:pt x="8431" y="321"/>
                      <a:pt x="9079" y="104"/>
                    </a:cubicBezTo>
                    <a:lnTo>
                      <a:pt x="9079" y="1"/>
                    </a:ln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72;p45">
                <a:extLst>
                  <a:ext uri="{FF2B5EF4-FFF2-40B4-BE49-F238E27FC236}">
                    <a16:creationId xmlns:a16="http://schemas.microsoft.com/office/drawing/2014/main" id="{E985D565-ECD9-D21A-E62E-D0D09304F1EE}"/>
                  </a:ext>
                </a:extLst>
              </p:cNvPr>
              <p:cNvSpPr/>
              <p:nvPr/>
            </p:nvSpPr>
            <p:spPr>
              <a:xfrm>
                <a:off x="2422625" y="4388475"/>
                <a:ext cx="2625" cy="5425"/>
              </a:xfrm>
              <a:custGeom>
                <a:avLst/>
                <a:gdLst/>
                <a:ahLst/>
                <a:cxnLst/>
                <a:rect l="l" t="t" r="r" b="b"/>
                <a:pathLst>
                  <a:path w="105" h="217" extrusionOk="0">
                    <a:moveTo>
                      <a:pt x="105" y="0"/>
                    </a:moveTo>
                    <a:lnTo>
                      <a:pt x="1" y="113"/>
                    </a:lnTo>
                    <a:lnTo>
                      <a:pt x="1" y="217"/>
                    </a:lnTo>
                    <a:cubicBezTo>
                      <a:pt x="105" y="217"/>
                      <a:pt x="105" y="217"/>
                      <a:pt x="105" y="113"/>
                    </a:cubicBezTo>
                    <a:lnTo>
                      <a:pt x="105" y="0"/>
                    </a:lnTo>
                    <a:close/>
                  </a:path>
                </a:pathLst>
              </a:custGeom>
              <a:solidFill>
                <a:srgbClr val="91CC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73;p45">
                <a:extLst>
                  <a:ext uri="{FF2B5EF4-FFF2-40B4-BE49-F238E27FC236}">
                    <a16:creationId xmlns:a16="http://schemas.microsoft.com/office/drawing/2014/main" id="{A0A8B2C4-CC12-DF08-34F2-BA62327B1622}"/>
                  </a:ext>
                </a:extLst>
              </p:cNvPr>
              <p:cNvSpPr/>
              <p:nvPr/>
            </p:nvSpPr>
            <p:spPr>
              <a:xfrm>
                <a:off x="2461227" y="3894100"/>
                <a:ext cx="294425" cy="267425"/>
              </a:xfrm>
              <a:custGeom>
                <a:avLst/>
                <a:gdLst/>
                <a:ahLst/>
                <a:cxnLst/>
                <a:rect l="l" t="t" r="r" b="b"/>
                <a:pathLst>
                  <a:path w="11777" h="10697" extrusionOk="0">
                    <a:moveTo>
                      <a:pt x="2482" y="1"/>
                    </a:moveTo>
                    <a:cubicBezTo>
                      <a:pt x="968" y="2811"/>
                      <a:pt x="0" y="6053"/>
                      <a:pt x="0" y="9183"/>
                    </a:cubicBezTo>
                    <a:cubicBezTo>
                      <a:pt x="1833" y="9728"/>
                      <a:pt x="3675" y="10160"/>
                      <a:pt x="5620" y="10480"/>
                    </a:cubicBezTo>
                    <a:cubicBezTo>
                      <a:pt x="6269" y="10593"/>
                      <a:pt x="7021" y="10697"/>
                      <a:pt x="7670" y="10697"/>
                    </a:cubicBezTo>
                    <a:cubicBezTo>
                      <a:pt x="8430" y="10697"/>
                      <a:pt x="9079" y="10480"/>
                      <a:pt x="9615" y="10048"/>
                    </a:cubicBezTo>
                    <a:cubicBezTo>
                      <a:pt x="10264" y="9512"/>
                      <a:pt x="10592" y="8647"/>
                      <a:pt x="10912" y="7886"/>
                    </a:cubicBezTo>
                    <a:cubicBezTo>
                      <a:pt x="11457" y="6373"/>
                      <a:pt x="11777" y="4756"/>
                      <a:pt x="11457" y="3131"/>
                    </a:cubicBezTo>
                    <a:cubicBezTo>
                      <a:pt x="11241" y="2482"/>
                      <a:pt x="11024" y="1834"/>
                      <a:pt x="10480" y="1514"/>
                    </a:cubicBezTo>
                    <a:cubicBezTo>
                      <a:pt x="10096" y="1204"/>
                      <a:pt x="9654" y="948"/>
                      <a:pt x="9235" y="948"/>
                    </a:cubicBezTo>
                    <a:cubicBezTo>
                      <a:pt x="9068" y="948"/>
                      <a:pt x="8905" y="988"/>
                      <a:pt x="8750" y="1082"/>
                    </a:cubicBezTo>
                    <a:cubicBezTo>
                      <a:pt x="6701" y="753"/>
                      <a:pt x="4540" y="321"/>
                      <a:pt x="2482" y="1"/>
                    </a:cubicBezTo>
                    <a:close/>
                  </a:path>
                </a:pathLst>
              </a:custGeom>
              <a:solidFill>
                <a:srgbClr val="3F34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74;p45">
                <a:extLst>
                  <a:ext uri="{FF2B5EF4-FFF2-40B4-BE49-F238E27FC236}">
                    <a16:creationId xmlns:a16="http://schemas.microsoft.com/office/drawing/2014/main" id="{A16737CE-4D7D-7F56-8D01-BDCA11B1BBA5}"/>
                  </a:ext>
                </a:extLst>
              </p:cNvPr>
              <p:cNvSpPr/>
              <p:nvPr/>
            </p:nvSpPr>
            <p:spPr>
              <a:xfrm>
                <a:off x="2471275" y="3899500"/>
                <a:ext cx="62050" cy="213400"/>
              </a:xfrm>
              <a:custGeom>
                <a:avLst/>
                <a:gdLst/>
                <a:ahLst/>
                <a:cxnLst/>
                <a:rect l="l" t="t" r="r" b="b"/>
                <a:pathLst>
                  <a:path w="2482" h="8536" extrusionOk="0">
                    <a:moveTo>
                      <a:pt x="2378" y="1"/>
                    </a:moveTo>
                    <a:cubicBezTo>
                      <a:pt x="1833" y="1082"/>
                      <a:pt x="1401" y="2163"/>
                      <a:pt x="1081" y="3243"/>
                    </a:cubicBezTo>
                    <a:cubicBezTo>
                      <a:pt x="649" y="4324"/>
                      <a:pt x="433" y="5405"/>
                      <a:pt x="216" y="6590"/>
                    </a:cubicBezTo>
                    <a:cubicBezTo>
                      <a:pt x="104" y="7238"/>
                      <a:pt x="104" y="7887"/>
                      <a:pt x="0" y="8535"/>
                    </a:cubicBezTo>
                    <a:lnTo>
                      <a:pt x="216" y="8535"/>
                    </a:lnTo>
                    <a:cubicBezTo>
                      <a:pt x="216" y="7887"/>
                      <a:pt x="320" y="7350"/>
                      <a:pt x="433" y="6806"/>
                    </a:cubicBezTo>
                    <a:cubicBezTo>
                      <a:pt x="433" y="6270"/>
                      <a:pt x="536" y="5725"/>
                      <a:pt x="752" y="5076"/>
                    </a:cubicBezTo>
                    <a:cubicBezTo>
                      <a:pt x="969" y="3996"/>
                      <a:pt x="1297" y="2915"/>
                      <a:pt x="1730" y="1834"/>
                    </a:cubicBezTo>
                    <a:cubicBezTo>
                      <a:pt x="1946" y="1298"/>
                      <a:pt x="2162" y="649"/>
                      <a:pt x="2482" y="105"/>
                    </a:cubicBezTo>
                    <a:lnTo>
                      <a:pt x="2482" y="1"/>
                    </a:ln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75;p45">
                <a:extLst>
                  <a:ext uri="{FF2B5EF4-FFF2-40B4-BE49-F238E27FC236}">
                    <a16:creationId xmlns:a16="http://schemas.microsoft.com/office/drawing/2014/main" id="{3E344B82-7D7A-5341-57CD-7513A1C34C17}"/>
                  </a:ext>
                </a:extLst>
              </p:cNvPr>
              <p:cNvSpPr/>
              <p:nvPr/>
            </p:nvSpPr>
            <p:spPr>
              <a:xfrm>
                <a:off x="2600975" y="4153500"/>
                <a:ext cx="43250" cy="8025"/>
              </a:xfrm>
              <a:custGeom>
                <a:avLst/>
                <a:gdLst/>
                <a:ahLst/>
                <a:cxnLst/>
                <a:rect l="l" t="t" r="r" b="b"/>
                <a:pathLst>
                  <a:path w="1730" h="321" extrusionOk="0">
                    <a:moveTo>
                      <a:pt x="0" y="1"/>
                    </a:moveTo>
                    <a:cubicBezTo>
                      <a:pt x="0" y="104"/>
                      <a:pt x="104" y="104"/>
                      <a:pt x="216" y="104"/>
                    </a:cubicBezTo>
                    <a:cubicBezTo>
                      <a:pt x="289" y="120"/>
                      <a:pt x="360" y="135"/>
                      <a:pt x="430" y="149"/>
                    </a:cubicBezTo>
                    <a:lnTo>
                      <a:pt x="430" y="149"/>
                    </a:lnTo>
                    <a:cubicBezTo>
                      <a:pt x="286" y="108"/>
                      <a:pt x="143" y="58"/>
                      <a:pt x="0" y="1"/>
                    </a:cubicBezTo>
                    <a:close/>
                    <a:moveTo>
                      <a:pt x="430" y="149"/>
                    </a:moveTo>
                    <a:lnTo>
                      <a:pt x="430" y="149"/>
                    </a:lnTo>
                    <a:cubicBezTo>
                      <a:pt x="826" y="265"/>
                      <a:pt x="1224" y="321"/>
                      <a:pt x="1617" y="321"/>
                    </a:cubicBezTo>
                    <a:lnTo>
                      <a:pt x="1730" y="321"/>
                    </a:lnTo>
                    <a:cubicBezTo>
                      <a:pt x="1259" y="321"/>
                      <a:pt x="872" y="243"/>
                      <a:pt x="430" y="149"/>
                    </a:cubicBezTo>
                    <a:close/>
                  </a:path>
                </a:pathLst>
              </a:custGeom>
              <a:solidFill>
                <a:srgbClr val="C6C7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76;p45">
                <a:extLst>
                  <a:ext uri="{FF2B5EF4-FFF2-40B4-BE49-F238E27FC236}">
                    <a16:creationId xmlns:a16="http://schemas.microsoft.com/office/drawing/2014/main" id="{CECB6E2F-491D-37DB-42F5-2C8C60087DF2}"/>
                  </a:ext>
                </a:extLst>
              </p:cNvPr>
              <p:cNvSpPr/>
              <p:nvPr/>
            </p:nvSpPr>
            <p:spPr>
              <a:xfrm>
                <a:off x="2595575" y="3966950"/>
                <a:ext cx="102700" cy="194575"/>
              </a:xfrm>
              <a:custGeom>
                <a:avLst/>
                <a:gdLst/>
                <a:ahLst/>
                <a:cxnLst/>
                <a:rect l="l" t="t" r="r" b="b"/>
                <a:pathLst>
                  <a:path w="4108" h="7783" extrusionOk="0">
                    <a:moveTo>
                      <a:pt x="4107" y="1"/>
                    </a:moveTo>
                    <a:cubicBezTo>
                      <a:pt x="2698" y="1946"/>
                      <a:pt x="1617" y="4004"/>
                      <a:pt x="536" y="6166"/>
                    </a:cubicBezTo>
                    <a:cubicBezTo>
                      <a:pt x="320" y="6598"/>
                      <a:pt x="104" y="6918"/>
                      <a:pt x="0" y="7350"/>
                    </a:cubicBezTo>
                    <a:lnTo>
                      <a:pt x="0" y="7463"/>
                    </a:lnTo>
                    <a:lnTo>
                      <a:pt x="216" y="7463"/>
                    </a:lnTo>
                    <a:cubicBezTo>
                      <a:pt x="216" y="7566"/>
                      <a:pt x="320" y="7566"/>
                      <a:pt x="432" y="7566"/>
                    </a:cubicBezTo>
                    <a:cubicBezTo>
                      <a:pt x="968" y="7679"/>
                      <a:pt x="1401" y="7783"/>
                      <a:pt x="1946" y="7783"/>
                    </a:cubicBezTo>
                    <a:cubicBezTo>
                      <a:pt x="2482" y="7783"/>
                      <a:pt x="3026" y="7679"/>
                      <a:pt x="3562" y="7566"/>
                    </a:cubicBezTo>
                    <a:cubicBezTo>
                      <a:pt x="3459" y="4972"/>
                      <a:pt x="3562" y="2378"/>
                      <a:pt x="4107" y="1"/>
                    </a:cubicBezTo>
                    <a:close/>
                  </a:path>
                </a:pathLst>
              </a:custGeom>
              <a:solidFill>
                <a:srgbClr val="3129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977;p45">
                <a:extLst>
                  <a:ext uri="{FF2B5EF4-FFF2-40B4-BE49-F238E27FC236}">
                    <a16:creationId xmlns:a16="http://schemas.microsoft.com/office/drawing/2014/main" id="{0848D365-4FA3-D7BB-4BD6-AB54B8C21402}"/>
                  </a:ext>
                </a:extLst>
              </p:cNvPr>
              <p:cNvSpPr/>
              <p:nvPr/>
            </p:nvSpPr>
            <p:spPr>
              <a:xfrm>
                <a:off x="2725250" y="4102050"/>
                <a:ext cx="343100" cy="254025"/>
              </a:xfrm>
              <a:custGeom>
                <a:avLst/>
                <a:gdLst/>
                <a:ahLst/>
                <a:cxnLst/>
                <a:rect l="l" t="t" r="r" b="b"/>
                <a:pathLst>
                  <a:path w="13724" h="10161" extrusionOk="0">
                    <a:moveTo>
                      <a:pt x="11674" y="1"/>
                    </a:moveTo>
                    <a:cubicBezTo>
                      <a:pt x="10809" y="649"/>
                      <a:pt x="9728" y="1410"/>
                      <a:pt x="8864" y="2059"/>
                    </a:cubicBezTo>
                    <a:cubicBezTo>
                      <a:pt x="8967" y="2379"/>
                      <a:pt x="8967" y="2595"/>
                      <a:pt x="8864" y="2811"/>
                    </a:cubicBezTo>
                    <a:cubicBezTo>
                      <a:pt x="7567" y="3572"/>
                      <a:pt x="6157" y="4220"/>
                      <a:pt x="4757" y="4756"/>
                    </a:cubicBezTo>
                    <a:cubicBezTo>
                      <a:pt x="3573" y="5095"/>
                      <a:pt x="2320" y="5369"/>
                      <a:pt x="1106" y="5369"/>
                    </a:cubicBezTo>
                    <a:cubicBezTo>
                      <a:pt x="768" y="5369"/>
                      <a:pt x="434" y="5348"/>
                      <a:pt x="105" y="5301"/>
                    </a:cubicBezTo>
                    <a:lnTo>
                      <a:pt x="105" y="5301"/>
                    </a:lnTo>
                    <a:cubicBezTo>
                      <a:pt x="1" y="6598"/>
                      <a:pt x="105" y="7895"/>
                      <a:pt x="753" y="8863"/>
                    </a:cubicBezTo>
                    <a:cubicBezTo>
                      <a:pt x="1402" y="9624"/>
                      <a:pt x="2379" y="10057"/>
                      <a:pt x="3347" y="10160"/>
                    </a:cubicBezTo>
                    <a:cubicBezTo>
                      <a:pt x="4212" y="10160"/>
                      <a:pt x="5189" y="9944"/>
                      <a:pt x="6054" y="9512"/>
                    </a:cubicBezTo>
                    <a:cubicBezTo>
                      <a:pt x="7670" y="8647"/>
                      <a:pt x="8864" y="7350"/>
                      <a:pt x="10161" y="6053"/>
                    </a:cubicBezTo>
                    <a:cubicBezTo>
                      <a:pt x="11345" y="4756"/>
                      <a:pt x="12539" y="3356"/>
                      <a:pt x="13723" y="1946"/>
                    </a:cubicBezTo>
                    <a:cubicBezTo>
                      <a:pt x="13075" y="1298"/>
                      <a:pt x="12322" y="649"/>
                      <a:pt x="11674" y="1"/>
                    </a:cubicBez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78;p45">
                <a:extLst>
                  <a:ext uri="{FF2B5EF4-FFF2-40B4-BE49-F238E27FC236}">
                    <a16:creationId xmlns:a16="http://schemas.microsoft.com/office/drawing/2014/main" id="{5F5E7A46-A19F-6FB2-697D-436971FA1047}"/>
                  </a:ext>
                </a:extLst>
              </p:cNvPr>
              <p:cNvSpPr/>
              <p:nvPr/>
            </p:nvSpPr>
            <p:spPr>
              <a:xfrm>
                <a:off x="3011675" y="4037200"/>
                <a:ext cx="227000" cy="164975"/>
              </a:xfrm>
              <a:custGeom>
                <a:avLst/>
                <a:gdLst/>
                <a:ahLst/>
                <a:cxnLst/>
                <a:rect l="l" t="t" r="r" b="b"/>
                <a:pathLst>
                  <a:path w="9080" h="6599" extrusionOk="0">
                    <a:moveTo>
                      <a:pt x="3027" y="1"/>
                    </a:moveTo>
                    <a:cubicBezTo>
                      <a:pt x="2698" y="1"/>
                      <a:pt x="2482" y="113"/>
                      <a:pt x="2162" y="217"/>
                    </a:cubicBezTo>
                    <a:cubicBezTo>
                      <a:pt x="1298" y="762"/>
                      <a:pt x="537" y="1514"/>
                      <a:pt x="1" y="2491"/>
                    </a:cubicBezTo>
                    <a:cubicBezTo>
                      <a:pt x="433" y="2811"/>
                      <a:pt x="865" y="3139"/>
                      <a:pt x="1298" y="3572"/>
                    </a:cubicBezTo>
                    <a:cubicBezTo>
                      <a:pt x="1618" y="3892"/>
                      <a:pt x="1834" y="4324"/>
                      <a:pt x="2162" y="4653"/>
                    </a:cubicBezTo>
                    <a:lnTo>
                      <a:pt x="2482" y="4973"/>
                    </a:lnTo>
                    <a:cubicBezTo>
                      <a:pt x="2915" y="5517"/>
                      <a:pt x="3563" y="5733"/>
                      <a:pt x="4108" y="6053"/>
                    </a:cubicBezTo>
                    <a:cubicBezTo>
                      <a:pt x="4972" y="6382"/>
                      <a:pt x="5837" y="6598"/>
                      <a:pt x="6702" y="6598"/>
                    </a:cubicBezTo>
                    <a:cubicBezTo>
                      <a:pt x="7566" y="6598"/>
                      <a:pt x="8431" y="6270"/>
                      <a:pt x="9080" y="5733"/>
                    </a:cubicBezTo>
                    <a:cubicBezTo>
                      <a:pt x="7350" y="3676"/>
                      <a:pt x="5509" y="1842"/>
                      <a:pt x="3459" y="329"/>
                    </a:cubicBezTo>
                    <a:cubicBezTo>
                      <a:pt x="3243" y="217"/>
                      <a:pt x="3131" y="113"/>
                      <a:pt x="3027" y="1"/>
                    </a:cubicBezTo>
                    <a:close/>
                  </a:path>
                </a:pathLst>
              </a:custGeom>
              <a:solidFill>
                <a:srgbClr val="D3ED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79;p45">
                <a:extLst>
                  <a:ext uri="{FF2B5EF4-FFF2-40B4-BE49-F238E27FC236}">
                    <a16:creationId xmlns:a16="http://schemas.microsoft.com/office/drawing/2014/main" id="{B4F1909B-9110-E6DA-409C-BD35609F41E4}"/>
                  </a:ext>
                </a:extLst>
              </p:cNvPr>
              <p:cNvSpPr/>
              <p:nvPr/>
            </p:nvSpPr>
            <p:spPr>
              <a:xfrm>
                <a:off x="3081925" y="4045425"/>
                <a:ext cx="137725" cy="137725"/>
              </a:xfrm>
              <a:custGeom>
                <a:avLst/>
                <a:gdLst/>
                <a:ahLst/>
                <a:cxnLst/>
                <a:rect l="l" t="t" r="r" b="b"/>
                <a:pathLst>
                  <a:path w="5509" h="5509" extrusionOk="0">
                    <a:moveTo>
                      <a:pt x="698" y="547"/>
                    </a:moveTo>
                    <a:cubicBezTo>
                      <a:pt x="712" y="562"/>
                      <a:pt x="726" y="577"/>
                      <a:pt x="740" y="591"/>
                    </a:cubicBezTo>
                    <a:lnTo>
                      <a:pt x="740" y="591"/>
                    </a:lnTo>
                    <a:cubicBezTo>
                      <a:pt x="731" y="574"/>
                      <a:pt x="719" y="558"/>
                      <a:pt x="698" y="547"/>
                    </a:cubicBezTo>
                    <a:close/>
                    <a:moveTo>
                      <a:pt x="1" y="0"/>
                    </a:moveTo>
                    <a:lnTo>
                      <a:pt x="1" y="104"/>
                    </a:lnTo>
                    <a:cubicBezTo>
                      <a:pt x="217" y="216"/>
                      <a:pt x="321" y="433"/>
                      <a:pt x="537" y="649"/>
                    </a:cubicBezTo>
                    <a:lnTo>
                      <a:pt x="537" y="536"/>
                    </a:lnTo>
                    <a:lnTo>
                      <a:pt x="649" y="536"/>
                    </a:lnTo>
                    <a:cubicBezTo>
                      <a:pt x="669" y="536"/>
                      <a:pt x="685" y="540"/>
                      <a:pt x="698" y="547"/>
                    </a:cubicBezTo>
                    <a:lnTo>
                      <a:pt x="698" y="547"/>
                    </a:lnTo>
                    <a:cubicBezTo>
                      <a:pt x="509" y="346"/>
                      <a:pt x="320" y="159"/>
                      <a:pt x="105" y="0"/>
                    </a:cubicBezTo>
                    <a:close/>
                    <a:moveTo>
                      <a:pt x="740" y="591"/>
                    </a:moveTo>
                    <a:cubicBezTo>
                      <a:pt x="753" y="620"/>
                      <a:pt x="753" y="649"/>
                      <a:pt x="753" y="649"/>
                    </a:cubicBezTo>
                    <a:lnTo>
                      <a:pt x="649" y="753"/>
                    </a:lnTo>
                    <a:cubicBezTo>
                      <a:pt x="1185" y="1185"/>
                      <a:pt x="1618" y="1730"/>
                      <a:pt x="2162" y="2162"/>
                    </a:cubicBezTo>
                    <a:cubicBezTo>
                      <a:pt x="2811" y="2810"/>
                      <a:pt x="3563" y="3563"/>
                      <a:pt x="4212" y="4324"/>
                    </a:cubicBezTo>
                    <a:cubicBezTo>
                      <a:pt x="4644" y="4644"/>
                      <a:pt x="4973" y="5076"/>
                      <a:pt x="5405" y="5508"/>
                    </a:cubicBezTo>
                    <a:cubicBezTo>
                      <a:pt x="5509" y="5508"/>
                      <a:pt x="5509" y="5404"/>
                      <a:pt x="5509" y="5404"/>
                    </a:cubicBezTo>
                    <a:cubicBezTo>
                      <a:pt x="4860" y="4644"/>
                      <a:pt x="4108" y="3891"/>
                      <a:pt x="3459" y="3243"/>
                    </a:cubicBezTo>
                    <a:cubicBezTo>
                      <a:pt x="2699" y="2482"/>
                      <a:pt x="2050" y="1833"/>
                      <a:pt x="1298" y="1185"/>
                    </a:cubicBezTo>
                    <a:cubicBezTo>
                      <a:pt x="1096" y="983"/>
                      <a:pt x="917" y="782"/>
                      <a:pt x="740" y="591"/>
                    </a:cubicBez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80;p45">
                <a:extLst>
                  <a:ext uri="{FF2B5EF4-FFF2-40B4-BE49-F238E27FC236}">
                    <a16:creationId xmlns:a16="http://schemas.microsoft.com/office/drawing/2014/main" id="{5969780A-CD84-2744-0AF6-9488FB1937E7}"/>
                  </a:ext>
                </a:extLst>
              </p:cNvPr>
              <p:cNvSpPr/>
              <p:nvPr/>
            </p:nvSpPr>
            <p:spPr>
              <a:xfrm>
                <a:off x="3108950" y="4142700"/>
                <a:ext cx="13425" cy="43250"/>
              </a:xfrm>
              <a:custGeom>
                <a:avLst/>
                <a:gdLst/>
                <a:ahLst/>
                <a:cxnLst/>
                <a:rect l="l" t="t" r="r" b="b"/>
                <a:pathLst>
                  <a:path w="537" h="1730" extrusionOk="0">
                    <a:moveTo>
                      <a:pt x="433" y="0"/>
                    </a:moveTo>
                    <a:lnTo>
                      <a:pt x="321" y="104"/>
                    </a:lnTo>
                    <a:lnTo>
                      <a:pt x="321" y="969"/>
                    </a:lnTo>
                    <a:cubicBezTo>
                      <a:pt x="217" y="1081"/>
                      <a:pt x="217" y="1185"/>
                      <a:pt x="217" y="1297"/>
                    </a:cubicBezTo>
                    <a:lnTo>
                      <a:pt x="217" y="1513"/>
                    </a:lnTo>
                    <a:cubicBezTo>
                      <a:pt x="104" y="1513"/>
                      <a:pt x="104" y="1617"/>
                      <a:pt x="104" y="1617"/>
                    </a:cubicBezTo>
                    <a:cubicBezTo>
                      <a:pt x="1" y="1617"/>
                      <a:pt x="1" y="1730"/>
                      <a:pt x="104" y="1730"/>
                    </a:cubicBezTo>
                    <a:cubicBezTo>
                      <a:pt x="217" y="1730"/>
                      <a:pt x="217" y="1617"/>
                      <a:pt x="321" y="1513"/>
                    </a:cubicBezTo>
                    <a:cubicBezTo>
                      <a:pt x="321" y="1401"/>
                      <a:pt x="433" y="1297"/>
                      <a:pt x="433" y="1081"/>
                    </a:cubicBezTo>
                    <a:cubicBezTo>
                      <a:pt x="537" y="753"/>
                      <a:pt x="537" y="433"/>
                      <a:pt x="537" y="104"/>
                    </a:cubicBezTo>
                    <a:cubicBezTo>
                      <a:pt x="537" y="104"/>
                      <a:pt x="537" y="0"/>
                      <a:pt x="433" y="0"/>
                    </a:cubicBez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81;p45">
                <a:extLst>
                  <a:ext uri="{FF2B5EF4-FFF2-40B4-BE49-F238E27FC236}">
                    <a16:creationId xmlns:a16="http://schemas.microsoft.com/office/drawing/2014/main" id="{FA461242-0493-881A-FB70-03C3303A0FC2}"/>
                  </a:ext>
                </a:extLst>
              </p:cNvPr>
              <p:cNvSpPr/>
              <p:nvPr/>
            </p:nvSpPr>
            <p:spPr>
              <a:xfrm>
                <a:off x="3138575" y="4150700"/>
                <a:ext cx="10825" cy="43250"/>
              </a:xfrm>
              <a:custGeom>
                <a:avLst/>
                <a:gdLst/>
                <a:ahLst/>
                <a:cxnLst/>
                <a:rect l="l" t="t" r="r" b="b"/>
                <a:pathLst>
                  <a:path w="433" h="1730" extrusionOk="0">
                    <a:moveTo>
                      <a:pt x="216" y="0"/>
                    </a:moveTo>
                    <a:lnTo>
                      <a:pt x="216" y="113"/>
                    </a:lnTo>
                    <a:lnTo>
                      <a:pt x="216" y="865"/>
                    </a:lnTo>
                    <a:cubicBezTo>
                      <a:pt x="216" y="1193"/>
                      <a:pt x="113" y="1410"/>
                      <a:pt x="0" y="1626"/>
                    </a:cubicBezTo>
                    <a:cubicBezTo>
                      <a:pt x="0" y="1730"/>
                      <a:pt x="113" y="1730"/>
                      <a:pt x="113" y="1730"/>
                    </a:cubicBezTo>
                    <a:cubicBezTo>
                      <a:pt x="216" y="1513"/>
                      <a:pt x="329" y="1193"/>
                      <a:pt x="329" y="977"/>
                    </a:cubicBezTo>
                    <a:cubicBezTo>
                      <a:pt x="433" y="649"/>
                      <a:pt x="433" y="329"/>
                      <a:pt x="329" y="113"/>
                    </a:cubicBezTo>
                    <a:cubicBezTo>
                      <a:pt x="329" y="113"/>
                      <a:pt x="329" y="0"/>
                      <a:pt x="216" y="0"/>
                    </a:cubicBez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982;p45">
                <a:extLst>
                  <a:ext uri="{FF2B5EF4-FFF2-40B4-BE49-F238E27FC236}">
                    <a16:creationId xmlns:a16="http://schemas.microsoft.com/office/drawing/2014/main" id="{8EA58974-A68E-FBFF-5927-7BF16C6FF83D}"/>
                  </a:ext>
                </a:extLst>
              </p:cNvPr>
              <p:cNvSpPr/>
              <p:nvPr/>
            </p:nvSpPr>
            <p:spPr>
              <a:xfrm>
                <a:off x="3052100" y="4056225"/>
                <a:ext cx="46075" cy="16250"/>
              </a:xfrm>
              <a:custGeom>
                <a:avLst/>
                <a:gdLst/>
                <a:ahLst/>
                <a:cxnLst/>
                <a:rect l="l" t="t" r="r" b="b"/>
                <a:pathLst>
                  <a:path w="1843" h="650" extrusionOk="0">
                    <a:moveTo>
                      <a:pt x="1" y="1"/>
                    </a:moveTo>
                    <a:cubicBezTo>
                      <a:pt x="113" y="433"/>
                      <a:pt x="433" y="649"/>
                      <a:pt x="865" y="649"/>
                    </a:cubicBezTo>
                    <a:lnTo>
                      <a:pt x="978" y="649"/>
                    </a:lnTo>
                    <a:cubicBezTo>
                      <a:pt x="1298" y="649"/>
                      <a:pt x="1626" y="537"/>
                      <a:pt x="1842" y="321"/>
                    </a:cubicBezTo>
                    <a:cubicBezTo>
                      <a:pt x="1842" y="217"/>
                      <a:pt x="1730" y="217"/>
                      <a:pt x="1730" y="217"/>
                    </a:cubicBezTo>
                    <a:cubicBezTo>
                      <a:pt x="1514" y="321"/>
                      <a:pt x="1298" y="537"/>
                      <a:pt x="978" y="537"/>
                    </a:cubicBezTo>
                    <a:lnTo>
                      <a:pt x="865" y="537"/>
                    </a:lnTo>
                    <a:cubicBezTo>
                      <a:pt x="545" y="433"/>
                      <a:pt x="217" y="217"/>
                      <a:pt x="113" y="1"/>
                    </a:cubicBezTo>
                    <a:close/>
                  </a:path>
                </a:pathLst>
              </a:custGeom>
              <a:solidFill>
                <a:srgbClr val="AFD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983;p45">
                <a:extLst>
                  <a:ext uri="{FF2B5EF4-FFF2-40B4-BE49-F238E27FC236}">
                    <a16:creationId xmlns:a16="http://schemas.microsoft.com/office/drawing/2014/main" id="{A7CA0D30-455A-5B08-47F0-3D281DA1C48F}"/>
                  </a:ext>
                </a:extLst>
              </p:cNvPr>
              <p:cNvSpPr/>
              <p:nvPr/>
            </p:nvSpPr>
            <p:spPr>
              <a:xfrm>
                <a:off x="3095325" y="4058825"/>
                <a:ext cx="5450" cy="5425"/>
              </a:xfrm>
              <a:custGeom>
                <a:avLst/>
                <a:gdLst/>
                <a:ahLst/>
                <a:cxnLst/>
                <a:rect l="l" t="t" r="r" b="b"/>
                <a:pathLst>
                  <a:path w="218" h="217" extrusionOk="0">
                    <a:moveTo>
                      <a:pt x="1" y="0"/>
                    </a:moveTo>
                    <a:lnTo>
                      <a:pt x="1" y="113"/>
                    </a:lnTo>
                    <a:cubicBezTo>
                      <a:pt x="1" y="113"/>
                      <a:pt x="113" y="113"/>
                      <a:pt x="113" y="217"/>
                    </a:cubicBezTo>
                    <a:lnTo>
                      <a:pt x="217" y="113"/>
                    </a:lnTo>
                    <a:cubicBezTo>
                      <a:pt x="217" y="113"/>
                      <a:pt x="217" y="0"/>
                      <a:pt x="113" y="0"/>
                    </a:cubicBezTo>
                    <a:close/>
                  </a:path>
                </a:pathLst>
              </a:custGeom>
              <a:solidFill>
                <a:srgbClr val="91CC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984;p45">
                <a:extLst>
                  <a:ext uri="{FF2B5EF4-FFF2-40B4-BE49-F238E27FC236}">
                    <a16:creationId xmlns:a16="http://schemas.microsoft.com/office/drawing/2014/main" id="{887D8AEF-C1DC-FE23-AB28-0E5E90231CD6}"/>
                  </a:ext>
                </a:extLst>
              </p:cNvPr>
              <p:cNvSpPr/>
              <p:nvPr/>
            </p:nvSpPr>
            <p:spPr>
              <a:xfrm>
                <a:off x="2679225" y="3923725"/>
                <a:ext cx="270225" cy="315375"/>
              </a:xfrm>
              <a:custGeom>
                <a:avLst/>
                <a:gdLst/>
                <a:ahLst/>
                <a:cxnLst/>
                <a:rect l="l" t="t" r="r" b="b"/>
                <a:pathLst>
                  <a:path w="10809" h="12615" extrusionOk="0">
                    <a:moveTo>
                      <a:pt x="1193" y="0"/>
                    </a:moveTo>
                    <a:cubicBezTo>
                      <a:pt x="0" y="3891"/>
                      <a:pt x="113" y="8111"/>
                      <a:pt x="433" y="12218"/>
                    </a:cubicBezTo>
                    <a:cubicBezTo>
                      <a:pt x="433" y="12291"/>
                      <a:pt x="488" y="12368"/>
                      <a:pt x="558" y="12368"/>
                    </a:cubicBezTo>
                    <a:cubicBezTo>
                      <a:pt x="587" y="12368"/>
                      <a:pt x="618" y="12355"/>
                      <a:pt x="649" y="12322"/>
                    </a:cubicBezTo>
                    <a:cubicBezTo>
                      <a:pt x="1577" y="12517"/>
                      <a:pt x="2506" y="12614"/>
                      <a:pt x="3424" y="12614"/>
                    </a:cubicBezTo>
                    <a:cubicBezTo>
                      <a:pt x="5072" y="12614"/>
                      <a:pt x="6688" y="12301"/>
                      <a:pt x="8214" y="11673"/>
                    </a:cubicBezTo>
                    <a:cubicBezTo>
                      <a:pt x="9192" y="11241"/>
                      <a:pt x="10160" y="10705"/>
                      <a:pt x="10808" y="9944"/>
                    </a:cubicBezTo>
                    <a:cubicBezTo>
                      <a:pt x="10808" y="6701"/>
                      <a:pt x="10272" y="3459"/>
                      <a:pt x="9295" y="329"/>
                    </a:cubicBezTo>
                    <a:cubicBezTo>
                      <a:pt x="8209" y="734"/>
                      <a:pt x="7066" y="914"/>
                      <a:pt x="5915" y="914"/>
                    </a:cubicBezTo>
                    <a:cubicBezTo>
                      <a:pt x="4317" y="914"/>
                      <a:pt x="2701" y="568"/>
                      <a:pt x="1193" y="0"/>
                    </a:cubicBezTo>
                    <a:close/>
                  </a:path>
                </a:pathLst>
              </a:custGeom>
              <a:solidFill>
                <a:srgbClr val="3F34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985;p45">
                <a:extLst>
                  <a:ext uri="{FF2B5EF4-FFF2-40B4-BE49-F238E27FC236}">
                    <a16:creationId xmlns:a16="http://schemas.microsoft.com/office/drawing/2014/main" id="{FD4B3636-C3C9-4F69-2FC7-2C98DD5528EE}"/>
                  </a:ext>
                </a:extLst>
              </p:cNvPr>
              <p:cNvSpPr/>
              <p:nvPr/>
            </p:nvSpPr>
            <p:spPr>
              <a:xfrm>
                <a:off x="2873775" y="3953550"/>
                <a:ext cx="48650" cy="62075"/>
              </a:xfrm>
              <a:custGeom>
                <a:avLst/>
                <a:gdLst/>
                <a:ahLst/>
                <a:cxnLst/>
                <a:rect l="l" t="t" r="r" b="b"/>
                <a:pathLst>
                  <a:path w="1946" h="2483" extrusionOk="0">
                    <a:moveTo>
                      <a:pt x="0" y="1"/>
                    </a:moveTo>
                    <a:lnTo>
                      <a:pt x="0" y="104"/>
                    </a:lnTo>
                    <a:cubicBezTo>
                      <a:pt x="0" y="433"/>
                      <a:pt x="0" y="753"/>
                      <a:pt x="113" y="1185"/>
                    </a:cubicBezTo>
                    <a:cubicBezTo>
                      <a:pt x="113" y="1401"/>
                      <a:pt x="216" y="1617"/>
                      <a:pt x="432" y="1834"/>
                    </a:cubicBezTo>
                    <a:cubicBezTo>
                      <a:pt x="761" y="2266"/>
                      <a:pt x="1297" y="2482"/>
                      <a:pt x="1729" y="2482"/>
                    </a:cubicBezTo>
                    <a:lnTo>
                      <a:pt x="1842" y="2482"/>
                    </a:lnTo>
                    <a:cubicBezTo>
                      <a:pt x="1946" y="2482"/>
                      <a:pt x="1946" y="2378"/>
                      <a:pt x="1842" y="2378"/>
                    </a:cubicBezTo>
                    <a:cubicBezTo>
                      <a:pt x="1626" y="2266"/>
                      <a:pt x="1410" y="2266"/>
                      <a:pt x="1193" y="2162"/>
                    </a:cubicBezTo>
                    <a:cubicBezTo>
                      <a:pt x="977" y="2050"/>
                      <a:pt x="761" y="1834"/>
                      <a:pt x="545" y="1730"/>
                    </a:cubicBezTo>
                    <a:lnTo>
                      <a:pt x="216" y="1081"/>
                    </a:lnTo>
                    <a:cubicBezTo>
                      <a:pt x="113" y="753"/>
                      <a:pt x="113" y="433"/>
                      <a:pt x="113" y="104"/>
                    </a:cubicBezTo>
                    <a:cubicBezTo>
                      <a:pt x="113" y="1"/>
                      <a:pt x="0" y="1"/>
                      <a:pt x="0" y="1"/>
                    </a:cubicBez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986;p45">
                <a:extLst>
                  <a:ext uri="{FF2B5EF4-FFF2-40B4-BE49-F238E27FC236}">
                    <a16:creationId xmlns:a16="http://schemas.microsoft.com/office/drawing/2014/main" id="{6B9BB91F-2BD6-B368-B25B-1AE2B5C8F3E8}"/>
                  </a:ext>
                </a:extLst>
              </p:cNvPr>
              <p:cNvSpPr/>
              <p:nvPr/>
            </p:nvSpPr>
            <p:spPr>
              <a:xfrm>
                <a:off x="2695425" y="4153500"/>
                <a:ext cx="248625" cy="72875"/>
              </a:xfrm>
              <a:custGeom>
                <a:avLst/>
                <a:gdLst/>
                <a:ahLst/>
                <a:cxnLst/>
                <a:rect l="l" t="t" r="r" b="b"/>
                <a:pathLst>
                  <a:path w="9945" h="2915" extrusionOk="0">
                    <a:moveTo>
                      <a:pt x="9841" y="1"/>
                    </a:moveTo>
                    <a:cubicBezTo>
                      <a:pt x="8976" y="969"/>
                      <a:pt x="7895" y="1514"/>
                      <a:pt x="6702" y="1834"/>
                    </a:cubicBezTo>
                    <a:cubicBezTo>
                      <a:pt x="6053" y="2050"/>
                      <a:pt x="5405" y="2162"/>
                      <a:pt x="4756" y="2266"/>
                    </a:cubicBezTo>
                    <a:cubicBezTo>
                      <a:pt x="4108" y="2482"/>
                      <a:pt x="3356" y="2595"/>
                      <a:pt x="2595" y="2698"/>
                    </a:cubicBezTo>
                    <a:cubicBezTo>
                      <a:pt x="2275" y="2698"/>
                      <a:pt x="1946" y="2811"/>
                      <a:pt x="1514" y="2811"/>
                    </a:cubicBezTo>
                    <a:lnTo>
                      <a:pt x="1298" y="2811"/>
                    </a:lnTo>
                    <a:cubicBezTo>
                      <a:pt x="865" y="2811"/>
                      <a:pt x="433" y="2698"/>
                      <a:pt x="1" y="2595"/>
                    </a:cubicBezTo>
                    <a:lnTo>
                      <a:pt x="1" y="2698"/>
                    </a:lnTo>
                    <a:cubicBezTo>
                      <a:pt x="545" y="2915"/>
                      <a:pt x="1082" y="2915"/>
                      <a:pt x="1626" y="2915"/>
                    </a:cubicBezTo>
                    <a:lnTo>
                      <a:pt x="2275" y="2915"/>
                    </a:lnTo>
                    <a:cubicBezTo>
                      <a:pt x="3027" y="2915"/>
                      <a:pt x="3788" y="2698"/>
                      <a:pt x="4540" y="2595"/>
                    </a:cubicBezTo>
                    <a:cubicBezTo>
                      <a:pt x="5837" y="2266"/>
                      <a:pt x="7134" y="2050"/>
                      <a:pt x="8327" y="1401"/>
                    </a:cubicBezTo>
                    <a:cubicBezTo>
                      <a:pt x="8863" y="1081"/>
                      <a:pt x="9512" y="649"/>
                      <a:pt x="9944" y="217"/>
                    </a:cubicBezTo>
                    <a:cubicBezTo>
                      <a:pt x="9944" y="104"/>
                      <a:pt x="9944" y="1"/>
                      <a:pt x="9841" y="1"/>
                    </a:cubicBez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987;p45">
                <a:extLst>
                  <a:ext uri="{FF2B5EF4-FFF2-40B4-BE49-F238E27FC236}">
                    <a16:creationId xmlns:a16="http://schemas.microsoft.com/office/drawing/2014/main" id="{39B0FBE1-6664-9D8C-7481-0781053832DE}"/>
                  </a:ext>
                </a:extLst>
              </p:cNvPr>
              <p:cNvSpPr/>
              <p:nvPr/>
            </p:nvSpPr>
            <p:spPr>
              <a:xfrm>
                <a:off x="2684625" y="3704600"/>
                <a:ext cx="254025" cy="251575"/>
              </a:xfrm>
              <a:custGeom>
                <a:avLst/>
                <a:gdLst/>
                <a:ahLst/>
                <a:cxnLst/>
                <a:rect l="l" t="t" r="r" b="b"/>
                <a:pathLst>
                  <a:path w="10161" h="10063" extrusionOk="0">
                    <a:moveTo>
                      <a:pt x="2723" y="0"/>
                    </a:moveTo>
                    <a:cubicBezTo>
                      <a:pt x="2049" y="0"/>
                      <a:pt x="1485" y="505"/>
                      <a:pt x="1194" y="1096"/>
                    </a:cubicBezTo>
                    <a:cubicBezTo>
                      <a:pt x="865" y="1744"/>
                      <a:pt x="649" y="2393"/>
                      <a:pt x="545" y="3041"/>
                    </a:cubicBezTo>
                    <a:cubicBezTo>
                      <a:pt x="217" y="4338"/>
                      <a:pt x="0" y="5739"/>
                      <a:pt x="0" y="7252"/>
                    </a:cubicBezTo>
                    <a:cubicBezTo>
                      <a:pt x="0" y="8117"/>
                      <a:pt x="545" y="8878"/>
                      <a:pt x="1297" y="9198"/>
                    </a:cubicBezTo>
                    <a:cubicBezTo>
                      <a:pt x="2738" y="9774"/>
                      <a:pt x="4180" y="10062"/>
                      <a:pt x="5654" y="10062"/>
                    </a:cubicBezTo>
                    <a:cubicBezTo>
                      <a:pt x="6391" y="10062"/>
                      <a:pt x="7137" y="9990"/>
                      <a:pt x="7895" y="9846"/>
                    </a:cubicBezTo>
                    <a:cubicBezTo>
                      <a:pt x="8647" y="9630"/>
                      <a:pt x="9295" y="9094"/>
                      <a:pt x="9408" y="8229"/>
                    </a:cubicBezTo>
                    <a:cubicBezTo>
                      <a:pt x="9840" y="6284"/>
                      <a:pt x="10160" y="4442"/>
                      <a:pt x="10056" y="2497"/>
                    </a:cubicBezTo>
                    <a:cubicBezTo>
                      <a:pt x="10056" y="1528"/>
                      <a:pt x="9408" y="663"/>
                      <a:pt x="8543" y="551"/>
                    </a:cubicBezTo>
                    <a:cubicBezTo>
                      <a:pt x="8327" y="447"/>
                      <a:pt x="8215" y="447"/>
                      <a:pt x="7998" y="447"/>
                    </a:cubicBezTo>
                    <a:cubicBezTo>
                      <a:pt x="6269" y="231"/>
                      <a:pt x="4652" y="15"/>
                      <a:pt x="2923" y="15"/>
                    </a:cubicBezTo>
                    <a:cubicBezTo>
                      <a:pt x="2855" y="5"/>
                      <a:pt x="2789" y="0"/>
                      <a:pt x="2723" y="0"/>
                    </a:cubicBezTo>
                    <a:close/>
                  </a:path>
                </a:pathLst>
              </a:custGeom>
              <a:solidFill>
                <a:srgbClr val="CC6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988;p45">
                <a:extLst>
                  <a:ext uri="{FF2B5EF4-FFF2-40B4-BE49-F238E27FC236}">
                    <a16:creationId xmlns:a16="http://schemas.microsoft.com/office/drawing/2014/main" id="{99549043-7A6B-18FF-E8B1-D3DD80AB98BC}"/>
                  </a:ext>
                </a:extLst>
              </p:cNvPr>
              <p:cNvSpPr/>
              <p:nvPr/>
            </p:nvSpPr>
            <p:spPr>
              <a:xfrm>
                <a:off x="2754875" y="3726575"/>
                <a:ext cx="127125" cy="62075"/>
              </a:xfrm>
              <a:custGeom>
                <a:avLst/>
                <a:gdLst/>
                <a:ahLst/>
                <a:cxnLst/>
                <a:rect l="l" t="t" r="r" b="b"/>
                <a:pathLst>
                  <a:path w="5085" h="2483" extrusionOk="0">
                    <a:moveTo>
                      <a:pt x="649" y="1"/>
                    </a:moveTo>
                    <a:cubicBezTo>
                      <a:pt x="329" y="321"/>
                      <a:pt x="1" y="865"/>
                      <a:pt x="113" y="1401"/>
                    </a:cubicBezTo>
                    <a:cubicBezTo>
                      <a:pt x="217" y="1834"/>
                      <a:pt x="649" y="2162"/>
                      <a:pt x="978" y="2266"/>
                    </a:cubicBezTo>
                    <a:cubicBezTo>
                      <a:pt x="1298" y="2482"/>
                      <a:pt x="1730" y="2482"/>
                      <a:pt x="2162" y="2482"/>
                    </a:cubicBezTo>
                    <a:cubicBezTo>
                      <a:pt x="2811" y="2482"/>
                      <a:pt x="3459" y="2266"/>
                      <a:pt x="4004" y="1946"/>
                    </a:cubicBezTo>
                    <a:cubicBezTo>
                      <a:pt x="4436" y="1618"/>
                      <a:pt x="4869" y="1185"/>
                      <a:pt x="4972" y="753"/>
                    </a:cubicBezTo>
                    <a:cubicBezTo>
                      <a:pt x="5085" y="649"/>
                      <a:pt x="4972" y="649"/>
                      <a:pt x="4972" y="649"/>
                    </a:cubicBezTo>
                    <a:lnTo>
                      <a:pt x="4869" y="649"/>
                    </a:lnTo>
                    <a:cubicBezTo>
                      <a:pt x="4540" y="1514"/>
                      <a:pt x="3675" y="2162"/>
                      <a:pt x="2707" y="2266"/>
                    </a:cubicBezTo>
                    <a:cubicBezTo>
                      <a:pt x="2491" y="2378"/>
                      <a:pt x="2378" y="2378"/>
                      <a:pt x="2162" y="2378"/>
                    </a:cubicBezTo>
                    <a:cubicBezTo>
                      <a:pt x="1842" y="2378"/>
                      <a:pt x="1626" y="2266"/>
                      <a:pt x="1298" y="2266"/>
                    </a:cubicBezTo>
                    <a:cubicBezTo>
                      <a:pt x="978" y="2162"/>
                      <a:pt x="545" y="1946"/>
                      <a:pt x="329" y="1514"/>
                    </a:cubicBezTo>
                    <a:cubicBezTo>
                      <a:pt x="217" y="1298"/>
                      <a:pt x="217" y="969"/>
                      <a:pt x="329" y="753"/>
                    </a:cubicBezTo>
                    <a:cubicBezTo>
                      <a:pt x="433" y="433"/>
                      <a:pt x="545" y="217"/>
                      <a:pt x="761" y="1"/>
                    </a:cubicBezTo>
                    <a:close/>
                  </a:path>
                </a:pathLst>
              </a:custGeom>
              <a:solidFill>
                <a:srgbClr val="962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989;p45">
                <a:extLst>
                  <a:ext uri="{FF2B5EF4-FFF2-40B4-BE49-F238E27FC236}">
                    <a16:creationId xmlns:a16="http://schemas.microsoft.com/office/drawing/2014/main" id="{184C5EE9-CB7D-96E3-0544-9433BB911B84}"/>
                  </a:ext>
                </a:extLst>
              </p:cNvPr>
              <p:cNvSpPr/>
              <p:nvPr/>
            </p:nvSpPr>
            <p:spPr>
              <a:xfrm>
                <a:off x="3068325" y="3555175"/>
                <a:ext cx="148725" cy="249675"/>
              </a:xfrm>
              <a:custGeom>
                <a:avLst/>
                <a:gdLst/>
                <a:ahLst/>
                <a:cxnLst/>
                <a:rect l="l" t="t" r="r" b="b"/>
                <a:pathLst>
                  <a:path w="5949" h="9987" extrusionOk="0">
                    <a:moveTo>
                      <a:pt x="4704" y="0"/>
                    </a:moveTo>
                    <a:cubicBezTo>
                      <a:pt x="4656" y="0"/>
                      <a:pt x="4602" y="13"/>
                      <a:pt x="4540" y="43"/>
                    </a:cubicBezTo>
                    <a:cubicBezTo>
                      <a:pt x="4436" y="43"/>
                      <a:pt x="4436" y="372"/>
                      <a:pt x="4323" y="588"/>
                    </a:cubicBezTo>
                    <a:cubicBezTo>
                      <a:pt x="4323" y="372"/>
                      <a:pt x="4107" y="43"/>
                      <a:pt x="3891" y="43"/>
                    </a:cubicBezTo>
                    <a:cubicBezTo>
                      <a:pt x="3787" y="156"/>
                      <a:pt x="3675" y="259"/>
                      <a:pt x="3675" y="475"/>
                    </a:cubicBezTo>
                    <a:cubicBezTo>
                      <a:pt x="3571" y="372"/>
                      <a:pt x="3459" y="259"/>
                      <a:pt x="3355" y="259"/>
                    </a:cubicBezTo>
                    <a:cubicBezTo>
                      <a:pt x="3316" y="241"/>
                      <a:pt x="3281" y="232"/>
                      <a:pt x="3249" y="232"/>
                    </a:cubicBezTo>
                    <a:cubicBezTo>
                      <a:pt x="3099" y="232"/>
                      <a:pt x="3008" y="410"/>
                      <a:pt x="2923" y="588"/>
                    </a:cubicBezTo>
                    <a:cubicBezTo>
                      <a:pt x="2923" y="804"/>
                      <a:pt x="3026" y="1020"/>
                      <a:pt x="2923" y="1236"/>
                    </a:cubicBezTo>
                    <a:cubicBezTo>
                      <a:pt x="2843" y="1157"/>
                      <a:pt x="2767" y="1081"/>
                      <a:pt x="2653" y="1081"/>
                    </a:cubicBezTo>
                    <a:cubicBezTo>
                      <a:pt x="2606" y="1081"/>
                      <a:pt x="2553" y="1094"/>
                      <a:pt x="2490" y="1124"/>
                    </a:cubicBezTo>
                    <a:cubicBezTo>
                      <a:pt x="2274" y="1236"/>
                      <a:pt x="2378" y="1556"/>
                      <a:pt x="2490" y="1772"/>
                    </a:cubicBezTo>
                    <a:cubicBezTo>
                      <a:pt x="3026" y="2853"/>
                      <a:pt x="2810" y="4263"/>
                      <a:pt x="1946" y="5127"/>
                    </a:cubicBezTo>
                    <a:cubicBezTo>
                      <a:pt x="1729" y="5343"/>
                      <a:pt x="1513" y="5560"/>
                      <a:pt x="1297" y="5663"/>
                    </a:cubicBezTo>
                    <a:cubicBezTo>
                      <a:pt x="865" y="5992"/>
                      <a:pt x="545" y="6312"/>
                      <a:pt x="0" y="6424"/>
                    </a:cubicBezTo>
                    <a:cubicBezTo>
                      <a:pt x="216" y="7073"/>
                      <a:pt x="432" y="7721"/>
                      <a:pt x="649" y="8257"/>
                    </a:cubicBezTo>
                    <a:cubicBezTo>
                      <a:pt x="761" y="8906"/>
                      <a:pt x="1081" y="9451"/>
                      <a:pt x="1297" y="9987"/>
                    </a:cubicBezTo>
                    <a:cubicBezTo>
                      <a:pt x="3026" y="9122"/>
                      <a:pt x="4436" y="7609"/>
                      <a:pt x="5188" y="5880"/>
                    </a:cubicBezTo>
                    <a:cubicBezTo>
                      <a:pt x="5949" y="4150"/>
                      <a:pt x="5949" y="2317"/>
                      <a:pt x="5300" y="588"/>
                    </a:cubicBezTo>
                    <a:cubicBezTo>
                      <a:pt x="5188" y="475"/>
                      <a:pt x="5188" y="259"/>
                      <a:pt x="4972" y="156"/>
                    </a:cubicBezTo>
                    <a:cubicBezTo>
                      <a:pt x="4898" y="76"/>
                      <a:pt x="4820" y="0"/>
                      <a:pt x="4704" y="0"/>
                    </a:cubicBez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990;p45">
                <a:extLst>
                  <a:ext uri="{FF2B5EF4-FFF2-40B4-BE49-F238E27FC236}">
                    <a16:creationId xmlns:a16="http://schemas.microsoft.com/office/drawing/2014/main" id="{C8B0C396-6A78-9E0B-2582-2CDFFF6C9000}"/>
                  </a:ext>
                </a:extLst>
              </p:cNvPr>
              <p:cNvSpPr/>
              <p:nvPr/>
            </p:nvSpPr>
            <p:spPr>
              <a:xfrm>
                <a:off x="2892800" y="3704950"/>
                <a:ext cx="210775" cy="160075"/>
              </a:xfrm>
              <a:custGeom>
                <a:avLst/>
                <a:gdLst/>
                <a:ahLst/>
                <a:cxnLst/>
                <a:rect l="l" t="t" r="r" b="b"/>
                <a:pathLst>
                  <a:path w="8431" h="6403" extrusionOk="0">
                    <a:moveTo>
                      <a:pt x="6917" y="1"/>
                    </a:moveTo>
                    <a:cubicBezTo>
                      <a:pt x="5587" y="597"/>
                      <a:pt x="4132" y="908"/>
                      <a:pt x="2682" y="908"/>
                    </a:cubicBezTo>
                    <a:cubicBezTo>
                      <a:pt x="1776" y="908"/>
                      <a:pt x="871" y="786"/>
                      <a:pt x="0" y="537"/>
                    </a:cubicBezTo>
                    <a:lnTo>
                      <a:pt x="0" y="537"/>
                    </a:lnTo>
                    <a:cubicBezTo>
                      <a:pt x="536" y="1186"/>
                      <a:pt x="649" y="1946"/>
                      <a:pt x="865" y="2811"/>
                    </a:cubicBezTo>
                    <a:cubicBezTo>
                      <a:pt x="1081" y="3996"/>
                      <a:pt x="1297" y="5076"/>
                      <a:pt x="1513" y="6373"/>
                    </a:cubicBezTo>
                    <a:cubicBezTo>
                      <a:pt x="1722" y="6393"/>
                      <a:pt x="1931" y="6403"/>
                      <a:pt x="2141" y="6403"/>
                    </a:cubicBezTo>
                    <a:cubicBezTo>
                      <a:pt x="3118" y="6403"/>
                      <a:pt x="4100" y="6193"/>
                      <a:pt x="5076" y="5837"/>
                    </a:cubicBezTo>
                    <a:cubicBezTo>
                      <a:pt x="6156" y="5509"/>
                      <a:pt x="7350" y="5076"/>
                      <a:pt x="8430" y="4540"/>
                    </a:cubicBezTo>
                    <a:cubicBezTo>
                      <a:pt x="8102" y="3027"/>
                      <a:pt x="7453" y="1514"/>
                      <a:pt x="6917" y="1"/>
                    </a:cubicBezTo>
                    <a:close/>
                  </a:path>
                </a:pathLst>
              </a:custGeom>
              <a:solidFill>
                <a:srgbClr val="CC6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991;p45">
                <a:extLst>
                  <a:ext uri="{FF2B5EF4-FFF2-40B4-BE49-F238E27FC236}">
                    <a16:creationId xmlns:a16="http://schemas.microsoft.com/office/drawing/2014/main" id="{7A72961C-9BA0-9E81-3BF5-00EE838B503F}"/>
                  </a:ext>
                </a:extLst>
              </p:cNvPr>
              <p:cNvSpPr/>
              <p:nvPr/>
            </p:nvSpPr>
            <p:spPr>
              <a:xfrm>
                <a:off x="3052100" y="3715775"/>
                <a:ext cx="40675" cy="102700"/>
              </a:xfrm>
              <a:custGeom>
                <a:avLst/>
                <a:gdLst/>
                <a:ahLst/>
                <a:cxnLst/>
                <a:rect l="l" t="t" r="r" b="b"/>
                <a:pathLst>
                  <a:path w="1627" h="4108" extrusionOk="0">
                    <a:moveTo>
                      <a:pt x="113" y="0"/>
                    </a:moveTo>
                    <a:cubicBezTo>
                      <a:pt x="1" y="0"/>
                      <a:pt x="1" y="0"/>
                      <a:pt x="1" y="104"/>
                    </a:cubicBezTo>
                    <a:cubicBezTo>
                      <a:pt x="329" y="753"/>
                      <a:pt x="545" y="1401"/>
                      <a:pt x="761" y="2050"/>
                    </a:cubicBezTo>
                    <a:lnTo>
                      <a:pt x="1081" y="3027"/>
                    </a:lnTo>
                    <a:cubicBezTo>
                      <a:pt x="1194" y="3459"/>
                      <a:pt x="1298" y="3779"/>
                      <a:pt x="1410" y="4107"/>
                    </a:cubicBezTo>
                    <a:lnTo>
                      <a:pt x="1514" y="4107"/>
                    </a:lnTo>
                    <a:cubicBezTo>
                      <a:pt x="1514" y="4107"/>
                      <a:pt x="1626" y="4107"/>
                      <a:pt x="1514" y="3995"/>
                    </a:cubicBezTo>
                    <a:cubicBezTo>
                      <a:pt x="1514" y="3675"/>
                      <a:pt x="1410" y="3347"/>
                      <a:pt x="1298" y="3027"/>
                    </a:cubicBezTo>
                    <a:cubicBezTo>
                      <a:pt x="1194" y="2698"/>
                      <a:pt x="1081" y="2378"/>
                      <a:pt x="865" y="2050"/>
                    </a:cubicBezTo>
                    <a:cubicBezTo>
                      <a:pt x="649" y="1297"/>
                      <a:pt x="433" y="649"/>
                      <a:pt x="113" y="0"/>
                    </a:cubicBezTo>
                    <a:close/>
                  </a:path>
                </a:pathLst>
              </a:custGeom>
              <a:solidFill>
                <a:srgbClr val="962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992;p45">
                <a:extLst>
                  <a:ext uri="{FF2B5EF4-FFF2-40B4-BE49-F238E27FC236}">
                    <a16:creationId xmlns:a16="http://schemas.microsoft.com/office/drawing/2014/main" id="{6DF6CD76-1B75-7FB7-269D-938C06222B2C}"/>
                  </a:ext>
                </a:extLst>
              </p:cNvPr>
              <p:cNvSpPr/>
              <p:nvPr/>
            </p:nvSpPr>
            <p:spPr>
              <a:xfrm>
                <a:off x="2892800" y="3709250"/>
                <a:ext cx="48650" cy="192875"/>
              </a:xfrm>
              <a:custGeom>
                <a:avLst/>
                <a:gdLst/>
                <a:ahLst/>
                <a:cxnLst/>
                <a:rect l="l" t="t" r="r" b="b"/>
                <a:pathLst>
                  <a:path w="1946" h="7715" extrusionOk="0">
                    <a:moveTo>
                      <a:pt x="493" y="1"/>
                    </a:moveTo>
                    <a:cubicBezTo>
                      <a:pt x="397" y="1"/>
                      <a:pt x="302" y="15"/>
                      <a:pt x="216" y="45"/>
                    </a:cubicBezTo>
                    <a:lnTo>
                      <a:pt x="104" y="45"/>
                    </a:lnTo>
                    <a:cubicBezTo>
                      <a:pt x="0" y="149"/>
                      <a:pt x="0" y="261"/>
                      <a:pt x="0" y="261"/>
                    </a:cubicBezTo>
                    <a:cubicBezTo>
                      <a:pt x="216" y="1446"/>
                      <a:pt x="432" y="2743"/>
                      <a:pt x="536" y="3936"/>
                    </a:cubicBezTo>
                    <a:cubicBezTo>
                      <a:pt x="752" y="4904"/>
                      <a:pt x="1297" y="6746"/>
                      <a:pt x="1513" y="7715"/>
                    </a:cubicBezTo>
                    <a:cubicBezTo>
                      <a:pt x="1617" y="7715"/>
                      <a:pt x="1833" y="7282"/>
                      <a:pt x="1513" y="7066"/>
                    </a:cubicBezTo>
                    <a:cubicBezTo>
                      <a:pt x="1833" y="6098"/>
                      <a:pt x="1729" y="4801"/>
                      <a:pt x="1833" y="3824"/>
                    </a:cubicBezTo>
                    <a:cubicBezTo>
                      <a:pt x="1946" y="3175"/>
                      <a:pt x="1946" y="2639"/>
                      <a:pt x="1946" y="1991"/>
                    </a:cubicBezTo>
                    <a:cubicBezTo>
                      <a:pt x="1833" y="1342"/>
                      <a:pt x="1617" y="694"/>
                      <a:pt x="1185" y="261"/>
                    </a:cubicBezTo>
                    <a:cubicBezTo>
                      <a:pt x="1027" y="103"/>
                      <a:pt x="754" y="1"/>
                      <a:pt x="493" y="1"/>
                    </a:cubicBezTo>
                    <a:close/>
                  </a:path>
                </a:pathLst>
              </a:custGeom>
              <a:solidFill>
                <a:srgbClr val="6F79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993;p45">
                <a:extLst>
                  <a:ext uri="{FF2B5EF4-FFF2-40B4-BE49-F238E27FC236}">
                    <a16:creationId xmlns:a16="http://schemas.microsoft.com/office/drawing/2014/main" id="{98ECA7AB-8C64-44DF-3500-CE8993C95CA0}"/>
                  </a:ext>
                </a:extLst>
              </p:cNvPr>
              <p:cNvSpPr/>
              <p:nvPr/>
            </p:nvSpPr>
            <p:spPr>
              <a:xfrm>
                <a:off x="2787300" y="3439675"/>
                <a:ext cx="23325" cy="57800"/>
              </a:xfrm>
              <a:custGeom>
                <a:avLst/>
                <a:gdLst/>
                <a:ahLst/>
                <a:cxnLst/>
                <a:rect l="l" t="t" r="r" b="b"/>
                <a:pathLst>
                  <a:path w="933" h="2312" extrusionOk="0">
                    <a:moveTo>
                      <a:pt x="157" y="0"/>
                    </a:moveTo>
                    <a:cubicBezTo>
                      <a:pt x="73" y="0"/>
                      <a:pt x="1" y="63"/>
                      <a:pt x="1" y="124"/>
                    </a:cubicBezTo>
                    <a:lnTo>
                      <a:pt x="329" y="2069"/>
                    </a:lnTo>
                    <a:cubicBezTo>
                      <a:pt x="371" y="2242"/>
                      <a:pt x="483" y="2312"/>
                      <a:pt x="596" y="2312"/>
                    </a:cubicBezTo>
                    <a:cubicBezTo>
                      <a:pt x="764" y="2312"/>
                      <a:pt x="933" y="2157"/>
                      <a:pt x="865" y="1965"/>
                    </a:cubicBezTo>
                    <a:cubicBezTo>
                      <a:pt x="649" y="1317"/>
                      <a:pt x="545" y="668"/>
                      <a:pt x="329" y="124"/>
                    </a:cubicBezTo>
                    <a:cubicBezTo>
                      <a:pt x="282" y="33"/>
                      <a:pt x="217" y="0"/>
                      <a:pt x="157" y="0"/>
                    </a:cubicBezTo>
                    <a:close/>
                  </a:path>
                </a:pathLst>
              </a:custGeom>
              <a:solidFill>
                <a:srgbClr val="ECC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CC664"/>
                  </a:solidFill>
                </a:endParaRPr>
              </a:p>
            </p:txBody>
          </p:sp>
          <p:sp>
            <p:nvSpPr>
              <p:cNvPr id="63" name="Google Shape;994;p45">
                <a:extLst>
                  <a:ext uri="{FF2B5EF4-FFF2-40B4-BE49-F238E27FC236}">
                    <a16:creationId xmlns:a16="http://schemas.microsoft.com/office/drawing/2014/main" id="{EE450380-B17F-4019-F32C-5E4512C068DD}"/>
                  </a:ext>
                </a:extLst>
              </p:cNvPr>
              <p:cNvSpPr/>
              <p:nvPr/>
            </p:nvSpPr>
            <p:spPr>
              <a:xfrm>
                <a:off x="2864125" y="3432650"/>
                <a:ext cx="23275" cy="69125"/>
              </a:xfrm>
              <a:custGeom>
                <a:avLst/>
                <a:gdLst/>
                <a:ahLst/>
                <a:cxnLst/>
                <a:rect l="l" t="t" r="r" b="b"/>
                <a:pathLst>
                  <a:path w="931" h="2765" extrusionOk="0">
                    <a:moveTo>
                      <a:pt x="809" y="0"/>
                    </a:moveTo>
                    <a:cubicBezTo>
                      <a:pt x="741" y="0"/>
                      <a:pt x="659" y="29"/>
                      <a:pt x="602" y="85"/>
                    </a:cubicBezTo>
                    <a:cubicBezTo>
                      <a:pt x="386" y="837"/>
                      <a:pt x="282" y="1702"/>
                      <a:pt x="66" y="2463"/>
                    </a:cubicBezTo>
                    <a:cubicBezTo>
                      <a:pt x="1" y="2648"/>
                      <a:pt x="157" y="2764"/>
                      <a:pt x="320" y="2764"/>
                    </a:cubicBezTo>
                    <a:cubicBezTo>
                      <a:pt x="438" y="2764"/>
                      <a:pt x="559" y="2704"/>
                      <a:pt x="602" y="2566"/>
                    </a:cubicBezTo>
                    <a:cubicBezTo>
                      <a:pt x="715" y="1702"/>
                      <a:pt x="818" y="949"/>
                      <a:pt x="931" y="85"/>
                    </a:cubicBezTo>
                    <a:cubicBezTo>
                      <a:pt x="931" y="29"/>
                      <a:pt x="877" y="0"/>
                      <a:pt x="809" y="0"/>
                    </a:cubicBezTo>
                    <a:close/>
                  </a:path>
                </a:pathLst>
              </a:custGeom>
              <a:solidFill>
                <a:srgbClr val="ECC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CC664"/>
                  </a:solidFill>
                </a:endParaRPr>
              </a:p>
            </p:txBody>
          </p:sp>
          <p:sp>
            <p:nvSpPr>
              <p:cNvPr id="448" name="Google Shape;995;p45">
                <a:extLst>
                  <a:ext uri="{FF2B5EF4-FFF2-40B4-BE49-F238E27FC236}">
                    <a16:creationId xmlns:a16="http://schemas.microsoft.com/office/drawing/2014/main" id="{5137916D-4AF9-1930-721E-FF2566A3B044}"/>
                  </a:ext>
                </a:extLst>
              </p:cNvPr>
              <p:cNvSpPr/>
              <p:nvPr/>
            </p:nvSpPr>
            <p:spPr>
              <a:xfrm>
                <a:off x="2929875" y="3458275"/>
                <a:ext cx="54300" cy="76850"/>
              </a:xfrm>
              <a:custGeom>
                <a:avLst/>
                <a:gdLst/>
                <a:ahLst/>
                <a:cxnLst/>
                <a:rect l="l" t="t" r="r" b="b"/>
                <a:pathLst>
                  <a:path w="2172" h="3074" extrusionOk="0">
                    <a:moveTo>
                      <a:pt x="1934" y="1"/>
                    </a:moveTo>
                    <a:cubicBezTo>
                      <a:pt x="1909" y="1"/>
                      <a:pt x="1884" y="9"/>
                      <a:pt x="1863" y="28"/>
                    </a:cubicBezTo>
                    <a:cubicBezTo>
                      <a:pt x="1215" y="893"/>
                      <a:pt x="679" y="1757"/>
                      <a:pt x="134" y="2622"/>
                    </a:cubicBezTo>
                    <a:cubicBezTo>
                      <a:pt x="0" y="2889"/>
                      <a:pt x="157" y="3074"/>
                      <a:pt x="348" y="3074"/>
                    </a:cubicBezTo>
                    <a:cubicBezTo>
                      <a:pt x="466" y="3074"/>
                      <a:pt x="596" y="3003"/>
                      <a:pt x="679" y="2838"/>
                    </a:cubicBezTo>
                    <a:cubicBezTo>
                      <a:pt x="999" y="1974"/>
                      <a:pt x="1543" y="1109"/>
                      <a:pt x="2079" y="244"/>
                    </a:cubicBezTo>
                    <a:cubicBezTo>
                      <a:pt x="2171" y="160"/>
                      <a:pt x="2045" y="1"/>
                      <a:pt x="1934" y="1"/>
                    </a:cubicBezTo>
                    <a:close/>
                  </a:path>
                </a:pathLst>
              </a:custGeom>
              <a:solidFill>
                <a:srgbClr val="ECC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CC664"/>
                  </a:solidFill>
                </a:endParaRPr>
              </a:p>
            </p:txBody>
          </p:sp>
          <p:sp>
            <p:nvSpPr>
              <p:cNvPr id="449" name="Google Shape;996;p45">
                <a:extLst>
                  <a:ext uri="{FF2B5EF4-FFF2-40B4-BE49-F238E27FC236}">
                    <a16:creationId xmlns:a16="http://schemas.microsoft.com/office/drawing/2014/main" id="{160DBDDB-6DAC-9534-CA0B-049BFEDFE42B}"/>
                  </a:ext>
                </a:extLst>
              </p:cNvPr>
              <p:cNvSpPr/>
              <p:nvPr/>
            </p:nvSpPr>
            <p:spPr>
              <a:xfrm>
                <a:off x="2727850" y="3474025"/>
                <a:ext cx="30800" cy="37075"/>
              </a:xfrm>
              <a:custGeom>
                <a:avLst/>
                <a:gdLst/>
                <a:ahLst/>
                <a:cxnLst/>
                <a:rect l="l" t="t" r="r" b="b"/>
                <a:pathLst>
                  <a:path w="1232" h="1483" extrusionOk="0">
                    <a:moveTo>
                      <a:pt x="84" y="1"/>
                    </a:moveTo>
                    <a:cubicBezTo>
                      <a:pt x="51" y="1"/>
                      <a:pt x="1" y="47"/>
                      <a:pt x="1" y="47"/>
                    </a:cubicBezTo>
                    <a:lnTo>
                      <a:pt x="39" y="121"/>
                    </a:lnTo>
                    <a:lnTo>
                      <a:pt x="39" y="121"/>
                    </a:lnTo>
                    <a:lnTo>
                      <a:pt x="1" y="159"/>
                    </a:lnTo>
                    <a:cubicBezTo>
                      <a:pt x="30" y="159"/>
                      <a:pt x="51" y="166"/>
                      <a:pt x="67" y="178"/>
                    </a:cubicBezTo>
                    <a:lnTo>
                      <a:pt x="67" y="178"/>
                    </a:lnTo>
                    <a:lnTo>
                      <a:pt x="107" y="256"/>
                    </a:lnTo>
                    <a:lnTo>
                      <a:pt x="107" y="256"/>
                    </a:lnTo>
                    <a:cubicBezTo>
                      <a:pt x="113" y="291"/>
                      <a:pt x="113" y="333"/>
                      <a:pt x="113" y="375"/>
                    </a:cubicBezTo>
                    <a:cubicBezTo>
                      <a:pt x="113" y="427"/>
                      <a:pt x="139" y="453"/>
                      <a:pt x="165" y="453"/>
                    </a:cubicBezTo>
                    <a:cubicBezTo>
                      <a:pt x="177" y="453"/>
                      <a:pt x="189" y="448"/>
                      <a:pt x="198" y="437"/>
                    </a:cubicBezTo>
                    <a:lnTo>
                      <a:pt x="198" y="437"/>
                    </a:lnTo>
                    <a:lnTo>
                      <a:pt x="329" y="695"/>
                    </a:lnTo>
                    <a:cubicBezTo>
                      <a:pt x="433" y="911"/>
                      <a:pt x="545" y="1127"/>
                      <a:pt x="762" y="1344"/>
                    </a:cubicBezTo>
                    <a:cubicBezTo>
                      <a:pt x="793" y="1444"/>
                      <a:pt x="855" y="1483"/>
                      <a:pt x="920" y="1483"/>
                    </a:cubicBezTo>
                    <a:cubicBezTo>
                      <a:pt x="1068" y="1483"/>
                      <a:pt x="1232" y="1278"/>
                      <a:pt x="1082" y="1127"/>
                    </a:cubicBezTo>
                    <a:cubicBezTo>
                      <a:pt x="865" y="911"/>
                      <a:pt x="762" y="695"/>
                      <a:pt x="649" y="591"/>
                    </a:cubicBezTo>
                    <a:cubicBezTo>
                      <a:pt x="433" y="375"/>
                      <a:pt x="329" y="159"/>
                      <a:pt x="113" y="47"/>
                    </a:cubicBezTo>
                    <a:cubicBezTo>
                      <a:pt x="113" y="12"/>
                      <a:pt x="101" y="1"/>
                      <a:pt x="84" y="1"/>
                    </a:cubicBezTo>
                    <a:close/>
                  </a:path>
                </a:pathLst>
              </a:custGeom>
              <a:solidFill>
                <a:srgbClr val="ECC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CC664"/>
                  </a:solidFill>
                </a:endParaRPr>
              </a:p>
            </p:txBody>
          </p:sp>
          <p:sp>
            <p:nvSpPr>
              <p:cNvPr id="450" name="Google Shape;997;p45">
                <a:extLst>
                  <a:ext uri="{FF2B5EF4-FFF2-40B4-BE49-F238E27FC236}">
                    <a16:creationId xmlns:a16="http://schemas.microsoft.com/office/drawing/2014/main" id="{DAD86E3A-870B-87B2-0FFE-81F8F86B6017}"/>
                  </a:ext>
                </a:extLst>
              </p:cNvPr>
              <p:cNvSpPr/>
              <p:nvPr/>
            </p:nvSpPr>
            <p:spPr>
              <a:xfrm>
                <a:off x="2966650" y="3525125"/>
                <a:ext cx="51500" cy="34625"/>
              </a:xfrm>
              <a:custGeom>
                <a:avLst/>
                <a:gdLst/>
                <a:ahLst/>
                <a:cxnLst/>
                <a:rect l="l" t="t" r="r" b="b"/>
                <a:pathLst>
                  <a:path w="2060" h="1385" extrusionOk="0">
                    <a:moveTo>
                      <a:pt x="1719" y="1"/>
                    </a:moveTo>
                    <a:cubicBezTo>
                      <a:pt x="1674" y="1"/>
                      <a:pt x="1628" y="18"/>
                      <a:pt x="1586" y="61"/>
                    </a:cubicBezTo>
                    <a:cubicBezTo>
                      <a:pt x="1153" y="380"/>
                      <a:pt x="608" y="813"/>
                      <a:pt x="176" y="1141"/>
                    </a:cubicBezTo>
                    <a:cubicBezTo>
                      <a:pt x="0" y="1226"/>
                      <a:pt x="111" y="1385"/>
                      <a:pt x="219" y="1385"/>
                    </a:cubicBezTo>
                    <a:cubicBezTo>
                      <a:pt x="243" y="1385"/>
                      <a:pt x="268" y="1377"/>
                      <a:pt x="289" y="1358"/>
                    </a:cubicBezTo>
                    <a:cubicBezTo>
                      <a:pt x="825" y="1029"/>
                      <a:pt x="1369" y="709"/>
                      <a:pt x="1802" y="380"/>
                    </a:cubicBezTo>
                    <a:cubicBezTo>
                      <a:pt x="2059" y="297"/>
                      <a:pt x="1902" y="1"/>
                      <a:pt x="1719" y="1"/>
                    </a:cubicBezTo>
                    <a:close/>
                  </a:path>
                </a:pathLst>
              </a:custGeom>
              <a:solidFill>
                <a:srgbClr val="ECC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CC664"/>
                  </a:solidFill>
                </a:endParaRPr>
              </a:p>
            </p:txBody>
          </p:sp>
          <p:sp>
            <p:nvSpPr>
              <p:cNvPr id="451" name="Google Shape;998;p45">
                <a:extLst>
                  <a:ext uri="{FF2B5EF4-FFF2-40B4-BE49-F238E27FC236}">
                    <a16:creationId xmlns:a16="http://schemas.microsoft.com/office/drawing/2014/main" id="{64D9D4FB-23F1-BB3C-5E82-01D6A67B7E37}"/>
                  </a:ext>
                </a:extLst>
              </p:cNvPr>
              <p:cNvSpPr/>
              <p:nvPr/>
            </p:nvSpPr>
            <p:spPr>
              <a:xfrm>
                <a:off x="2752275" y="3572175"/>
                <a:ext cx="153950" cy="134500"/>
              </a:xfrm>
              <a:custGeom>
                <a:avLst/>
                <a:gdLst/>
                <a:ahLst/>
                <a:cxnLst/>
                <a:rect l="l" t="t" r="r" b="b"/>
                <a:pathLst>
                  <a:path w="6158" h="5380" extrusionOk="0">
                    <a:moveTo>
                      <a:pt x="3048" y="0"/>
                    </a:moveTo>
                    <a:cubicBezTo>
                      <a:pt x="2480" y="0"/>
                      <a:pt x="1918" y="108"/>
                      <a:pt x="1514" y="340"/>
                    </a:cubicBezTo>
                    <a:cubicBezTo>
                      <a:pt x="969" y="772"/>
                      <a:pt x="537" y="1309"/>
                      <a:pt x="217" y="1957"/>
                    </a:cubicBezTo>
                    <a:cubicBezTo>
                      <a:pt x="105" y="2173"/>
                      <a:pt x="105" y="2389"/>
                      <a:pt x="1" y="2606"/>
                    </a:cubicBezTo>
                    <a:lnTo>
                      <a:pt x="1" y="3366"/>
                    </a:lnTo>
                    <a:cubicBezTo>
                      <a:pt x="105" y="3903"/>
                      <a:pt x="321" y="4231"/>
                      <a:pt x="649" y="4551"/>
                    </a:cubicBezTo>
                    <a:cubicBezTo>
                      <a:pt x="1082" y="4880"/>
                      <a:pt x="1514" y="5096"/>
                      <a:pt x="1946" y="5200"/>
                    </a:cubicBezTo>
                    <a:cubicBezTo>
                      <a:pt x="2263" y="5327"/>
                      <a:pt x="2619" y="5379"/>
                      <a:pt x="2991" y="5379"/>
                    </a:cubicBezTo>
                    <a:cubicBezTo>
                      <a:pt x="3249" y="5379"/>
                      <a:pt x="3514" y="5354"/>
                      <a:pt x="3779" y="5312"/>
                    </a:cubicBezTo>
                    <a:cubicBezTo>
                      <a:pt x="4324" y="5200"/>
                      <a:pt x="4973" y="4983"/>
                      <a:pt x="5292" y="4447"/>
                    </a:cubicBezTo>
                    <a:cubicBezTo>
                      <a:pt x="5509" y="4231"/>
                      <a:pt x="5621" y="4015"/>
                      <a:pt x="5725" y="3799"/>
                    </a:cubicBezTo>
                    <a:cubicBezTo>
                      <a:pt x="6053" y="3150"/>
                      <a:pt x="6157" y="2389"/>
                      <a:pt x="6053" y="1741"/>
                    </a:cubicBezTo>
                    <a:cubicBezTo>
                      <a:pt x="5837" y="989"/>
                      <a:pt x="5189" y="444"/>
                      <a:pt x="4428" y="228"/>
                    </a:cubicBezTo>
                    <a:cubicBezTo>
                      <a:pt x="4028" y="80"/>
                      <a:pt x="3536" y="0"/>
                      <a:pt x="3048" y="0"/>
                    </a:cubicBez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999;p45">
                <a:extLst>
                  <a:ext uri="{FF2B5EF4-FFF2-40B4-BE49-F238E27FC236}">
                    <a16:creationId xmlns:a16="http://schemas.microsoft.com/office/drawing/2014/main" id="{62170DFF-8B5C-F480-344E-CC3DA3BA19CE}"/>
                  </a:ext>
                </a:extLst>
              </p:cNvPr>
              <p:cNvSpPr/>
              <p:nvPr/>
            </p:nvSpPr>
            <p:spPr>
              <a:xfrm>
                <a:off x="2777525" y="3531525"/>
                <a:ext cx="150300" cy="131925"/>
              </a:xfrm>
              <a:custGeom>
                <a:avLst/>
                <a:gdLst/>
                <a:ahLst/>
                <a:cxnLst/>
                <a:rect l="l" t="t" r="r" b="b"/>
                <a:pathLst>
                  <a:path w="6012" h="5277" extrusionOk="0">
                    <a:moveTo>
                      <a:pt x="2132" y="1"/>
                    </a:moveTo>
                    <a:cubicBezTo>
                      <a:pt x="2035" y="1"/>
                      <a:pt x="1952" y="34"/>
                      <a:pt x="1905" y="124"/>
                    </a:cubicBezTo>
                    <a:cubicBezTo>
                      <a:pt x="1689" y="124"/>
                      <a:pt x="1689" y="341"/>
                      <a:pt x="1585" y="453"/>
                    </a:cubicBezTo>
                    <a:lnTo>
                      <a:pt x="1369" y="453"/>
                    </a:lnTo>
                    <a:cubicBezTo>
                      <a:pt x="1275" y="432"/>
                      <a:pt x="1186" y="422"/>
                      <a:pt x="1102" y="422"/>
                    </a:cubicBezTo>
                    <a:cubicBezTo>
                      <a:pt x="316" y="422"/>
                      <a:pt x="1" y="1289"/>
                      <a:pt x="392" y="2070"/>
                    </a:cubicBezTo>
                    <a:cubicBezTo>
                      <a:pt x="640" y="2646"/>
                      <a:pt x="1197" y="2910"/>
                      <a:pt x="1779" y="2910"/>
                    </a:cubicBezTo>
                    <a:cubicBezTo>
                      <a:pt x="1966" y="2910"/>
                      <a:pt x="2155" y="2883"/>
                      <a:pt x="2337" y="2831"/>
                    </a:cubicBezTo>
                    <a:cubicBezTo>
                      <a:pt x="2337" y="3047"/>
                      <a:pt x="2449" y="3151"/>
                      <a:pt x="2553" y="3263"/>
                    </a:cubicBezTo>
                    <a:cubicBezTo>
                      <a:pt x="2666" y="3367"/>
                      <a:pt x="2882" y="3479"/>
                      <a:pt x="2986" y="3479"/>
                    </a:cubicBezTo>
                    <a:cubicBezTo>
                      <a:pt x="3202" y="3583"/>
                      <a:pt x="3314" y="3583"/>
                      <a:pt x="3530" y="3583"/>
                    </a:cubicBezTo>
                    <a:cubicBezTo>
                      <a:pt x="3746" y="3583"/>
                      <a:pt x="4066" y="3479"/>
                      <a:pt x="4395" y="3263"/>
                    </a:cubicBezTo>
                    <a:lnTo>
                      <a:pt x="4395" y="3263"/>
                    </a:lnTo>
                    <a:cubicBezTo>
                      <a:pt x="4179" y="3479"/>
                      <a:pt x="4066" y="3695"/>
                      <a:pt x="3963" y="4015"/>
                    </a:cubicBezTo>
                    <a:cubicBezTo>
                      <a:pt x="3963" y="4128"/>
                      <a:pt x="3850" y="4344"/>
                      <a:pt x="3963" y="4560"/>
                    </a:cubicBezTo>
                    <a:cubicBezTo>
                      <a:pt x="3963" y="4776"/>
                      <a:pt x="4066" y="4992"/>
                      <a:pt x="4282" y="5096"/>
                    </a:cubicBezTo>
                    <a:cubicBezTo>
                      <a:pt x="4410" y="5224"/>
                      <a:pt x="4538" y="5276"/>
                      <a:pt x="4644" y="5276"/>
                    </a:cubicBezTo>
                    <a:cubicBezTo>
                      <a:pt x="4718" y="5276"/>
                      <a:pt x="4781" y="5251"/>
                      <a:pt x="4827" y="5209"/>
                    </a:cubicBezTo>
                    <a:cubicBezTo>
                      <a:pt x="4931" y="5096"/>
                      <a:pt x="5043" y="4880"/>
                      <a:pt x="5260" y="4664"/>
                    </a:cubicBezTo>
                    <a:cubicBezTo>
                      <a:pt x="5579" y="4128"/>
                      <a:pt x="6012" y="3047"/>
                      <a:pt x="5476" y="2398"/>
                    </a:cubicBezTo>
                    <a:cubicBezTo>
                      <a:pt x="5260" y="2070"/>
                      <a:pt x="4931" y="1966"/>
                      <a:pt x="4611" y="1750"/>
                    </a:cubicBezTo>
                    <a:cubicBezTo>
                      <a:pt x="4282" y="1534"/>
                      <a:pt x="4066" y="1205"/>
                      <a:pt x="3963" y="885"/>
                    </a:cubicBezTo>
                    <a:cubicBezTo>
                      <a:pt x="3850" y="557"/>
                      <a:pt x="3634" y="341"/>
                      <a:pt x="3314" y="341"/>
                    </a:cubicBezTo>
                    <a:cubicBezTo>
                      <a:pt x="3098" y="341"/>
                      <a:pt x="2986" y="557"/>
                      <a:pt x="2882" y="669"/>
                    </a:cubicBezTo>
                    <a:cubicBezTo>
                      <a:pt x="2882" y="453"/>
                      <a:pt x="2769" y="237"/>
                      <a:pt x="2553" y="124"/>
                    </a:cubicBezTo>
                    <a:cubicBezTo>
                      <a:pt x="2428" y="64"/>
                      <a:pt x="2267" y="1"/>
                      <a:pt x="2132" y="1"/>
                    </a:cubicBezTo>
                    <a:close/>
                  </a:path>
                </a:pathLst>
              </a:custGeom>
              <a:solidFill>
                <a:srgbClr val="3F34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1000;p45">
                <a:extLst>
                  <a:ext uri="{FF2B5EF4-FFF2-40B4-BE49-F238E27FC236}">
                    <a16:creationId xmlns:a16="http://schemas.microsoft.com/office/drawing/2014/main" id="{2D9937BB-D133-1E5D-277C-08EA788B2414}"/>
                  </a:ext>
                </a:extLst>
              </p:cNvPr>
              <p:cNvSpPr/>
              <p:nvPr/>
            </p:nvSpPr>
            <p:spPr>
              <a:xfrm>
                <a:off x="2790100" y="3545425"/>
                <a:ext cx="29650" cy="51475"/>
              </a:xfrm>
              <a:custGeom>
                <a:avLst/>
                <a:gdLst/>
                <a:ahLst/>
                <a:cxnLst/>
                <a:rect l="l" t="t" r="r" b="b"/>
                <a:pathLst>
                  <a:path w="1186" h="2059" extrusionOk="0">
                    <a:moveTo>
                      <a:pt x="433" y="1"/>
                    </a:moveTo>
                    <a:cubicBezTo>
                      <a:pt x="1" y="329"/>
                      <a:pt x="1" y="865"/>
                      <a:pt x="105" y="1298"/>
                    </a:cubicBezTo>
                    <a:cubicBezTo>
                      <a:pt x="321" y="1730"/>
                      <a:pt x="753" y="2059"/>
                      <a:pt x="1186" y="2059"/>
                    </a:cubicBezTo>
                    <a:cubicBezTo>
                      <a:pt x="753" y="1946"/>
                      <a:pt x="433" y="1626"/>
                      <a:pt x="217" y="1298"/>
                    </a:cubicBezTo>
                    <a:cubicBezTo>
                      <a:pt x="105" y="865"/>
                      <a:pt x="105" y="329"/>
                      <a:pt x="433" y="113"/>
                    </a:cubicBezTo>
                    <a:lnTo>
                      <a:pt x="433" y="1"/>
                    </a:ln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1001;p45">
                <a:extLst>
                  <a:ext uri="{FF2B5EF4-FFF2-40B4-BE49-F238E27FC236}">
                    <a16:creationId xmlns:a16="http://schemas.microsoft.com/office/drawing/2014/main" id="{82099833-331A-65FD-4832-7BA8C8D62308}"/>
                  </a:ext>
                </a:extLst>
              </p:cNvPr>
              <p:cNvSpPr/>
              <p:nvPr/>
            </p:nvSpPr>
            <p:spPr>
              <a:xfrm>
                <a:off x="2803525" y="3548250"/>
                <a:ext cx="56875" cy="64875"/>
              </a:xfrm>
              <a:custGeom>
                <a:avLst/>
                <a:gdLst/>
                <a:ahLst/>
                <a:cxnLst/>
                <a:rect l="l" t="t" r="r" b="b"/>
                <a:pathLst>
                  <a:path w="2275" h="2595" extrusionOk="0">
                    <a:moveTo>
                      <a:pt x="112" y="0"/>
                    </a:moveTo>
                    <a:cubicBezTo>
                      <a:pt x="0" y="536"/>
                      <a:pt x="112" y="969"/>
                      <a:pt x="432" y="1401"/>
                    </a:cubicBezTo>
                    <a:cubicBezTo>
                      <a:pt x="545" y="1513"/>
                      <a:pt x="761" y="1617"/>
                      <a:pt x="977" y="1729"/>
                    </a:cubicBezTo>
                    <a:cubicBezTo>
                      <a:pt x="1193" y="1833"/>
                      <a:pt x="1513" y="1833"/>
                      <a:pt x="1729" y="1946"/>
                    </a:cubicBezTo>
                    <a:cubicBezTo>
                      <a:pt x="2058" y="2049"/>
                      <a:pt x="2162" y="2266"/>
                      <a:pt x="2274" y="2594"/>
                    </a:cubicBezTo>
                    <a:cubicBezTo>
                      <a:pt x="2274" y="2378"/>
                      <a:pt x="2162" y="2162"/>
                      <a:pt x="2058" y="2049"/>
                    </a:cubicBezTo>
                    <a:cubicBezTo>
                      <a:pt x="1842" y="1833"/>
                      <a:pt x="1626" y="1833"/>
                      <a:pt x="1409" y="1729"/>
                    </a:cubicBezTo>
                    <a:cubicBezTo>
                      <a:pt x="1193" y="1729"/>
                      <a:pt x="977" y="1617"/>
                      <a:pt x="761" y="1513"/>
                    </a:cubicBezTo>
                    <a:cubicBezTo>
                      <a:pt x="545" y="1297"/>
                      <a:pt x="329" y="1185"/>
                      <a:pt x="216" y="969"/>
                    </a:cubicBezTo>
                    <a:cubicBezTo>
                      <a:pt x="112" y="649"/>
                      <a:pt x="112" y="320"/>
                      <a:pt x="112" y="0"/>
                    </a:cubicBez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1002;p45">
                <a:extLst>
                  <a:ext uri="{FF2B5EF4-FFF2-40B4-BE49-F238E27FC236}">
                    <a16:creationId xmlns:a16="http://schemas.microsoft.com/office/drawing/2014/main" id="{DB076116-55EF-EB4F-D2A0-6BDF7F7F8554}"/>
                  </a:ext>
                </a:extLst>
              </p:cNvPr>
              <p:cNvSpPr/>
              <p:nvPr/>
            </p:nvSpPr>
            <p:spPr>
              <a:xfrm>
                <a:off x="2817125" y="3537425"/>
                <a:ext cx="51250" cy="67475"/>
              </a:xfrm>
              <a:custGeom>
                <a:avLst/>
                <a:gdLst/>
                <a:ahLst/>
                <a:cxnLst/>
                <a:rect l="l" t="t" r="r" b="b"/>
                <a:pathLst>
                  <a:path w="2050" h="2699" extrusionOk="0">
                    <a:moveTo>
                      <a:pt x="433" y="1"/>
                    </a:moveTo>
                    <a:lnTo>
                      <a:pt x="433" y="1"/>
                    </a:lnTo>
                    <a:cubicBezTo>
                      <a:pt x="1" y="433"/>
                      <a:pt x="105" y="1082"/>
                      <a:pt x="537" y="1514"/>
                    </a:cubicBezTo>
                    <a:cubicBezTo>
                      <a:pt x="969" y="1946"/>
                      <a:pt x="1730" y="2050"/>
                      <a:pt x="1946" y="2699"/>
                    </a:cubicBezTo>
                    <a:lnTo>
                      <a:pt x="2050" y="2699"/>
                    </a:lnTo>
                    <a:cubicBezTo>
                      <a:pt x="1946" y="2050"/>
                      <a:pt x="1185" y="1946"/>
                      <a:pt x="753" y="1618"/>
                    </a:cubicBezTo>
                    <a:cubicBezTo>
                      <a:pt x="321" y="1185"/>
                      <a:pt x="105" y="537"/>
                      <a:pt x="433" y="1"/>
                    </a:cubicBez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1003;p45">
                <a:extLst>
                  <a:ext uri="{FF2B5EF4-FFF2-40B4-BE49-F238E27FC236}">
                    <a16:creationId xmlns:a16="http://schemas.microsoft.com/office/drawing/2014/main" id="{0C58BD55-52E8-D655-AB3C-4C15B712917D}"/>
                  </a:ext>
                </a:extLst>
              </p:cNvPr>
              <p:cNvSpPr/>
              <p:nvPr/>
            </p:nvSpPr>
            <p:spPr>
              <a:xfrm>
                <a:off x="2841350" y="3550825"/>
                <a:ext cx="64875" cy="97300"/>
              </a:xfrm>
              <a:custGeom>
                <a:avLst/>
                <a:gdLst/>
                <a:ahLst/>
                <a:cxnLst/>
                <a:rect l="l" t="t" r="r" b="b"/>
                <a:pathLst>
                  <a:path w="2595" h="3892" extrusionOk="0">
                    <a:moveTo>
                      <a:pt x="0" y="1"/>
                    </a:moveTo>
                    <a:lnTo>
                      <a:pt x="0" y="113"/>
                    </a:lnTo>
                    <a:cubicBezTo>
                      <a:pt x="0" y="330"/>
                      <a:pt x="113" y="546"/>
                      <a:pt x="216" y="762"/>
                    </a:cubicBezTo>
                    <a:cubicBezTo>
                      <a:pt x="433" y="978"/>
                      <a:pt x="761" y="1082"/>
                      <a:pt x="1081" y="1194"/>
                    </a:cubicBezTo>
                    <a:cubicBezTo>
                      <a:pt x="1729" y="1514"/>
                      <a:pt x="2378" y="1946"/>
                      <a:pt x="2378" y="2707"/>
                    </a:cubicBezTo>
                    <a:cubicBezTo>
                      <a:pt x="2274" y="3140"/>
                      <a:pt x="2058" y="3460"/>
                      <a:pt x="1842" y="3788"/>
                    </a:cubicBezTo>
                    <a:cubicBezTo>
                      <a:pt x="1842" y="3892"/>
                      <a:pt x="1842" y="3892"/>
                      <a:pt x="1946" y="3892"/>
                    </a:cubicBezTo>
                    <a:cubicBezTo>
                      <a:pt x="2378" y="3356"/>
                      <a:pt x="2594" y="2595"/>
                      <a:pt x="2274" y="2059"/>
                    </a:cubicBezTo>
                    <a:cubicBezTo>
                      <a:pt x="2058" y="1730"/>
                      <a:pt x="1842" y="1514"/>
                      <a:pt x="1513" y="1410"/>
                    </a:cubicBezTo>
                    <a:cubicBezTo>
                      <a:pt x="1297" y="1194"/>
                      <a:pt x="977" y="1082"/>
                      <a:pt x="649" y="978"/>
                    </a:cubicBezTo>
                    <a:cubicBezTo>
                      <a:pt x="329" y="762"/>
                      <a:pt x="0" y="433"/>
                      <a:pt x="113" y="113"/>
                    </a:cubicBezTo>
                    <a:cubicBezTo>
                      <a:pt x="113" y="113"/>
                      <a:pt x="113" y="1"/>
                      <a:pt x="0" y="1"/>
                    </a:cubicBez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1004;p45">
                <a:extLst>
                  <a:ext uri="{FF2B5EF4-FFF2-40B4-BE49-F238E27FC236}">
                    <a16:creationId xmlns:a16="http://schemas.microsoft.com/office/drawing/2014/main" id="{E7EDC6BA-9C4F-0C42-24C9-72C5ED898AF8}"/>
                  </a:ext>
                </a:extLst>
              </p:cNvPr>
              <p:cNvSpPr/>
              <p:nvPr/>
            </p:nvSpPr>
            <p:spPr>
              <a:xfrm>
                <a:off x="2884575" y="3618500"/>
                <a:ext cx="8250" cy="24225"/>
              </a:xfrm>
              <a:custGeom>
                <a:avLst/>
                <a:gdLst/>
                <a:ahLst/>
                <a:cxnLst/>
                <a:rect l="l" t="t" r="r" b="b"/>
                <a:pathLst>
                  <a:path w="330" h="969" extrusionOk="0">
                    <a:moveTo>
                      <a:pt x="329" y="0"/>
                    </a:moveTo>
                    <a:lnTo>
                      <a:pt x="329" y="0"/>
                    </a:lnTo>
                    <a:cubicBezTo>
                      <a:pt x="217" y="216"/>
                      <a:pt x="217" y="320"/>
                      <a:pt x="217" y="536"/>
                    </a:cubicBezTo>
                    <a:cubicBezTo>
                      <a:pt x="329" y="320"/>
                      <a:pt x="329" y="216"/>
                      <a:pt x="329" y="0"/>
                    </a:cubicBezTo>
                    <a:close/>
                    <a:moveTo>
                      <a:pt x="217" y="536"/>
                    </a:moveTo>
                    <a:cubicBezTo>
                      <a:pt x="113" y="649"/>
                      <a:pt x="113" y="753"/>
                      <a:pt x="0" y="969"/>
                    </a:cubicBezTo>
                    <a:lnTo>
                      <a:pt x="113" y="969"/>
                    </a:lnTo>
                    <a:cubicBezTo>
                      <a:pt x="113" y="865"/>
                      <a:pt x="217" y="649"/>
                      <a:pt x="217" y="536"/>
                    </a:cubicBez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1005;p45">
                <a:extLst>
                  <a:ext uri="{FF2B5EF4-FFF2-40B4-BE49-F238E27FC236}">
                    <a16:creationId xmlns:a16="http://schemas.microsoft.com/office/drawing/2014/main" id="{A3A48103-D2D0-A791-3DB4-077211288BC6}"/>
                  </a:ext>
                </a:extLst>
              </p:cNvPr>
              <p:cNvSpPr/>
              <p:nvPr/>
            </p:nvSpPr>
            <p:spPr>
              <a:xfrm>
                <a:off x="2881975" y="3575250"/>
                <a:ext cx="35050" cy="67475"/>
              </a:xfrm>
              <a:custGeom>
                <a:avLst/>
                <a:gdLst/>
                <a:ahLst/>
                <a:cxnLst/>
                <a:rect l="l" t="t" r="r" b="b"/>
                <a:pathLst>
                  <a:path w="1402" h="2699" extrusionOk="0">
                    <a:moveTo>
                      <a:pt x="104" y="1"/>
                    </a:moveTo>
                    <a:cubicBezTo>
                      <a:pt x="104" y="1"/>
                      <a:pt x="1" y="1"/>
                      <a:pt x="104" y="105"/>
                    </a:cubicBezTo>
                    <a:cubicBezTo>
                      <a:pt x="217" y="217"/>
                      <a:pt x="433" y="433"/>
                      <a:pt x="649" y="537"/>
                    </a:cubicBezTo>
                    <a:cubicBezTo>
                      <a:pt x="865" y="753"/>
                      <a:pt x="1082" y="969"/>
                      <a:pt x="1082" y="1186"/>
                    </a:cubicBezTo>
                    <a:cubicBezTo>
                      <a:pt x="1298" y="1730"/>
                      <a:pt x="1082" y="2163"/>
                      <a:pt x="865" y="2595"/>
                    </a:cubicBezTo>
                    <a:lnTo>
                      <a:pt x="865" y="2699"/>
                    </a:lnTo>
                    <a:lnTo>
                      <a:pt x="969" y="2699"/>
                    </a:lnTo>
                    <a:cubicBezTo>
                      <a:pt x="1185" y="2266"/>
                      <a:pt x="1401" y="1730"/>
                      <a:pt x="1185" y="1186"/>
                    </a:cubicBezTo>
                    <a:cubicBezTo>
                      <a:pt x="1185" y="969"/>
                      <a:pt x="969" y="753"/>
                      <a:pt x="865" y="537"/>
                    </a:cubicBezTo>
                    <a:cubicBezTo>
                      <a:pt x="537" y="433"/>
                      <a:pt x="321" y="217"/>
                      <a:pt x="104" y="1"/>
                    </a:cubicBezTo>
                    <a:close/>
                  </a:path>
                </a:pathLst>
              </a:custGeom>
              <a:solidFill>
                <a:srgbClr val="100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1006;p45">
                <a:extLst>
                  <a:ext uri="{FF2B5EF4-FFF2-40B4-BE49-F238E27FC236}">
                    <a16:creationId xmlns:a16="http://schemas.microsoft.com/office/drawing/2014/main" id="{D67140B5-F06A-3723-C428-97DB72EF47A3}"/>
                  </a:ext>
                </a:extLst>
              </p:cNvPr>
              <p:cNvSpPr/>
              <p:nvPr/>
            </p:nvSpPr>
            <p:spPr>
              <a:xfrm>
                <a:off x="2781900" y="3613100"/>
                <a:ext cx="5425" cy="8025"/>
              </a:xfrm>
              <a:custGeom>
                <a:avLst/>
                <a:gdLst/>
                <a:ahLst/>
                <a:cxnLst/>
                <a:rect l="l" t="t" r="r" b="b"/>
                <a:pathLst>
                  <a:path w="217" h="321" extrusionOk="0">
                    <a:moveTo>
                      <a:pt x="113" y="0"/>
                    </a:moveTo>
                    <a:cubicBezTo>
                      <a:pt x="0" y="0"/>
                      <a:pt x="0" y="104"/>
                      <a:pt x="0" y="216"/>
                    </a:cubicBezTo>
                    <a:cubicBezTo>
                      <a:pt x="0" y="320"/>
                      <a:pt x="0" y="320"/>
                      <a:pt x="113" y="320"/>
                    </a:cubicBezTo>
                    <a:cubicBezTo>
                      <a:pt x="217" y="320"/>
                      <a:pt x="217" y="320"/>
                      <a:pt x="217" y="216"/>
                    </a:cubicBezTo>
                    <a:cubicBezTo>
                      <a:pt x="217" y="104"/>
                      <a:pt x="217" y="0"/>
                      <a:pt x="113" y="0"/>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1007;p45">
                <a:extLst>
                  <a:ext uri="{FF2B5EF4-FFF2-40B4-BE49-F238E27FC236}">
                    <a16:creationId xmlns:a16="http://schemas.microsoft.com/office/drawing/2014/main" id="{8F1932D3-27E0-D08E-F2FE-4998F71CCCA3}"/>
                  </a:ext>
                </a:extLst>
              </p:cNvPr>
              <p:cNvSpPr/>
              <p:nvPr/>
            </p:nvSpPr>
            <p:spPr>
              <a:xfrm>
                <a:off x="2827950" y="3623900"/>
                <a:ext cx="5425" cy="8025"/>
              </a:xfrm>
              <a:custGeom>
                <a:avLst/>
                <a:gdLst/>
                <a:ahLst/>
                <a:cxnLst/>
                <a:rect l="l" t="t" r="r" b="b"/>
                <a:pathLst>
                  <a:path w="217" h="321" extrusionOk="0">
                    <a:moveTo>
                      <a:pt x="104" y="0"/>
                    </a:moveTo>
                    <a:cubicBezTo>
                      <a:pt x="104" y="0"/>
                      <a:pt x="0" y="0"/>
                      <a:pt x="0" y="104"/>
                    </a:cubicBezTo>
                    <a:cubicBezTo>
                      <a:pt x="0" y="217"/>
                      <a:pt x="104" y="320"/>
                      <a:pt x="104" y="320"/>
                    </a:cubicBezTo>
                    <a:cubicBezTo>
                      <a:pt x="216" y="320"/>
                      <a:pt x="216" y="217"/>
                      <a:pt x="216" y="104"/>
                    </a:cubicBezTo>
                    <a:cubicBezTo>
                      <a:pt x="216" y="0"/>
                      <a:pt x="216" y="0"/>
                      <a:pt x="104" y="0"/>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1008;p45">
                <a:extLst>
                  <a:ext uri="{FF2B5EF4-FFF2-40B4-BE49-F238E27FC236}">
                    <a16:creationId xmlns:a16="http://schemas.microsoft.com/office/drawing/2014/main" id="{478B23BC-6E18-0231-6252-E5AFA3EDCB62}"/>
                  </a:ext>
                </a:extLst>
              </p:cNvPr>
              <p:cNvSpPr/>
              <p:nvPr/>
            </p:nvSpPr>
            <p:spPr>
              <a:xfrm>
                <a:off x="2752275" y="3621100"/>
                <a:ext cx="24250" cy="35250"/>
              </a:xfrm>
              <a:custGeom>
                <a:avLst/>
                <a:gdLst/>
                <a:ahLst/>
                <a:cxnLst/>
                <a:rect l="l" t="t" r="r" b="b"/>
                <a:pathLst>
                  <a:path w="970" h="1410" extrusionOk="0">
                    <a:moveTo>
                      <a:pt x="217" y="0"/>
                    </a:moveTo>
                    <a:cubicBezTo>
                      <a:pt x="105" y="216"/>
                      <a:pt x="105" y="432"/>
                      <a:pt x="1" y="649"/>
                    </a:cubicBezTo>
                    <a:lnTo>
                      <a:pt x="1" y="1193"/>
                    </a:lnTo>
                    <a:lnTo>
                      <a:pt x="1" y="1409"/>
                    </a:lnTo>
                    <a:lnTo>
                      <a:pt x="217" y="1409"/>
                    </a:lnTo>
                    <a:cubicBezTo>
                      <a:pt x="649" y="1409"/>
                      <a:pt x="969" y="1081"/>
                      <a:pt x="969" y="761"/>
                    </a:cubicBezTo>
                    <a:cubicBezTo>
                      <a:pt x="969" y="329"/>
                      <a:pt x="649" y="0"/>
                      <a:pt x="217" y="0"/>
                    </a:cubicBezTo>
                    <a:close/>
                  </a:path>
                </a:pathLst>
              </a:custGeom>
              <a:solidFill>
                <a:srgbClr val="C36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1009;p45">
                <a:extLst>
                  <a:ext uri="{FF2B5EF4-FFF2-40B4-BE49-F238E27FC236}">
                    <a16:creationId xmlns:a16="http://schemas.microsoft.com/office/drawing/2014/main" id="{345CA31E-BD85-7EB6-F065-37A9A11D64F9}"/>
                  </a:ext>
                </a:extLst>
              </p:cNvPr>
              <p:cNvSpPr/>
              <p:nvPr/>
            </p:nvSpPr>
            <p:spPr>
              <a:xfrm>
                <a:off x="2827950" y="3637300"/>
                <a:ext cx="37850" cy="32450"/>
              </a:xfrm>
              <a:custGeom>
                <a:avLst/>
                <a:gdLst/>
                <a:ahLst/>
                <a:cxnLst/>
                <a:rect l="l" t="t" r="r" b="b"/>
                <a:pathLst>
                  <a:path w="1514" h="1298" extrusionOk="0">
                    <a:moveTo>
                      <a:pt x="752" y="1"/>
                    </a:moveTo>
                    <a:cubicBezTo>
                      <a:pt x="320" y="1"/>
                      <a:pt x="0" y="329"/>
                      <a:pt x="0" y="649"/>
                    </a:cubicBezTo>
                    <a:cubicBezTo>
                      <a:pt x="0" y="1081"/>
                      <a:pt x="320" y="1298"/>
                      <a:pt x="752" y="1298"/>
                    </a:cubicBezTo>
                    <a:cubicBezTo>
                      <a:pt x="1185" y="1298"/>
                      <a:pt x="1513" y="1081"/>
                      <a:pt x="1513" y="649"/>
                    </a:cubicBezTo>
                    <a:cubicBezTo>
                      <a:pt x="1513" y="329"/>
                      <a:pt x="1185" y="1"/>
                      <a:pt x="752" y="1"/>
                    </a:cubicBezTo>
                    <a:close/>
                  </a:path>
                </a:pathLst>
              </a:custGeom>
              <a:solidFill>
                <a:srgbClr val="C36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1010;p45">
                <a:extLst>
                  <a:ext uri="{FF2B5EF4-FFF2-40B4-BE49-F238E27FC236}">
                    <a16:creationId xmlns:a16="http://schemas.microsoft.com/office/drawing/2014/main" id="{ABE264EE-1FAA-3819-8680-64DC49FEEDE8}"/>
                  </a:ext>
                </a:extLst>
              </p:cNvPr>
              <p:cNvSpPr/>
              <p:nvPr/>
            </p:nvSpPr>
            <p:spPr>
              <a:xfrm>
                <a:off x="2787300" y="3615675"/>
                <a:ext cx="24450" cy="29875"/>
              </a:xfrm>
              <a:custGeom>
                <a:avLst/>
                <a:gdLst/>
                <a:ahLst/>
                <a:cxnLst/>
                <a:rect l="l" t="t" r="r" b="b"/>
                <a:pathLst>
                  <a:path w="978" h="1195" extrusionOk="0">
                    <a:moveTo>
                      <a:pt x="865" y="1"/>
                    </a:moveTo>
                    <a:cubicBezTo>
                      <a:pt x="649" y="217"/>
                      <a:pt x="1" y="1082"/>
                      <a:pt x="545" y="1194"/>
                    </a:cubicBezTo>
                    <a:cubicBezTo>
                      <a:pt x="649" y="1194"/>
                      <a:pt x="649" y="1082"/>
                      <a:pt x="649" y="1082"/>
                    </a:cubicBezTo>
                    <a:cubicBezTo>
                      <a:pt x="329" y="978"/>
                      <a:pt x="865" y="217"/>
                      <a:pt x="978" y="113"/>
                    </a:cubicBezTo>
                    <a:lnTo>
                      <a:pt x="865" y="1"/>
                    </a:lnTo>
                    <a:close/>
                  </a:path>
                </a:pathLst>
              </a:custGeom>
              <a:solidFill>
                <a:srgbClr val="C36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1011;p45">
                <a:extLst>
                  <a:ext uri="{FF2B5EF4-FFF2-40B4-BE49-F238E27FC236}">
                    <a16:creationId xmlns:a16="http://schemas.microsoft.com/office/drawing/2014/main" id="{59A8A104-2C59-9B29-22C6-962DF78B4D97}"/>
                  </a:ext>
                </a:extLst>
              </p:cNvPr>
              <p:cNvSpPr/>
              <p:nvPr/>
            </p:nvSpPr>
            <p:spPr>
              <a:xfrm>
                <a:off x="2773900" y="3645525"/>
                <a:ext cx="51250" cy="35350"/>
              </a:xfrm>
              <a:custGeom>
                <a:avLst/>
                <a:gdLst/>
                <a:ahLst/>
                <a:cxnLst/>
                <a:rect l="l" t="t" r="r" b="b"/>
                <a:pathLst>
                  <a:path w="2050" h="1414" extrusionOk="0">
                    <a:moveTo>
                      <a:pt x="320" y="0"/>
                    </a:moveTo>
                    <a:cubicBezTo>
                      <a:pt x="104" y="0"/>
                      <a:pt x="104" y="216"/>
                      <a:pt x="0" y="320"/>
                    </a:cubicBezTo>
                    <a:cubicBezTo>
                      <a:pt x="0" y="649"/>
                      <a:pt x="217" y="969"/>
                      <a:pt x="433" y="1185"/>
                    </a:cubicBezTo>
                    <a:cubicBezTo>
                      <a:pt x="632" y="1319"/>
                      <a:pt x="874" y="1414"/>
                      <a:pt x="1108" y="1414"/>
                    </a:cubicBezTo>
                    <a:cubicBezTo>
                      <a:pt x="1251" y="1414"/>
                      <a:pt x="1389" y="1379"/>
                      <a:pt x="1514" y="1297"/>
                    </a:cubicBezTo>
                    <a:cubicBezTo>
                      <a:pt x="1617" y="1297"/>
                      <a:pt x="1730" y="1185"/>
                      <a:pt x="1834" y="1081"/>
                    </a:cubicBezTo>
                    <a:cubicBezTo>
                      <a:pt x="1946" y="969"/>
                      <a:pt x="2050" y="865"/>
                      <a:pt x="2050" y="649"/>
                    </a:cubicBezTo>
                    <a:cubicBezTo>
                      <a:pt x="2050" y="649"/>
                      <a:pt x="2050" y="536"/>
                      <a:pt x="1946" y="536"/>
                    </a:cubicBezTo>
                    <a:cubicBezTo>
                      <a:pt x="1946" y="432"/>
                      <a:pt x="1946" y="432"/>
                      <a:pt x="1834" y="320"/>
                    </a:cubicBezTo>
                    <a:cubicBezTo>
                      <a:pt x="1730" y="216"/>
                      <a:pt x="1514" y="216"/>
                      <a:pt x="1297" y="216"/>
                    </a:cubicBezTo>
                    <a:cubicBezTo>
                      <a:pt x="1189" y="268"/>
                      <a:pt x="1081" y="294"/>
                      <a:pt x="973" y="294"/>
                    </a:cubicBezTo>
                    <a:cubicBezTo>
                      <a:pt x="865" y="294"/>
                      <a:pt x="757" y="268"/>
                      <a:pt x="649" y="216"/>
                    </a:cubicBezTo>
                    <a:cubicBezTo>
                      <a:pt x="537" y="216"/>
                      <a:pt x="537" y="216"/>
                      <a:pt x="433" y="104"/>
                    </a:cubicBezTo>
                    <a:lnTo>
                      <a:pt x="320" y="0"/>
                    </a:ln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1012;p45">
                <a:extLst>
                  <a:ext uri="{FF2B5EF4-FFF2-40B4-BE49-F238E27FC236}">
                    <a16:creationId xmlns:a16="http://schemas.microsoft.com/office/drawing/2014/main" id="{E0672B14-0976-A093-12B8-83B454FE3B08}"/>
                  </a:ext>
                </a:extLst>
              </p:cNvPr>
              <p:cNvSpPr/>
              <p:nvPr/>
            </p:nvSpPr>
            <p:spPr>
              <a:xfrm>
                <a:off x="2880025" y="3649675"/>
                <a:ext cx="34400" cy="29525"/>
              </a:xfrm>
              <a:custGeom>
                <a:avLst/>
                <a:gdLst/>
                <a:ahLst/>
                <a:cxnLst/>
                <a:rect l="l" t="t" r="r" b="b"/>
                <a:pathLst>
                  <a:path w="1376" h="1181" extrusionOk="0">
                    <a:moveTo>
                      <a:pt x="725" y="0"/>
                    </a:moveTo>
                    <a:cubicBezTo>
                      <a:pt x="653" y="0"/>
                      <a:pt x="580" y="50"/>
                      <a:pt x="511" y="50"/>
                    </a:cubicBezTo>
                    <a:lnTo>
                      <a:pt x="182" y="370"/>
                    </a:lnTo>
                    <a:cubicBezTo>
                      <a:pt x="0" y="735"/>
                      <a:pt x="126" y="1180"/>
                      <a:pt x="497" y="1180"/>
                    </a:cubicBezTo>
                    <a:cubicBezTo>
                      <a:pt x="565" y="1180"/>
                      <a:pt x="642" y="1165"/>
                      <a:pt x="727" y="1131"/>
                    </a:cubicBezTo>
                    <a:cubicBezTo>
                      <a:pt x="1047" y="1019"/>
                      <a:pt x="1376" y="699"/>
                      <a:pt x="1263" y="370"/>
                    </a:cubicBezTo>
                    <a:cubicBezTo>
                      <a:pt x="1160" y="154"/>
                      <a:pt x="1047" y="50"/>
                      <a:pt x="831" y="50"/>
                    </a:cubicBezTo>
                    <a:cubicBezTo>
                      <a:pt x="796" y="13"/>
                      <a:pt x="761" y="0"/>
                      <a:pt x="725" y="0"/>
                    </a:cubicBez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1013;p45">
                <a:extLst>
                  <a:ext uri="{FF2B5EF4-FFF2-40B4-BE49-F238E27FC236}">
                    <a16:creationId xmlns:a16="http://schemas.microsoft.com/office/drawing/2014/main" id="{8A9A1EE8-9FDB-71B0-D09E-86C806EBDF42}"/>
                  </a:ext>
                </a:extLst>
              </p:cNvPr>
              <p:cNvSpPr/>
              <p:nvPr/>
            </p:nvSpPr>
            <p:spPr>
              <a:xfrm>
                <a:off x="2887375" y="3656325"/>
                <a:ext cx="16250" cy="10825"/>
              </a:xfrm>
              <a:custGeom>
                <a:avLst/>
                <a:gdLst/>
                <a:ahLst/>
                <a:cxnLst/>
                <a:rect l="l" t="t" r="r" b="b"/>
                <a:pathLst>
                  <a:path w="650" h="433" extrusionOk="0">
                    <a:moveTo>
                      <a:pt x="537" y="0"/>
                    </a:moveTo>
                    <a:cubicBezTo>
                      <a:pt x="504" y="33"/>
                      <a:pt x="449" y="67"/>
                      <a:pt x="386" y="104"/>
                    </a:cubicBezTo>
                    <a:lnTo>
                      <a:pt x="433" y="104"/>
                    </a:lnTo>
                    <a:cubicBezTo>
                      <a:pt x="433" y="104"/>
                      <a:pt x="537" y="104"/>
                      <a:pt x="649" y="0"/>
                    </a:cubicBezTo>
                    <a:close/>
                    <a:moveTo>
                      <a:pt x="321" y="104"/>
                    </a:moveTo>
                    <a:lnTo>
                      <a:pt x="321" y="143"/>
                    </a:lnTo>
                    <a:lnTo>
                      <a:pt x="321" y="143"/>
                    </a:lnTo>
                    <a:cubicBezTo>
                      <a:pt x="343" y="129"/>
                      <a:pt x="365" y="117"/>
                      <a:pt x="386" y="104"/>
                    </a:cubicBezTo>
                    <a:close/>
                    <a:moveTo>
                      <a:pt x="321" y="143"/>
                    </a:moveTo>
                    <a:cubicBezTo>
                      <a:pt x="197" y="217"/>
                      <a:pt x="61" y="307"/>
                      <a:pt x="1" y="433"/>
                    </a:cubicBezTo>
                    <a:lnTo>
                      <a:pt x="105" y="433"/>
                    </a:lnTo>
                    <a:cubicBezTo>
                      <a:pt x="217" y="320"/>
                      <a:pt x="217" y="217"/>
                      <a:pt x="321" y="217"/>
                    </a:cubicBezTo>
                    <a:lnTo>
                      <a:pt x="321" y="143"/>
                    </a:lnTo>
                    <a:close/>
                  </a:path>
                </a:pathLst>
              </a:custGeom>
              <a:solidFill>
                <a:srgbClr val="C36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1014;p45">
                <a:extLst>
                  <a:ext uri="{FF2B5EF4-FFF2-40B4-BE49-F238E27FC236}">
                    <a16:creationId xmlns:a16="http://schemas.microsoft.com/office/drawing/2014/main" id="{FEB1CF93-CA06-193A-06AF-A92717026423}"/>
                  </a:ext>
                </a:extLst>
              </p:cNvPr>
              <p:cNvSpPr/>
              <p:nvPr/>
            </p:nvSpPr>
            <p:spPr>
              <a:xfrm>
                <a:off x="2895375" y="3658925"/>
                <a:ext cx="2850" cy="10825"/>
              </a:xfrm>
              <a:custGeom>
                <a:avLst/>
                <a:gdLst/>
                <a:ahLst/>
                <a:cxnLst/>
                <a:rect l="l" t="t" r="r" b="b"/>
                <a:pathLst>
                  <a:path w="114" h="433" extrusionOk="0">
                    <a:moveTo>
                      <a:pt x="113" y="0"/>
                    </a:moveTo>
                    <a:lnTo>
                      <a:pt x="1" y="113"/>
                    </a:lnTo>
                    <a:lnTo>
                      <a:pt x="1" y="433"/>
                    </a:lnTo>
                    <a:lnTo>
                      <a:pt x="113" y="433"/>
                    </a:lnTo>
                    <a:lnTo>
                      <a:pt x="113" y="0"/>
                    </a:lnTo>
                    <a:close/>
                  </a:path>
                </a:pathLst>
              </a:custGeom>
              <a:solidFill>
                <a:srgbClr val="C369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1015;p45">
                <a:extLst>
                  <a:ext uri="{FF2B5EF4-FFF2-40B4-BE49-F238E27FC236}">
                    <a16:creationId xmlns:a16="http://schemas.microsoft.com/office/drawing/2014/main" id="{7DDB71C3-40DA-0216-FE4E-09D5971CB33F}"/>
                  </a:ext>
                </a:extLst>
              </p:cNvPr>
              <p:cNvSpPr/>
              <p:nvPr/>
            </p:nvSpPr>
            <p:spPr>
              <a:xfrm>
                <a:off x="2895375" y="3658925"/>
                <a:ext cx="2850" cy="2825"/>
              </a:xfrm>
              <a:custGeom>
                <a:avLst/>
                <a:gdLst/>
                <a:ahLst/>
                <a:cxnLst/>
                <a:rect l="l" t="t" r="r" b="b"/>
                <a:pathLst>
                  <a:path w="114" h="113" extrusionOk="0">
                    <a:moveTo>
                      <a:pt x="1" y="0"/>
                    </a:moveTo>
                    <a:lnTo>
                      <a:pt x="1" y="113"/>
                    </a:lnTo>
                    <a:lnTo>
                      <a:pt x="113" y="0"/>
                    </a:lnTo>
                    <a:close/>
                  </a:path>
                </a:pathLst>
              </a:custGeom>
              <a:solidFill>
                <a:srgbClr val="AB44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1016;p45">
                <a:extLst>
                  <a:ext uri="{FF2B5EF4-FFF2-40B4-BE49-F238E27FC236}">
                    <a16:creationId xmlns:a16="http://schemas.microsoft.com/office/drawing/2014/main" id="{DCFF42B8-DB9F-40B1-9CE1-96348318078F}"/>
                  </a:ext>
                </a:extLst>
              </p:cNvPr>
              <p:cNvSpPr/>
              <p:nvPr/>
            </p:nvSpPr>
            <p:spPr>
              <a:xfrm>
                <a:off x="2768500" y="3696750"/>
                <a:ext cx="102700" cy="74775"/>
              </a:xfrm>
              <a:custGeom>
                <a:avLst/>
                <a:gdLst/>
                <a:ahLst/>
                <a:cxnLst/>
                <a:rect l="l" t="t" r="r" b="b"/>
                <a:pathLst>
                  <a:path w="4108" h="2991" extrusionOk="0">
                    <a:moveTo>
                      <a:pt x="4107" y="0"/>
                    </a:moveTo>
                    <a:cubicBezTo>
                      <a:pt x="3620" y="244"/>
                      <a:pt x="3028" y="386"/>
                      <a:pt x="2430" y="386"/>
                    </a:cubicBezTo>
                    <a:cubicBezTo>
                      <a:pt x="1968" y="386"/>
                      <a:pt x="1503" y="301"/>
                      <a:pt x="1081" y="113"/>
                    </a:cubicBezTo>
                    <a:lnTo>
                      <a:pt x="1081" y="113"/>
                    </a:lnTo>
                    <a:cubicBezTo>
                      <a:pt x="1185" y="433"/>
                      <a:pt x="969" y="761"/>
                      <a:pt x="753" y="977"/>
                    </a:cubicBezTo>
                    <a:cubicBezTo>
                      <a:pt x="536" y="1194"/>
                      <a:pt x="216" y="1410"/>
                      <a:pt x="216" y="1626"/>
                    </a:cubicBezTo>
                    <a:cubicBezTo>
                      <a:pt x="0" y="2058"/>
                      <a:pt x="320" y="2594"/>
                      <a:pt x="753" y="2811"/>
                    </a:cubicBezTo>
                    <a:cubicBezTo>
                      <a:pt x="947" y="2938"/>
                      <a:pt x="1213" y="2990"/>
                      <a:pt x="1488" y="2990"/>
                    </a:cubicBezTo>
                    <a:cubicBezTo>
                      <a:pt x="1678" y="2990"/>
                      <a:pt x="1873" y="2965"/>
                      <a:pt x="2050" y="2923"/>
                    </a:cubicBezTo>
                    <a:cubicBezTo>
                      <a:pt x="2482" y="2811"/>
                      <a:pt x="3027" y="2707"/>
                      <a:pt x="3347" y="2378"/>
                    </a:cubicBezTo>
                    <a:cubicBezTo>
                      <a:pt x="3779" y="2058"/>
                      <a:pt x="3995" y="1626"/>
                      <a:pt x="3995" y="1194"/>
                    </a:cubicBezTo>
                    <a:lnTo>
                      <a:pt x="3995" y="545"/>
                    </a:lnTo>
                    <a:cubicBezTo>
                      <a:pt x="3995" y="329"/>
                      <a:pt x="3995" y="113"/>
                      <a:pt x="4107" y="0"/>
                    </a:cubicBezTo>
                    <a:close/>
                  </a:path>
                </a:pathLst>
              </a:custGeom>
              <a:solidFill>
                <a:srgbClr val="DFA4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1017;p45">
                <a:extLst>
                  <a:ext uri="{FF2B5EF4-FFF2-40B4-BE49-F238E27FC236}">
                    <a16:creationId xmlns:a16="http://schemas.microsoft.com/office/drawing/2014/main" id="{63F77ED6-6CA1-436D-A65F-06DEECC3E61C}"/>
                  </a:ext>
                </a:extLst>
              </p:cNvPr>
              <p:cNvSpPr/>
              <p:nvPr/>
            </p:nvSpPr>
            <p:spPr>
              <a:xfrm>
                <a:off x="2865775" y="3696750"/>
                <a:ext cx="2600" cy="2825"/>
              </a:xfrm>
              <a:custGeom>
                <a:avLst/>
                <a:gdLst/>
                <a:ahLst/>
                <a:cxnLst/>
                <a:rect l="l" t="t" r="r" b="b"/>
                <a:pathLst>
                  <a:path w="104" h="113" extrusionOk="0">
                    <a:moveTo>
                      <a:pt x="104" y="0"/>
                    </a:moveTo>
                    <a:cubicBezTo>
                      <a:pt x="104" y="1"/>
                      <a:pt x="104" y="113"/>
                      <a:pt x="0" y="113"/>
                    </a:cubicBezTo>
                    <a:cubicBezTo>
                      <a:pt x="104" y="113"/>
                      <a:pt x="104" y="113"/>
                      <a:pt x="104" y="0"/>
                    </a:cubicBezTo>
                    <a:close/>
                  </a:path>
                </a:pathLst>
              </a:custGeom>
              <a:solidFill>
                <a:srgbClr val="565E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1018;p45">
                <a:extLst>
                  <a:ext uri="{FF2B5EF4-FFF2-40B4-BE49-F238E27FC236}">
                    <a16:creationId xmlns:a16="http://schemas.microsoft.com/office/drawing/2014/main" id="{607D1511-984B-CAF4-0939-65AD66FA6426}"/>
                  </a:ext>
                </a:extLst>
              </p:cNvPr>
              <p:cNvSpPr/>
              <p:nvPr/>
            </p:nvSpPr>
            <p:spPr>
              <a:xfrm>
                <a:off x="2857550" y="3696750"/>
                <a:ext cx="10825" cy="5425"/>
              </a:xfrm>
              <a:custGeom>
                <a:avLst/>
                <a:gdLst/>
                <a:ahLst/>
                <a:cxnLst/>
                <a:rect l="l" t="t" r="r" b="b"/>
                <a:pathLst>
                  <a:path w="433" h="217" extrusionOk="0">
                    <a:moveTo>
                      <a:pt x="433" y="0"/>
                    </a:moveTo>
                    <a:cubicBezTo>
                      <a:pt x="329" y="113"/>
                      <a:pt x="113" y="113"/>
                      <a:pt x="1" y="217"/>
                    </a:cubicBezTo>
                    <a:cubicBezTo>
                      <a:pt x="113" y="217"/>
                      <a:pt x="217" y="113"/>
                      <a:pt x="329" y="113"/>
                    </a:cubicBezTo>
                    <a:cubicBezTo>
                      <a:pt x="433" y="113"/>
                      <a:pt x="433" y="113"/>
                      <a:pt x="433" y="0"/>
                    </a:cubicBezTo>
                    <a:close/>
                  </a:path>
                </a:pathLst>
              </a:custGeom>
              <a:solidFill>
                <a:srgbClr val="AD80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1019;p45">
                <a:extLst>
                  <a:ext uri="{FF2B5EF4-FFF2-40B4-BE49-F238E27FC236}">
                    <a16:creationId xmlns:a16="http://schemas.microsoft.com/office/drawing/2014/main" id="{BD6F4E8D-DEDF-07F2-9EE6-A9C3757AB449}"/>
                  </a:ext>
                </a:extLst>
              </p:cNvPr>
              <p:cNvSpPr/>
              <p:nvPr/>
            </p:nvSpPr>
            <p:spPr>
              <a:xfrm>
                <a:off x="2795525" y="3699550"/>
                <a:ext cx="25" cy="2625"/>
              </a:xfrm>
              <a:custGeom>
                <a:avLst/>
                <a:gdLst/>
                <a:ahLst/>
                <a:cxnLst/>
                <a:rect l="l" t="t" r="r" b="b"/>
                <a:pathLst>
                  <a:path w="1" h="105" extrusionOk="0">
                    <a:moveTo>
                      <a:pt x="0" y="1"/>
                    </a:moveTo>
                    <a:lnTo>
                      <a:pt x="0" y="105"/>
                    </a:lnTo>
                    <a:lnTo>
                      <a:pt x="0" y="1"/>
                    </a:lnTo>
                    <a:close/>
                  </a:path>
                </a:pathLst>
              </a:custGeom>
              <a:solidFill>
                <a:srgbClr val="565E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1020;p45">
                <a:extLst>
                  <a:ext uri="{FF2B5EF4-FFF2-40B4-BE49-F238E27FC236}">
                    <a16:creationId xmlns:a16="http://schemas.microsoft.com/office/drawing/2014/main" id="{D38C6DAA-5392-7178-D25A-E0D2E3C3F1B7}"/>
                  </a:ext>
                </a:extLst>
              </p:cNvPr>
              <p:cNvSpPr/>
              <p:nvPr/>
            </p:nvSpPr>
            <p:spPr>
              <a:xfrm>
                <a:off x="2806325" y="3702150"/>
                <a:ext cx="8025" cy="2825"/>
              </a:xfrm>
              <a:custGeom>
                <a:avLst/>
                <a:gdLst/>
                <a:ahLst/>
                <a:cxnLst/>
                <a:rect l="l" t="t" r="r" b="b"/>
                <a:pathLst>
                  <a:path w="321" h="113" extrusionOk="0">
                    <a:moveTo>
                      <a:pt x="0" y="1"/>
                    </a:moveTo>
                    <a:cubicBezTo>
                      <a:pt x="0" y="1"/>
                      <a:pt x="0" y="113"/>
                      <a:pt x="104" y="113"/>
                    </a:cubicBezTo>
                    <a:lnTo>
                      <a:pt x="320" y="113"/>
                    </a:lnTo>
                    <a:cubicBezTo>
                      <a:pt x="217" y="113"/>
                      <a:pt x="104" y="113"/>
                      <a:pt x="0" y="1"/>
                    </a:cubicBezTo>
                    <a:close/>
                  </a:path>
                </a:pathLst>
              </a:custGeom>
              <a:solidFill>
                <a:srgbClr val="AD80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1021;p45">
                <a:extLst>
                  <a:ext uri="{FF2B5EF4-FFF2-40B4-BE49-F238E27FC236}">
                    <a16:creationId xmlns:a16="http://schemas.microsoft.com/office/drawing/2014/main" id="{7D8659C6-A7E4-F6E1-D83F-DA53E1E04313}"/>
                  </a:ext>
                </a:extLst>
              </p:cNvPr>
              <p:cNvSpPr/>
              <p:nvPr/>
            </p:nvSpPr>
            <p:spPr>
              <a:xfrm>
                <a:off x="2787300" y="3718375"/>
                <a:ext cx="25" cy="2825"/>
              </a:xfrm>
              <a:custGeom>
                <a:avLst/>
                <a:gdLst/>
                <a:ahLst/>
                <a:cxnLst/>
                <a:rect l="l" t="t" r="r" b="b"/>
                <a:pathLst>
                  <a:path w="1" h="113" extrusionOk="0">
                    <a:moveTo>
                      <a:pt x="1" y="0"/>
                    </a:moveTo>
                    <a:lnTo>
                      <a:pt x="1" y="112"/>
                    </a:lnTo>
                    <a:lnTo>
                      <a:pt x="1" y="112"/>
                    </a:lnTo>
                    <a:close/>
                  </a:path>
                </a:pathLst>
              </a:custGeom>
              <a:solidFill>
                <a:srgbClr val="9E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1022;p45">
                <a:extLst>
                  <a:ext uri="{FF2B5EF4-FFF2-40B4-BE49-F238E27FC236}">
                    <a16:creationId xmlns:a16="http://schemas.microsoft.com/office/drawing/2014/main" id="{52800A55-54DE-9CF4-32B9-DFCD8ABB0474}"/>
                  </a:ext>
                </a:extLst>
              </p:cNvPr>
              <p:cNvSpPr/>
              <p:nvPr/>
            </p:nvSpPr>
            <p:spPr>
              <a:xfrm>
                <a:off x="2787300" y="3696750"/>
                <a:ext cx="81075" cy="27050"/>
              </a:xfrm>
              <a:custGeom>
                <a:avLst/>
                <a:gdLst/>
                <a:ahLst/>
                <a:cxnLst/>
                <a:rect l="l" t="t" r="r" b="b"/>
                <a:pathLst>
                  <a:path w="3243" h="1082" extrusionOk="0">
                    <a:moveTo>
                      <a:pt x="3243" y="0"/>
                    </a:moveTo>
                    <a:lnTo>
                      <a:pt x="3243" y="0"/>
                    </a:lnTo>
                    <a:cubicBezTo>
                      <a:pt x="3238" y="23"/>
                      <a:pt x="3232" y="45"/>
                      <a:pt x="3225" y="66"/>
                    </a:cubicBezTo>
                    <a:lnTo>
                      <a:pt x="3225" y="66"/>
                    </a:lnTo>
                    <a:cubicBezTo>
                      <a:pt x="3243" y="35"/>
                      <a:pt x="3243" y="0"/>
                      <a:pt x="3243" y="0"/>
                    </a:cubicBezTo>
                    <a:close/>
                    <a:moveTo>
                      <a:pt x="3225" y="66"/>
                    </a:moveTo>
                    <a:cubicBezTo>
                      <a:pt x="3211" y="91"/>
                      <a:pt x="3185" y="113"/>
                      <a:pt x="3139" y="113"/>
                    </a:cubicBezTo>
                    <a:cubicBezTo>
                      <a:pt x="3027" y="113"/>
                      <a:pt x="2923" y="217"/>
                      <a:pt x="2811" y="217"/>
                    </a:cubicBezTo>
                    <a:cubicBezTo>
                      <a:pt x="2595" y="217"/>
                      <a:pt x="2491" y="329"/>
                      <a:pt x="2275" y="329"/>
                    </a:cubicBezTo>
                    <a:cubicBezTo>
                      <a:pt x="2162" y="329"/>
                      <a:pt x="2058" y="433"/>
                      <a:pt x="1946" y="433"/>
                    </a:cubicBezTo>
                    <a:lnTo>
                      <a:pt x="1730" y="433"/>
                    </a:lnTo>
                    <a:cubicBezTo>
                      <a:pt x="1514" y="433"/>
                      <a:pt x="1298" y="329"/>
                      <a:pt x="1081" y="329"/>
                    </a:cubicBezTo>
                    <a:cubicBezTo>
                      <a:pt x="978" y="329"/>
                      <a:pt x="865" y="329"/>
                      <a:pt x="761" y="217"/>
                    </a:cubicBezTo>
                    <a:cubicBezTo>
                      <a:pt x="649" y="217"/>
                      <a:pt x="433" y="217"/>
                      <a:pt x="329" y="113"/>
                    </a:cubicBezTo>
                    <a:lnTo>
                      <a:pt x="329" y="217"/>
                    </a:lnTo>
                    <a:cubicBezTo>
                      <a:pt x="433" y="217"/>
                      <a:pt x="329" y="217"/>
                      <a:pt x="329" y="329"/>
                    </a:cubicBezTo>
                    <a:lnTo>
                      <a:pt x="329" y="545"/>
                    </a:lnTo>
                    <a:cubicBezTo>
                      <a:pt x="329" y="649"/>
                      <a:pt x="217" y="761"/>
                      <a:pt x="1" y="865"/>
                    </a:cubicBezTo>
                    <a:lnTo>
                      <a:pt x="1" y="977"/>
                    </a:lnTo>
                    <a:cubicBezTo>
                      <a:pt x="217" y="1081"/>
                      <a:pt x="433" y="1081"/>
                      <a:pt x="649" y="1081"/>
                    </a:cubicBezTo>
                    <a:lnTo>
                      <a:pt x="1298" y="1081"/>
                    </a:lnTo>
                    <a:cubicBezTo>
                      <a:pt x="1730" y="977"/>
                      <a:pt x="2058" y="977"/>
                      <a:pt x="2491" y="761"/>
                    </a:cubicBezTo>
                    <a:cubicBezTo>
                      <a:pt x="2794" y="655"/>
                      <a:pt x="3105" y="455"/>
                      <a:pt x="3225" y="66"/>
                    </a:cubicBezTo>
                    <a:close/>
                  </a:path>
                </a:pathLst>
              </a:custGeom>
              <a:solidFill>
                <a:srgbClr val="AD80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8" name="Google Shape;1611;p57">
            <a:extLst>
              <a:ext uri="{FF2B5EF4-FFF2-40B4-BE49-F238E27FC236}">
                <a16:creationId xmlns:a16="http://schemas.microsoft.com/office/drawing/2014/main" id="{B3038924-FF5B-5C25-76A1-23CDE0348D0C}"/>
              </a:ext>
            </a:extLst>
          </p:cNvPr>
          <p:cNvGrpSpPr/>
          <p:nvPr/>
        </p:nvGrpSpPr>
        <p:grpSpPr>
          <a:xfrm rot="-1125556" flipH="1">
            <a:off x="471529" y="3678857"/>
            <a:ext cx="1219607" cy="1199667"/>
            <a:chOff x="7124313" y="3240896"/>
            <a:chExt cx="1219578" cy="1199639"/>
          </a:xfrm>
        </p:grpSpPr>
        <p:sp>
          <p:nvSpPr>
            <p:cNvPr id="669" name="Google Shape;1612;p57">
              <a:extLst>
                <a:ext uri="{FF2B5EF4-FFF2-40B4-BE49-F238E27FC236}">
                  <a16:creationId xmlns:a16="http://schemas.microsoft.com/office/drawing/2014/main" id="{BC9B8C63-644D-B355-FB16-D97481809B06}"/>
                </a:ext>
              </a:extLst>
            </p:cNvPr>
            <p:cNvSpPr/>
            <p:nvPr/>
          </p:nvSpPr>
          <p:spPr>
            <a:xfrm rot="869055">
              <a:off x="7810708" y="3607870"/>
              <a:ext cx="345396" cy="502966"/>
            </a:xfrm>
            <a:custGeom>
              <a:avLst/>
              <a:gdLst/>
              <a:ahLst/>
              <a:cxnLst/>
              <a:rect l="l" t="t" r="r" b="b"/>
              <a:pathLst>
                <a:path w="9053" h="13183" extrusionOk="0">
                  <a:moveTo>
                    <a:pt x="4101" y="1"/>
                  </a:moveTo>
                  <a:cubicBezTo>
                    <a:pt x="3487" y="29"/>
                    <a:pt x="2943" y="56"/>
                    <a:pt x="2441" y="140"/>
                  </a:cubicBezTo>
                  <a:cubicBezTo>
                    <a:pt x="1953" y="238"/>
                    <a:pt x="1521" y="349"/>
                    <a:pt x="1144" y="531"/>
                  </a:cubicBezTo>
                  <a:cubicBezTo>
                    <a:pt x="781" y="698"/>
                    <a:pt x="502" y="935"/>
                    <a:pt x="293" y="1186"/>
                  </a:cubicBezTo>
                  <a:cubicBezTo>
                    <a:pt x="112" y="1465"/>
                    <a:pt x="0" y="1786"/>
                    <a:pt x="0" y="2135"/>
                  </a:cubicBezTo>
                  <a:cubicBezTo>
                    <a:pt x="0" y="2483"/>
                    <a:pt x="70" y="2776"/>
                    <a:pt x="237" y="3041"/>
                  </a:cubicBezTo>
                  <a:cubicBezTo>
                    <a:pt x="405" y="3306"/>
                    <a:pt x="614" y="3516"/>
                    <a:pt x="837" y="3683"/>
                  </a:cubicBezTo>
                  <a:cubicBezTo>
                    <a:pt x="1130" y="3488"/>
                    <a:pt x="1535" y="3320"/>
                    <a:pt x="2023" y="3181"/>
                  </a:cubicBezTo>
                  <a:cubicBezTo>
                    <a:pt x="2511" y="3027"/>
                    <a:pt x="3055" y="2958"/>
                    <a:pt x="3613" y="2958"/>
                  </a:cubicBezTo>
                  <a:cubicBezTo>
                    <a:pt x="4213" y="2958"/>
                    <a:pt x="4659" y="3041"/>
                    <a:pt x="4910" y="3237"/>
                  </a:cubicBezTo>
                  <a:cubicBezTo>
                    <a:pt x="5175" y="3418"/>
                    <a:pt x="5301" y="3655"/>
                    <a:pt x="5301" y="3906"/>
                  </a:cubicBezTo>
                  <a:cubicBezTo>
                    <a:pt x="5301" y="4394"/>
                    <a:pt x="4952" y="4729"/>
                    <a:pt x="4269" y="4911"/>
                  </a:cubicBezTo>
                  <a:lnTo>
                    <a:pt x="2664" y="5301"/>
                  </a:lnTo>
                  <a:cubicBezTo>
                    <a:pt x="2232" y="5413"/>
                    <a:pt x="1897" y="5580"/>
                    <a:pt x="1674" y="5789"/>
                  </a:cubicBezTo>
                  <a:cubicBezTo>
                    <a:pt x="1451" y="5999"/>
                    <a:pt x="1339" y="6333"/>
                    <a:pt x="1339" y="6752"/>
                  </a:cubicBezTo>
                  <a:cubicBezTo>
                    <a:pt x="1339" y="7184"/>
                    <a:pt x="1451" y="7575"/>
                    <a:pt x="1660" y="7882"/>
                  </a:cubicBezTo>
                  <a:cubicBezTo>
                    <a:pt x="1869" y="8202"/>
                    <a:pt x="2093" y="8426"/>
                    <a:pt x="2316" y="8551"/>
                  </a:cubicBezTo>
                  <a:lnTo>
                    <a:pt x="4394" y="8133"/>
                  </a:lnTo>
                  <a:cubicBezTo>
                    <a:pt x="7491" y="7505"/>
                    <a:pt x="9053" y="6096"/>
                    <a:pt x="9025" y="3892"/>
                  </a:cubicBezTo>
                  <a:cubicBezTo>
                    <a:pt x="9025" y="2721"/>
                    <a:pt x="8607" y="1786"/>
                    <a:pt x="7770" y="1075"/>
                  </a:cubicBezTo>
                  <a:cubicBezTo>
                    <a:pt x="6933" y="349"/>
                    <a:pt x="5719" y="1"/>
                    <a:pt x="4101" y="1"/>
                  </a:cubicBezTo>
                  <a:close/>
                  <a:moveTo>
                    <a:pt x="3627" y="9304"/>
                  </a:moveTo>
                  <a:cubicBezTo>
                    <a:pt x="3013" y="9304"/>
                    <a:pt x="2525" y="9486"/>
                    <a:pt x="2176" y="9862"/>
                  </a:cubicBezTo>
                  <a:cubicBezTo>
                    <a:pt x="1828" y="10225"/>
                    <a:pt x="1660" y="10699"/>
                    <a:pt x="1660" y="11257"/>
                  </a:cubicBezTo>
                  <a:cubicBezTo>
                    <a:pt x="1660" y="11829"/>
                    <a:pt x="1828" y="12275"/>
                    <a:pt x="2204" y="12652"/>
                  </a:cubicBezTo>
                  <a:cubicBezTo>
                    <a:pt x="2553" y="13015"/>
                    <a:pt x="3041" y="13182"/>
                    <a:pt x="3641" y="13182"/>
                  </a:cubicBezTo>
                  <a:cubicBezTo>
                    <a:pt x="4255" y="13182"/>
                    <a:pt x="4743" y="13001"/>
                    <a:pt x="5092" y="12624"/>
                  </a:cubicBezTo>
                  <a:cubicBezTo>
                    <a:pt x="5440" y="12261"/>
                    <a:pt x="5622" y="11787"/>
                    <a:pt x="5622" y="11229"/>
                  </a:cubicBezTo>
                  <a:cubicBezTo>
                    <a:pt x="5594" y="10657"/>
                    <a:pt x="5426" y="10211"/>
                    <a:pt x="5078" y="9834"/>
                  </a:cubicBezTo>
                  <a:cubicBezTo>
                    <a:pt x="4729" y="9472"/>
                    <a:pt x="4241" y="9304"/>
                    <a:pt x="3627" y="9304"/>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1613;p57">
              <a:extLst>
                <a:ext uri="{FF2B5EF4-FFF2-40B4-BE49-F238E27FC236}">
                  <a16:creationId xmlns:a16="http://schemas.microsoft.com/office/drawing/2014/main" id="{255C044C-421F-CEB0-185D-16A03AA45FE9}"/>
                </a:ext>
              </a:extLst>
            </p:cNvPr>
            <p:cNvSpPr/>
            <p:nvPr/>
          </p:nvSpPr>
          <p:spPr>
            <a:xfrm rot="869172">
              <a:off x="7230740" y="3360871"/>
              <a:ext cx="1006233" cy="959705"/>
            </a:xfrm>
            <a:custGeom>
              <a:avLst/>
              <a:gdLst/>
              <a:ahLst/>
              <a:cxnLst/>
              <a:rect l="l" t="t" r="r" b="b"/>
              <a:pathLst>
                <a:path w="29823" h="28444" extrusionOk="0">
                  <a:moveTo>
                    <a:pt x="16299" y="1"/>
                  </a:moveTo>
                  <a:cubicBezTo>
                    <a:pt x="13282" y="1"/>
                    <a:pt x="10254" y="332"/>
                    <a:pt x="7282" y="955"/>
                  </a:cubicBezTo>
                  <a:cubicBezTo>
                    <a:pt x="5608" y="1303"/>
                    <a:pt x="4367" y="2740"/>
                    <a:pt x="4297" y="4456"/>
                  </a:cubicBezTo>
                  <a:cubicBezTo>
                    <a:pt x="4185" y="6743"/>
                    <a:pt x="4171" y="9045"/>
                    <a:pt x="4227" y="11360"/>
                  </a:cubicBezTo>
                  <a:cubicBezTo>
                    <a:pt x="2721" y="11988"/>
                    <a:pt x="1284" y="12755"/>
                    <a:pt x="1" y="13732"/>
                  </a:cubicBezTo>
                  <a:cubicBezTo>
                    <a:pt x="1382" y="14373"/>
                    <a:pt x="2860" y="14778"/>
                    <a:pt x="4367" y="14917"/>
                  </a:cubicBezTo>
                  <a:cubicBezTo>
                    <a:pt x="4562" y="18139"/>
                    <a:pt x="4883" y="21389"/>
                    <a:pt x="5371" y="24681"/>
                  </a:cubicBezTo>
                  <a:cubicBezTo>
                    <a:pt x="5622" y="26313"/>
                    <a:pt x="6905" y="27596"/>
                    <a:pt x="8551" y="27834"/>
                  </a:cubicBezTo>
                  <a:cubicBezTo>
                    <a:pt x="11149" y="28239"/>
                    <a:pt x="13775" y="28443"/>
                    <a:pt x="16400" y="28443"/>
                  </a:cubicBezTo>
                  <a:cubicBezTo>
                    <a:pt x="19555" y="28443"/>
                    <a:pt x="22707" y="28148"/>
                    <a:pt x="25806" y="27555"/>
                  </a:cubicBezTo>
                  <a:cubicBezTo>
                    <a:pt x="27410" y="27262"/>
                    <a:pt x="28665" y="25992"/>
                    <a:pt x="28874" y="24360"/>
                  </a:cubicBezTo>
                  <a:cubicBezTo>
                    <a:pt x="29823" y="17093"/>
                    <a:pt x="29530" y="10258"/>
                    <a:pt x="27996" y="3786"/>
                  </a:cubicBezTo>
                  <a:cubicBezTo>
                    <a:pt x="27661" y="2419"/>
                    <a:pt x="26573" y="1345"/>
                    <a:pt x="25206" y="1024"/>
                  </a:cubicBezTo>
                  <a:cubicBezTo>
                    <a:pt x="22291" y="329"/>
                    <a:pt x="19301" y="1"/>
                    <a:pt x="16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1614;p57">
              <a:extLst>
                <a:ext uri="{FF2B5EF4-FFF2-40B4-BE49-F238E27FC236}">
                  <a16:creationId xmlns:a16="http://schemas.microsoft.com/office/drawing/2014/main" id="{9AF849AA-6354-DDF3-A14F-236087BF58AC}"/>
                </a:ext>
              </a:extLst>
            </p:cNvPr>
            <p:cNvSpPr/>
            <p:nvPr/>
          </p:nvSpPr>
          <p:spPr>
            <a:xfrm rot="869172">
              <a:off x="7325423" y="3908490"/>
              <a:ext cx="828827" cy="422528"/>
            </a:xfrm>
            <a:custGeom>
              <a:avLst/>
              <a:gdLst/>
              <a:ahLst/>
              <a:cxnLst/>
              <a:rect l="l" t="t" r="r" b="b"/>
              <a:pathLst>
                <a:path w="24565" h="12523" extrusionOk="0">
                  <a:moveTo>
                    <a:pt x="24550" y="0"/>
                  </a:moveTo>
                  <a:lnTo>
                    <a:pt x="24550" y="0"/>
                  </a:lnTo>
                  <a:cubicBezTo>
                    <a:pt x="17321" y="4171"/>
                    <a:pt x="9818" y="5103"/>
                    <a:pt x="4590" y="5103"/>
                  </a:cubicBezTo>
                  <a:cubicBezTo>
                    <a:pt x="2737" y="5103"/>
                    <a:pt x="1169" y="4986"/>
                    <a:pt x="1" y="4855"/>
                  </a:cubicBezTo>
                  <a:lnTo>
                    <a:pt x="1" y="4855"/>
                  </a:lnTo>
                  <a:cubicBezTo>
                    <a:pt x="140" y="6138"/>
                    <a:pt x="322" y="7449"/>
                    <a:pt x="503" y="8760"/>
                  </a:cubicBezTo>
                  <a:cubicBezTo>
                    <a:pt x="754" y="10392"/>
                    <a:pt x="2037" y="11675"/>
                    <a:pt x="3683" y="11913"/>
                  </a:cubicBezTo>
                  <a:cubicBezTo>
                    <a:pt x="6281" y="12318"/>
                    <a:pt x="8907" y="12522"/>
                    <a:pt x="11532" y="12522"/>
                  </a:cubicBezTo>
                  <a:cubicBezTo>
                    <a:pt x="14687" y="12522"/>
                    <a:pt x="17839" y="12227"/>
                    <a:pt x="20938" y="11634"/>
                  </a:cubicBezTo>
                  <a:cubicBezTo>
                    <a:pt x="22542" y="11341"/>
                    <a:pt x="23797" y="10071"/>
                    <a:pt x="24006" y="8439"/>
                  </a:cubicBezTo>
                  <a:cubicBezTo>
                    <a:pt x="24397" y="5566"/>
                    <a:pt x="24564" y="2762"/>
                    <a:pt x="24550" y="0"/>
                  </a:cubicBezTo>
                  <a:close/>
                </a:path>
              </a:pathLst>
            </a:custGeom>
            <a:solidFill>
              <a:srgbClr val="202735">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1615;p57">
              <a:extLst>
                <a:ext uri="{FF2B5EF4-FFF2-40B4-BE49-F238E27FC236}">
                  <a16:creationId xmlns:a16="http://schemas.microsoft.com/office/drawing/2014/main" id="{51A60891-5B4C-FFBB-B68F-76CC8EC356D6}"/>
                </a:ext>
              </a:extLst>
            </p:cNvPr>
            <p:cNvSpPr/>
            <p:nvPr/>
          </p:nvSpPr>
          <p:spPr>
            <a:xfrm rot="496379" flipH="1">
              <a:off x="7613083" y="3640395"/>
              <a:ext cx="305492" cy="444809"/>
            </a:xfrm>
            <a:custGeom>
              <a:avLst/>
              <a:gdLst/>
              <a:ahLst/>
              <a:cxnLst/>
              <a:rect l="l" t="t" r="r" b="b"/>
              <a:pathLst>
                <a:path w="9054" h="13183" extrusionOk="0">
                  <a:moveTo>
                    <a:pt x="4102" y="1"/>
                  </a:moveTo>
                  <a:cubicBezTo>
                    <a:pt x="3488" y="29"/>
                    <a:pt x="2944" y="57"/>
                    <a:pt x="2442" y="140"/>
                  </a:cubicBezTo>
                  <a:cubicBezTo>
                    <a:pt x="1953" y="238"/>
                    <a:pt x="1521" y="350"/>
                    <a:pt x="1144" y="531"/>
                  </a:cubicBezTo>
                  <a:cubicBezTo>
                    <a:pt x="782" y="698"/>
                    <a:pt x="503" y="936"/>
                    <a:pt x="294" y="1187"/>
                  </a:cubicBezTo>
                  <a:cubicBezTo>
                    <a:pt x="112" y="1466"/>
                    <a:pt x="1" y="1786"/>
                    <a:pt x="1" y="2135"/>
                  </a:cubicBezTo>
                  <a:cubicBezTo>
                    <a:pt x="1" y="2484"/>
                    <a:pt x="70" y="2777"/>
                    <a:pt x="238" y="3042"/>
                  </a:cubicBezTo>
                  <a:cubicBezTo>
                    <a:pt x="405" y="3307"/>
                    <a:pt x="614" y="3516"/>
                    <a:pt x="838" y="3683"/>
                  </a:cubicBezTo>
                  <a:cubicBezTo>
                    <a:pt x="1130" y="3488"/>
                    <a:pt x="1535" y="3321"/>
                    <a:pt x="2023" y="3181"/>
                  </a:cubicBezTo>
                  <a:cubicBezTo>
                    <a:pt x="2511" y="3028"/>
                    <a:pt x="3055" y="2958"/>
                    <a:pt x="3613" y="2958"/>
                  </a:cubicBezTo>
                  <a:cubicBezTo>
                    <a:pt x="4213" y="2958"/>
                    <a:pt x="4659" y="3042"/>
                    <a:pt x="4911" y="3237"/>
                  </a:cubicBezTo>
                  <a:cubicBezTo>
                    <a:pt x="5176" y="3418"/>
                    <a:pt x="5301" y="3656"/>
                    <a:pt x="5301" y="3907"/>
                  </a:cubicBezTo>
                  <a:cubicBezTo>
                    <a:pt x="5301" y="4395"/>
                    <a:pt x="4952" y="4730"/>
                    <a:pt x="4269" y="4911"/>
                  </a:cubicBezTo>
                  <a:lnTo>
                    <a:pt x="2665" y="5301"/>
                  </a:lnTo>
                  <a:cubicBezTo>
                    <a:pt x="2232" y="5413"/>
                    <a:pt x="1898" y="5580"/>
                    <a:pt x="1674" y="5790"/>
                  </a:cubicBezTo>
                  <a:cubicBezTo>
                    <a:pt x="1451" y="5999"/>
                    <a:pt x="1340" y="6334"/>
                    <a:pt x="1340" y="6752"/>
                  </a:cubicBezTo>
                  <a:cubicBezTo>
                    <a:pt x="1340" y="7185"/>
                    <a:pt x="1451" y="7575"/>
                    <a:pt x="1661" y="7882"/>
                  </a:cubicBezTo>
                  <a:cubicBezTo>
                    <a:pt x="1870" y="8203"/>
                    <a:pt x="2093" y="8426"/>
                    <a:pt x="2316" y="8551"/>
                  </a:cubicBezTo>
                  <a:lnTo>
                    <a:pt x="4394" y="8133"/>
                  </a:lnTo>
                  <a:cubicBezTo>
                    <a:pt x="7491" y="7505"/>
                    <a:pt x="9053" y="6097"/>
                    <a:pt x="9025" y="3893"/>
                  </a:cubicBezTo>
                  <a:cubicBezTo>
                    <a:pt x="9025" y="2721"/>
                    <a:pt x="8607" y="1786"/>
                    <a:pt x="7770" y="1075"/>
                  </a:cubicBezTo>
                  <a:cubicBezTo>
                    <a:pt x="6933" y="350"/>
                    <a:pt x="5720" y="1"/>
                    <a:pt x="4102" y="1"/>
                  </a:cubicBezTo>
                  <a:close/>
                  <a:moveTo>
                    <a:pt x="3613" y="9291"/>
                  </a:moveTo>
                  <a:cubicBezTo>
                    <a:pt x="3000" y="9291"/>
                    <a:pt x="2511" y="9486"/>
                    <a:pt x="2163" y="9849"/>
                  </a:cubicBezTo>
                  <a:cubicBezTo>
                    <a:pt x="1814" y="10225"/>
                    <a:pt x="1647" y="10686"/>
                    <a:pt x="1647" y="11244"/>
                  </a:cubicBezTo>
                  <a:cubicBezTo>
                    <a:pt x="1661" y="11815"/>
                    <a:pt x="1828" y="12276"/>
                    <a:pt x="2177" y="12638"/>
                  </a:cubicBezTo>
                  <a:cubicBezTo>
                    <a:pt x="2525" y="13015"/>
                    <a:pt x="3014" y="13182"/>
                    <a:pt x="3627" y="13182"/>
                  </a:cubicBezTo>
                  <a:cubicBezTo>
                    <a:pt x="4241" y="13182"/>
                    <a:pt x="4729" y="12987"/>
                    <a:pt x="5078" y="12624"/>
                  </a:cubicBezTo>
                  <a:cubicBezTo>
                    <a:pt x="5427" y="12262"/>
                    <a:pt x="5594" y="11788"/>
                    <a:pt x="5594" y="11230"/>
                  </a:cubicBezTo>
                  <a:cubicBezTo>
                    <a:pt x="5580" y="10658"/>
                    <a:pt x="5413" y="10197"/>
                    <a:pt x="5064" y="9835"/>
                  </a:cubicBezTo>
                  <a:cubicBezTo>
                    <a:pt x="4715" y="9472"/>
                    <a:pt x="4227" y="9291"/>
                    <a:pt x="3613" y="92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1616;p57">
              <a:extLst>
                <a:ext uri="{FF2B5EF4-FFF2-40B4-BE49-F238E27FC236}">
                  <a16:creationId xmlns:a16="http://schemas.microsoft.com/office/drawing/2014/main" id="{0A849351-40F3-B447-8011-15B0F7DCAD71}"/>
                </a:ext>
              </a:extLst>
            </p:cNvPr>
            <p:cNvSpPr/>
            <p:nvPr/>
          </p:nvSpPr>
          <p:spPr>
            <a:xfrm rot="869172">
              <a:off x="7230750" y="3351247"/>
              <a:ext cx="1006705" cy="978937"/>
            </a:xfrm>
            <a:custGeom>
              <a:avLst/>
              <a:gdLst/>
              <a:ahLst/>
              <a:cxnLst/>
              <a:rect l="l" t="t" r="r" b="b"/>
              <a:pathLst>
                <a:path w="29837" h="29014" fill="none" extrusionOk="0">
                  <a:moveTo>
                    <a:pt x="4297" y="4743"/>
                  </a:moveTo>
                  <a:cubicBezTo>
                    <a:pt x="4185" y="7030"/>
                    <a:pt x="4171" y="9332"/>
                    <a:pt x="4227" y="11647"/>
                  </a:cubicBezTo>
                  <a:cubicBezTo>
                    <a:pt x="2721" y="12275"/>
                    <a:pt x="1284" y="13042"/>
                    <a:pt x="1" y="14019"/>
                  </a:cubicBezTo>
                  <a:cubicBezTo>
                    <a:pt x="1382" y="14660"/>
                    <a:pt x="2860" y="15065"/>
                    <a:pt x="4367" y="15204"/>
                  </a:cubicBezTo>
                  <a:cubicBezTo>
                    <a:pt x="4562" y="18426"/>
                    <a:pt x="4883" y="21676"/>
                    <a:pt x="5371" y="24968"/>
                  </a:cubicBezTo>
                  <a:cubicBezTo>
                    <a:pt x="5622" y="26600"/>
                    <a:pt x="6905" y="27883"/>
                    <a:pt x="8551" y="28121"/>
                  </a:cubicBezTo>
                  <a:cubicBezTo>
                    <a:pt x="14270" y="29013"/>
                    <a:pt x="20129" y="28930"/>
                    <a:pt x="25806" y="27842"/>
                  </a:cubicBezTo>
                  <a:cubicBezTo>
                    <a:pt x="27410" y="27549"/>
                    <a:pt x="28665" y="26279"/>
                    <a:pt x="28874" y="24647"/>
                  </a:cubicBezTo>
                  <a:cubicBezTo>
                    <a:pt x="29837" y="17366"/>
                    <a:pt x="29530" y="10545"/>
                    <a:pt x="27996" y="4059"/>
                  </a:cubicBezTo>
                  <a:cubicBezTo>
                    <a:pt x="27661" y="2678"/>
                    <a:pt x="26573" y="1618"/>
                    <a:pt x="25206" y="1283"/>
                  </a:cubicBezTo>
                  <a:cubicBezTo>
                    <a:pt x="20505" y="168"/>
                    <a:pt x="15623" y="0"/>
                    <a:pt x="10811" y="628"/>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4" name="Google Shape;1620;p57">
            <a:extLst>
              <a:ext uri="{FF2B5EF4-FFF2-40B4-BE49-F238E27FC236}">
                <a16:creationId xmlns:a16="http://schemas.microsoft.com/office/drawing/2014/main" id="{57877AC1-C98D-F961-8272-D03FF17F46A7}"/>
              </a:ext>
            </a:extLst>
          </p:cNvPr>
          <p:cNvGrpSpPr/>
          <p:nvPr/>
        </p:nvGrpSpPr>
        <p:grpSpPr>
          <a:xfrm>
            <a:off x="405982" y="1383815"/>
            <a:ext cx="513604" cy="602995"/>
            <a:chOff x="7972250" y="395900"/>
            <a:chExt cx="599025" cy="703284"/>
          </a:xfrm>
        </p:grpSpPr>
        <p:sp>
          <p:nvSpPr>
            <p:cNvPr id="675" name="Google Shape;1621;p57">
              <a:extLst>
                <a:ext uri="{FF2B5EF4-FFF2-40B4-BE49-F238E27FC236}">
                  <a16:creationId xmlns:a16="http://schemas.microsoft.com/office/drawing/2014/main" id="{00FC4E67-E4ED-7B55-300C-E7116D4A5DC2}"/>
                </a:ext>
              </a:extLst>
            </p:cNvPr>
            <p:cNvSpPr/>
            <p:nvPr/>
          </p:nvSpPr>
          <p:spPr>
            <a:xfrm flipH="1">
              <a:off x="7993400" y="395900"/>
              <a:ext cx="380100" cy="3801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1622;p57">
              <a:extLst>
                <a:ext uri="{FF2B5EF4-FFF2-40B4-BE49-F238E27FC236}">
                  <a16:creationId xmlns:a16="http://schemas.microsoft.com/office/drawing/2014/main" id="{8E5CD321-5124-A823-CC71-206262143FF5}"/>
                </a:ext>
              </a:extLst>
            </p:cNvPr>
            <p:cNvSpPr/>
            <p:nvPr/>
          </p:nvSpPr>
          <p:spPr>
            <a:xfrm flipH="1">
              <a:off x="8325875" y="776000"/>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1623;p57">
              <a:extLst>
                <a:ext uri="{FF2B5EF4-FFF2-40B4-BE49-F238E27FC236}">
                  <a16:creationId xmlns:a16="http://schemas.microsoft.com/office/drawing/2014/main" id="{9C48AB5E-88C3-7E35-EFFA-A304681D955F}"/>
                </a:ext>
              </a:extLst>
            </p:cNvPr>
            <p:cNvSpPr/>
            <p:nvPr/>
          </p:nvSpPr>
          <p:spPr>
            <a:xfrm flipH="1">
              <a:off x="7972250" y="853784"/>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8" name="Google Shape;1627;p57">
            <a:extLst>
              <a:ext uri="{FF2B5EF4-FFF2-40B4-BE49-F238E27FC236}">
                <a16:creationId xmlns:a16="http://schemas.microsoft.com/office/drawing/2014/main" id="{60CB90C3-BAB6-D5E9-55EB-5CA2F67C188F}"/>
              </a:ext>
            </a:extLst>
          </p:cNvPr>
          <p:cNvSpPr/>
          <p:nvPr/>
        </p:nvSpPr>
        <p:spPr>
          <a:xfrm flipH="1">
            <a:off x="4460509" y="3963892"/>
            <a:ext cx="315600" cy="315600"/>
          </a:xfrm>
          <a:prstGeom prst="star4">
            <a:avLst>
              <a:gd name="adj" fmla="val 12500"/>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9" name="Google Shape;504;p36">
            <a:extLst>
              <a:ext uri="{FF2B5EF4-FFF2-40B4-BE49-F238E27FC236}">
                <a16:creationId xmlns:a16="http://schemas.microsoft.com/office/drawing/2014/main" id="{D826A2A2-F991-602A-6A82-D2445487AD65}"/>
              </a:ext>
            </a:extLst>
          </p:cNvPr>
          <p:cNvGrpSpPr/>
          <p:nvPr/>
        </p:nvGrpSpPr>
        <p:grpSpPr>
          <a:xfrm flipH="1">
            <a:off x="113676" y="124496"/>
            <a:ext cx="1309504" cy="925523"/>
            <a:chOff x="2998400" y="2180200"/>
            <a:chExt cx="1973025" cy="1413275"/>
          </a:xfrm>
        </p:grpSpPr>
        <p:sp>
          <p:nvSpPr>
            <p:cNvPr id="680" name="Google Shape;505;p36">
              <a:extLst>
                <a:ext uri="{FF2B5EF4-FFF2-40B4-BE49-F238E27FC236}">
                  <a16:creationId xmlns:a16="http://schemas.microsoft.com/office/drawing/2014/main" id="{245CD984-AE0A-9AAD-8003-F24FFE1C4544}"/>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506;p36">
              <a:extLst>
                <a:ext uri="{FF2B5EF4-FFF2-40B4-BE49-F238E27FC236}">
                  <a16:creationId xmlns:a16="http://schemas.microsoft.com/office/drawing/2014/main" id="{009ECCFC-02DF-5826-0BCB-A496FE697EED}"/>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507;p36">
              <a:extLst>
                <a:ext uri="{FF2B5EF4-FFF2-40B4-BE49-F238E27FC236}">
                  <a16:creationId xmlns:a16="http://schemas.microsoft.com/office/drawing/2014/main" id="{A601038B-AD5B-559A-9C94-11CB3E5395EA}"/>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508;p36">
              <a:extLst>
                <a:ext uri="{FF2B5EF4-FFF2-40B4-BE49-F238E27FC236}">
                  <a16:creationId xmlns:a16="http://schemas.microsoft.com/office/drawing/2014/main" id="{BB2E8DB7-595A-BC43-478A-3CAD692A2E0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509;p36">
              <a:extLst>
                <a:ext uri="{FF2B5EF4-FFF2-40B4-BE49-F238E27FC236}">
                  <a16:creationId xmlns:a16="http://schemas.microsoft.com/office/drawing/2014/main" id="{737106B9-887B-CF5A-3C0E-43FC922DB5CF}"/>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510;p36">
              <a:extLst>
                <a:ext uri="{FF2B5EF4-FFF2-40B4-BE49-F238E27FC236}">
                  <a16:creationId xmlns:a16="http://schemas.microsoft.com/office/drawing/2014/main" id="{F842378D-B5B9-5D95-F62C-D70DB27175FA}"/>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511;p36">
              <a:extLst>
                <a:ext uri="{FF2B5EF4-FFF2-40B4-BE49-F238E27FC236}">
                  <a16:creationId xmlns:a16="http://schemas.microsoft.com/office/drawing/2014/main" id="{6FFCBB0C-A64B-2AFA-0C8E-37A5F1D86A59}"/>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512;p36">
              <a:extLst>
                <a:ext uri="{FF2B5EF4-FFF2-40B4-BE49-F238E27FC236}">
                  <a16:creationId xmlns:a16="http://schemas.microsoft.com/office/drawing/2014/main" id="{F3B2840B-011B-A07B-E84D-CA134FC50008}"/>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513;p36">
              <a:extLst>
                <a:ext uri="{FF2B5EF4-FFF2-40B4-BE49-F238E27FC236}">
                  <a16:creationId xmlns:a16="http://schemas.microsoft.com/office/drawing/2014/main" id="{3F8F9DEF-75A5-7209-5D83-267A3213BF67}"/>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514;p36">
              <a:extLst>
                <a:ext uri="{FF2B5EF4-FFF2-40B4-BE49-F238E27FC236}">
                  <a16:creationId xmlns:a16="http://schemas.microsoft.com/office/drawing/2014/main" id="{9C15BEB5-E4C0-D872-C8FE-94A1B176A35E}"/>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515;p36">
              <a:extLst>
                <a:ext uri="{FF2B5EF4-FFF2-40B4-BE49-F238E27FC236}">
                  <a16:creationId xmlns:a16="http://schemas.microsoft.com/office/drawing/2014/main" id="{80D3CFAC-D694-368F-F579-BE7F6A468E9A}"/>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516;p36">
              <a:extLst>
                <a:ext uri="{FF2B5EF4-FFF2-40B4-BE49-F238E27FC236}">
                  <a16:creationId xmlns:a16="http://schemas.microsoft.com/office/drawing/2014/main" id="{30F76D4C-8958-0B8A-DCF5-73B119820B56}"/>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517;p36">
              <a:extLst>
                <a:ext uri="{FF2B5EF4-FFF2-40B4-BE49-F238E27FC236}">
                  <a16:creationId xmlns:a16="http://schemas.microsoft.com/office/drawing/2014/main" id="{B9F800D7-4DA0-920C-8C68-54380DD23A9E}"/>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518;p36">
              <a:extLst>
                <a:ext uri="{FF2B5EF4-FFF2-40B4-BE49-F238E27FC236}">
                  <a16:creationId xmlns:a16="http://schemas.microsoft.com/office/drawing/2014/main" id="{11DB708A-95FA-6A45-8364-5F6B1EFC490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519;p36">
              <a:extLst>
                <a:ext uri="{FF2B5EF4-FFF2-40B4-BE49-F238E27FC236}">
                  <a16:creationId xmlns:a16="http://schemas.microsoft.com/office/drawing/2014/main" id="{526A6AB7-CE02-E880-CFC5-7FD3FE13D154}"/>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520;p36">
              <a:extLst>
                <a:ext uri="{FF2B5EF4-FFF2-40B4-BE49-F238E27FC236}">
                  <a16:creationId xmlns:a16="http://schemas.microsoft.com/office/drawing/2014/main" id="{68BA890C-D27D-8BD5-2278-911D2B5CCD2B}"/>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71275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5"/>
                                        </p:tgtEl>
                                        <p:attrNameLst>
                                          <p:attrName>style.visibility</p:attrName>
                                        </p:attrNameLst>
                                      </p:cBhvr>
                                      <p:to>
                                        <p:strVal val="visible"/>
                                      </p:to>
                                    </p:set>
                                    <p:anim calcmode="lin" valueType="num">
                                      <p:cBhvr additive="base">
                                        <p:cTn id="7" dur="500" fill="hold"/>
                                        <p:tgtEl>
                                          <p:spTgt spid="475"/>
                                        </p:tgtEl>
                                        <p:attrNameLst>
                                          <p:attrName>ppt_x</p:attrName>
                                        </p:attrNameLst>
                                      </p:cBhvr>
                                      <p:tavLst>
                                        <p:tav tm="0">
                                          <p:val>
                                            <p:strVal val="#ppt_x"/>
                                          </p:val>
                                        </p:tav>
                                        <p:tav tm="100000">
                                          <p:val>
                                            <p:strVal val="#ppt_x"/>
                                          </p:val>
                                        </p:tav>
                                      </p:tavLst>
                                    </p:anim>
                                    <p:anim calcmode="lin" valueType="num">
                                      <p:cBhvr additive="base">
                                        <p:cTn id="8" dur="500" fill="hold"/>
                                        <p:tgtEl>
                                          <p:spTgt spid="47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72"/>
                                        </p:tgtEl>
                                        <p:attrNameLst>
                                          <p:attrName>style.visibility</p:attrName>
                                        </p:attrNameLst>
                                      </p:cBhvr>
                                      <p:to>
                                        <p:strVal val="visible"/>
                                      </p:to>
                                    </p:set>
                                    <p:anim calcmode="lin" valueType="num">
                                      <p:cBhvr additive="base">
                                        <p:cTn id="11" dur="500" fill="hold"/>
                                        <p:tgtEl>
                                          <p:spTgt spid="572"/>
                                        </p:tgtEl>
                                        <p:attrNameLst>
                                          <p:attrName>ppt_x</p:attrName>
                                        </p:attrNameLst>
                                      </p:cBhvr>
                                      <p:tavLst>
                                        <p:tav tm="0">
                                          <p:val>
                                            <p:strVal val="#ppt_x"/>
                                          </p:val>
                                        </p:tav>
                                        <p:tav tm="100000">
                                          <p:val>
                                            <p:strVal val="#ppt_x"/>
                                          </p:val>
                                        </p:tav>
                                      </p:tavLst>
                                    </p:anim>
                                    <p:anim calcmode="lin" valueType="num">
                                      <p:cBhvr additive="base">
                                        <p:cTn id="12" dur="500" fill="hold"/>
                                        <p:tgtEl>
                                          <p:spTgt spid="57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76"/>
                                        </p:tgtEl>
                                        <p:attrNameLst>
                                          <p:attrName>style.visibility</p:attrName>
                                        </p:attrNameLst>
                                      </p:cBhvr>
                                      <p:to>
                                        <p:strVal val="visible"/>
                                      </p:to>
                                    </p:set>
                                    <p:anim calcmode="lin" valueType="num">
                                      <p:cBhvr additive="base">
                                        <p:cTn id="15" dur="500" fill="hold"/>
                                        <p:tgtEl>
                                          <p:spTgt spid="576"/>
                                        </p:tgtEl>
                                        <p:attrNameLst>
                                          <p:attrName>ppt_x</p:attrName>
                                        </p:attrNameLst>
                                      </p:cBhvr>
                                      <p:tavLst>
                                        <p:tav tm="0">
                                          <p:val>
                                            <p:strVal val="#ppt_x"/>
                                          </p:val>
                                        </p:tav>
                                        <p:tav tm="100000">
                                          <p:val>
                                            <p:strVal val="#ppt_x"/>
                                          </p:val>
                                        </p:tav>
                                      </p:tavLst>
                                    </p:anim>
                                    <p:anim calcmode="lin" valueType="num">
                                      <p:cBhvr additive="base">
                                        <p:cTn id="16" dur="500" fill="hold"/>
                                        <p:tgtEl>
                                          <p:spTgt spid="57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80"/>
                                        </p:tgtEl>
                                        <p:attrNameLst>
                                          <p:attrName>style.visibility</p:attrName>
                                        </p:attrNameLst>
                                      </p:cBhvr>
                                      <p:to>
                                        <p:strVal val="visible"/>
                                      </p:to>
                                    </p:set>
                                    <p:anim calcmode="lin" valueType="num">
                                      <p:cBhvr additive="base">
                                        <p:cTn id="19" dur="500" fill="hold"/>
                                        <p:tgtEl>
                                          <p:spTgt spid="580"/>
                                        </p:tgtEl>
                                        <p:attrNameLst>
                                          <p:attrName>ppt_x</p:attrName>
                                        </p:attrNameLst>
                                      </p:cBhvr>
                                      <p:tavLst>
                                        <p:tav tm="0">
                                          <p:val>
                                            <p:strVal val="#ppt_x"/>
                                          </p:val>
                                        </p:tav>
                                        <p:tav tm="100000">
                                          <p:val>
                                            <p:strVal val="#ppt_x"/>
                                          </p:val>
                                        </p:tav>
                                      </p:tavLst>
                                    </p:anim>
                                    <p:anim calcmode="lin" valueType="num">
                                      <p:cBhvr additive="base">
                                        <p:cTn id="20" dur="500" fill="hold"/>
                                        <p:tgtEl>
                                          <p:spTgt spid="58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81"/>
                                        </p:tgtEl>
                                        <p:attrNameLst>
                                          <p:attrName>style.visibility</p:attrName>
                                        </p:attrNameLst>
                                      </p:cBhvr>
                                      <p:to>
                                        <p:strVal val="visible"/>
                                      </p:to>
                                    </p:set>
                                    <p:anim calcmode="lin" valueType="num">
                                      <p:cBhvr additive="base">
                                        <p:cTn id="23" dur="500" fill="hold"/>
                                        <p:tgtEl>
                                          <p:spTgt spid="581"/>
                                        </p:tgtEl>
                                        <p:attrNameLst>
                                          <p:attrName>ppt_x</p:attrName>
                                        </p:attrNameLst>
                                      </p:cBhvr>
                                      <p:tavLst>
                                        <p:tav tm="0">
                                          <p:val>
                                            <p:strVal val="#ppt_x"/>
                                          </p:val>
                                        </p:tav>
                                        <p:tav tm="100000">
                                          <p:val>
                                            <p:strVal val="#ppt_x"/>
                                          </p:val>
                                        </p:tav>
                                      </p:tavLst>
                                    </p:anim>
                                    <p:anim calcmode="lin" valueType="num">
                                      <p:cBhvr additive="base">
                                        <p:cTn id="24" dur="500" fill="hold"/>
                                        <p:tgtEl>
                                          <p:spTgt spid="58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84"/>
                                        </p:tgtEl>
                                        <p:attrNameLst>
                                          <p:attrName>style.visibility</p:attrName>
                                        </p:attrNameLst>
                                      </p:cBhvr>
                                      <p:to>
                                        <p:strVal val="visible"/>
                                      </p:to>
                                    </p:set>
                                    <p:anim calcmode="lin" valueType="num">
                                      <p:cBhvr additive="base">
                                        <p:cTn id="27" dur="500" fill="hold"/>
                                        <p:tgtEl>
                                          <p:spTgt spid="584"/>
                                        </p:tgtEl>
                                        <p:attrNameLst>
                                          <p:attrName>ppt_x</p:attrName>
                                        </p:attrNameLst>
                                      </p:cBhvr>
                                      <p:tavLst>
                                        <p:tav tm="0">
                                          <p:val>
                                            <p:strVal val="#ppt_x"/>
                                          </p:val>
                                        </p:tav>
                                        <p:tav tm="100000">
                                          <p:val>
                                            <p:strVal val="#ppt_x"/>
                                          </p:val>
                                        </p:tav>
                                      </p:tavLst>
                                    </p:anim>
                                    <p:anim calcmode="lin" valueType="num">
                                      <p:cBhvr additive="base">
                                        <p:cTn id="28" dur="500" fill="hold"/>
                                        <p:tgtEl>
                                          <p:spTgt spid="58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68"/>
                                        </p:tgtEl>
                                        <p:attrNameLst>
                                          <p:attrName>style.visibility</p:attrName>
                                        </p:attrNameLst>
                                      </p:cBhvr>
                                      <p:to>
                                        <p:strVal val="visible"/>
                                      </p:to>
                                    </p:set>
                                    <p:anim calcmode="lin" valueType="num">
                                      <p:cBhvr additive="base">
                                        <p:cTn id="43" dur="500" fill="hold"/>
                                        <p:tgtEl>
                                          <p:spTgt spid="668"/>
                                        </p:tgtEl>
                                        <p:attrNameLst>
                                          <p:attrName>ppt_x</p:attrName>
                                        </p:attrNameLst>
                                      </p:cBhvr>
                                      <p:tavLst>
                                        <p:tav tm="0">
                                          <p:val>
                                            <p:strVal val="#ppt_x"/>
                                          </p:val>
                                        </p:tav>
                                        <p:tav tm="100000">
                                          <p:val>
                                            <p:strVal val="#ppt_x"/>
                                          </p:val>
                                        </p:tav>
                                      </p:tavLst>
                                    </p:anim>
                                    <p:anim calcmode="lin" valueType="num">
                                      <p:cBhvr additive="base">
                                        <p:cTn id="44" dur="500" fill="hold"/>
                                        <p:tgtEl>
                                          <p:spTgt spid="66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74"/>
                                        </p:tgtEl>
                                        <p:attrNameLst>
                                          <p:attrName>style.visibility</p:attrName>
                                        </p:attrNameLst>
                                      </p:cBhvr>
                                      <p:to>
                                        <p:strVal val="visible"/>
                                      </p:to>
                                    </p:set>
                                    <p:anim calcmode="lin" valueType="num">
                                      <p:cBhvr additive="base">
                                        <p:cTn id="47" dur="500" fill="hold"/>
                                        <p:tgtEl>
                                          <p:spTgt spid="674"/>
                                        </p:tgtEl>
                                        <p:attrNameLst>
                                          <p:attrName>ppt_x</p:attrName>
                                        </p:attrNameLst>
                                      </p:cBhvr>
                                      <p:tavLst>
                                        <p:tav tm="0">
                                          <p:val>
                                            <p:strVal val="#ppt_x"/>
                                          </p:val>
                                        </p:tav>
                                        <p:tav tm="100000">
                                          <p:val>
                                            <p:strVal val="#ppt_x"/>
                                          </p:val>
                                        </p:tav>
                                      </p:tavLst>
                                    </p:anim>
                                    <p:anim calcmode="lin" valueType="num">
                                      <p:cBhvr additive="base">
                                        <p:cTn id="48" dur="500" fill="hold"/>
                                        <p:tgtEl>
                                          <p:spTgt spid="67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678"/>
                                        </p:tgtEl>
                                        <p:attrNameLst>
                                          <p:attrName>style.visibility</p:attrName>
                                        </p:attrNameLst>
                                      </p:cBhvr>
                                      <p:to>
                                        <p:strVal val="visible"/>
                                      </p:to>
                                    </p:set>
                                    <p:anim calcmode="lin" valueType="num">
                                      <p:cBhvr additive="base">
                                        <p:cTn id="51" dur="500" fill="hold"/>
                                        <p:tgtEl>
                                          <p:spTgt spid="678"/>
                                        </p:tgtEl>
                                        <p:attrNameLst>
                                          <p:attrName>ppt_x</p:attrName>
                                        </p:attrNameLst>
                                      </p:cBhvr>
                                      <p:tavLst>
                                        <p:tav tm="0">
                                          <p:val>
                                            <p:strVal val="#ppt_x"/>
                                          </p:val>
                                        </p:tav>
                                        <p:tav tm="100000">
                                          <p:val>
                                            <p:strVal val="#ppt_x"/>
                                          </p:val>
                                        </p:tav>
                                      </p:tavLst>
                                    </p:anim>
                                    <p:anim calcmode="lin" valueType="num">
                                      <p:cBhvr additive="base">
                                        <p:cTn id="52" dur="500" fill="hold"/>
                                        <p:tgtEl>
                                          <p:spTgt spid="6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 grpId="0"/>
      <p:bldP spid="580" grpId="0" animBg="1"/>
      <p:bldP spid="4" grpId="0" animBg="1"/>
      <p:bldP spid="67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368"/>
        <p:cNvGrpSpPr/>
        <p:nvPr/>
      </p:nvGrpSpPr>
      <p:grpSpPr>
        <a:xfrm>
          <a:off x="0" y="0"/>
          <a:ext cx="0" cy="0"/>
          <a:chOff x="0" y="0"/>
          <a:chExt cx="0" cy="0"/>
        </a:xfrm>
      </p:grpSpPr>
      <p:grpSp>
        <p:nvGrpSpPr>
          <p:cNvPr id="1369" name="Google Shape;1369;p51"/>
          <p:cNvGrpSpPr/>
          <p:nvPr/>
        </p:nvGrpSpPr>
        <p:grpSpPr>
          <a:xfrm>
            <a:off x="-14" y="-83"/>
            <a:ext cx="9151589" cy="5143747"/>
            <a:chOff x="238125" y="845125"/>
            <a:chExt cx="7142425" cy="4014475"/>
          </a:xfrm>
        </p:grpSpPr>
        <p:sp>
          <p:nvSpPr>
            <p:cNvPr id="1370" name="Google Shape;1370;p51"/>
            <p:cNvSpPr/>
            <p:nvPr/>
          </p:nvSpPr>
          <p:spPr>
            <a:xfrm>
              <a:off x="1871775" y="845125"/>
              <a:ext cx="5508775" cy="3618600"/>
            </a:xfrm>
            <a:custGeom>
              <a:avLst/>
              <a:gdLst/>
              <a:ahLst/>
              <a:cxnLst/>
              <a:rect l="l" t="t" r="r" b="b"/>
              <a:pathLst>
                <a:path w="220351" h="144744" extrusionOk="0">
                  <a:moveTo>
                    <a:pt x="165930" y="29619"/>
                  </a:moveTo>
                  <a:cubicBezTo>
                    <a:pt x="165895" y="29631"/>
                    <a:pt x="165860" y="29646"/>
                    <a:pt x="165825" y="29662"/>
                  </a:cubicBezTo>
                  <a:cubicBezTo>
                    <a:pt x="165904" y="29662"/>
                    <a:pt x="165925" y="29662"/>
                    <a:pt x="165930" y="29619"/>
                  </a:cubicBezTo>
                  <a:close/>
                  <a:moveTo>
                    <a:pt x="144522" y="101031"/>
                  </a:moveTo>
                  <a:cubicBezTo>
                    <a:pt x="144522" y="101147"/>
                    <a:pt x="136939" y="112182"/>
                    <a:pt x="126010" y="112182"/>
                  </a:cubicBezTo>
                  <a:cubicBezTo>
                    <a:pt x="125457" y="112182"/>
                    <a:pt x="124788" y="112182"/>
                    <a:pt x="124226" y="112075"/>
                  </a:cubicBezTo>
                  <a:cubicBezTo>
                    <a:pt x="123334" y="111959"/>
                    <a:pt x="122665" y="111852"/>
                    <a:pt x="121889" y="111629"/>
                  </a:cubicBezTo>
                  <a:lnTo>
                    <a:pt x="121889" y="115527"/>
                  </a:lnTo>
                  <a:lnTo>
                    <a:pt x="121889" y="116196"/>
                  </a:lnTo>
                  <a:lnTo>
                    <a:pt x="68693" y="116196"/>
                  </a:lnTo>
                  <a:cubicBezTo>
                    <a:pt x="67917" y="123333"/>
                    <a:pt x="68247" y="129248"/>
                    <a:pt x="70923" y="132700"/>
                  </a:cubicBezTo>
                  <a:lnTo>
                    <a:pt x="82520" y="132700"/>
                  </a:lnTo>
                  <a:lnTo>
                    <a:pt x="82520" y="134708"/>
                  </a:lnTo>
                  <a:cubicBezTo>
                    <a:pt x="83189" y="134601"/>
                    <a:pt x="83751" y="134485"/>
                    <a:pt x="84421" y="134262"/>
                  </a:cubicBezTo>
                  <a:lnTo>
                    <a:pt x="84421" y="132700"/>
                  </a:lnTo>
                  <a:lnTo>
                    <a:pt x="89657" y="132700"/>
                  </a:lnTo>
                  <a:cubicBezTo>
                    <a:pt x="98917" y="129471"/>
                    <a:pt x="110515" y="124002"/>
                    <a:pt x="122442" y="118427"/>
                  </a:cubicBezTo>
                  <a:cubicBezTo>
                    <a:pt x="130141" y="114974"/>
                    <a:pt x="137947" y="111406"/>
                    <a:pt x="145414" y="108507"/>
                  </a:cubicBezTo>
                  <a:lnTo>
                    <a:pt x="145084" y="105937"/>
                  </a:lnTo>
                  <a:lnTo>
                    <a:pt x="144522" y="101031"/>
                  </a:lnTo>
                  <a:close/>
                  <a:moveTo>
                    <a:pt x="1" y="0"/>
                  </a:moveTo>
                  <a:cubicBezTo>
                    <a:pt x="7476" y="1784"/>
                    <a:pt x="14051" y="4461"/>
                    <a:pt x="15389" y="7699"/>
                  </a:cubicBezTo>
                  <a:cubicBezTo>
                    <a:pt x="16059" y="9483"/>
                    <a:pt x="15389" y="13382"/>
                    <a:pt x="14051" y="18511"/>
                  </a:cubicBezTo>
                  <a:lnTo>
                    <a:pt x="121889" y="18511"/>
                  </a:lnTo>
                  <a:lnTo>
                    <a:pt x="121889" y="87319"/>
                  </a:lnTo>
                  <a:lnTo>
                    <a:pt x="126795" y="91334"/>
                  </a:lnTo>
                  <a:cubicBezTo>
                    <a:pt x="126795" y="91334"/>
                    <a:pt x="134378" y="78398"/>
                    <a:pt x="140846" y="71484"/>
                  </a:cubicBezTo>
                  <a:cubicBezTo>
                    <a:pt x="147198" y="64570"/>
                    <a:pt x="158688" y="60886"/>
                    <a:pt x="158688" y="60886"/>
                  </a:cubicBezTo>
                  <a:lnTo>
                    <a:pt x="158688" y="59441"/>
                  </a:lnTo>
                  <a:lnTo>
                    <a:pt x="158688" y="59102"/>
                  </a:lnTo>
                  <a:cubicBezTo>
                    <a:pt x="157127" y="59102"/>
                    <a:pt x="155789" y="58549"/>
                    <a:pt x="154674" y="57657"/>
                  </a:cubicBezTo>
                  <a:cubicBezTo>
                    <a:pt x="154005" y="57880"/>
                    <a:pt x="152997" y="57987"/>
                    <a:pt x="151997" y="57987"/>
                  </a:cubicBezTo>
                  <a:cubicBezTo>
                    <a:pt x="148536" y="57987"/>
                    <a:pt x="144299" y="57095"/>
                    <a:pt x="144299" y="57095"/>
                  </a:cubicBezTo>
                  <a:cubicBezTo>
                    <a:pt x="145637" y="55872"/>
                    <a:pt x="143629" y="37914"/>
                    <a:pt x="151774" y="31563"/>
                  </a:cubicBezTo>
                  <a:cubicBezTo>
                    <a:pt x="154897" y="29332"/>
                    <a:pt x="157457" y="28547"/>
                    <a:pt x="159464" y="28547"/>
                  </a:cubicBezTo>
                  <a:cubicBezTo>
                    <a:pt x="161695" y="28547"/>
                    <a:pt x="163256" y="29439"/>
                    <a:pt x="164148" y="30108"/>
                  </a:cubicBezTo>
                  <a:lnTo>
                    <a:pt x="164041" y="30001"/>
                  </a:lnTo>
                  <a:cubicBezTo>
                    <a:pt x="164041" y="29778"/>
                    <a:pt x="163925" y="29555"/>
                    <a:pt x="163925" y="29332"/>
                  </a:cubicBezTo>
                  <a:cubicBezTo>
                    <a:pt x="163925" y="29332"/>
                    <a:pt x="163818" y="29216"/>
                    <a:pt x="163818" y="29109"/>
                  </a:cubicBezTo>
                  <a:lnTo>
                    <a:pt x="163818" y="28993"/>
                  </a:lnTo>
                  <a:cubicBezTo>
                    <a:pt x="163818" y="28886"/>
                    <a:pt x="163702" y="28886"/>
                    <a:pt x="163702" y="28886"/>
                  </a:cubicBezTo>
                  <a:cubicBezTo>
                    <a:pt x="163702" y="28770"/>
                    <a:pt x="163702" y="28770"/>
                    <a:pt x="163818" y="28663"/>
                  </a:cubicBezTo>
                  <a:lnTo>
                    <a:pt x="163925" y="28663"/>
                  </a:lnTo>
                  <a:cubicBezTo>
                    <a:pt x="164148" y="28663"/>
                    <a:pt x="164371" y="28886"/>
                    <a:pt x="164371" y="28993"/>
                  </a:cubicBezTo>
                  <a:cubicBezTo>
                    <a:pt x="164594" y="29216"/>
                    <a:pt x="164710" y="29439"/>
                    <a:pt x="164817" y="29662"/>
                  </a:cubicBezTo>
                  <a:lnTo>
                    <a:pt x="164933" y="29778"/>
                  </a:lnTo>
                  <a:cubicBezTo>
                    <a:pt x="164933" y="29778"/>
                    <a:pt x="164933" y="29662"/>
                    <a:pt x="165040" y="29662"/>
                  </a:cubicBezTo>
                  <a:cubicBezTo>
                    <a:pt x="165156" y="29439"/>
                    <a:pt x="165379" y="29216"/>
                    <a:pt x="165602" y="28993"/>
                  </a:cubicBezTo>
                  <a:lnTo>
                    <a:pt x="165825" y="28770"/>
                  </a:lnTo>
                  <a:cubicBezTo>
                    <a:pt x="165932" y="28770"/>
                    <a:pt x="166048" y="28663"/>
                    <a:pt x="166271" y="28663"/>
                  </a:cubicBezTo>
                  <a:cubicBezTo>
                    <a:pt x="166378" y="28663"/>
                    <a:pt x="166378" y="28663"/>
                    <a:pt x="166378" y="28770"/>
                  </a:cubicBezTo>
                  <a:cubicBezTo>
                    <a:pt x="166494" y="28770"/>
                    <a:pt x="166494" y="28886"/>
                    <a:pt x="166378" y="28993"/>
                  </a:cubicBezTo>
                  <a:cubicBezTo>
                    <a:pt x="166271" y="29109"/>
                    <a:pt x="166155" y="29332"/>
                    <a:pt x="165932" y="29555"/>
                  </a:cubicBezTo>
                  <a:cubicBezTo>
                    <a:pt x="165932" y="29583"/>
                    <a:pt x="165932" y="29604"/>
                    <a:pt x="165930" y="29619"/>
                  </a:cubicBezTo>
                  <a:lnTo>
                    <a:pt x="165930" y="29619"/>
                  </a:lnTo>
                  <a:cubicBezTo>
                    <a:pt x="166118" y="29555"/>
                    <a:pt x="166306" y="29555"/>
                    <a:pt x="166494" y="29555"/>
                  </a:cubicBezTo>
                  <a:cubicBezTo>
                    <a:pt x="166717" y="29439"/>
                    <a:pt x="166940" y="29439"/>
                    <a:pt x="167163" y="29439"/>
                  </a:cubicBezTo>
                  <a:lnTo>
                    <a:pt x="167493" y="29439"/>
                  </a:lnTo>
                  <a:cubicBezTo>
                    <a:pt x="167493" y="29439"/>
                    <a:pt x="167609" y="29662"/>
                    <a:pt x="167493" y="29662"/>
                  </a:cubicBezTo>
                  <a:cubicBezTo>
                    <a:pt x="167270" y="29885"/>
                    <a:pt x="167047" y="30001"/>
                    <a:pt x="166717" y="30108"/>
                  </a:cubicBezTo>
                  <a:lnTo>
                    <a:pt x="166048" y="30447"/>
                  </a:lnTo>
                  <a:lnTo>
                    <a:pt x="165932" y="30555"/>
                  </a:lnTo>
                  <a:cubicBezTo>
                    <a:pt x="167609" y="30555"/>
                    <a:pt x="170616" y="31117"/>
                    <a:pt x="173408" y="35015"/>
                  </a:cubicBezTo>
                  <a:cubicBezTo>
                    <a:pt x="177422" y="40707"/>
                    <a:pt x="177083" y="54534"/>
                    <a:pt x="177083" y="54534"/>
                  </a:cubicBezTo>
                  <a:cubicBezTo>
                    <a:pt x="175638" y="55533"/>
                    <a:pt x="174184" y="55872"/>
                    <a:pt x="173069" y="55872"/>
                  </a:cubicBezTo>
                  <a:cubicBezTo>
                    <a:pt x="172623" y="55872"/>
                    <a:pt x="172177" y="55756"/>
                    <a:pt x="171847" y="55756"/>
                  </a:cubicBezTo>
                  <a:cubicBezTo>
                    <a:pt x="171847" y="58103"/>
                    <a:pt x="171954" y="60217"/>
                    <a:pt x="171954" y="61448"/>
                  </a:cubicBezTo>
                  <a:lnTo>
                    <a:pt x="172070" y="61448"/>
                  </a:lnTo>
                  <a:lnTo>
                    <a:pt x="192588" y="60556"/>
                  </a:lnTo>
                  <a:lnTo>
                    <a:pt x="182659" y="38137"/>
                  </a:lnTo>
                  <a:cubicBezTo>
                    <a:pt x="187343" y="33008"/>
                    <a:pt x="198048" y="29109"/>
                    <a:pt x="198048" y="29109"/>
                  </a:cubicBezTo>
                  <a:cubicBezTo>
                    <a:pt x="198048" y="29109"/>
                    <a:pt x="216782" y="59325"/>
                    <a:pt x="211545" y="71814"/>
                  </a:cubicBezTo>
                  <a:cubicBezTo>
                    <a:pt x="207977" y="80182"/>
                    <a:pt x="196826" y="81520"/>
                    <a:pt x="189912" y="81520"/>
                  </a:cubicBezTo>
                  <a:cubicBezTo>
                    <a:pt x="187789" y="81520"/>
                    <a:pt x="186120" y="81404"/>
                    <a:pt x="185112" y="81297"/>
                  </a:cubicBezTo>
                  <a:cubicBezTo>
                    <a:pt x="184443" y="81181"/>
                    <a:pt x="183997" y="81181"/>
                    <a:pt x="183890" y="81181"/>
                  </a:cubicBezTo>
                  <a:cubicBezTo>
                    <a:pt x="183890" y="81181"/>
                    <a:pt x="183890" y="81404"/>
                    <a:pt x="183997" y="81851"/>
                  </a:cubicBezTo>
                  <a:cubicBezTo>
                    <a:pt x="184220" y="82636"/>
                    <a:pt x="184443" y="83528"/>
                    <a:pt x="184559" y="84527"/>
                  </a:cubicBezTo>
                  <a:lnTo>
                    <a:pt x="184443" y="84527"/>
                  </a:lnTo>
                  <a:cubicBezTo>
                    <a:pt x="184782" y="86311"/>
                    <a:pt x="185005" y="88541"/>
                    <a:pt x="185112" y="90664"/>
                  </a:cubicBezTo>
                  <a:cubicBezTo>
                    <a:pt x="185228" y="93225"/>
                    <a:pt x="184220" y="99139"/>
                    <a:pt x="183328" y="104153"/>
                  </a:cubicBezTo>
                  <a:cubicBezTo>
                    <a:pt x="196041" y="109952"/>
                    <a:pt x="216559" y="123333"/>
                    <a:pt x="220350" y="144744"/>
                  </a:cubicBezTo>
                  <a:lnTo>
                    <a:pt x="220350" y="0"/>
                  </a:lnTo>
                  <a:close/>
                </a:path>
              </a:pathLst>
            </a:custGeom>
            <a:solidFill>
              <a:schemeClr val="accent3">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1" name="Google Shape;1371;p51"/>
            <p:cNvSpPr/>
            <p:nvPr/>
          </p:nvSpPr>
          <p:spPr>
            <a:xfrm>
              <a:off x="5613050" y="3499125"/>
              <a:ext cx="473950" cy="198075"/>
            </a:xfrm>
            <a:custGeom>
              <a:avLst/>
              <a:gdLst/>
              <a:ahLst/>
              <a:cxnLst/>
              <a:rect l="l" t="t" r="r" b="b"/>
              <a:pathLst>
                <a:path w="18958" h="7923" extrusionOk="0">
                  <a:moveTo>
                    <a:pt x="0" y="0"/>
                  </a:moveTo>
                  <a:lnTo>
                    <a:pt x="0" y="7922"/>
                  </a:lnTo>
                  <a:lnTo>
                    <a:pt x="18957" y="7922"/>
                  </a:lnTo>
                  <a:lnTo>
                    <a:pt x="18957" y="0"/>
                  </a:lnTo>
                  <a:close/>
                </a:path>
              </a:pathLst>
            </a:custGeom>
            <a:solidFill>
              <a:srgbClr val="ADB5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2" name="Google Shape;1372;p51"/>
            <p:cNvSpPr/>
            <p:nvPr/>
          </p:nvSpPr>
          <p:spPr>
            <a:xfrm>
              <a:off x="5819350" y="3231500"/>
              <a:ext cx="473950" cy="198050"/>
            </a:xfrm>
            <a:custGeom>
              <a:avLst/>
              <a:gdLst/>
              <a:ahLst/>
              <a:cxnLst/>
              <a:rect l="l" t="t" r="r" b="b"/>
              <a:pathLst>
                <a:path w="18958" h="7922" extrusionOk="0">
                  <a:moveTo>
                    <a:pt x="0" y="0"/>
                  </a:moveTo>
                  <a:lnTo>
                    <a:pt x="0" y="7922"/>
                  </a:lnTo>
                  <a:lnTo>
                    <a:pt x="18957" y="7922"/>
                  </a:lnTo>
                  <a:lnTo>
                    <a:pt x="18957" y="0"/>
                  </a:lnTo>
                  <a:close/>
                </a:path>
              </a:pathLst>
            </a:custGeom>
            <a:solidFill>
              <a:srgbClr val="ADB5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3" name="Google Shape;1373;p51"/>
            <p:cNvSpPr/>
            <p:nvPr/>
          </p:nvSpPr>
          <p:spPr>
            <a:xfrm>
              <a:off x="4891100" y="1358075"/>
              <a:ext cx="473950" cy="198075"/>
            </a:xfrm>
            <a:custGeom>
              <a:avLst/>
              <a:gdLst/>
              <a:ahLst/>
              <a:cxnLst/>
              <a:rect l="l" t="t" r="r" b="b"/>
              <a:pathLst>
                <a:path w="18958" h="7923" extrusionOk="0">
                  <a:moveTo>
                    <a:pt x="1" y="0"/>
                  </a:moveTo>
                  <a:lnTo>
                    <a:pt x="1" y="7922"/>
                  </a:lnTo>
                  <a:lnTo>
                    <a:pt x="18958" y="7922"/>
                  </a:lnTo>
                  <a:lnTo>
                    <a:pt x="18958" y="0"/>
                  </a:lnTo>
                  <a:close/>
                </a:path>
              </a:pathLst>
            </a:custGeom>
            <a:solidFill>
              <a:srgbClr val="ADB5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4" name="Google Shape;1374;p51"/>
            <p:cNvSpPr/>
            <p:nvPr/>
          </p:nvSpPr>
          <p:spPr>
            <a:xfrm>
              <a:off x="5088925" y="1123900"/>
              <a:ext cx="473950" cy="195175"/>
            </a:xfrm>
            <a:custGeom>
              <a:avLst/>
              <a:gdLst/>
              <a:ahLst/>
              <a:cxnLst/>
              <a:rect l="l" t="t" r="r" b="b"/>
              <a:pathLst>
                <a:path w="18958" h="7807" extrusionOk="0">
                  <a:moveTo>
                    <a:pt x="1" y="0"/>
                  </a:moveTo>
                  <a:lnTo>
                    <a:pt x="1" y="7806"/>
                  </a:lnTo>
                  <a:lnTo>
                    <a:pt x="18958" y="7806"/>
                  </a:lnTo>
                  <a:lnTo>
                    <a:pt x="18958" y="0"/>
                  </a:lnTo>
                  <a:close/>
                </a:path>
              </a:pathLst>
            </a:custGeom>
            <a:solidFill>
              <a:srgbClr val="ADB5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5" name="Google Shape;1375;p51"/>
            <p:cNvSpPr/>
            <p:nvPr/>
          </p:nvSpPr>
          <p:spPr>
            <a:xfrm>
              <a:off x="1027175" y="1118325"/>
              <a:ext cx="473950" cy="198075"/>
            </a:xfrm>
            <a:custGeom>
              <a:avLst/>
              <a:gdLst/>
              <a:ahLst/>
              <a:cxnLst/>
              <a:rect l="l" t="t" r="r" b="b"/>
              <a:pathLst>
                <a:path w="18958" h="7923" extrusionOk="0">
                  <a:moveTo>
                    <a:pt x="1" y="0"/>
                  </a:moveTo>
                  <a:lnTo>
                    <a:pt x="1" y="7922"/>
                  </a:lnTo>
                  <a:lnTo>
                    <a:pt x="18958" y="7922"/>
                  </a:lnTo>
                  <a:lnTo>
                    <a:pt x="18958" y="0"/>
                  </a:lnTo>
                  <a:close/>
                </a:path>
              </a:pathLst>
            </a:custGeom>
            <a:solidFill>
              <a:srgbClr val="ADB5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6" name="Google Shape;1376;p51"/>
            <p:cNvSpPr/>
            <p:nvPr/>
          </p:nvSpPr>
          <p:spPr>
            <a:xfrm>
              <a:off x="1553975" y="1118325"/>
              <a:ext cx="473950" cy="198075"/>
            </a:xfrm>
            <a:custGeom>
              <a:avLst/>
              <a:gdLst/>
              <a:ahLst/>
              <a:cxnLst/>
              <a:rect l="l" t="t" r="r" b="b"/>
              <a:pathLst>
                <a:path w="18958" h="7923" extrusionOk="0">
                  <a:moveTo>
                    <a:pt x="0" y="0"/>
                  </a:moveTo>
                  <a:lnTo>
                    <a:pt x="0" y="7922"/>
                  </a:lnTo>
                  <a:lnTo>
                    <a:pt x="18957" y="7922"/>
                  </a:lnTo>
                  <a:lnTo>
                    <a:pt x="18957" y="0"/>
                  </a:lnTo>
                  <a:close/>
                </a:path>
              </a:pathLst>
            </a:custGeom>
            <a:solidFill>
              <a:srgbClr val="ADB5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7" name="Google Shape;1377;p51"/>
            <p:cNvSpPr/>
            <p:nvPr/>
          </p:nvSpPr>
          <p:spPr>
            <a:xfrm>
              <a:off x="929500" y="1372125"/>
              <a:ext cx="471275" cy="195175"/>
            </a:xfrm>
            <a:custGeom>
              <a:avLst/>
              <a:gdLst/>
              <a:ahLst/>
              <a:cxnLst/>
              <a:rect l="l" t="t" r="r" b="b"/>
              <a:pathLst>
                <a:path w="18851" h="7807" extrusionOk="0">
                  <a:moveTo>
                    <a:pt x="0" y="0"/>
                  </a:moveTo>
                  <a:lnTo>
                    <a:pt x="0" y="7806"/>
                  </a:lnTo>
                  <a:lnTo>
                    <a:pt x="18850" y="7806"/>
                  </a:lnTo>
                  <a:lnTo>
                    <a:pt x="18850" y="0"/>
                  </a:lnTo>
                  <a:close/>
                </a:path>
              </a:pathLst>
            </a:custGeom>
            <a:solidFill>
              <a:srgbClr val="ADB5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51"/>
            <p:cNvSpPr/>
            <p:nvPr/>
          </p:nvSpPr>
          <p:spPr>
            <a:xfrm>
              <a:off x="3460850" y="4162625"/>
              <a:ext cx="473950" cy="195175"/>
            </a:xfrm>
            <a:custGeom>
              <a:avLst/>
              <a:gdLst/>
              <a:ahLst/>
              <a:cxnLst/>
              <a:rect l="l" t="t" r="r" b="b"/>
              <a:pathLst>
                <a:path w="18958" h="7807" extrusionOk="0">
                  <a:moveTo>
                    <a:pt x="0" y="0"/>
                  </a:moveTo>
                  <a:lnTo>
                    <a:pt x="0" y="7806"/>
                  </a:lnTo>
                  <a:lnTo>
                    <a:pt x="18957" y="7806"/>
                  </a:lnTo>
                  <a:lnTo>
                    <a:pt x="18957" y="0"/>
                  </a:lnTo>
                  <a:close/>
                </a:path>
              </a:pathLst>
            </a:custGeom>
            <a:solidFill>
              <a:srgbClr val="ADB5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9" name="Google Shape;1379;p51"/>
            <p:cNvSpPr/>
            <p:nvPr/>
          </p:nvSpPr>
          <p:spPr>
            <a:xfrm>
              <a:off x="3982275" y="4162625"/>
              <a:ext cx="473950" cy="195175"/>
            </a:xfrm>
            <a:custGeom>
              <a:avLst/>
              <a:gdLst/>
              <a:ahLst/>
              <a:cxnLst/>
              <a:rect l="l" t="t" r="r" b="b"/>
              <a:pathLst>
                <a:path w="18958" h="7807" extrusionOk="0">
                  <a:moveTo>
                    <a:pt x="1" y="0"/>
                  </a:moveTo>
                  <a:lnTo>
                    <a:pt x="1" y="7806"/>
                  </a:lnTo>
                  <a:lnTo>
                    <a:pt x="18958" y="7806"/>
                  </a:lnTo>
                  <a:lnTo>
                    <a:pt x="18958" y="0"/>
                  </a:lnTo>
                  <a:close/>
                </a:path>
              </a:pathLst>
            </a:custGeom>
            <a:solidFill>
              <a:srgbClr val="ADB5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0" name="Google Shape;1380;p51"/>
            <p:cNvSpPr/>
            <p:nvPr/>
          </p:nvSpPr>
          <p:spPr>
            <a:xfrm>
              <a:off x="3731375" y="4396800"/>
              <a:ext cx="473950" cy="198075"/>
            </a:xfrm>
            <a:custGeom>
              <a:avLst/>
              <a:gdLst/>
              <a:ahLst/>
              <a:cxnLst/>
              <a:rect l="l" t="t" r="r" b="b"/>
              <a:pathLst>
                <a:path w="18958" h="7923" extrusionOk="0">
                  <a:moveTo>
                    <a:pt x="0" y="0"/>
                  </a:moveTo>
                  <a:lnTo>
                    <a:pt x="0" y="7922"/>
                  </a:lnTo>
                  <a:lnTo>
                    <a:pt x="18958" y="7922"/>
                  </a:lnTo>
                  <a:lnTo>
                    <a:pt x="18958" y="0"/>
                  </a:lnTo>
                  <a:close/>
                </a:path>
              </a:pathLst>
            </a:custGeom>
            <a:solidFill>
              <a:srgbClr val="ADB5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1" name="Google Shape;1381;p51"/>
            <p:cNvSpPr/>
            <p:nvPr/>
          </p:nvSpPr>
          <p:spPr>
            <a:xfrm>
              <a:off x="238125" y="845125"/>
              <a:ext cx="7142425" cy="4014475"/>
            </a:xfrm>
            <a:custGeom>
              <a:avLst/>
              <a:gdLst/>
              <a:ahLst/>
              <a:cxnLst/>
              <a:rect l="l" t="t" r="r" b="b"/>
              <a:pathLst>
                <a:path w="285697" h="160579" extrusionOk="0">
                  <a:moveTo>
                    <a:pt x="158688" y="142067"/>
                  </a:moveTo>
                  <a:lnTo>
                    <a:pt x="158688" y="149989"/>
                  </a:lnTo>
                  <a:lnTo>
                    <a:pt x="139730" y="149989"/>
                  </a:lnTo>
                  <a:lnTo>
                    <a:pt x="139730" y="142067"/>
                  </a:lnTo>
                  <a:close/>
                  <a:moveTo>
                    <a:pt x="0" y="0"/>
                  </a:moveTo>
                  <a:lnTo>
                    <a:pt x="0" y="141737"/>
                  </a:lnTo>
                  <a:lnTo>
                    <a:pt x="113520" y="141737"/>
                  </a:lnTo>
                  <a:lnTo>
                    <a:pt x="113520" y="160579"/>
                  </a:lnTo>
                  <a:lnTo>
                    <a:pt x="285696" y="160579"/>
                  </a:lnTo>
                  <a:lnTo>
                    <a:pt x="285696" y="144744"/>
                  </a:lnTo>
                  <a:cubicBezTo>
                    <a:pt x="281905" y="123333"/>
                    <a:pt x="261387" y="109952"/>
                    <a:pt x="248674" y="104153"/>
                  </a:cubicBezTo>
                  <a:cubicBezTo>
                    <a:pt x="247898" y="108614"/>
                    <a:pt x="247113" y="112298"/>
                    <a:pt x="247113" y="112298"/>
                  </a:cubicBezTo>
                  <a:cubicBezTo>
                    <a:pt x="247675" y="113190"/>
                    <a:pt x="248228" y="114189"/>
                    <a:pt x="248790" y="115197"/>
                  </a:cubicBezTo>
                  <a:cubicBezTo>
                    <a:pt x="254919" y="127910"/>
                    <a:pt x="257149" y="151551"/>
                    <a:pt x="257711" y="160472"/>
                  </a:cubicBezTo>
                  <a:lnTo>
                    <a:pt x="200500" y="160472"/>
                  </a:lnTo>
                  <a:cubicBezTo>
                    <a:pt x="199501" y="138499"/>
                    <a:pt x="206638" y="122441"/>
                    <a:pt x="209868" y="116420"/>
                  </a:cubicBezTo>
                  <a:cubicBezTo>
                    <a:pt x="210760" y="114635"/>
                    <a:pt x="211429" y="113636"/>
                    <a:pt x="211429" y="113636"/>
                  </a:cubicBezTo>
                  <a:lnTo>
                    <a:pt x="210760" y="108507"/>
                  </a:lnTo>
                  <a:cubicBezTo>
                    <a:pt x="203293" y="111406"/>
                    <a:pt x="195487" y="114974"/>
                    <a:pt x="187788" y="118427"/>
                  </a:cubicBezTo>
                  <a:cubicBezTo>
                    <a:pt x="175861" y="124002"/>
                    <a:pt x="164263" y="129471"/>
                    <a:pt x="155003" y="132700"/>
                  </a:cubicBezTo>
                  <a:lnTo>
                    <a:pt x="168724" y="132700"/>
                  </a:lnTo>
                  <a:lnTo>
                    <a:pt x="168724" y="140506"/>
                  </a:lnTo>
                  <a:lnTo>
                    <a:pt x="149767" y="140506"/>
                  </a:lnTo>
                  <a:lnTo>
                    <a:pt x="149767" y="134262"/>
                  </a:lnTo>
                  <a:cubicBezTo>
                    <a:pt x="149097" y="134485"/>
                    <a:pt x="148535" y="134601"/>
                    <a:pt x="147866" y="134708"/>
                  </a:cubicBezTo>
                  <a:lnTo>
                    <a:pt x="147866" y="140506"/>
                  </a:lnTo>
                  <a:lnTo>
                    <a:pt x="128909" y="140506"/>
                  </a:lnTo>
                  <a:lnTo>
                    <a:pt x="128909" y="132700"/>
                  </a:lnTo>
                  <a:lnTo>
                    <a:pt x="136269" y="132700"/>
                  </a:lnTo>
                  <a:cubicBezTo>
                    <a:pt x="133593" y="129248"/>
                    <a:pt x="133263" y="123333"/>
                    <a:pt x="134039" y="116196"/>
                  </a:cubicBezTo>
                  <a:lnTo>
                    <a:pt x="40261" y="116196"/>
                  </a:lnTo>
                  <a:lnTo>
                    <a:pt x="40261" y="28886"/>
                  </a:lnTo>
                  <a:lnTo>
                    <a:pt x="27655" y="28886"/>
                  </a:lnTo>
                  <a:lnTo>
                    <a:pt x="27655" y="21080"/>
                  </a:lnTo>
                  <a:lnTo>
                    <a:pt x="40261" y="21080"/>
                  </a:lnTo>
                  <a:lnTo>
                    <a:pt x="40261" y="18850"/>
                  </a:lnTo>
                  <a:lnTo>
                    <a:pt x="31563" y="18850"/>
                  </a:lnTo>
                  <a:lnTo>
                    <a:pt x="31563" y="10928"/>
                  </a:lnTo>
                  <a:lnTo>
                    <a:pt x="50520" y="10928"/>
                  </a:lnTo>
                  <a:lnTo>
                    <a:pt x="50520" y="18511"/>
                  </a:lnTo>
                  <a:lnTo>
                    <a:pt x="52634" y="18511"/>
                  </a:lnTo>
                  <a:lnTo>
                    <a:pt x="52634" y="10928"/>
                  </a:lnTo>
                  <a:lnTo>
                    <a:pt x="71591" y="10928"/>
                  </a:lnTo>
                  <a:lnTo>
                    <a:pt x="71591" y="18511"/>
                  </a:lnTo>
                  <a:lnTo>
                    <a:pt x="79397" y="18511"/>
                  </a:lnTo>
                  <a:cubicBezTo>
                    <a:pt x="80735" y="13382"/>
                    <a:pt x="81405" y="9483"/>
                    <a:pt x="80735" y="7699"/>
                  </a:cubicBezTo>
                  <a:cubicBezTo>
                    <a:pt x="79397" y="4461"/>
                    <a:pt x="72822" y="1784"/>
                    <a:pt x="65347" y="0"/>
                  </a:cubicBezTo>
                  <a:close/>
                </a:path>
              </a:pathLst>
            </a:custGeom>
            <a:solidFill>
              <a:schemeClr val="accent3">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2" name="Google Shape;1382;p51"/>
            <p:cNvSpPr/>
            <p:nvPr/>
          </p:nvSpPr>
          <p:spPr>
            <a:xfrm>
              <a:off x="1027175" y="1118325"/>
              <a:ext cx="473950" cy="198075"/>
            </a:xfrm>
            <a:custGeom>
              <a:avLst/>
              <a:gdLst/>
              <a:ahLst/>
              <a:cxnLst/>
              <a:rect l="l" t="t" r="r" b="b"/>
              <a:pathLst>
                <a:path w="18958" h="7923" extrusionOk="0">
                  <a:moveTo>
                    <a:pt x="1" y="0"/>
                  </a:moveTo>
                  <a:lnTo>
                    <a:pt x="1" y="7922"/>
                  </a:lnTo>
                  <a:lnTo>
                    <a:pt x="8699" y="7922"/>
                  </a:lnTo>
                  <a:lnTo>
                    <a:pt x="8699" y="7583"/>
                  </a:lnTo>
                  <a:lnTo>
                    <a:pt x="18958" y="7583"/>
                  </a:lnTo>
                  <a:lnTo>
                    <a:pt x="18958" y="0"/>
                  </a:lnTo>
                  <a:close/>
                </a:path>
              </a:pathLst>
            </a:custGeom>
            <a:solidFill>
              <a:srgbClr val="919A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3" name="Google Shape;1383;p51"/>
            <p:cNvSpPr/>
            <p:nvPr/>
          </p:nvSpPr>
          <p:spPr>
            <a:xfrm>
              <a:off x="1553975" y="1118325"/>
              <a:ext cx="473950" cy="189600"/>
            </a:xfrm>
            <a:custGeom>
              <a:avLst/>
              <a:gdLst/>
              <a:ahLst/>
              <a:cxnLst/>
              <a:rect l="l" t="t" r="r" b="b"/>
              <a:pathLst>
                <a:path w="18958" h="7584" extrusionOk="0">
                  <a:moveTo>
                    <a:pt x="0" y="0"/>
                  </a:moveTo>
                  <a:lnTo>
                    <a:pt x="0" y="7583"/>
                  </a:lnTo>
                  <a:lnTo>
                    <a:pt x="18957" y="7583"/>
                  </a:lnTo>
                  <a:lnTo>
                    <a:pt x="18957" y="0"/>
                  </a:lnTo>
                  <a:close/>
                </a:path>
              </a:pathLst>
            </a:custGeom>
            <a:solidFill>
              <a:srgbClr val="919A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4" name="Google Shape;1384;p51"/>
            <p:cNvSpPr/>
            <p:nvPr/>
          </p:nvSpPr>
          <p:spPr>
            <a:xfrm>
              <a:off x="929500" y="1372125"/>
              <a:ext cx="315150" cy="195175"/>
            </a:xfrm>
            <a:custGeom>
              <a:avLst/>
              <a:gdLst/>
              <a:ahLst/>
              <a:cxnLst/>
              <a:rect l="l" t="t" r="r" b="b"/>
              <a:pathLst>
                <a:path w="12606" h="7807" extrusionOk="0">
                  <a:moveTo>
                    <a:pt x="0" y="0"/>
                  </a:moveTo>
                  <a:lnTo>
                    <a:pt x="0" y="7806"/>
                  </a:lnTo>
                  <a:lnTo>
                    <a:pt x="12606" y="7806"/>
                  </a:lnTo>
                  <a:lnTo>
                    <a:pt x="12606" y="0"/>
                  </a:lnTo>
                  <a:close/>
                </a:path>
              </a:pathLst>
            </a:custGeom>
            <a:solidFill>
              <a:srgbClr val="919A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5" name="Google Shape;1385;p51"/>
            <p:cNvSpPr/>
            <p:nvPr/>
          </p:nvSpPr>
          <p:spPr>
            <a:xfrm>
              <a:off x="3460850" y="4162625"/>
              <a:ext cx="473950" cy="195175"/>
            </a:xfrm>
            <a:custGeom>
              <a:avLst/>
              <a:gdLst/>
              <a:ahLst/>
              <a:cxnLst/>
              <a:rect l="l" t="t" r="r" b="b"/>
              <a:pathLst>
                <a:path w="18958" h="7807" extrusionOk="0">
                  <a:moveTo>
                    <a:pt x="0" y="0"/>
                  </a:moveTo>
                  <a:lnTo>
                    <a:pt x="0" y="7806"/>
                  </a:lnTo>
                  <a:lnTo>
                    <a:pt x="18957" y="7806"/>
                  </a:lnTo>
                  <a:lnTo>
                    <a:pt x="18957" y="2008"/>
                  </a:lnTo>
                  <a:cubicBezTo>
                    <a:pt x="17066" y="2454"/>
                    <a:pt x="15282" y="2677"/>
                    <a:pt x="13828" y="2677"/>
                  </a:cubicBezTo>
                  <a:cubicBezTo>
                    <a:pt x="11597" y="2677"/>
                    <a:pt x="9813" y="2231"/>
                    <a:pt x="8591" y="1232"/>
                  </a:cubicBezTo>
                  <a:lnTo>
                    <a:pt x="7360" y="0"/>
                  </a:lnTo>
                  <a:close/>
                </a:path>
              </a:pathLst>
            </a:custGeom>
            <a:solidFill>
              <a:srgbClr val="919A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6" name="Google Shape;1386;p51"/>
            <p:cNvSpPr/>
            <p:nvPr/>
          </p:nvSpPr>
          <p:spPr>
            <a:xfrm>
              <a:off x="3982275" y="4162625"/>
              <a:ext cx="473950" cy="195175"/>
            </a:xfrm>
            <a:custGeom>
              <a:avLst/>
              <a:gdLst/>
              <a:ahLst/>
              <a:cxnLst/>
              <a:rect l="l" t="t" r="r" b="b"/>
              <a:pathLst>
                <a:path w="18958" h="7807" extrusionOk="0">
                  <a:moveTo>
                    <a:pt x="5237" y="0"/>
                  </a:moveTo>
                  <a:cubicBezTo>
                    <a:pt x="3453" y="562"/>
                    <a:pt x="1669" y="1116"/>
                    <a:pt x="1" y="1562"/>
                  </a:cubicBezTo>
                  <a:lnTo>
                    <a:pt x="1" y="7806"/>
                  </a:lnTo>
                  <a:lnTo>
                    <a:pt x="18958" y="7806"/>
                  </a:lnTo>
                  <a:lnTo>
                    <a:pt x="18958" y="0"/>
                  </a:lnTo>
                  <a:close/>
                </a:path>
              </a:pathLst>
            </a:custGeom>
            <a:solidFill>
              <a:srgbClr val="919A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7" name="Google Shape;1387;p51"/>
            <p:cNvSpPr/>
            <p:nvPr/>
          </p:nvSpPr>
          <p:spPr>
            <a:xfrm>
              <a:off x="3731375" y="4396800"/>
              <a:ext cx="473950" cy="198075"/>
            </a:xfrm>
            <a:custGeom>
              <a:avLst/>
              <a:gdLst/>
              <a:ahLst/>
              <a:cxnLst/>
              <a:rect l="l" t="t" r="r" b="b"/>
              <a:pathLst>
                <a:path w="18958" h="7923" extrusionOk="0">
                  <a:moveTo>
                    <a:pt x="0" y="0"/>
                  </a:moveTo>
                  <a:lnTo>
                    <a:pt x="0" y="7922"/>
                  </a:lnTo>
                  <a:lnTo>
                    <a:pt x="18958" y="7922"/>
                  </a:lnTo>
                  <a:lnTo>
                    <a:pt x="18958" y="0"/>
                  </a:lnTo>
                  <a:close/>
                </a:path>
              </a:pathLst>
            </a:custGeom>
            <a:solidFill>
              <a:srgbClr val="919A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8" name="Google Shape;1388;p51"/>
            <p:cNvSpPr/>
            <p:nvPr/>
          </p:nvSpPr>
          <p:spPr>
            <a:xfrm>
              <a:off x="1261350" y="1324625"/>
              <a:ext cx="3640925" cy="2408700"/>
            </a:xfrm>
            <a:custGeom>
              <a:avLst/>
              <a:gdLst/>
              <a:ahLst/>
              <a:cxnLst/>
              <a:rect l="l" t="t" r="r" b="b"/>
              <a:pathLst>
                <a:path w="145637" h="96348" extrusionOk="0">
                  <a:moveTo>
                    <a:pt x="1" y="0"/>
                  </a:moveTo>
                  <a:lnTo>
                    <a:pt x="1" y="96347"/>
                  </a:lnTo>
                  <a:lnTo>
                    <a:pt x="145637" y="96347"/>
                  </a:lnTo>
                  <a:lnTo>
                    <a:pt x="145637" y="0"/>
                  </a:lnTo>
                  <a:close/>
                </a:path>
              </a:pathLst>
            </a:custGeom>
            <a:solidFill>
              <a:srgbClr val="3D35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9" name="Google Shape;1389;p51"/>
            <p:cNvSpPr/>
            <p:nvPr/>
          </p:nvSpPr>
          <p:spPr>
            <a:xfrm>
              <a:off x="1244625" y="1307900"/>
              <a:ext cx="3674375" cy="2442150"/>
            </a:xfrm>
            <a:custGeom>
              <a:avLst/>
              <a:gdLst/>
              <a:ahLst/>
              <a:cxnLst/>
              <a:rect l="l" t="t" r="r" b="b"/>
              <a:pathLst>
                <a:path w="146975" h="97686" extrusionOk="0">
                  <a:moveTo>
                    <a:pt x="145637" y="1338"/>
                  </a:moveTo>
                  <a:lnTo>
                    <a:pt x="145637" y="96347"/>
                  </a:lnTo>
                  <a:lnTo>
                    <a:pt x="1339" y="96347"/>
                  </a:lnTo>
                  <a:lnTo>
                    <a:pt x="1339" y="1338"/>
                  </a:lnTo>
                  <a:close/>
                  <a:moveTo>
                    <a:pt x="1" y="0"/>
                  </a:moveTo>
                  <a:lnTo>
                    <a:pt x="1" y="97685"/>
                  </a:lnTo>
                  <a:lnTo>
                    <a:pt x="146975" y="97685"/>
                  </a:lnTo>
                  <a:lnTo>
                    <a:pt x="146975" y="97016"/>
                  </a:lnTo>
                  <a:lnTo>
                    <a:pt x="146975" y="0"/>
                  </a:lnTo>
                  <a:close/>
                </a:path>
              </a:pathLst>
            </a:custGeom>
            <a:solidFill>
              <a:srgbClr val="D86F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0" name="Google Shape;1390;p51"/>
            <p:cNvSpPr/>
            <p:nvPr/>
          </p:nvSpPr>
          <p:spPr>
            <a:xfrm>
              <a:off x="1409001" y="1503125"/>
              <a:ext cx="3055474" cy="1842800"/>
            </a:xfrm>
            <a:custGeom>
              <a:avLst/>
              <a:gdLst/>
              <a:ahLst/>
              <a:cxnLst/>
              <a:rect l="l" t="t" r="r" b="b"/>
              <a:pathLst>
                <a:path w="110506" h="65348" extrusionOk="0">
                  <a:moveTo>
                    <a:pt x="22303" y="1"/>
                  </a:moveTo>
                  <a:cubicBezTo>
                    <a:pt x="21741" y="1"/>
                    <a:pt x="21188" y="224"/>
                    <a:pt x="20626" y="554"/>
                  </a:cubicBezTo>
                  <a:cubicBezTo>
                    <a:pt x="17397" y="2561"/>
                    <a:pt x="13828" y="4123"/>
                    <a:pt x="10813" y="6353"/>
                  </a:cubicBezTo>
                  <a:cubicBezTo>
                    <a:pt x="9029" y="7691"/>
                    <a:pt x="7584" y="9145"/>
                    <a:pt x="6469" y="10929"/>
                  </a:cubicBezTo>
                  <a:cubicBezTo>
                    <a:pt x="6353" y="10929"/>
                    <a:pt x="6353" y="11036"/>
                    <a:pt x="6353" y="11152"/>
                  </a:cubicBezTo>
                  <a:cubicBezTo>
                    <a:pt x="3230" y="15274"/>
                    <a:pt x="1116" y="20180"/>
                    <a:pt x="1" y="25310"/>
                  </a:cubicBezTo>
                  <a:cubicBezTo>
                    <a:pt x="1" y="25426"/>
                    <a:pt x="108" y="25649"/>
                    <a:pt x="224" y="25649"/>
                  </a:cubicBezTo>
                  <a:cubicBezTo>
                    <a:pt x="224" y="25649"/>
                    <a:pt x="224" y="25533"/>
                    <a:pt x="331" y="25533"/>
                  </a:cubicBezTo>
                  <a:lnTo>
                    <a:pt x="3346" y="23526"/>
                  </a:lnTo>
                  <a:lnTo>
                    <a:pt x="3346" y="23526"/>
                  </a:lnTo>
                  <a:cubicBezTo>
                    <a:pt x="554" y="32670"/>
                    <a:pt x="1223" y="42706"/>
                    <a:pt x="4907" y="51520"/>
                  </a:cubicBezTo>
                  <a:cubicBezTo>
                    <a:pt x="6023" y="54080"/>
                    <a:pt x="7361" y="56534"/>
                    <a:pt x="8922" y="58764"/>
                  </a:cubicBezTo>
                  <a:cubicBezTo>
                    <a:pt x="8922" y="58880"/>
                    <a:pt x="9029" y="58880"/>
                    <a:pt x="9145" y="58880"/>
                  </a:cubicBezTo>
                  <a:cubicBezTo>
                    <a:pt x="9252" y="58880"/>
                    <a:pt x="9368" y="58880"/>
                    <a:pt x="9368" y="58657"/>
                  </a:cubicBezTo>
                  <a:cubicBezTo>
                    <a:pt x="9475" y="57872"/>
                    <a:pt x="9698" y="57096"/>
                    <a:pt x="9814" y="56311"/>
                  </a:cubicBezTo>
                  <a:cubicBezTo>
                    <a:pt x="15390" y="60664"/>
                    <a:pt x="21964" y="63117"/>
                    <a:pt x="28878" y="64232"/>
                  </a:cubicBezTo>
                  <a:cubicBezTo>
                    <a:pt x="33785" y="65125"/>
                    <a:pt x="38807" y="65348"/>
                    <a:pt x="43821" y="65348"/>
                  </a:cubicBezTo>
                  <a:cubicBezTo>
                    <a:pt x="46836" y="65348"/>
                    <a:pt x="49843" y="65348"/>
                    <a:pt x="52858" y="65232"/>
                  </a:cubicBezTo>
                  <a:cubicBezTo>
                    <a:pt x="55641" y="65125"/>
                    <a:pt x="58434" y="65009"/>
                    <a:pt x="61217" y="65009"/>
                  </a:cubicBezTo>
                  <a:cubicBezTo>
                    <a:pt x="63340" y="65009"/>
                    <a:pt x="65455" y="65125"/>
                    <a:pt x="67462" y="65232"/>
                  </a:cubicBezTo>
                  <a:cubicBezTo>
                    <a:pt x="67801" y="65232"/>
                    <a:pt x="67801" y="64902"/>
                    <a:pt x="67685" y="64786"/>
                  </a:cubicBezTo>
                  <a:cubicBezTo>
                    <a:pt x="67578" y="64563"/>
                    <a:pt x="67355" y="64455"/>
                    <a:pt x="67239" y="64232"/>
                  </a:cubicBezTo>
                  <a:lnTo>
                    <a:pt x="67239" y="64232"/>
                  </a:lnTo>
                  <a:cubicBezTo>
                    <a:pt x="68354" y="64563"/>
                    <a:pt x="69469" y="64678"/>
                    <a:pt x="70584" y="64678"/>
                  </a:cubicBezTo>
                  <a:cubicBezTo>
                    <a:pt x="71592" y="64678"/>
                    <a:pt x="72707" y="64563"/>
                    <a:pt x="73707" y="64455"/>
                  </a:cubicBezTo>
                  <a:cubicBezTo>
                    <a:pt x="76383" y="64009"/>
                    <a:pt x="79175" y="63340"/>
                    <a:pt x="81851" y="62555"/>
                  </a:cubicBezTo>
                  <a:cubicBezTo>
                    <a:pt x="84635" y="61779"/>
                    <a:pt x="87311" y="60887"/>
                    <a:pt x="89987" y="59772"/>
                  </a:cubicBezTo>
                  <a:cubicBezTo>
                    <a:pt x="92334" y="58764"/>
                    <a:pt x="94671" y="57649"/>
                    <a:pt x="96678" y="55980"/>
                  </a:cubicBezTo>
                  <a:cubicBezTo>
                    <a:pt x="98801" y="54196"/>
                    <a:pt x="100586" y="52073"/>
                    <a:pt x="102370" y="50066"/>
                  </a:cubicBezTo>
                  <a:cubicBezTo>
                    <a:pt x="104038" y="48175"/>
                    <a:pt x="105715" y="46167"/>
                    <a:pt x="107053" y="44044"/>
                  </a:cubicBezTo>
                  <a:cubicBezTo>
                    <a:pt x="108392" y="41930"/>
                    <a:pt x="109507" y="39584"/>
                    <a:pt x="110060" y="37130"/>
                  </a:cubicBezTo>
                  <a:cubicBezTo>
                    <a:pt x="110506" y="34677"/>
                    <a:pt x="110506" y="32117"/>
                    <a:pt x="110176" y="29663"/>
                  </a:cubicBezTo>
                  <a:cubicBezTo>
                    <a:pt x="109284" y="23749"/>
                    <a:pt x="106384" y="18289"/>
                    <a:pt x="103262" y="13160"/>
                  </a:cubicBezTo>
                  <a:cubicBezTo>
                    <a:pt x="103146" y="13044"/>
                    <a:pt x="103146" y="13044"/>
                    <a:pt x="103039" y="13044"/>
                  </a:cubicBezTo>
                  <a:cubicBezTo>
                    <a:pt x="102923" y="13044"/>
                    <a:pt x="102816" y="13044"/>
                    <a:pt x="102816" y="13160"/>
                  </a:cubicBezTo>
                  <a:cubicBezTo>
                    <a:pt x="102816" y="13044"/>
                    <a:pt x="102700" y="13044"/>
                    <a:pt x="102700" y="13044"/>
                  </a:cubicBezTo>
                  <a:cubicBezTo>
                    <a:pt x="102593" y="13044"/>
                    <a:pt x="102593" y="13160"/>
                    <a:pt x="102593" y="13160"/>
                  </a:cubicBezTo>
                  <a:lnTo>
                    <a:pt x="102593" y="15390"/>
                  </a:lnTo>
                  <a:cubicBezTo>
                    <a:pt x="101362" y="11821"/>
                    <a:pt x="98685" y="9029"/>
                    <a:pt x="95456" y="7138"/>
                  </a:cubicBezTo>
                  <a:cubicBezTo>
                    <a:pt x="91549" y="4569"/>
                    <a:pt x="86865" y="3230"/>
                    <a:pt x="82297" y="2338"/>
                  </a:cubicBezTo>
                  <a:cubicBezTo>
                    <a:pt x="77052" y="1223"/>
                    <a:pt x="71592" y="893"/>
                    <a:pt x="66124" y="777"/>
                  </a:cubicBezTo>
                  <a:lnTo>
                    <a:pt x="65794" y="777"/>
                  </a:lnTo>
                  <a:cubicBezTo>
                    <a:pt x="60441" y="777"/>
                    <a:pt x="54972" y="1223"/>
                    <a:pt x="49620" y="1669"/>
                  </a:cubicBezTo>
                  <a:cubicBezTo>
                    <a:pt x="43937" y="2231"/>
                    <a:pt x="38245" y="3007"/>
                    <a:pt x="32670" y="4015"/>
                  </a:cubicBezTo>
                  <a:cubicBezTo>
                    <a:pt x="32001" y="4123"/>
                    <a:pt x="31332" y="4238"/>
                    <a:pt x="30555" y="4462"/>
                  </a:cubicBezTo>
                  <a:cubicBezTo>
                    <a:pt x="30332" y="4462"/>
                    <a:pt x="30332" y="4685"/>
                    <a:pt x="30332" y="4792"/>
                  </a:cubicBezTo>
                  <a:lnTo>
                    <a:pt x="30332" y="4908"/>
                  </a:lnTo>
                  <a:cubicBezTo>
                    <a:pt x="29993" y="4792"/>
                    <a:pt x="29663" y="4685"/>
                    <a:pt x="29324" y="4462"/>
                  </a:cubicBezTo>
                  <a:cubicBezTo>
                    <a:pt x="28878" y="4238"/>
                    <a:pt x="28325" y="4015"/>
                    <a:pt x="27879" y="3792"/>
                  </a:cubicBezTo>
                  <a:cubicBezTo>
                    <a:pt x="26987" y="3346"/>
                    <a:pt x="26095" y="2784"/>
                    <a:pt x="25310" y="2115"/>
                  </a:cubicBezTo>
                  <a:cubicBezTo>
                    <a:pt x="24534" y="1562"/>
                    <a:pt x="23972" y="670"/>
                    <a:pt x="23196" y="224"/>
                  </a:cubicBezTo>
                  <a:cubicBezTo>
                    <a:pt x="22857" y="1"/>
                    <a:pt x="22526" y="1"/>
                    <a:pt x="22303" y="1"/>
                  </a:cubicBezTo>
                  <a:close/>
                </a:path>
              </a:pathLst>
            </a:custGeom>
            <a:solidFill>
              <a:srgbClr val="4D44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1" name="Google Shape;1391;p51"/>
            <p:cNvSpPr/>
            <p:nvPr/>
          </p:nvSpPr>
          <p:spPr>
            <a:xfrm>
              <a:off x="1278075" y="1341350"/>
              <a:ext cx="967300" cy="1201675"/>
            </a:xfrm>
            <a:custGeom>
              <a:avLst/>
              <a:gdLst/>
              <a:ahLst/>
              <a:cxnLst/>
              <a:rect l="l" t="t" r="r" b="b"/>
              <a:pathLst>
                <a:path w="38692" h="48067" extrusionOk="0">
                  <a:moveTo>
                    <a:pt x="1" y="0"/>
                  </a:moveTo>
                  <a:lnTo>
                    <a:pt x="1" y="48067"/>
                  </a:lnTo>
                  <a:cubicBezTo>
                    <a:pt x="224" y="47505"/>
                    <a:pt x="447" y="46836"/>
                    <a:pt x="670" y="46283"/>
                  </a:cubicBezTo>
                  <a:cubicBezTo>
                    <a:pt x="777" y="46283"/>
                    <a:pt x="777" y="46167"/>
                    <a:pt x="777" y="46167"/>
                  </a:cubicBezTo>
                  <a:cubicBezTo>
                    <a:pt x="3007" y="39815"/>
                    <a:pt x="6130" y="33677"/>
                    <a:pt x="10144" y="28102"/>
                  </a:cubicBezTo>
                  <a:cubicBezTo>
                    <a:pt x="11152" y="26656"/>
                    <a:pt x="12267" y="25202"/>
                    <a:pt x="13382" y="23757"/>
                  </a:cubicBezTo>
                  <a:cubicBezTo>
                    <a:pt x="13605" y="24979"/>
                    <a:pt x="13605" y="26317"/>
                    <a:pt x="13489" y="27548"/>
                  </a:cubicBezTo>
                  <a:cubicBezTo>
                    <a:pt x="13382" y="27656"/>
                    <a:pt x="13605" y="27771"/>
                    <a:pt x="13712" y="27771"/>
                  </a:cubicBezTo>
                  <a:cubicBezTo>
                    <a:pt x="13712" y="27771"/>
                    <a:pt x="13828" y="27771"/>
                    <a:pt x="13828" y="27656"/>
                  </a:cubicBezTo>
                  <a:cubicBezTo>
                    <a:pt x="16282" y="22303"/>
                    <a:pt x="19511" y="17289"/>
                    <a:pt x="23303" y="12829"/>
                  </a:cubicBezTo>
                  <a:cubicBezTo>
                    <a:pt x="27210" y="8368"/>
                    <a:pt x="31671" y="4354"/>
                    <a:pt x="36684" y="1231"/>
                  </a:cubicBezTo>
                  <a:cubicBezTo>
                    <a:pt x="37353" y="785"/>
                    <a:pt x="38022" y="339"/>
                    <a:pt x="38691" y="0"/>
                  </a:cubicBezTo>
                  <a:close/>
                </a:path>
              </a:pathLst>
            </a:custGeom>
            <a:solidFill>
              <a:srgbClr val="4D44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2" name="Google Shape;1392;p51"/>
            <p:cNvSpPr/>
            <p:nvPr/>
          </p:nvSpPr>
          <p:spPr>
            <a:xfrm>
              <a:off x="1261350" y="1324625"/>
              <a:ext cx="1014800" cy="1260125"/>
            </a:xfrm>
            <a:custGeom>
              <a:avLst/>
              <a:gdLst/>
              <a:ahLst/>
              <a:cxnLst/>
              <a:rect l="l" t="t" r="r" b="b"/>
              <a:pathLst>
                <a:path w="40592" h="50405" extrusionOk="0">
                  <a:moveTo>
                    <a:pt x="1" y="0"/>
                  </a:moveTo>
                  <a:lnTo>
                    <a:pt x="1" y="50404"/>
                  </a:lnTo>
                  <a:lnTo>
                    <a:pt x="670" y="48736"/>
                  </a:lnTo>
                  <a:lnTo>
                    <a:pt x="670" y="669"/>
                  </a:lnTo>
                  <a:lnTo>
                    <a:pt x="39360" y="669"/>
                  </a:lnTo>
                  <a:cubicBezTo>
                    <a:pt x="39806" y="446"/>
                    <a:pt x="40145" y="223"/>
                    <a:pt x="40592" y="0"/>
                  </a:cubicBezTo>
                  <a:close/>
                </a:path>
              </a:pathLst>
            </a:custGeom>
            <a:solidFill>
              <a:srgbClr val="DD7C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3" name="Google Shape;1393;p51"/>
            <p:cNvSpPr/>
            <p:nvPr/>
          </p:nvSpPr>
          <p:spPr>
            <a:xfrm>
              <a:off x="4564825" y="1859875"/>
              <a:ext cx="320725" cy="1143050"/>
            </a:xfrm>
            <a:custGeom>
              <a:avLst/>
              <a:gdLst/>
              <a:ahLst/>
              <a:cxnLst/>
              <a:rect l="l" t="t" r="r" b="b"/>
              <a:pathLst>
                <a:path w="12829" h="45722" extrusionOk="0">
                  <a:moveTo>
                    <a:pt x="7806" y="1"/>
                  </a:moveTo>
                  <a:cubicBezTo>
                    <a:pt x="7699" y="1"/>
                    <a:pt x="7476" y="117"/>
                    <a:pt x="7476" y="340"/>
                  </a:cubicBezTo>
                  <a:cubicBezTo>
                    <a:pt x="6914" y="9261"/>
                    <a:pt x="7030" y="18289"/>
                    <a:pt x="5692" y="27210"/>
                  </a:cubicBezTo>
                  <a:cubicBezTo>
                    <a:pt x="4800" y="33571"/>
                    <a:pt x="3016" y="40038"/>
                    <a:pt x="0" y="45721"/>
                  </a:cubicBezTo>
                  <a:cubicBezTo>
                    <a:pt x="3462" y="43268"/>
                    <a:pt x="7360" y="41261"/>
                    <a:pt x="7360" y="41261"/>
                  </a:cubicBezTo>
                  <a:lnTo>
                    <a:pt x="12829" y="45721"/>
                  </a:lnTo>
                  <a:lnTo>
                    <a:pt x="12829" y="11268"/>
                  </a:lnTo>
                  <a:cubicBezTo>
                    <a:pt x="12490" y="10153"/>
                    <a:pt x="12267" y="9145"/>
                    <a:pt x="11937" y="8030"/>
                  </a:cubicBezTo>
                  <a:cubicBezTo>
                    <a:pt x="11375" y="6138"/>
                    <a:pt x="10929" y="4015"/>
                    <a:pt x="9813" y="2231"/>
                  </a:cubicBezTo>
                  <a:cubicBezTo>
                    <a:pt x="9367" y="1455"/>
                    <a:pt x="8814" y="670"/>
                    <a:pt x="8029" y="117"/>
                  </a:cubicBezTo>
                  <a:cubicBezTo>
                    <a:pt x="8029" y="1"/>
                    <a:pt x="7922" y="1"/>
                    <a:pt x="7806" y="1"/>
                  </a:cubicBezTo>
                  <a:close/>
                </a:path>
              </a:pathLst>
            </a:custGeom>
            <a:solidFill>
              <a:srgbClr val="4D44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4" name="Google Shape;1394;p51"/>
            <p:cNvSpPr/>
            <p:nvPr/>
          </p:nvSpPr>
          <p:spPr>
            <a:xfrm>
              <a:off x="4885525" y="2141550"/>
              <a:ext cx="16750" cy="872525"/>
            </a:xfrm>
            <a:custGeom>
              <a:avLst/>
              <a:gdLst/>
              <a:ahLst/>
              <a:cxnLst/>
              <a:rect l="l" t="t" r="r" b="b"/>
              <a:pathLst>
                <a:path w="670" h="34901" extrusionOk="0">
                  <a:moveTo>
                    <a:pt x="1" y="1"/>
                  </a:moveTo>
                  <a:lnTo>
                    <a:pt x="1" y="34454"/>
                  </a:lnTo>
                  <a:lnTo>
                    <a:pt x="670" y="34900"/>
                  </a:lnTo>
                  <a:lnTo>
                    <a:pt x="670" y="2454"/>
                  </a:lnTo>
                  <a:cubicBezTo>
                    <a:pt x="447" y="1562"/>
                    <a:pt x="224" y="777"/>
                    <a:pt x="1" y="1"/>
                  </a:cubicBezTo>
                  <a:close/>
                </a:path>
              </a:pathLst>
            </a:custGeom>
            <a:solidFill>
              <a:srgbClr val="DD7C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5" name="Google Shape;1395;p51"/>
            <p:cNvSpPr/>
            <p:nvPr/>
          </p:nvSpPr>
          <p:spPr>
            <a:xfrm>
              <a:off x="3519500" y="3150750"/>
              <a:ext cx="1366050" cy="565850"/>
            </a:xfrm>
            <a:custGeom>
              <a:avLst/>
              <a:gdLst/>
              <a:ahLst/>
              <a:cxnLst/>
              <a:rect l="l" t="t" r="r" b="b"/>
              <a:pathLst>
                <a:path w="54642" h="22634" extrusionOk="0">
                  <a:moveTo>
                    <a:pt x="38138" y="1"/>
                  </a:moveTo>
                  <a:cubicBezTo>
                    <a:pt x="36577" y="2008"/>
                    <a:pt x="34792" y="3792"/>
                    <a:pt x="32892" y="5460"/>
                  </a:cubicBezTo>
                  <a:cubicBezTo>
                    <a:pt x="33008" y="4791"/>
                    <a:pt x="33008" y="4015"/>
                    <a:pt x="32892" y="3346"/>
                  </a:cubicBezTo>
                  <a:cubicBezTo>
                    <a:pt x="32892" y="3230"/>
                    <a:pt x="32785" y="3123"/>
                    <a:pt x="32669" y="3123"/>
                  </a:cubicBezTo>
                  <a:cubicBezTo>
                    <a:pt x="32562" y="3123"/>
                    <a:pt x="32446" y="3123"/>
                    <a:pt x="32446" y="3230"/>
                  </a:cubicBezTo>
                  <a:cubicBezTo>
                    <a:pt x="28432" y="6575"/>
                    <a:pt x="24087" y="9591"/>
                    <a:pt x="19734" y="12490"/>
                  </a:cubicBezTo>
                  <a:cubicBezTo>
                    <a:pt x="15273" y="15273"/>
                    <a:pt x="10706" y="17727"/>
                    <a:pt x="6022" y="19957"/>
                  </a:cubicBezTo>
                  <a:cubicBezTo>
                    <a:pt x="4015" y="20965"/>
                    <a:pt x="2008" y="21857"/>
                    <a:pt x="0" y="22633"/>
                  </a:cubicBezTo>
                  <a:lnTo>
                    <a:pt x="54642" y="22633"/>
                  </a:lnTo>
                  <a:lnTo>
                    <a:pt x="54642" y="18842"/>
                  </a:lnTo>
                  <a:cubicBezTo>
                    <a:pt x="46497" y="15273"/>
                    <a:pt x="40145" y="4122"/>
                    <a:pt x="38138" y="1"/>
                  </a:cubicBezTo>
                  <a:close/>
                </a:path>
              </a:pathLst>
            </a:custGeom>
            <a:solidFill>
              <a:srgbClr val="4D44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6" name="Google Shape;1396;p51"/>
            <p:cNvSpPr/>
            <p:nvPr/>
          </p:nvSpPr>
          <p:spPr>
            <a:xfrm>
              <a:off x="3474900" y="3621775"/>
              <a:ext cx="1427375" cy="111550"/>
            </a:xfrm>
            <a:custGeom>
              <a:avLst/>
              <a:gdLst/>
              <a:ahLst/>
              <a:cxnLst/>
              <a:rect l="l" t="t" r="r" b="b"/>
              <a:pathLst>
                <a:path w="57095" h="4462" extrusionOk="0">
                  <a:moveTo>
                    <a:pt x="56426" y="1"/>
                  </a:moveTo>
                  <a:lnTo>
                    <a:pt x="56426" y="3792"/>
                  </a:lnTo>
                  <a:lnTo>
                    <a:pt x="1784" y="3792"/>
                  </a:lnTo>
                  <a:cubicBezTo>
                    <a:pt x="1115" y="4015"/>
                    <a:pt x="553" y="4238"/>
                    <a:pt x="0" y="4461"/>
                  </a:cubicBezTo>
                  <a:lnTo>
                    <a:pt x="57095" y="4461"/>
                  </a:lnTo>
                  <a:lnTo>
                    <a:pt x="57095" y="340"/>
                  </a:lnTo>
                  <a:lnTo>
                    <a:pt x="56426" y="1"/>
                  </a:lnTo>
                  <a:close/>
                </a:path>
              </a:pathLst>
            </a:custGeom>
            <a:solidFill>
              <a:srgbClr val="DD7C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7" name="Google Shape;1397;p51"/>
            <p:cNvSpPr/>
            <p:nvPr/>
          </p:nvSpPr>
          <p:spPr>
            <a:xfrm>
              <a:off x="1955425" y="2233450"/>
              <a:ext cx="36375" cy="39050"/>
            </a:xfrm>
            <a:custGeom>
              <a:avLst/>
              <a:gdLst/>
              <a:ahLst/>
              <a:cxnLst/>
              <a:rect l="l" t="t" r="r" b="b"/>
              <a:pathLst>
                <a:path w="1455" h="1562" extrusionOk="0">
                  <a:moveTo>
                    <a:pt x="669" y="0"/>
                  </a:moveTo>
                  <a:cubicBezTo>
                    <a:pt x="562" y="0"/>
                    <a:pt x="446" y="0"/>
                    <a:pt x="339" y="116"/>
                  </a:cubicBezTo>
                  <a:cubicBezTo>
                    <a:pt x="339" y="116"/>
                    <a:pt x="223" y="116"/>
                    <a:pt x="223" y="223"/>
                  </a:cubicBezTo>
                  <a:cubicBezTo>
                    <a:pt x="116" y="223"/>
                    <a:pt x="116" y="339"/>
                    <a:pt x="116" y="339"/>
                  </a:cubicBezTo>
                  <a:cubicBezTo>
                    <a:pt x="0" y="446"/>
                    <a:pt x="0" y="562"/>
                    <a:pt x="0" y="670"/>
                  </a:cubicBezTo>
                  <a:lnTo>
                    <a:pt x="0" y="785"/>
                  </a:lnTo>
                  <a:cubicBezTo>
                    <a:pt x="0" y="893"/>
                    <a:pt x="116" y="1009"/>
                    <a:pt x="223" y="1116"/>
                  </a:cubicBezTo>
                  <a:cubicBezTo>
                    <a:pt x="223" y="1232"/>
                    <a:pt x="339" y="1232"/>
                    <a:pt x="446" y="1339"/>
                  </a:cubicBezTo>
                  <a:cubicBezTo>
                    <a:pt x="446" y="1455"/>
                    <a:pt x="562" y="1455"/>
                    <a:pt x="562" y="1455"/>
                  </a:cubicBezTo>
                  <a:cubicBezTo>
                    <a:pt x="669" y="1562"/>
                    <a:pt x="785" y="1562"/>
                    <a:pt x="892" y="1562"/>
                  </a:cubicBezTo>
                  <a:cubicBezTo>
                    <a:pt x="892" y="1562"/>
                    <a:pt x="1008" y="1562"/>
                    <a:pt x="1115" y="1455"/>
                  </a:cubicBezTo>
                  <a:cubicBezTo>
                    <a:pt x="1231" y="1455"/>
                    <a:pt x="1231" y="1455"/>
                    <a:pt x="1338" y="1339"/>
                  </a:cubicBezTo>
                  <a:cubicBezTo>
                    <a:pt x="1338" y="1339"/>
                    <a:pt x="1338" y="1232"/>
                    <a:pt x="1454" y="1232"/>
                  </a:cubicBezTo>
                  <a:lnTo>
                    <a:pt x="1454" y="893"/>
                  </a:lnTo>
                  <a:lnTo>
                    <a:pt x="1454" y="670"/>
                  </a:lnTo>
                  <a:cubicBezTo>
                    <a:pt x="1454" y="562"/>
                    <a:pt x="1338" y="562"/>
                    <a:pt x="1338" y="446"/>
                  </a:cubicBezTo>
                  <a:cubicBezTo>
                    <a:pt x="1231" y="339"/>
                    <a:pt x="1115" y="339"/>
                    <a:pt x="1115" y="223"/>
                  </a:cubicBezTo>
                  <a:cubicBezTo>
                    <a:pt x="1008" y="116"/>
                    <a:pt x="1008" y="116"/>
                    <a:pt x="892" y="116"/>
                  </a:cubicBezTo>
                  <a:cubicBezTo>
                    <a:pt x="785" y="0"/>
                    <a:pt x="669" y="0"/>
                    <a:pt x="669" y="0"/>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8" name="Google Shape;1398;p51"/>
            <p:cNvSpPr/>
            <p:nvPr/>
          </p:nvSpPr>
          <p:spPr>
            <a:xfrm>
              <a:off x="2217475" y="1924100"/>
              <a:ext cx="19650" cy="16775"/>
            </a:xfrm>
            <a:custGeom>
              <a:avLst/>
              <a:gdLst/>
              <a:ahLst/>
              <a:cxnLst/>
              <a:rect l="l" t="t" r="r" b="b"/>
              <a:pathLst>
                <a:path w="786" h="671" extrusionOk="0">
                  <a:moveTo>
                    <a:pt x="446" y="1"/>
                  </a:moveTo>
                  <a:cubicBezTo>
                    <a:pt x="0" y="1"/>
                    <a:pt x="0" y="670"/>
                    <a:pt x="446" y="670"/>
                  </a:cubicBezTo>
                  <a:cubicBezTo>
                    <a:pt x="785" y="670"/>
                    <a:pt x="785" y="1"/>
                    <a:pt x="446" y="1"/>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9" name="Google Shape;1399;p51"/>
            <p:cNvSpPr/>
            <p:nvPr/>
          </p:nvSpPr>
          <p:spPr>
            <a:xfrm>
              <a:off x="1913700" y="2746400"/>
              <a:ext cx="25000" cy="19650"/>
            </a:xfrm>
            <a:custGeom>
              <a:avLst/>
              <a:gdLst/>
              <a:ahLst/>
              <a:cxnLst/>
              <a:rect l="l" t="t" r="r" b="b"/>
              <a:pathLst>
                <a:path w="1000" h="786" extrusionOk="0">
                  <a:moveTo>
                    <a:pt x="447" y="1"/>
                  </a:moveTo>
                  <a:cubicBezTo>
                    <a:pt x="1" y="1"/>
                    <a:pt x="1" y="786"/>
                    <a:pt x="447" y="786"/>
                  </a:cubicBezTo>
                  <a:cubicBezTo>
                    <a:pt x="1000" y="786"/>
                    <a:pt x="1000" y="1"/>
                    <a:pt x="447" y="1"/>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0" name="Google Shape;1400;p51"/>
            <p:cNvSpPr/>
            <p:nvPr/>
          </p:nvSpPr>
          <p:spPr>
            <a:xfrm>
              <a:off x="2696975" y="1935275"/>
              <a:ext cx="39050" cy="33475"/>
            </a:xfrm>
            <a:custGeom>
              <a:avLst/>
              <a:gdLst/>
              <a:ahLst/>
              <a:cxnLst/>
              <a:rect l="l" t="t" r="r" b="b"/>
              <a:pathLst>
                <a:path w="1562" h="1339" extrusionOk="0">
                  <a:moveTo>
                    <a:pt x="670" y="0"/>
                  </a:moveTo>
                  <a:cubicBezTo>
                    <a:pt x="563" y="0"/>
                    <a:pt x="563" y="0"/>
                    <a:pt x="447" y="107"/>
                  </a:cubicBezTo>
                  <a:cubicBezTo>
                    <a:pt x="340" y="107"/>
                    <a:pt x="340" y="107"/>
                    <a:pt x="224" y="223"/>
                  </a:cubicBezTo>
                  <a:cubicBezTo>
                    <a:pt x="224" y="223"/>
                    <a:pt x="117" y="330"/>
                    <a:pt x="117" y="446"/>
                  </a:cubicBezTo>
                  <a:cubicBezTo>
                    <a:pt x="117" y="446"/>
                    <a:pt x="1" y="553"/>
                    <a:pt x="1" y="669"/>
                  </a:cubicBezTo>
                  <a:lnTo>
                    <a:pt x="117" y="776"/>
                  </a:lnTo>
                  <a:cubicBezTo>
                    <a:pt x="117" y="892"/>
                    <a:pt x="117" y="999"/>
                    <a:pt x="224" y="1115"/>
                  </a:cubicBezTo>
                  <a:cubicBezTo>
                    <a:pt x="340" y="1115"/>
                    <a:pt x="340" y="1222"/>
                    <a:pt x="340" y="1222"/>
                  </a:cubicBezTo>
                  <a:cubicBezTo>
                    <a:pt x="447" y="1222"/>
                    <a:pt x="563" y="1338"/>
                    <a:pt x="670" y="1338"/>
                  </a:cubicBezTo>
                  <a:lnTo>
                    <a:pt x="893" y="1338"/>
                  </a:lnTo>
                  <a:cubicBezTo>
                    <a:pt x="1009" y="1338"/>
                    <a:pt x="1116" y="1338"/>
                    <a:pt x="1116" y="1222"/>
                  </a:cubicBezTo>
                  <a:cubicBezTo>
                    <a:pt x="1232" y="1222"/>
                    <a:pt x="1339" y="1222"/>
                    <a:pt x="1339" y="1115"/>
                  </a:cubicBezTo>
                  <a:cubicBezTo>
                    <a:pt x="1455" y="999"/>
                    <a:pt x="1455" y="999"/>
                    <a:pt x="1455" y="892"/>
                  </a:cubicBezTo>
                  <a:cubicBezTo>
                    <a:pt x="1562" y="776"/>
                    <a:pt x="1562" y="776"/>
                    <a:pt x="1562" y="669"/>
                  </a:cubicBezTo>
                  <a:lnTo>
                    <a:pt x="1562" y="446"/>
                  </a:lnTo>
                  <a:lnTo>
                    <a:pt x="1339" y="223"/>
                  </a:lnTo>
                  <a:cubicBezTo>
                    <a:pt x="1339" y="223"/>
                    <a:pt x="1339" y="107"/>
                    <a:pt x="1232" y="107"/>
                  </a:cubicBezTo>
                  <a:cubicBezTo>
                    <a:pt x="1116" y="0"/>
                    <a:pt x="1009" y="0"/>
                    <a:pt x="893" y="0"/>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1" name="Google Shape;1401;p51"/>
            <p:cNvSpPr/>
            <p:nvPr/>
          </p:nvSpPr>
          <p:spPr>
            <a:xfrm>
              <a:off x="3229550" y="1952000"/>
              <a:ext cx="39075" cy="33475"/>
            </a:xfrm>
            <a:custGeom>
              <a:avLst/>
              <a:gdLst/>
              <a:ahLst/>
              <a:cxnLst/>
              <a:rect l="l" t="t" r="r" b="b"/>
              <a:pathLst>
                <a:path w="1563" h="1339" extrusionOk="0">
                  <a:moveTo>
                    <a:pt x="777" y="0"/>
                  </a:moveTo>
                  <a:cubicBezTo>
                    <a:pt x="1" y="0"/>
                    <a:pt x="1" y="1338"/>
                    <a:pt x="777" y="1338"/>
                  </a:cubicBezTo>
                  <a:cubicBezTo>
                    <a:pt x="1562" y="1338"/>
                    <a:pt x="1562" y="0"/>
                    <a:pt x="777" y="0"/>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2" name="Google Shape;1402;p51"/>
            <p:cNvSpPr/>
            <p:nvPr/>
          </p:nvSpPr>
          <p:spPr>
            <a:xfrm>
              <a:off x="2816975" y="3095000"/>
              <a:ext cx="36150" cy="33475"/>
            </a:xfrm>
            <a:custGeom>
              <a:avLst/>
              <a:gdLst/>
              <a:ahLst/>
              <a:cxnLst/>
              <a:rect l="l" t="t" r="r" b="b"/>
              <a:pathLst>
                <a:path w="1446" h="1339" extrusionOk="0">
                  <a:moveTo>
                    <a:pt x="669" y="0"/>
                  </a:moveTo>
                  <a:cubicBezTo>
                    <a:pt x="553" y="0"/>
                    <a:pt x="446" y="0"/>
                    <a:pt x="330" y="107"/>
                  </a:cubicBezTo>
                  <a:cubicBezTo>
                    <a:pt x="330" y="107"/>
                    <a:pt x="223" y="107"/>
                    <a:pt x="223" y="223"/>
                  </a:cubicBezTo>
                  <a:cubicBezTo>
                    <a:pt x="107" y="223"/>
                    <a:pt x="107" y="330"/>
                    <a:pt x="0" y="446"/>
                  </a:cubicBezTo>
                  <a:lnTo>
                    <a:pt x="0" y="669"/>
                  </a:lnTo>
                  <a:lnTo>
                    <a:pt x="0" y="777"/>
                  </a:lnTo>
                  <a:cubicBezTo>
                    <a:pt x="0" y="893"/>
                    <a:pt x="107" y="1000"/>
                    <a:pt x="223" y="1116"/>
                  </a:cubicBezTo>
                  <a:cubicBezTo>
                    <a:pt x="223" y="1116"/>
                    <a:pt x="223" y="1223"/>
                    <a:pt x="330" y="1223"/>
                  </a:cubicBezTo>
                  <a:cubicBezTo>
                    <a:pt x="446" y="1223"/>
                    <a:pt x="553" y="1339"/>
                    <a:pt x="669" y="1339"/>
                  </a:cubicBezTo>
                  <a:lnTo>
                    <a:pt x="892" y="1339"/>
                  </a:lnTo>
                  <a:cubicBezTo>
                    <a:pt x="892" y="1339"/>
                    <a:pt x="999" y="1339"/>
                    <a:pt x="1115" y="1223"/>
                  </a:cubicBezTo>
                  <a:cubicBezTo>
                    <a:pt x="1222" y="1223"/>
                    <a:pt x="1222" y="1223"/>
                    <a:pt x="1338" y="1116"/>
                  </a:cubicBezTo>
                  <a:cubicBezTo>
                    <a:pt x="1338" y="1000"/>
                    <a:pt x="1445" y="1000"/>
                    <a:pt x="1445" y="893"/>
                  </a:cubicBezTo>
                  <a:lnTo>
                    <a:pt x="1445" y="669"/>
                  </a:lnTo>
                  <a:lnTo>
                    <a:pt x="1445" y="446"/>
                  </a:lnTo>
                  <a:cubicBezTo>
                    <a:pt x="1445" y="330"/>
                    <a:pt x="1338" y="330"/>
                    <a:pt x="1338" y="223"/>
                  </a:cubicBezTo>
                  <a:cubicBezTo>
                    <a:pt x="1222" y="223"/>
                    <a:pt x="1222" y="107"/>
                    <a:pt x="1222" y="107"/>
                  </a:cubicBezTo>
                  <a:cubicBezTo>
                    <a:pt x="1115" y="0"/>
                    <a:pt x="999" y="0"/>
                    <a:pt x="892" y="0"/>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3" name="Google Shape;1403;p51"/>
            <p:cNvSpPr/>
            <p:nvPr/>
          </p:nvSpPr>
          <p:spPr>
            <a:xfrm>
              <a:off x="3240725" y="3145175"/>
              <a:ext cx="41725" cy="33475"/>
            </a:xfrm>
            <a:custGeom>
              <a:avLst/>
              <a:gdLst/>
              <a:ahLst/>
              <a:cxnLst/>
              <a:rect l="l" t="t" r="r" b="b"/>
              <a:pathLst>
                <a:path w="1669" h="1339" extrusionOk="0">
                  <a:moveTo>
                    <a:pt x="776" y="1"/>
                  </a:moveTo>
                  <a:cubicBezTo>
                    <a:pt x="0" y="1"/>
                    <a:pt x="0" y="1339"/>
                    <a:pt x="776" y="1339"/>
                  </a:cubicBezTo>
                  <a:cubicBezTo>
                    <a:pt x="1561" y="1339"/>
                    <a:pt x="1668" y="1"/>
                    <a:pt x="776" y="1"/>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4" name="Google Shape;1404;p51"/>
            <p:cNvSpPr/>
            <p:nvPr/>
          </p:nvSpPr>
          <p:spPr>
            <a:xfrm>
              <a:off x="3636275" y="2912900"/>
              <a:ext cx="36775" cy="26775"/>
            </a:xfrm>
            <a:custGeom>
              <a:avLst/>
              <a:gdLst/>
              <a:ahLst/>
              <a:cxnLst/>
              <a:rect l="l" t="t" r="r" b="b"/>
              <a:pathLst>
                <a:path w="1471" h="1071" extrusionOk="0">
                  <a:moveTo>
                    <a:pt x="789" y="0"/>
                  </a:moveTo>
                  <a:cubicBezTo>
                    <a:pt x="678" y="0"/>
                    <a:pt x="563" y="44"/>
                    <a:pt x="459" y="148"/>
                  </a:cubicBezTo>
                  <a:lnTo>
                    <a:pt x="343" y="255"/>
                  </a:lnTo>
                  <a:cubicBezTo>
                    <a:pt x="1" y="597"/>
                    <a:pt x="315" y="1071"/>
                    <a:pt x="682" y="1071"/>
                  </a:cubicBezTo>
                  <a:cubicBezTo>
                    <a:pt x="793" y="1071"/>
                    <a:pt x="908" y="1027"/>
                    <a:pt x="1012" y="924"/>
                  </a:cubicBezTo>
                  <a:lnTo>
                    <a:pt x="1128" y="817"/>
                  </a:lnTo>
                  <a:cubicBezTo>
                    <a:pt x="1470" y="474"/>
                    <a:pt x="1156" y="0"/>
                    <a:pt x="789" y="0"/>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5" name="Google Shape;1405;p51"/>
            <p:cNvSpPr/>
            <p:nvPr/>
          </p:nvSpPr>
          <p:spPr>
            <a:xfrm>
              <a:off x="4570400" y="1924100"/>
              <a:ext cx="36375" cy="36175"/>
            </a:xfrm>
            <a:custGeom>
              <a:avLst/>
              <a:gdLst/>
              <a:ahLst/>
              <a:cxnLst/>
              <a:rect l="l" t="t" r="r" b="b"/>
              <a:pathLst>
                <a:path w="1455" h="1447" extrusionOk="0">
                  <a:moveTo>
                    <a:pt x="339" y="1"/>
                  </a:moveTo>
                  <a:cubicBezTo>
                    <a:pt x="339" y="108"/>
                    <a:pt x="223" y="108"/>
                    <a:pt x="223" y="224"/>
                  </a:cubicBezTo>
                  <a:cubicBezTo>
                    <a:pt x="116" y="224"/>
                    <a:pt x="116" y="224"/>
                    <a:pt x="116" y="331"/>
                  </a:cubicBezTo>
                  <a:cubicBezTo>
                    <a:pt x="0" y="447"/>
                    <a:pt x="0" y="554"/>
                    <a:pt x="0" y="670"/>
                  </a:cubicBezTo>
                  <a:lnTo>
                    <a:pt x="0" y="777"/>
                  </a:lnTo>
                  <a:cubicBezTo>
                    <a:pt x="0" y="893"/>
                    <a:pt x="116" y="1000"/>
                    <a:pt x="223" y="1116"/>
                  </a:cubicBezTo>
                  <a:lnTo>
                    <a:pt x="446" y="1339"/>
                  </a:lnTo>
                  <a:lnTo>
                    <a:pt x="562" y="1446"/>
                  </a:lnTo>
                  <a:lnTo>
                    <a:pt x="1115" y="1446"/>
                  </a:lnTo>
                  <a:cubicBezTo>
                    <a:pt x="1231" y="1446"/>
                    <a:pt x="1231" y="1339"/>
                    <a:pt x="1338" y="1339"/>
                  </a:cubicBezTo>
                  <a:cubicBezTo>
                    <a:pt x="1338" y="1223"/>
                    <a:pt x="1338" y="1223"/>
                    <a:pt x="1454" y="1223"/>
                  </a:cubicBezTo>
                  <a:lnTo>
                    <a:pt x="1454" y="893"/>
                  </a:lnTo>
                  <a:lnTo>
                    <a:pt x="1454" y="670"/>
                  </a:lnTo>
                  <a:cubicBezTo>
                    <a:pt x="1454" y="554"/>
                    <a:pt x="1338" y="447"/>
                    <a:pt x="1338" y="447"/>
                  </a:cubicBezTo>
                  <a:lnTo>
                    <a:pt x="1115" y="224"/>
                  </a:lnTo>
                  <a:lnTo>
                    <a:pt x="892" y="1"/>
                  </a:ln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6" name="Google Shape;1406;p51"/>
            <p:cNvSpPr/>
            <p:nvPr/>
          </p:nvSpPr>
          <p:spPr>
            <a:xfrm>
              <a:off x="4592700" y="2227875"/>
              <a:ext cx="30800" cy="39050"/>
            </a:xfrm>
            <a:custGeom>
              <a:avLst/>
              <a:gdLst/>
              <a:ahLst/>
              <a:cxnLst/>
              <a:rect l="l" t="t" r="r" b="b"/>
              <a:pathLst>
                <a:path w="1232" h="1562" extrusionOk="0">
                  <a:moveTo>
                    <a:pt x="446" y="0"/>
                  </a:moveTo>
                  <a:cubicBezTo>
                    <a:pt x="339" y="0"/>
                    <a:pt x="223" y="116"/>
                    <a:pt x="116" y="223"/>
                  </a:cubicBezTo>
                  <a:lnTo>
                    <a:pt x="0" y="339"/>
                  </a:lnTo>
                  <a:lnTo>
                    <a:pt x="0" y="669"/>
                  </a:lnTo>
                  <a:lnTo>
                    <a:pt x="0" y="893"/>
                  </a:lnTo>
                  <a:lnTo>
                    <a:pt x="0" y="1116"/>
                  </a:lnTo>
                  <a:cubicBezTo>
                    <a:pt x="0" y="1232"/>
                    <a:pt x="116" y="1232"/>
                    <a:pt x="116" y="1339"/>
                  </a:cubicBezTo>
                  <a:cubicBezTo>
                    <a:pt x="223" y="1339"/>
                    <a:pt x="223" y="1455"/>
                    <a:pt x="339" y="1455"/>
                  </a:cubicBezTo>
                  <a:cubicBezTo>
                    <a:pt x="446" y="1455"/>
                    <a:pt x="562" y="1562"/>
                    <a:pt x="562" y="1562"/>
                  </a:cubicBezTo>
                  <a:cubicBezTo>
                    <a:pt x="669" y="1455"/>
                    <a:pt x="669" y="1455"/>
                    <a:pt x="785" y="1455"/>
                  </a:cubicBezTo>
                  <a:cubicBezTo>
                    <a:pt x="893" y="1455"/>
                    <a:pt x="1008" y="1455"/>
                    <a:pt x="1008" y="1339"/>
                  </a:cubicBezTo>
                  <a:lnTo>
                    <a:pt x="1116" y="1232"/>
                  </a:lnTo>
                  <a:cubicBezTo>
                    <a:pt x="1232" y="1116"/>
                    <a:pt x="1232" y="1008"/>
                    <a:pt x="1232" y="893"/>
                  </a:cubicBezTo>
                  <a:lnTo>
                    <a:pt x="1232" y="669"/>
                  </a:lnTo>
                  <a:lnTo>
                    <a:pt x="1232" y="446"/>
                  </a:lnTo>
                  <a:cubicBezTo>
                    <a:pt x="1116" y="339"/>
                    <a:pt x="1116" y="223"/>
                    <a:pt x="1008" y="223"/>
                  </a:cubicBezTo>
                  <a:cubicBezTo>
                    <a:pt x="1008" y="116"/>
                    <a:pt x="893" y="116"/>
                    <a:pt x="893" y="116"/>
                  </a:cubicBezTo>
                  <a:cubicBezTo>
                    <a:pt x="785" y="0"/>
                    <a:pt x="669" y="0"/>
                    <a:pt x="562" y="0"/>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7" name="Google Shape;1407;p51"/>
            <p:cNvSpPr/>
            <p:nvPr/>
          </p:nvSpPr>
          <p:spPr>
            <a:xfrm>
              <a:off x="4241425" y="2160975"/>
              <a:ext cx="41950" cy="30800"/>
            </a:xfrm>
            <a:custGeom>
              <a:avLst/>
              <a:gdLst/>
              <a:ahLst/>
              <a:cxnLst/>
              <a:rect l="l" t="t" r="r" b="b"/>
              <a:pathLst>
                <a:path w="1678" h="1232" extrusionOk="0">
                  <a:moveTo>
                    <a:pt x="893" y="0"/>
                  </a:moveTo>
                  <a:cubicBezTo>
                    <a:pt x="1" y="0"/>
                    <a:pt x="1" y="1231"/>
                    <a:pt x="893" y="1231"/>
                  </a:cubicBezTo>
                  <a:cubicBezTo>
                    <a:pt x="1678" y="1231"/>
                    <a:pt x="1678" y="0"/>
                    <a:pt x="893" y="0"/>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8" name="Google Shape;1408;p51"/>
            <p:cNvSpPr/>
            <p:nvPr/>
          </p:nvSpPr>
          <p:spPr>
            <a:xfrm>
              <a:off x="2621825" y="1491900"/>
              <a:ext cx="39050" cy="30800"/>
            </a:xfrm>
            <a:custGeom>
              <a:avLst/>
              <a:gdLst/>
              <a:ahLst/>
              <a:cxnLst/>
              <a:rect l="l" t="t" r="r" b="b"/>
              <a:pathLst>
                <a:path w="1562" h="1232" extrusionOk="0">
                  <a:moveTo>
                    <a:pt x="776" y="0"/>
                  </a:moveTo>
                  <a:cubicBezTo>
                    <a:pt x="0" y="0"/>
                    <a:pt x="0" y="1231"/>
                    <a:pt x="776" y="1231"/>
                  </a:cubicBezTo>
                  <a:cubicBezTo>
                    <a:pt x="1561" y="1231"/>
                    <a:pt x="1561" y="0"/>
                    <a:pt x="776" y="0"/>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9" name="Google Shape;1409;p51"/>
            <p:cNvSpPr/>
            <p:nvPr/>
          </p:nvSpPr>
          <p:spPr>
            <a:xfrm>
              <a:off x="1818925" y="1829325"/>
              <a:ext cx="39050" cy="36150"/>
            </a:xfrm>
            <a:custGeom>
              <a:avLst/>
              <a:gdLst/>
              <a:ahLst/>
              <a:cxnLst/>
              <a:rect l="l" t="t" r="r" b="b"/>
              <a:pathLst>
                <a:path w="1562" h="1446" extrusionOk="0">
                  <a:moveTo>
                    <a:pt x="777" y="1"/>
                  </a:moveTo>
                  <a:cubicBezTo>
                    <a:pt x="669" y="1"/>
                    <a:pt x="553" y="108"/>
                    <a:pt x="446" y="108"/>
                  </a:cubicBezTo>
                  <a:cubicBezTo>
                    <a:pt x="330" y="224"/>
                    <a:pt x="330" y="331"/>
                    <a:pt x="223" y="331"/>
                  </a:cubicBezTo>
                  <a:cubicBezTo>
                    <a:pt x="223" y="447"/>
                    <a:pt x="107" y="554"/>
                    <a:pt x="107" y="554"/>
                  </a:cubicBezTo>
                  <a:cubicBezTo>
                    <a:pt x="107" y="670"/>
                    <a:pt x="0" y="777"/>
                    <a:pt x="0" y="893"/>
                  </a:cubicBezTo>
                  <a:cubicBezTo>
                    <a:pt x="0" y="893"/>
                    <a:pt x="107" y="1000"/>
                    <a:pt x="107" y="1116"/>
                  </a:cubicBezTo>
                  <a:cubicBezTo>
                    <a:pt x="107" y="1116"/>
                    <a:pt x="223" y="1223"/>
                    <a:pt x="223" y="1339"/>
                  </a:cubicBezTo>
                  <a:cubicBezTo>
                    <a:pt x="223" y="1339"/>
                    <a:pt x="330" y="1339"/>
                    <a:pt x="330" y="1446"/>
                  </a:cubicBezTo>
                  <a:lnTo>
                    <a:pt x="892" y="1446"/>
                  </a:lnTo>
                  <a:cubicBezTo>
                    <a:pt x="1000" y="1446"/>
                    <a:pt x="1000" y="1339"/>
                    <a:pt x="1116" y="1339"/>
                  </a:cubicBezTo>
                  <a:lnTo>
                    <a:pt x="1339" y="1116"/>
                  </a:lnTo>
                  <a:cubicBezTo>
                    <a:pt x="1446" y="1000"/>
                    <a:pt x="1446" y="893"/>
                    <a:pt x="1446" y="893"/>
                  </a:cubicBezTo>
                  <a:cubicBezTo>
                    <a:pt x="1562" y="777"/>
                    <a:pt x="1562" y="670"/>
                    <a:pt x="1562" y="670"/>
                  </a:cubicBezTo>
                  <a:cubicBezTo>
                    <a:pt x="1562" y="554"/>
                    <a:pt x="1562" y="447"/>
                    <a:pt x="1446" y="331"/>
                  </a:cubicBezTo>
                  <a:cubicBezTo>
                    <a:pt x="1446" y="331"/>
                    <a:pt x="1446" y="224"/>
                    <a:pt x="1339" y="108"/>
                  </a:cubicBezTo>
                  <a:lnTo>
                    <a:pt x="1223" y="108"/>
                  </a:lnTo>
                  <a:cubicBezTo>
                    <a:pt x="1116" y="1"/>
                    <a:pt x="1000" y="1"/>
                    <a:pt x="892" y="1"/>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0" name="Google Shape;1410;p51"/>
            <p:cNvSpPr/>
            <p:nvPr/>
          </p:nvSpPr>
          <p:spPr>
            <a:xfrm>
              <a:off x="1453600" y="2587625"/>
              <a:ext cx="33475" cy="39050"/>
            </a:xfrm>
            <a:custGeom>
              <a:avLst/>
              <a:gdLst/>
              <a:ahLst/>
              <a:cxnLst/>
              <a:rect l="l" t="t" r="r" b="b"/>
              <a:pathLst>
                <a:path w="1339" h="1562" extrusionOk="0">
                  <a:moveTo>
                    <a:pt x="670" y="0"/>
                  </a:moveTo>
                  <a:cubicBezTo>
                    <a:pt x="563" y="0"/>
                    <a:pt x="563" y="107"/>
                    <a:pt x="447" y="107"/>
                  </a:cubicBezTo>
                  <a:cubicBezTo>
                    <a:pt x="340" y="107"/>
                    <a:pt x="340" y="107"/>
                    <a:pt x="224" y="223"/>
                  </a:cubicBezTo>
                  <a:cubicBezTo>
                    <a:pt x="117" y="223"/>
                    <a:pt x="117" y="330"/>
                    <a:pt x="117" y="330"/>
                  </a:cubicBezTo>
                  <a:cubicBezTo>
                    <a:pt x="1" y="446"/>
                    <a:pt x="1" y="553"/>
                    <a:pt x="1" y="669"/>
                  </a:cubicBezTo>
                  <a:lnTo>
                    <a:pt x="1" y="892"/>
                  </a:lnTo>
                  <a:cubicBezTo>
                    <a:pt x="1" y="999"/>
                    <a:pt x="1" y="1115"/>
                    <a:pt x="117" y="1115"/>
                  </a:cubicBezTo>
                  <a:cubicBezTo>
                    <a:pt x="117" y="1222"/>
                    <a:pt x="117" y="1338"/>
                    <a:pt x="224" y="1338"/>
                  </a:cubicBezTo>
                  <a:cubicBezTo>
                    <a:pt x="224" y="1445"/>
                    <a:pt x="340" y="1445"/>
                    <a:pt x="447" y="1445"/>
                  </a:cubicBezTo>
                  <a:cubicBezTo>
                    <a:pt x="447" y="1561"/>
                    <a:pt x="563" y="1561"/>
                    <a:pt x="670" y="1561"/>
                  </a:cubicBezTo>
                  <a:lnTo>
                    <a:pt x="786" y="1561"/>
                  </a:lnTo>
                  <a:cubicBezTo>
                    <a:pt x="893" y="1445"/>
                    <a:pt x="1009" y="1445"/>
                    <a:pt x="1116" y="1338"/>
                  </a:cubicBezTo>
                  <a:lnTo>
                    <a:pt x="1232" y="1222"/>
                  </a:lnTo>
                  <a:cubicBezTo>
                    <a:pt x="1232" y="1115"/>
                    <a:pt x="1339" y="999"/>
                    <a:pt x="1339" y="892"/>
                  </a:cubicBezTo>
                  <a:lnTo>
                    <a:pt x="1339" y="669"/>
                  </a:lnTo>
                  <a:cubicBezTo>
                    <a:pt x="1339" y="553"/>
                    <a:pt x="1232" y="553"/>
                    <a:pt x="1232" y="446"/>
                  </a:cubicBezTo>
                  <a:cubicBezTo>
                    <a:pt x="1232" y="330"/>
                    <a:pt x="1116" y="330"/>
                    <a:pt x="1116" y="223"/>
                  </a:cubicBezTo>
                  <a:cubicBezTo>
                    <a:pt x="1009" y="223"/>
                    <a:pt x="1009" y="107"/>
                    <a:pt x="893" y="107"/>
                  </a:cubicBezTo>
                  <a:cubicBezTo>
                    <a:pt x="786" y="107"/>
                    <a:pt x="786" y="0"/>
                    <a:pt x="670" y="0"/>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1" name="Google Shape;1411;p51"/>
            <p:cNvSpPr/>
            <p:nvPr/>
          </p:nvSpPr>
          <p:spPr>
            <a:xfrm>
              <a:off x="1618200" y="3145175"/>
              <a:ext cx="36150" cy="33475"/>
            </a:xfrm>
            <a:custGeom>
              <a:avLst/>
              <a:gdLst/>
              <a:ahLst/>
              <a:cxnLst/>
              <a:rect l="l" t="t" r="r" b="b"/>
              <a:pathLst>
                <a:path w="1446" h="1339" extrusionOk="0">
                  <a:moveTo>
                    <a:pt x="554" y="1"/>
                  </a:moveTo>
                  <a:cubicBezTo>
                    <a:pt x="554" y="1"/>
                    <a:pt x="446" y="1"/>
                    <a:pt x="331" y="108"/>
                  </a:cubicBezTo>
                  <a:cubicBezTo>
                    <a:pt x="223" y="108"/>
                    <a:pt x="223" y="108"/>
                    <a:pt x="107" y="224"/>
                  </a:cubicBezTo>
                  <a:cubicBezTo>
                    <a:pt x="107" y="331"/>
                    <a:pt x="0" y="331"/>
                    <a:pt x="0" y="447"/>
                  </a:cubicBezTo>
                  <a:lnTo>
                    <a:pt x="0" y="670"/>
                  </a:lnTo>
                  <a:lnTo>
                    <a:pt x="0" y="893"/>
                  </a:lnTo>
                  <a:cubicBezTo>
                    <a:pt x="0" y="1000"/>
                    <a:pt x="107" y="1000"/>
                    <a:pt x="107" y="1116"/>
                  </a:cubicBezTo>
                  <a:cubicBezTo>
                    <a:pt x="223" y="1116"/>
                    <a:pt x="223" y="1223"/>
                    <a:pt x="331" y="1223"/>
                  </a:cubicBezTo>
                  <a:cubicBezTo>
                    <a:pt x="331" y="1339"/>
                    <a:pt x="446" y="1339"/>
                    <a:pt x="554" y="1339"/>
                  </a:cubicBezTo>
                  <a:lnTo>
                    <a:pt x="777" y="1339"/>
                  </a:lnTo>
                  <a:cubicBezTo>
                    <a:pt x="893" y="1339"/>
                    <a:pt x="1000" y="1339"/>
                    <a:pt x="1116" y="1223"/>
                  </a:cubicBezTo>
                  <a:cubicBezTo>
                    <a:pt x="1116" y="1223"/>
                    <a:pt x="1223" y="1223"/>
                    <a:pt x="1339" y="1116"/>
                  </a:cubicBezTo>
                  <a:cubicBezTo>
                    <a:pt x="1339" y="1116"/>
                    <a:pt x="1339" y="1000"/>
                    <a:pt x="1446" y="893"/>
                  </a:cubicBezTo>
                  <a:lnTo>
                    <a:pt x="1446" y="670"/>
                  </a:lnTo>
                  <a:lnTo>
                    <a:pt x="1446" y="554"/>
                  </a:lnTo>
                  <a:cubicBezTo>
                    <a:pt x="1446" y="447"/>
                    <a:pt x="1339" y="331"/>
                    <a:pt x="1339" y="224"/>
                  </a:cubicBezTo>
                  <a:cubicBezTo>
                    <a:pt x="1223" y="224"/>
                    <a:pt x="1223" y="108"/>
                    <a:pt x="1116" y="108"/>
                  </a:cubicBezTo>
                  <a:cubicBezTo>
                    <a:pt x="1000" y="108"/>
                    <a:pt x="893" y="1"/>
                    <a:pt x="777" y="1"/>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2" name="Google Shape;1412;p51"/>
            <p:cNvSpPr/>
            <p:nvPr/>
          </p:nvSpPr>
          <p:spPr>
            <a:xfrm>
              <a:off x="2557575" y="3465675"/>
              <a:ext cx="25225" cy="22325"/>
            </a:xfrm>
            <a:custGeom>
              <a:avLst/>
              <a:gdLst/>
              <a:ahLst/>
              <a:cxnLst/>
              <a:rect l="l" t="t" r="r" b="b"/>
              <a:pathLst>
                <a:path w="1009" h="893" extrusionOk="0">
                  <a:moveTo>
                    <a:pt x="447" y="0"/>
                  </a:moveTo>
                  <a:cubicBezTo>
                    <a:pt x="340" y="0"/>
                    <a:pt x="340" y="0"/>
                    <a:pt x="224" y="116"/>
                  </a:cubicBezTo>
                  <a:lnTo>
                    <a:pt x="117" y="116"/>
                  </a:lnTo>
                  <a:cubicBezTo>
                    <a:pt x="117" y="223"/>
                    <a:pt x="1" y="223"/>
                    <a:pt x="1" y="339"/>
                  </a:cubicBezTo>
                  <a:lnTo>
                    <a:pt x="1" y="446"/>
                  </a:lnTo>
                  <a:lnTo>
                    <a:pt x="1" y="562"/>
                  </a:lnTo>
                  <a:cubicBezTo>
                    <a:pt x="1" y="669"/>
                    <a:pt x="117" y="669"/>
                    <a:pt x="117" y="785"/>
                  </a:cubicBezTo>
                  <a:lnTo>
                    <a:pt x="224" y="785"/>
                  </a:lnTo>
                  <a:cubicBezTo>
                    <a:pt x="224" y="892"/>
                    <a:pt x="340" y="892"/>
                    <a:pt x="447" y="892"/>
                  </a:cubicBezTo>
                  <a:lnTo>
                    <a:pt x="786" y="892"/>
                  </a:lnTo>
                  <a:cubicBezTo>
                    <a:pt x="786" y="785"/>
                    <a:pt x="893" y="785"/>
                    <a:pt x="893" y="785"/>
                  </a:cubicBezTo>
                  <a:cubicBezTo>
                    <a:pt x="893" y="669"/>
                    <a:pt x="893" y="669"/>
                    <a:pt x="1009" y="669"/>
                  </a:cubicBezTo>
                  <a:lnTo>
                    <a:pt x="1009" y="446"/>
                  </a:lnTo>
                  <a:lnTo>
                    <a:pt x="1009" y="339"/>
                  </a:lnTo>
                  <a:cubicBezTo>
                    <a:pt x="1009" y="223"/>
                    <a:pt x="893" y="223"/>
                    <a:pt x="893" y="116"/>
                  </a:cubicBezTo>
                  <a:lnTo>
                    <a:pt x="786" y="116"/>
                  </a:lnTo>
                  <a:cubicBezTo>
                    <a:pt x="670" y="0"/>
                    <a:pt x="670" y="0"/>
                    <a:pt x="563" y="0"/>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3" name="Google Shape;1413;p51"/>
            <p:cNvSpPr/>
            <p:nvPr/>
          </p:nvSpPr>
          <p:spPr>
            <a:xfrm>
              <a:off x="3867875" y="3334750"/>
              <a:ext cx="22325" cy="23525"/>
            </a:xfrm>
            <a:custGeom>
              <a:avLst/>
              <a:gdLst/>
              <a:ahLst/>
              <a:cxnLst/>
              <a:rect l="l" t="t" r="r" b="b"/>
              <a:pathLst>
                <a:path w="893" h="941" extrusionOk="0">
                  <a:moveTo>
                    <a:pt x="339" y="1"/>
                  </a:moveTo>
                  <a:cubicBezTo>
                    <a:pt x="339" y="1"/>
                    <a:pt x="223" y="1"/>
                    <a:pt x="223" y="108"/>
                  </a:cubicBezTo>
                  <a:cubicBezTo>
                    <a:pt x="116" y="108"/>
                    <a:pt x="116" y="108"/>
                    <a:pt x="116" y="224"/>
                  </a:cubicBezTo>
                  <a:cubicBezTo>
                    <a:pt x="116" y="224"/>
                    <a:pt x="0" y="331"/>
                    <a:pt x="0" y="447"/>
                  </a:cubicBezTo>
                  <a:lnTo>
                    <a:pt x="0" y="554"/>
                  </a:lnTo>
                  <a:lnTo>
                    <a:pt x="116" y="670"/>
                  </a:lnTo>
                  <a:cubicBezTo>
                    <a:pt x="116" y="777"/>
                    <a:pt x="116" y="777"/>
                    <a:pt x="223" y="777"/>
                  </a:cubicBezTo>
                  <a:cubicBezTo>
                    <a:pt x="223" y="893"/>
                    <a:pt x="223" y="893"/>
                    <a:pt x="339" y="893"/>
                  </a:cubicBezTo>
                  <a:cubicBezTo>
                    <a:pt x="339" y="893"/>
                    <a:pt x="387" y="940"/>
                    <a:pt x="418" y="940"/>
                  </a:cubicBezTo>
                  <a:cubicBezTo>
                    <a:pt x="434" y="940"/>
                    <a:pt x="446" y="928"/>
                    <a:pt x="446" y="893"/>
                  </a:cubicBezTo>
                  <a:lnTo>
                    <a:pt x="562" y="893"/>
                  </a:lnTo>
                  <a:cubicBezTo>
                    <a:pt x="669" y="893"/>
                    <a:pt x="669" y="893"/>
                    <a:pt x="785" y="777"/>
                  </a:cubicBezTo>
                  <a:cubicBezTo>
                    <a:pt x="892" y="670"/>
                    <a:pt x="892" y="554"/>
                    <a:pt x="892" y="554"/>
                  </a:cubicBezTo>
                  <a:lnTo>
                    <a:pt x="892" y="447"/>
                  </a:lnTo>
                  <a:lnTo>
                    <a:pt x="892" y="224"/>
                  </a:lnTo>
                  <a:cubicBezTo>
                    <a:pt x="785" y="224"/>
                    <a:pt x="785" y="108"/>
                    <a:pt x="785" y="108"/>
                  </a:cubicBezTo>
                  <a:cubicBezTo>
                    <a:pt x="669" y="108"/>
                    <a:pt x="669" y="1"/>
                    <a:pt x="669" y="1"/>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4" name="Google Shape;1414;p51"/>
            <p:cNvSpPr/>
            <p:nvPr/>
          </p:nvSpPr>
          <p:spPr>
            <a:xfrm>
              <a:off x="4595600" y="2478775"/>
              <a:ext cx="19425" cy="25225"/>
            </a:xfrm>
            <a:custGeom>
              <a:avLst/>
              <a:gdLst/>
              <a:ahLst/>
              <a:cxnLst/>
              <a:rect l="l" t="t" r="r" b="b"/>
              <a:pathLst>
                <a:path w="777" h="1009" extrusionOk="0">
                  <a:moveTo>
                    <a:pt x="330" y="1"/>
                  </a:moveTo>
                  <a:cubicBezTo>
                    <a:pt x="223" y="1"/>
                    <a:pt x="223" y="1"/>
                    <a:pt x="107" y="117"/>
                  </a:cubicBezTo>
                  <a:lnTo>
                    <a:pt x="107" y="224"/>
                  </a:lnTo>
                  <a:cubicBezTo>
                    <a:pt x="0" y="224"/>
                    <a:pt x="0" y="340"/>
                    <a:pt x="0" y="447"/>
                  </a:cubicBezTo>
                  <a:lnTo>
                    <a:pt x="0" y="563"/>
                  </a:lnTo>
                  <a:lnTo>
                    <a:pt x="0" y="670"/>
                  </a:lnTo>
                  <a:cubicBezTo>
                    <a:pt x="0" y="786"/>
                    <a:pt x="107" y="786"/>
                    <a:pt x="107" y="786"/>
                  </a:cubicBezTo>
                  <a:cubicBezTo>
                    <a:pt x="107" y="893"/>
                    <a:pt x="223" y="893"/>
                    <a:pt x="223" y="893"/>
                  </a:cubicBezTo>
                  <a:cubicBezTo>
                    <a:pt x="330" y="893"/>
                    <a:pt x="330" y="1009"/>
                    <a:pt x="446" y="1009"/>
                  </a:cubicBezTo>
                  <a:cubicBezTo>
                    <a:pt x="446" y="893"/>
                    <a:pt x="446" y="893"/>
                    <a:pt x="553" y="893"/>
                  </a:cubicBezTo>
                  <a:cubicBezTo>
                    <a:pt x="553" y="893"/>
                    <a:pt x="669" y="893"/>
                    <a:pt x="669" y="786"/>
                  </a:cubicBezTo>
                  <a:lnTo>
                    <a:pt x="777" y="786"/>
                  </a:lnTo>
                  <a:lnTo>
                    <a:pt x="777" y="563"/>
                  </a:lnTo>
                  <a:lnTo>
                    <a:pt x="777" y="447"/>
                  </a:lnTo>
                  <a:lnTo>
                    <a:pt x="777" y="224"/>
                  </a:lnTo>
                  <a:cubicBezTo>
                    <a:pt x="777" y="224"/>
                    <a:pt x="777" y="117"/>
                    <a:pt x="669" y="117"/>
                  </a:cubicBezTo>
                  <a:cubicBezTo>
                    <a:pt x="669" y="117"/>
                    <a:pt x="669" y="1"/>
                    <a:pt x="553" y="1"/>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5" name="Google Shape;1415;p51"/>
            <p:cNvSpPr/>
            <p:nvPr/>
          </p:nvSpPr>
          <p:spPr>
            <a:xfrm>
              <a:off x="2006450" y="1860475"/>
              <a:ext cx="93950" cy="164025"/>
            </a:xfrm>
            <a:custGeom>
              <a:avLst/>
              <a:gdLst/>
              <a:ahLst/>
              <a:cxnLst/>
              <a:rect l="l" t="t" r="r" b="b"/>
              <a:pathLst>
                <a:path w="3758" h="6561" extrusionOk="0">
                  <a:moveTo>
                    <a:pt x="276" y="0"/>
                  </a:moveTo>
                  <a:cubicBezTo>
                    <a:pt x="146" y="0"/>
                    <a:pt x="0" y="158"/>
                    <a:pt x="82" y="316"/>
                  </a:cubicBezTo>
                  <a:cubicBezTo>
                    <a:pt x="305" y="869"/>
                    <a:pt x="635" y="1315"/>
                    <a:pt x="858" y="1877"/>
                  </a:cubicBezTo>
                  <a:cubicBezTo>
                    <a:pt x="1081" y="2430"/>
                    <a:pt x="1420" y="2992"/>
                    <a:pt x="1750" y="3545"/>
                  </a:cubicBezTo>
                  <a:cubicBezTo>
                    <a:pt x="1974" y="4107"/>
                    <a:pt x="2313" y="4660"/>
                    <a:pt x="2536" y="5222"/>
                  </a:cubicBezTo>
                  <a:cubicBezTo>
                    <a:pt x="2643" y="5445"/>
                    <a:pt x="2759" y="5668"/>
                    <a:pt x="2982" y="5998"/>
                  </a:cubicBezTo>
                  <a:cubicBezTo>
                    <a:pt x="2982" y="6114"/>
                    <a:pt x="3089" y="6221"/>
                    <a:pt x="3205" y="6337"/>
                  </a:cubicBezTo>
                  <a:cubicBezTo>
                    <a:pt x="3312" y="6444"/>
                    <a:pt x="3428" y="6444"/>
                    <a:pt x="3428" y="6560"/>
                  </a:cubicBezTo>
                  <a:cubicBezTo>
                    <a:pt x="3535" y="6560"/>
                    <a:pt x="3651" y="6560"/>
                    <a:pt x="3651" y="6444"/>
                  </a:cubicBezTo>
                  <a:cubicBezTo>
                    <a:pt x="3651" y="6221"/>
                    <a:pt x="3758" y="6221"/>
                    <a:pt x="3651" y="5998"/>
                  </a:cubicBezTo>
                  <a:cubicBezTo>
                    <a:pt x="3651" y="5891"/>
                    <a:pt x="3535" y="5775"/>
                    <a:pt x="3428" y="5668"/>
                  </a:cubicBezTo>
                  <a:cubicBezTo>
                    <a:pt x="3312" y="5329"/>
                    <a:pt x="3205" y="5106"/>
                    <a:pt x="3089" y="4883"/>
                  </a:cubicBezTo>
                  <a:cubicBezTo>
                    <a:pt x="2759" y="4330"/>
                    <a:pt x="2536" y="3768"/>
                    <a:pt x="2197" y="3215"/>
                  </a:cubicBezTo>
                  <a:cubicBezTo>
                    <a:pt x="1866" y="2653"/>
                    <a:pt x="1643" y="2100"/>
                    <a:pt x="1304" y="1654"/>
                  </a:cubicBezTo>
                  <a:cubicBezTo>
                    <a:pt x="1081" y="1092"/>
                    <a:pt x="858" y="539"/>
                    <a:pt x="412" y="93"/>
                  </a:cubicBezTo>
                  <a:cubicBezTo>
                    <a:pt x="381" y="27"/>
                    <a:pt x="330" y="0"/>
                    <a:pt x="276" y="0"/>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6" name="Google Shape;1416;p51"/>
            <p:cNvSpPr/>
            <p:nvPr/>
          </p:nvSpPr>
          <p:spPr>
            <a:xfrm>
              <a:off x="2482425" y="1878000"/>
              <a:ext cx="16750" cy="115050"/>
            </a:xfrm>
            <a:custGeom>
              <a:avLst/>
              <a:gdLst/>
              <a:ahLst/>
              <a:cxnLst/>
              <a:rect l="l" t="t" r="r" b="b"/>
              <a:pathLst>
                <a:path w="670" h="4602" extrusionOk="0">
                  <a:moveTo>
                    <a:pt x="290" y="1"/>
                  </a:moveTo>
                  <a:cubicBezTo>
                    <a:pt x="192" y="1"/>
                    <a:pt x="108" y="56"/>
                    <a:pt x="108" y="168"/>
                  </a:cubicBezTo>
                  <a:cubicBezTo>
                    <a:pt x="0" y="284"/>
                    <a:pt x="0" y="391"/>
                    <a:pt x="0" y="507"/>
                  </a:cubicBezTo>
                  <a:lnTo>
                    <a:pt x="0" y="730"/>
                  </a:lnTo>
                  <a:lnTo>
                    <a:pt x="0" y="1283"/>
                  </a:lnTo>
                  <a:lnTo>
                    <a:pt x="0" y="2291"/>
                  </a:lnTo>
                  <a:cubicBezTo>
                    <a:pt x="0" y="2621"/>
                    <a:pt x="0" y="2960"/>
                    <a:pt x="108" y="3290"/>
                  </a:cubicBezTo>
                  <a:lnTo>
                    <a:pt x="108" y="3852"/>
                  </a:lnTo>
                  <a:cubicBezTo>
                    <a:pt x="224" y="4075"/>
                    <a:pt x="331" y="4298"/>
                    <a:pt x="224" y="4521"/>
                  </a:cubicBezTo>
                  <a:cubicBezTo>
                    <a:pt x="224" y="4575"/>
                    <a:pt x="250" y="4602"/>
                    <a:pt x="277" y="4602"/>
                  </a:cubicBezTo>
                  <a:cubicBezTo>
                    <a:pt x="304" y="4602"/>
                    <a:pt x="331" y="4575"/>
                    <a:pt x="331" y="4521"/>
                  </a:cubicBezTo>
                  <a:cubicBezTo>
                    <a:pt x="331" y="4298"/>
                    <a:pt x="447" y="4075"/>
                    <a:pt x="447" y="3852"/>
                  </a:cubicBezTo>
                  <a:cubicBezTo>
                    <a:pt x="447" y="3629"/>
                    <a:pt x="554" y="3513"/>
                    <a:pt x="554" y="3290"/>
                  </a:cubicBezTo>
                  <a:lnTo>
                    <a:pt x="554" y="2291"/>
                  </a:lnTo>
                  <a:lnTo>
                    <a:pt x="554" y="1283"/>
                  </a:lnTo>
                  <a:cubicBezTo>
                    <a:pt x="670" y="1060"/>
                    <a:pt x="670" y="953"/>
                    <a:pt x="670" y="730"/>
                  </a:cubicBezTo>
                  <a:lnTo>
                    <a:pt x="670" y="507"/>
                  </a:lnTo>
                  <a:cubicBezTo>
                    <a:pt x="670" y="391"/>
                    <a:pt x="554" y="284"/>
                    <a:pt x="554" y="168"/>
                  </a:cubicBezTo>
                  <a:cubicBezTo>
                    <a:pt x="500" y="56"/>
                    <a:pt x="389" y="1"/>
                    <a:pt x="290" y="1"/>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7" name="Google Shape;1417;p51"/>
            <p:cNvSpPr/>
            <p:nvPr/>
          </p:nvSpPr>
          <p:spPr>
            <a:xfrm>
              <a:off x="3480475" y="1867575"/>
              <a:ext cx="16750" cy="117175"/>
            </a:xfrm>
            <a:custGeom>
              <a:avLst/>
              <a:gdLst/>
              <a:ahLst/>
              <a:cxnLst/>
              <a:rect l="l" t="t" r="r" b="b"/>
              <a:pathLst>
                <a:path w="670" h="4687" extrusionOk="0">
                  <a:moveTo>
                    <a:pt x="335" y="0"/>
                  </a:moveTo>
                  <a:cubicBezTo>
                    <a:pt x="167" y="0"/>
                    <a:pt x="0" y="85"/>
                    <a:pt x="0" y="255"/>
                  </a:cubicBezTo>
                  <a:lnTo>
                    <a:pt x="0" y="2485"/>
                  </a:lnTo>
                  <a:lnTo>
                    <a:pt x="0" y="3484"/>
                  </a:lnTo>
                  <a:cubicBezTo>
                    <a:pt x="107" y="3930"/>
                    <a:pt x="107" y="4269"/>
                    <a:pt x="107" y="4599"/>
                  </a:cubicBezTo>
                  <a:cubicBezTo>
                    <a:pt x="165" y="4657"/>
                    <a:pt x="221" y="4686"/>
                    <a:pt x="277" y="4686"/>
                  </a:cubicBezTo>
                  <a:cubicBezTo>
                    <a:pt x="332" y="4686"/>
                    <a:pt x="388" y="4657"/>
                    <a:pt x="446" y="4599"/>
                  </a:cubicBezTo>
                  <a:cubicBezTo>
                    <a:pt x="553" y="4269"/>
                    <a:pt x="553" y="3930"/>
                    <a:pt x="553" y="3484"/>
                  </a:cubicBezTo>
                  <a:lnTo>
                    <a:pt x="553" y="2485"/>
                  </a:lnTo>
                  <a:cubicBezTo>
                    <a:pt x="553" y="1700"/>
                    <a:pt x="553" y="1031"/>
                    <a:pt x="669" y="255"/>
                  </a:cubicBezTo>
                  <a:cubicBezTo>
                    <a:pt x="669" y="85"/>
                    <a:pt x="502" y="0"/>
                    <a:pt x="335" y="0"/>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8" name="Google Shape;1418;p51"/>
            <p:cNvSpPr/>
            <p:nvPr/>
          </p:nvSpPr>
          <p:spPr>
            <a:xfrm>
              <a:off x="3834400" y="1779025"/>
              <a:ext cx="19650" cy="205050"/>
            </a:xfrm>
            <a:custGeom>
              <a:avLst/>
              <a:gdLst/>
              <a:ahLst/>
              <a:cxnLst/>
              <a:rect l="l" t="t" r="r" b="b"/>
              <a:pathLst>
                <a:path w="786" h="8202" extrusionOk="0">
                  <a:moveTo>
                    <a:pt x="393" y="1"/>
                  </a:moveTo>
                  <a:cubicBezTo>
                    <a:pt x="255" y="1"/>
                    <a:pt x="117" y="112"/>
                    <a:pt x="117" y="335"/>
                  </a:cubicBezTo>
                  <a:cubicBezTo>
                    <a:pt x="1" y="1004"/>
                    <a:pt x="1" y="1674"/>
                    <a:pt x="1" y="2343"/>
                  </a:cubicBezTo>
                  <a:lnTo>
                    <a:pt x="1" y="4243"/>
                  </a:lnTo>
                  <a:lnTo>
                    <a:pt x="1" y="8034"/>
                  </a:lnTo>
                  <a:cubicBezTo>
                    <a:pt x="1" y="8146"/>
                    <a:pt x="57" y="8202"/>
                    <a:pt x="112" y="8202"/>
                  </a:cubicBezTo>
                  <a:cubicBezTo>
                    <a:pt x="168" y="8202"/>
                    <a:pt x="224" y="8146"/>
                    <a:pt x="224" y="8034"/>
                  </a:cubicBezTo>
                  <a:cubicBezTo>
                    <a:pt x="340" y="6803"/>
                    <a:pt x="447" y="5465"/>
                    <a:pt x="563" y="4243"/>
                  </a:cubicBezTo>
                  <a:cubicBezTo>
                    <a:pt x="563" y="3574"/>
                    <a:pt x="563" y="2905"/>
                    <a:pt x="670" y="2343"/>
                  </a:cubicBezTo>
                  <a:cubicBezTo>
                    <a:pt x="670" y="1674"/>
                    <a:pt x="786" y="1004"/>
                    <a:pt x="670" y="335"/>
                  </a:cubicBezTo>
                  <a:cubicBezTo>
                    <a:pt x="670" y="112"/>
                    <a:pt x="532" y="1"/>
                    <a:pt x="393" y="1"/>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9" name="Google Shape;1419;p51"/>
            <p:cNvSpPr/>
            <p:nvPr/>
          </p:nvSpPr>
          <p:spPr>
            <a:xfrm>
              <a:off x="4024525" y="1761150"/>
              <a:ext cx="148175" cy="236175"/>
            </a:xfrm>
            <a:custGeom>
              <a:avLst/>
              <a:gdLst/>
              <a:ahLst/>
              <a:cxnLst/>
              <a:rect l="l" t="t" r="r" b="b"/>
              <a:pathLst>
                <a:path w="5927" h="9447" extrusionOk="0">
                  <a:moveTo>
                    <a:pt x="5514" y="0"/>
                  </a:moveTo>
                  <a:cubicBezTo>
                    <a:pt x="5408" y="0"/>
                    <a:pt x="5298" y="49"/>
                    <a:pt x="5224" y="158"/>
                  </a:cubicBezTo>
                  <a:cubicBezTo>
                    <a:pt x="4778" y="827"/>
                    <a:pt x="4439" y="1719"/>
                    <a:pt x="3993" y="2389"/>
                  </a:cubicBezTo>
                  <a:cubicBezTo>
                    <a:pt x="3663" y="3174"/>
                    <a:pt x="3217" y="3950"/>
                    <a:pt x="2771" y="4735"/>
                  </a:cubicBezTo>
                  <a:cubicBezTo>
                    <a:pt x="1879" y="6296"/>
                    <a:pt x="987" y="7741"/>
                    <a:pt x="95" y="9195"/>
                  </a:cubicBezTo>
                  <a:cubicBezTo>
                    <a:pt x="0" y="9282"/>
                    <a:pt x="131" y="9447"/>
                    <a:pt x="245" y="9447"/>
                  </a:cubicBezTo>
                  <a:cubicBezTo>
                    <a:pt x="271" y="9447"/>
                    <a:pt x="296" y="9438"/>
                    <a:pt x="318" y="9418"/>
                  </a:cubicBezTo>
                  <a:cubicBezTo>
                    <a:pt x="1317" y="7964"/>
                    <a:pt x="2325" y="6519"/>
                    <a:pt x="3217" y="5065"/>
                  </a:cubicBezTo>
                  <a:cubicBezTo>
                    <a:pt x="3663" y="4396"/>
                    <a:pt x="4109" y="3620"/>
                    <a:pt x="4439" y="2835"/>
                  </a:cubicBezTo>
                  <a:cubicBezTo>
                    <a:pt x="4885" y="2058"/>
                    <a:pt x="5447" y="1273"/>
                    <a:pt x="5777" y="497"/>
                  </a:cubicBezTo>
                  <a:cubicBezTo>
                    <a:pt x="5927" y="199"/>
                    <a:pt x="5729" y="0"/>
                    <a:pt x="5514" y="0"/>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51"/>
            <p:cNvSpPr/>
            <p:nvPr/>
          </p:nvSpPr>
          <p:spPr>
            <a:xfrm>
              <a:off x="3025950" y="1745575"/>
              <a:ext cx="19650" cy="205725"/>
            </a:xfrm>
            <a:custGeom>
              <a:avLst/>
              <a:gdLst/>
              <a:ahLst/>
              <a:cxnLst/>
              <a:rect l="l" t="t" r="r" b="b"/>
              <a:pathLst>
                <a:path w="786" h="8229" extrusionOk="0">
                  <a:moveTo>
                    <a:pt x="393" y="1"/>
                  </a:moveTo>
                  <a:cubicBezTo>
                    <a:pt x="196" y="1"/>
                    <a:pt x="0" y="112"/>
                    <a:pt x="0" y="335"/>
                  </a:cubicBezTo>
                  <a:lnTo>
                    <a:pt x="0" y="4243"/>
                  </a:lnTo>
                  <a:lnTo>
                    <a:pt x="0" y="8141"/>
                  </a:lnTo>
                  <a:cubicBezTo>
                    <a:pt x="0" y="8199"/>
                    <a:pt x="85" y="8228"/>
                    <a:pt x="170" y="8228"/>
                  </a:cubicBezTo>
                  <a:cubicBezTo>
                    <a:pt x="254" y="8228"/>
                    <a:pt x="339" y="8199"/>
                    <a:pt x="339" y="8141"/>
                  </a:cubicBezTo>
                  <a:cubicBezTo>
                    <a:pt x="339" y="6803"/>
                    <a:pt x="562" y="5581"/>
                    <a:pt x="562" y="4243"/>
                  </a:cubicBezTo>
                  <a:cubicBezTo>
                    <a:pt x="669" y="3012"/>
                    <a:pt x="669" y="1673"/>
                    <a:pt x="785" y="335"/>
                  </a:cubicBezTo>
                  <a:cubicBezTo>
                    <a:pt x="785" y="112"/>
                    <a:pt x="589" y="1"/>
                    <a:pt x="393" y="1"/>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51"/>
            <p:cNvSpPr/>
            <p:nvPr/>
          </p:nvSpPr>
          <p:spPr>
            <a:xfrm>
              <a:off x="3000950" y="2942525"/>
              <a:ext cx="22350" cy="167825"/>
            </a:xfrm>
            <a:custGeom>
              <a:avLst/>
              <a:gdLst/>
              <a:ahLst/>
              <a:cxnLst/>
              <a:rect l="l" t="t" r="r" b="b"/>
              <a:pathLst>
                <a:path w="894" h="6713" extrusionOk="0">
                  <a:moveTo>
                    <a:pt x="269" y="1"/>
                  </a:moveTo>
                  <a:cubicBezTo>
                    <a:pt x="183" y="1"/>
                    <a:pt x="108" y="55"/>
                    <a:pt x="108" y="185"/>
                  </a:cubicBezTo>
                  <a:cubicBezTo>
                    <a:pt x="1" y="1193"/>
                    <a:pt x="108" y="2308"/>
                    <a:pt x="108" y="3307"/>
                  </a:cubicBezTo>
                  <a:lnTo>
                    <a:pt x="108" y="4984"/>
                  </a:lnTo>
                  <a:cubicBezTo>
                    <a:pt x="108" y="5430"/>
                    <a:pt x="108" y="5983"/>
                    <a:pt x="224" y="6545"/>
                  </a:cubicBezTo>
                  <a:cubicBezTo>
                    <a:pt x="224" y="6657"/>
                    <a:pt x="335" y="6713"/>
                    <a:pt x="460" y="6713"/>
                  </a:cubicBezTo>
                  <a:cubicBezTo>
                    <a:pt x="585" y="6713"/>
                    <a:pt x="724" y="6657"/>
                    <a:pt x="777" y="6545"/>
                  </a:cubicBezTo>
                  <a:cubicBezTo>
                    <a:pt x="893" y="5983"/>
                    <a:pt x="777" y="5430"/>
                    <a:pt x="777" y="4984"/>
                  </a:cubicBezTo>
                  <a:cubicBezTo>
                    <a:pt x="670" y="4422"/>
                    <a:pt x="670" y="3869"/>
                    <a:pt x="670" y="3307"/>
                  </a:cubicBezTo>
                  <a:cubicBezTo>
                    <a:pt x="554" y="2192"/>
                    <a:pt x="554" y="1193"/>
                    <a:pt x="447" y="78"/>
                  </a:cubicBezTo>
                  <a:cubicBezTo>
                    <a:pt x="398" y="29"/>
                    <a:pt x="331" y="1"/>
                    <a:pt x="269" y="1"/>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422;p51"/>
            <p:cNvSpPr/>
            <p:nvPr/>
          </p:nvSpPr>
          <p:spPr>
            <a:xfrm>
              <a:off x="2496250" y="2932975"/>
              <a:ext cx="64250" cy="117450"/>
            </a:xfrm>
            <a:custGeom>
              <a:avLst/>
              <a:gdLst/>
              <a:ahLst/>
              <a:cxnLst/>
              <a:rect l="l" t="t" r="r" b="b"/>
              <a:pathLst>
                <a:path w="2570" h="4698" extrusionOk="0">
                  <a:moveTo>
                    <a:pt x="2390" y="1"/>
                  </a:moveTo>
                  <a:cubicBezTo>
                    <a:pt x="2334" y="1"/>
                    <a:pt x="2275" y="36"/>
                    <a:pt x="2231" y="121"/>
                  </a:cubicBezTo>
                  <a:lnTo>
                    <a:pt x="1562" y="1129"/>
                  </a:lnTo>
                  <a:cubicBezTo>
                    <a:pt x="1339" y="1575"/>
                    <a:pt x="1232" y="1905"/>
                    <a:pt x="1009" y="2244"/>
                  </a:cubicBezTo>
                  <a:cubicBezTo>
                    <a:pt x="786" y="2574"/>
                    <a:pt x="670" y="3020"/>
                    <a:pt x="447" y="3359"/>
                  </a:cubicBezTo>
                  <a:cubicBezTo>
                    <a:pt x="340" y="3466"/>
                    <a:pt x="224" y="3689"/>
                    <a:pt x="224" y="3912"/>
                  </a:cubicBezTo>
                  <a:cubicBezTo>
                    <a:pt x="117" y="4028"/>
                    <a:pt x="1" y="4251"/>
                    <a:pt x="117" y="4474"/>
                  </a:cubicBezTo>
                  <a:cubicBezTo>
                    <a:pt x="117" y="4581"/>
                    <a:pt x="224" y="4697"/>
                    <a:pt x="340" y="4697"/>
                  </a:cubicBezTo>
                  <a:cubicBezTo>
                    <a:pt x="786" y="4581"/>
                    <a:pt x="893" y="4028"/>
                    <a:pt x="1009" y="3689"/>
                  </a:cubicBezTo>
                  <a:cubicBezTo>
                    <a:pt x="1232" y="3359"/>
                    <a:pt x="1455" y="2913"/>
                    <a:pt x="1562" y="2574"/>
                  </a:cubicBezTo>
                  <a:cubicBezTo>
                    <a:pt x="1785" y="2128"/>
                    <a:pt x="1901" y="1798"/>
                    <a:pt x="2124" y="1352"/>
                  </a:cubicBezTo>
                  <a:cubicBezTo>
                    <a:pt x="2231" y="1013"/>
                    <a:pt x="2454" y="683"/>
                    <a:pt x="2570" y="237"/>
                  </a:cubicBezTo>
                  <a:cubicBezTo>
                    <a:pt x="2570" y="98"/>
                    <a:pt x="2483" y="1"/>
                    <a:pt x="2390" y="1"/>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3" name="Google Shape;1423;p51"/>
            <p:cNvSpPr/>
            <p:nvPr/>
          </p:nvSpPr>
          <p:spPr>
            <a:xfrm>
              <a:off x="3455275" y="2957100"/>
              <a:ext cx="19650" cy="79275"/>
            </a:xfrm>
            <a:custGeom>
              <a:avLst/>
              <a:gdLst/>
              <a:ahLst/>
              <a:cxnLst/>
              <a:rect l="l" t="t" r="r" b="b"/>
              <a:pathLst>
                <a:path w="786" h="3171" extrusionOk="0">
                  <a:moveTo>
                    <a:pt x="191" y="0"/>
                  </a:moveTo>
                  <a:cubicBezTo>
                    <a:pt x="151" y="0"/>
                    <a:pt x="77" y="48"/>
                    <a:pt x="0" y="48"/>
                  </a:cubicBezTo>
                  <a:lnTo>
                    <a:pt x="0" y="387"/>
                  </a:lnTo>
                  <a:lnTo>
                    <a:pt x="0" y="717"/>
                  </a:lnTo>
                  <a:cubicBezTo>
                    <a:pt x="0" y="940"/>
                    <a:pt x="116" y="1163"/>
                    <a:pt x="116" y="1502"/>
                  </a:cubicBezTo>
                  <a:cubicBezTo>
                    <a:pt x="116" y="1948"/>
                    <a:pt x="223" y="2394"/>
                    <a:pt x="223" y="2947"/>
                  </a:cubicBezTo>
                  <a:cubicBezTo>
                    <a:pt x="223" y="3063"/>
                    <a:pt x="339" y="3170"/>
                    <a:pt x="446" y="3170"/>
                  </a:cubicBezTo>
                  <a:cubicBezTo>
                    <a:pt x="669" y="3170"/>
                    <a:pt x="785" y="3063"/>
                    <a:pt x="785" y="2947"/>
                  </a:cubicBezTo>
                  <a:cubicBezTo>
                    <a:pt x="669" y="2394"/>
                    <a:pt x="669" y="1948"/>
                    <a:pt x="562" y="1386"/>
                  </a:cubicBezTo>
                  <a:lnTo>
                    <a:pt x="446" y="717"/>
                  </a:lnTo>
                  <a:cubicBezTo>
                    <a:pt x="446" y="610"/>
                    <a:pt x="446" y="494"/>
                    <a:pt x="339" y="387"/>
                  </a:cubicBezTo>
                  <a:cubicBezTo>
                    <a:pt x="339" y="271"/>
                    <a:pt x="339" y="164"/>
                    <a:pt x="223" y="48"/>
                  </a:cubicBezTo>
                  <a:cubicBezTo>
                    <a:pt x="223" y="12"/>
                    <a:pt x="211" y="0"/>
                    <a:pt x="191" y="0"/>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4" name="Google Shape;1424;p51"/>
            <p:cNvSpPr/>
            <p:nvPr/>
          </p:nvSpPr>
          <p:spPr>
            <a:xfrm>
              <a:off x="3940350" y="2915375"/>
              <a:ext cx="138625" cy="254450"/>
            </a:xfrm>
            <a:custGeom>
              <a:avLst/>
              <a:gdLst/>
              <a:ahLst/>
              <a:cxnLst/>
              <a:rect l="l" t="t" r="r" b="b"/>
              <a:pathLst>
                <a:path w="5545" h="10178" extrusionOk="0">
                  <a:moveTo>
                    <a:pt x="92" y="0"/>
                  </a:moveTo>
                  <a:cubicBezTo>
                    <a:pt x="58" y="0"/>
                    <a:pt x="0" y="80"/>
                    <a:pt x="0" y="156"/>
                  </a:cubicBezTo>
                  <a:cubicBezTo>
                    <a:pt x="223" y="941"/>
                    <a:pt x="785" y="1717"/>
                    <a:pt x="1231" y="2502"/>
                  </a:cubicBezTo>
                  <a:cubicBezTo>
                    <a:pt x="1678" y="3278"/>
                    <a:pt x="2124" y="4170"/>
                    <a:pt x="2570" y="4955"/>
                  </a:cubicBezTo>
                  <a:cubicBezTo>
                    <a:pt x="2900" y="5847"/>
                    <a:pt x="3346" y="6623"/>
                    <a:pt x="3685" y="7408"/>
                  </a:cubicBezTo>
                  <a:cubicBezTo>
                    <a:pt x="4131" y="8301"/>
                    <a:pt x="4461" y="9300"/>
                    <a:pt x="5023" y="10085"/>
                  </a:cubicBezTo>
                  <a:cubicBezTo>
                    <a:pt x="5054" y="10150"/>
                    <a:pt x="5115" y="10177"/>
                    <a:pt x="5182" y="10177"/>
                  </a:cubicBezTo>
                  <a:cubicBezTo>
                    <a:pt x="5344" y="10177"/>
                    <a:pt x="5545" y="10019"/>
                    <a:pt x="5469" y="9862"/>
                  </a:cubicBezTo>
                  <a:cubicBezTo>
                    <a:pt x="5246" y="8970"/>
                    <a:pt x="4684" y="8185"/>
                    <a:pt x="4354" y="7292"/>
                  </a:cubicBezTo>
                  <a:cubicBezTo>
                    <a:pt x="3908" y="6516"/>
                    <a:pt x="3462" y="5624"/>
                    <a:pt x="3016" y="4839"/>
                  </a:cubicBezTo>
                  <a:cubicBezTo>
                    <a:pt x="2570" y="3947"/>
                    <a:pt x="2124" y="3171"/>
                    <a:pt x="1678" y="2386"/>
                  </a:cubicBezTo>
                  <a:cubicBezTo>
                    <a:pt x="1231" y="1610"/>
                    <a:pt x="785" y="718"/>
                    <a:pt x="116" y="49"/>
                  </a:cubicBezTo>
                  <a:cubicBezTo>
                    <a:pt x="116" y="14"/>
                    <a:pt x="106" y="0"/>
                    <a:pt x="92" y="0"/>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51"/>
            <p:cNvSpPr/>
            <p:nvPr/>
          </p:nvSpPr>
          <p:spPr>
            <a:xfrm>
              <a:off x="1682200" y="2450900"/>
              <a:ext cx="234200" cy="18925"/>
            </a:xfrm>
            <a:custGeom>
              <a:avLst/>
              <a:gdLst/>
              <a:ahLst/>
              <a:cxnLst/>
              <a:rect l="l" t="t" r="r" b="b"/>
              <a:pathLst>
                <a:path w="9368" h="757" extrusionOk="0">
                  <a:moveTo>
                    <a:pt x="1339" y="0"/>
                  </a:moveTo>
                  <a:cubicBezTo>
                    <a:pt x="893" y="116"/>
                    <a:pt x="563" y="0"/>
                    <a:pt x="224" y="223"/>
                  </a:cubicBezTo>
                  <a:cubicBezTo>
                    <a:pt x="1" y="339"/>
                    <a:pt x="117" y="670"/>
                    <a:pt x="340" y="670"/>
                  </a:cubicBezTo>
                  <a:cubicBezTo>
                    <a:pt x="505" y="728"/>
                    <a:pt x="672" y="757"/>
                    <a:pt x="839" y="757"/>
                  </a:cubicBezTo>
                  <a:cubicBezTo>
                    <a:pt x="1007" y="757"/>
                    <a:pt x="1174" y="728"/>
                    <a:pt x="1339" y="670"/>
                  </a:cubicBezTo>
                  <a:lnTo>
                    <a:pt x="2454" y="670"/>
                  </a:lnTo>
                  <a:cubicBezTo>
                    <a:pt x="3239" y="670"/>
                    <a:pt x="3908" y="562"/>
                    <a:pt x="4684" y="562"/>
                  </a:cubicBezTo>
                  <a:lnTo>
                    <a:pt x="6915" y="562"/>
                  </a:lnTo>
                  <a:cubicBezTo>
                    <a:pt x="7254" y="670"/>
                    <a:pt x="7700" y="670"/>
                    <a:pt x="8030" y="670"/>
                  </a:cubicBezTo>
                  <a:cubicBezTo>
                    <a:pt x="8476" y="670"/>
                    <a:pt x="8815" y="562"/>
                    <a:pt x="9261" y="562"/>
                  </a:cubicBezTo>
                  <a:cubicBezTo>
                    <a:pt x="9368" y="562"/>
                    <a:pt x="9368" y="339"/>
                    <a:pt x="9261" y="339"/>
                  </a:cubicBezTo>
                  <a:cubicBezTo>
                    <a:pt x="8815" y="339"/>
                    <a:pt x="8476" y="223"/>
                    <a:pt x="8030" y="116"/>
                  </a:cubicBezTo>
                  <a:cubicBezTo>
                    <a:pt x="7700" y="116"/>
                    <a:pt x="7254" y="0"/>
                    <a:pt x="6808" y="0"/>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426;p51"/>
            <p:cNvSpPr/>
            <p:nvPr/>
          </p:nvSpPr>
          <p:spPr>
            <a:xfrm>
              <a:off x="4261100" y="2431100"/>
              <a:ext cx="141275" cy="21100"/>
            </a:xfrm>
            <a:custGeom>
              <a:avLst/>
              <a:gdLst/>
              <a:ahLst/>
              <a:cxnLst/>
              <a:rect l="l" t="t" r="r" b="b"/>
              <a:pathLst>
                <a:path w="5651" h="844" extrusionOk="0">
                  <a:moveTo>
                    <a:pt x="5324" y="1"/>
                  </a:moveTo>
                  <a:cubicBezTo>
                    <a:pt x="5296" y="1"/>
                    <a:pt x="5267" y="6"/>
                    <a:pt x="5235" y="16"/>
                  </a:cubicBezTo>
                  <a:cubicBezTo>
                    <a:pt x="4789" y="16"/>
                    <a:pt x="4459" y="123"/>
                    <a:pt x="4013" y="239"/>
                  </a:cubicBezTo>
                  <a:cubicBezTo>
                    <a:pt x="3567" y="239"/>
                    <a:pt x="3121" y="346"/>
                    <a:pt x="2675" y="346"/>
                  </a:cubicBezTo>
                  <a:cubicBezTo>
                    <a:pt x="2336" y="346"/>
                    <a:pt x="1890" y="462"/>
                    <a:pt x="1444" y="462"/>
                  </a:cubicBezTo>
                  <a:cubicBezTo>
                    <a:pt x="998" y="462"/>
                    <a:pt x="552" y="462"/>
                    <a:pt x="106" y="569"/>
                  </a:cubicBezTo>
                  <a:cubicBezTo>
                    <a:pt x="91" y="554"/>
                    <a:pt x="78" y="548"/>
                    <a:pt x="67" y="548"/>
                  </a:cubicBezTo>
                  <a:cubicBezTo>
                    <a:pt x="1" y="548"/>
                    <a:pt x="14" y="792"/>
                    <a:pt x="106" y="792"/>
                  </a:cubicBezTo>
                  <a:cubicBezTo>
                    <a:pt x="255" y="831"/>
                    <a:pt x="403" y="844"/>
                    <a:pt x="552" y="844"/>
                  </a:cubicBezTo>
                  <a:cubicBezTo>
                    <a:pt x="849" y="844"/>
                    <a:pt x="1147" y="792"/>
                    <a:pt x="1444" y="792"/>
                  </a:cubicBezTo>
                  <a:lnTo>
                    <a:pt x="2782" y="792"/>
                  </a:lnTo>
                  <a:cubicBezTo>
                    <a:pt x="3228" y="792"/>
                    <a:pt x="3674" y="685"/>
                    <a:pt x="4013" y="685"/>
                  </a:cubicBezTo>
                  <a:cubicBezTo>
                    <a:pt x="4459" y="685"/>
                    <a:pt x="4905" y="685"/>
                    <a:pt x="5351" y="569"/>
                  </a:cubicBezTo>
                  <a:cubicBezTo>
                    <a:pt x="5651" y="472"/>
                    <a:pt x="5591" y="1"/>
                    <a:pt x="5324" y="1"/>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7" name="Google Shape;1427;p51"/>
            <p:cNvSpPr/>
            <p:nvPr/>
          </p:nvSpPr>
          <p:spPr>
            <a:xfrm>
              <a:off x="1973775" y="2943250"/>
              <a:ext cx="164875" cy="236025"/>
            </a:xfrm>
            <a:custGeom>
              <a:avLst/>
              <a:gdLst/>
              <a:ahLst/>
              <a:cxnLst/>
              <a:rect l="l" t="t" r="r" b="b"/>
              <a:pathLst>
                <a:path w="6595" h="9441" extrusionOk="0">
                  <a:moveTo>
                    <a:pt x="6410" y="0"/>
                  </a:moveTo>
                  <a:cubicBezTo>
                    <a:pt x="6369" y="0"/>
                    <a:pt x="6327" y="14"/>
                    <a:pt x="6296" y="49"/>
                  </a:cubicBezTo>
                  <a:cubicBezTo>
                    <a:pt x="6180" y="272"/>
                    <a:pt x="5957" y="379"/>
                    <a:pt x="5850" y="602"/>
                  </a:cubicBezTo>
                  <a:cubicBezTo>
                    <a:pt x="5734" y="718"/>
                    <a:pt x="5627" y="941"/>
                    <a:pt x="5511" y="1164"/>
                  </a:cubicBezTo>
                  <a:cubicBezTo>
                    <a:pt x="5288" y="1494"/>
                    <a:pt x="4958" y="1833"/>
                    <a:pt x="4735" y="2279"/>
                  </a:cubicBezTo>
                  <a:cubicBezTo>
                    <a:pt x="4289" y="2948"/>
                    <a:pt x="3727" y="3724"/>
                    <a:pt x="3173" y="4509"/>
                  </a:cubicBezTo>
                  <a:cubicBezTo>
                    <a:pt x="2727" y="5285"/>
                    <a:pt x="2165" y="5954"/>
                    <a:pt x="1719" y="6739"/>
                  </a:cubicBezTo>
                  <a:cubicBezTo>
                    <a:pt x="1389" y="7070"/>
                    <a:pt x="1166" y="7409"/>
                    <a:pt x="943" y="7739"/>
                  </a:cubicBezTo>
                  <a:cubicBezTo>
                    <a:pt x="604" y="8185"/>
                    <a:pt x="381" y="8524"/>
                    <a:pt x="158" y="8970"/>
                  </a:cubicBezTo>
                  <a:cubicBezTo>
                    <a:pt x="1" y="9203"/>
                    <a:pt x="177" y="9440"/>
                    <a:pt x="373" y="9440"/>
                  </a:cubicBezTo>
                  <a:cubicBezTo>
                    <a:pt x="454" y="9440"/>
                    <a:pt x="539" y="9399"/>
                    <a:pt x="604" y="9300"/>
                  </a:cubicBezTo>
                  <a:cubicBezTo>
                    <a:pt x="943" y="9077"/>
                    <a:pt x="1166" y="8631"/>
                    <a:pt x="1389" y="8301"/>
                  </a:cubicBezTo>
                  <a:cubicBezTo>
                    <a:pt x="1612" y="7962"/>
                    <a:pt x="1942" y="7516"/>
                    <a:pt x="2165" y="7186"/>
                  </a:cubicBezTo>
                  <a:cubicBezTo>
                    <a:pt x="2727" y="6400"/>
                    <a:pt x="3173" y="5624"/>
                    <a:pt x="3727" y="4839"/>
                  </a:cubicBezTo>
                  <a:cubicBezTo>
                    <a:pt x="4173" y="4063"/>
                    <a:pt x="4619" y="3394"/>
                    <a:pt x="5065" y="2609"/>
                  </a:cubicBezTo>
                  <a:cubicBezTo>
                    <a:pt x="5404" y="2163"/>
                    <a:pt x="5627" y="1833"/>
                    <a:pt x="5850" y="1387"/>
                  </a:cubicBezTo>
                  <a:cubicBezTo>
                    <a:pt x="5957" y="1271"/>
                    <a:pt x="6073" y="1048"/>
                    <a:pt x="6180" y="825"/>
                  </a:cubicBezTo>
                  <a:lnTo>
                    <a:pt x="6519" y="156"/>
                  </a:lnTo>
                  <a:cubicBezTo>
                    <a:pt x="6594" y="80"/>
                    <a:pt x="6506" y="0"/>
                    <a:pt x="6410" y="0"/>
                  </a:cubicBez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8" name="Google Shape;1428;p51"/>
            <p:cNvSpPr/>
            <p:nvPr/>
          </p:nvSpPr>
          <p:spPr>
            <a:xfrm>
              <a:off x="1824500" y="3725050"/>
              <a:ext cx="2514650" cy="184025"/>
            </a:xfrm>
            <a:custGeom>
              <a:avLst/>
              <a:gdLst/>
              <a:ahLst/>
              <a:cxnLst/>
              <a:rect l="l" t="t" r="r" b="b"/>
              <a:pathLst>
                <a:path w="100586" h="7361" extrusionOk="0">
                  <a:moveTo>
                    <a:pt x="0" y="0"/>
                  </a:moveTo>
                  <a:lnTo>
                    <a:pt x="0" y="7360"/>
                  </a:lnTo>
                  <a:lnTo>
                    <a:pt x="100585" y="7360"/>
                  </a:lnTo>
                  <a:lnTo>
                    <a:pt x="100585" y="0"/>
                  </a:lnTo>
                  <a:close/>
                </a:path>
              </a:pathLst>
            </a:custGeom>
            <a:solidFill>
              <a:srgbClr val="F2C8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9" name="Google Shape;1429;p51"/>
            <p:cNvSpPr/>
            <p:nvPr/>
          </p:nvSpPr>
          <p:spPr>
            <a:xfrm>
              <a:off x="3025950" y="3607950"/>
              <a:ext cx="624475" cy="200750"/>
            </a:xfrm>
            <a:custGeom>
              <a:avLst/>
              <a:gdLst/>
              <a:ahLst/>
              <a:cxnLst/>
              <a:rect l="l" t="t" r="r" b="b"/>
              <a:pathLst>
                <a:path w="24979" h="8030" extrusionOk="0">
                  <a:moveTo>
                    <a:pt x="0" y="1"/>
                  </a:moveTo>
                  <a:lnTo>
                    <a:pt x="0" y="8030"/>
                  </a:lnTo>
                  <a:lnTo>
                    <a:pt x="24979" y="8030"/>
                  </a:lnTo>
                  <a:lnTo>
                    <a:pt x="24979" y="1"/>
                  </a:lnTo>
                  <a:close/>
                </a:path>
              </a:pathLst>
            </a:custGeom>
            <a:solidFill>
              <a:srgbClr val="3D35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0" name="Google Shape;1430;p51"/>
            <p:cNvSpPr/>
            <p:nvPr/>
          </p:nvSpPr>
          <p:spPr>
            <a:xfrm>
              <a:off x="3025950" y="3607950"/>
              <a:ext cx="624475" cy="44625"/>
            </a:xfrm>
            <a:custGeom>
              <a:avLst/>
              <a:gdLst/>
              <a:ahLst/>
              <a:cxnLst/>
              <a:rect l="l" t="t" r="r" b="b"/>
              <a:pathLst>
                <a:path w="24979" h="1785" extrusionOk="0">
                  <a:moveTo>
                    <a:pt x="0" y="1"/>
                  </a:moveTo>
                  <a:lnTo>
                    <a:pt x="0" y="1785"/>
                  </a:lnTo>
                  <a:lnTo>
                    <a:pt x="24979" y="1785"/>
                  </a:lnTo>
                  <a:lnTo>
                    <a:pt x="24979" y="1"/>
                  </a:lnTo>
                  <a:close/>
                </a:path>
              </a:pathLst>
            </a:custGeom>
            <a:solidFill>
              <a:srgbClr val="F5E0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1" name="Google Shape;1431;p51"/>
            <p:cNvSpPr/>
            <p:nvPr/>
          </p:nvSpPr>
          <p:spPr>
            <a:xfrm>
              <a:off x="5220075" y="3652550"/>
              <a:ext cx="1460850" cy="1204375"/>
            </a:xfrm>
            <a:custGeom>
              <a:avLst/>
              <a:gdLst/>
              <a:ahLst/>
              <a:cxnLst/>
              <a:rect l="l" t="t" r="r" b="b"/>
              <a:pathLst>
                <a:path w="58434" h="48175" extrusionOk="0">
                  <a:moveTo>
                    <a:pt x="47835" y="1"/>
                  </a:moveTo>
                  <a:lnTo>
                    <a:pt x="12151" y="1339"/>
                  </a:lnTo>
                  <a:cubicBezTo>
                    <a:pt x="12151" y="1339"/>
                    <a:pt x="0" y="19734"/>
                    <a:pt x="1222" y="48175"/>
                  </a:cubicBezTo>
                  <a:lnTo>
                    <a:pt x="58433" y="48175"/>
                  </a:lnTo>
                  <a:cubicBezTo>
                    <a:pt x="57764" y="38584"/>
                    <a:pt x="55195" y="11482"/>
                    <a:pt x="47835" y="1"/>
                  </a:cubicBezTo>
                  <a:close/>
                </a:path>
              </a:pathLst>
            </a:custGeom>
            <a:solidFill>
              <a:srgbClr val="D86F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2" name="Google Shape;1432;p51"/>
            <p:cNvSpPr/>
            <p:nvPr/>
          </p:nvSpPr>
          <p:spPr>
            <a:xfrm>
              <a:off x="5484800" y="3652550"/>
              <a:ext cx="973100" cy="157550"/>
            </a:xfrm>
            <a:custGeom>
              <a:avLst/>
              <a:gdLst/>
              <a:ahLst/>
              <a:cxnLst/>
              <a:rect l="l" t="t" r="r" b="b"/>
              <a:pathLst>
                <a:path w="38924" h="6302" extrusionOk="0">
                  <a:moveTo>
                    <a:pt x="37246" y="1"/>
                  </a:moveTo>
                  <a:lnTo>
                    <a:pt x="1562" y="1339"/>
                  </a:lnTo>
                  <a:cubicBezTo>
                    <a:pt x="1562" y="1339"/>
                    <a:pt x="893" y="2338"/>
                    <a:pt x="1" y="4123"/>
                  </a:cubicBezTo>
                  <a:cubicBezTo>
                    <a:pt x="2315" y="4588"/>
                    <a:pt x="11748" y="6301"/>
                    <a:pt x="21302" y="6301"/>
                  </a:cubicBezTo>
                  <a:cubicBezTo>
                    <a:pt x="27878" y="6301"/>
                    <a:pt x="34512" y="5490"/>
                    <a:pt x="38923" y="2900"/>
                  </a:cubicBezTo>
                  <a:cubicBezTo>
                    <a:pt x="38361" y="1892"/>
                    <a:pt x="37808" y="893"/>
                    <a:pt x="37246" y="1"/>
                  </a:cubicBezTo>
                  <a:close/>
                </a:path>
              </a:pathLst>
            </a:custGeom>
            <a:solidFill>
              <a:srgbClr val="D870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51"/>
            <p:cNvSpPr/>
            <p:nvPr/>
          </p:nvSpPr>
          <p:spPr>
            <a:xfrm>
              <a:off x="5484800" y="3752925"/>
              <a:ext cx="699875" cy="64025"/>
            </a:xfrm>
            <a:custGeom>
              <a:avLst/>
              <a:gdLst/>
              <a:ahLst/>
              <a:cxnLst/>
              <a:rect l="l" t="t" r="r" b="b"/>
              <a:pathLst>
                <a:path w="27995" h="2561" extrusionOk="0">
                  <a:moveTo>
                    <a:pt x="1" y="0"/>
                  </a:moveTo>
                  <a:lnTo>
                    <a:pt x="1" y="108"/>
                  </a:lnTo>
                  <a:cubicBezTo>
                    <a:pt x="1" y="108"/>
                    <a:pt x="12267" y="2561"/>
                    <a:pt x="21857" y="2561"/>
                  </a:cubicBezTo>
                  <a:cubicBezTo>
                    <a:pt x="24087" y="2561"/>
                    <a:pt x="26211" y="2338"/>
                    <a:pt x="27995" y="2115"/>
                  </a:cubicBezTo>
                  <a:lnTo>
                    <a:pt x="27995" y="1892"/>
                  </a:lnTo>
                  <a:cubicBezTo>
                    <a:pt x="26211" y="2231"/>
                    <a:pt x="24087" y="2338"/>
                    <a:pt x="21857" y="2338"/>
                  </a:cubicBezTo>
                  <a:cubicBezTo>
                    <a:pt x="17067" y="2338"/>
                    <a:pt x="11598" y="1785"/>
                    <a:pt x="7360" y="1223"/>
                  </a:cubicBezTo>
                  <a:cubicBezTo>
                    <a:pt x="5130" y="893"/>
                    <a:pt x="3346" y="554"/>
                    <a:pt x="2008" y="331"/>
                  </a:cubicBezTo>
                  <a:cubicBezTo>
                    <a:pt x="1339" y="223"/>
                    <a:pt x="893" y="223"/>
                    <a:pt x="563" y="108"/>
                  </a:cubicBezTo>
                  <a:cubicBezTo>
                    <a:pt x="224" y="0"/>
                    <a:pt x="1" y="0"/>
                    <a:pt x="1" y="0"/>
                  </a:cubicBezTo>
                  <a:close/>
                </a:path>
              </a:pathLst>
            </a:custGeom>
            <a:solidFill>
              <a:srgbClr val="B35D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4" name="Google Shape;1434;p51"/>
            <p:cNvSpPr/>
            <p:nvPr/>
          </p:nvSpPr>
          <p:spPr>
            <a:xfrm>
              <a:off x="5507100" y="3973050"/>
              <a:ext cx="195175" cy="853100"/>
            </a:xfrm>
            <a:custGeom>
              <a:avLst/>
              <a:gdLst/>
              <a:ahLst/>
              <a:cxnLst/>
              <a:rect l="l" t="t" r="r" b="b"/>
              <a:pathLst>
                <a:path w="7807" h="34124" extrusionOk="0">
                  <a:moveTo>
                    <a:pt x="7700" y="1"/>
                  </a:moveTo>
                  <a:cubicBezTo>
                    <a:pt x="4238" y="5692"/>
                    <a:pt x="2347" y="14274"/>
                    <a:pt x="1232" y="21411"/>
                  </a:cubicBezTo>
                  <a:cubicBezTo>
                    <a:pt x="224" y="28441"/>
                    <a:pt x="1" y="34123"/>
                    <a:pt x="1" y="34123"/>
                  </a:cubicBezTo>
                  <a:lnTo>
                    <a:pt x="117" y="34123"/>
                  </a:lnTo>
                  <a:lnTo>
                    <a:pt x="117" y="33900"/>
                  </a:lnTo>
                  <a:cubicBezTo>
                    <a:pt x="224" y="32678"/>
                    <a:pt x="563" y="26880"/>
                    <a:pt x="1678" y="20073"/>
                  </a:cubicBezTo>
                  <a:cubicBezTo>
                    <a:pt x="2677" y="13275"/>
                    <a:pt x="4577" y="5469"/>
                    <a:pt x="7807" y="116"/>
                  </a:cubicBezTo>
                  <a:lnTo>
                    <a:pt x="7700" y="1"/>
                  </a:lnTo>
                  <a:close/>
                </a:path>
              </a:pathLst>
            </a:custGeom>
            <a:solidFill>
              <a:srgbClr val="B35D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5" name="Google Shape;1435;p51"/>
            <p:cNvSpPr/>
            <p:nvPr/>
          </p:nvSpPr>
          <p:spPr>
            <a:xfrm>
              <a:off x="5850125" y="4137650"/>
              <a:ext cx="33475" cy="710800"/>
            </a:xfrm>
            <a:custGeom>
              <a:avLst/>
              <a:gdLst/>
              <a:ahLst/>
              <a:cxnLst/>
              <a:rect l="l" t="t" r="r" b="b"/>
              <a:pathLst>
                <a:path w="1339" h="28432" extrusionOk="0">
                  <a:moveTo>
                    <a:pt x="1115" y="0"/>
                  </a:moveTo>
                  <a:lnTo>
                    <a:pt x="0" y="28432"/>
                  </a:lnTo>
                  <a:lnTo>
                    <a:pt x="223" y="28432"/>
                  </a:lnTo>
                  <a:lnTo>
                    <a:pt x="1338" y="0"/>
                  </a:lnTo>
                  <a:close/>
                </a:path>
              </a:pathLst>
            </a:custGeom>
            <a:solidFill>
              <a:srgbClr val="B35D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6" name="Google Shape;1436;p51"/>
            <p:cNvSpPr/>
            <p:nvPr/>
          </p:nvSpPr>
          <p:spPr>
            <a:xfrm>
              <a:off x="6059100" y="3989775"/>
              <a:ext cx="69825" cy="828125"/>
            </a:xfrm>
            <a:custGeom>
              <a:avLst/>
              <a:gdLst/>
              <a:ahLst/>
              <a:cxnLst/>
              <a:rect l="l" t="t" r="r" b="b"/>
              <a:pathLst>
                <a:path w="2793" h="33125" extrusionOk="0">
                  <a:moveTo>
                    <a:pt x="116" y="1"/>
                  </a:moveTo>
                  <a:lnTo>
                    <a:pt x="0" y="117"/>
                  </a:lnTo>
                  <a:cubicBezTo>
                    <a:pt x="446" y="1562"/>
                    <a:pt x="785" y="4461"/>
                    <a:pt x="1115" y="7807"/>
                  </a:cubicBezTo>
                  <a:cubicBezTo>
                    <a:pt x="1677" y="12829"/>
                    <a:pt x="2008" y="19181"/>
                    <a:pt x="2231" y="24203"/>
                  </a:cubicBezTo>
                  <a:cubicBezTo>
                    <a:pt x="2347" y="26764"/>
                    <a:pt x="2454" y="28994"/>
                    <a:pt x="2570" y="30555"/>
                  </a:cubicBezTo>
                  <a:lnTo>
                    <a:pt x="2570" y="32455"/>
                  </a:lnTo>
                  <a:cubicBezTo>
                    <a:pt x="2570" y="32785"/>
                    <a:pt x="2677" y="33124"/>
                    <a:pt x="2677" y="33124"/>
                  </a:cubicBezTo>
                  <a:lnTo>
                    <a:pt x="2793" y="33124"/>
                  </a:lnTo>
                  <a:cubicBezTo>
                    <a:pt x="2793" y="33124"/>
                    <a:pt x="2570" y="26318"/>
                    <a:pt x="2123" y="18851"/>
                  </a:cubicBezTo>
                  <a:cubicBezTo>
                    <a:pt x="1900" y="15059"/>
                    <a:pt x="1677" y="11152"/>
                    <a:pt x="1338" y="7807"/>
                  </a:cubicBezTo>
                  <a:cubicBezTo>
                    <a:pt x="1008" y="4354"/>
                    <a:pt x="562" y="1562"/>
                    <a:pt x="116" y="1"/>
                  </a:cubicBezTo>
                  <a:close/>
                </a:path>
              </a:pathLst>
            </a:custGeom>
            <a:solidFill>
              <a:srgbClr val="B35D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7" name="Google Shape;1437;p51"/>
            <p:cNvSpPr/>
            <p:nvPr/>
          </p:nvSpPr>
          <p:spPr>
            <a:xfrm>
              <a:off x="6273875" y="3925775"/>
              <a:ext cx="128250" cy="836375"/>
            </a:xfrm>
            <a:custGeom>
              <a:avLst/>
              <a:gdLst/>
              <a:ahLst/>
              <a:cxnLst/>
              <a:rect l="l" t="t" r="r" b="b"/>
              <a:pathLst>
                <a:path w="5130" h="33455" extrusionOk="0">
                  <a:moveTo>
                    <a:pt x="0" y="0"/>
                  </a:moveTo>
                  <a:cubicBezTo>
                    <a:pt x="2115" y="4907"/>
                    <a:pt x="3453" y="13266"/>
                    <a:pt x="4122" y="20403"/>
                  </a:cubicBezTo>
                  <a:cubicBezTo>
                    <a:pt x="4461" y="23971"/>
                    <a:pt x="4684" y="27209"/>
                    <a:pt x="4791" y="29663"/>
                  </a:cubicBezTo>
                  <a:cubicBezTo>
                    <a:pt x="4907" y="30778"/>
                    <a:pt x="4907" y="31777"/>
                    <a:pt x="4907" y="32446"/>
                  </a:cubicBezTo>
                  <a:cubicBezTo>
                    <a:pt x="4907" y="32785"/>
                    <a:pt x="4907" y="33008"/>
                    <a:pt x="5014" y="33231"/>
                  </a:cubicBezTo>
                  <a:lnTo>
                    <a:pt x="5014" y="33454"/>
                  </a:lnTo>
                  <a:lnTo>
                    <a:pt x="5130" y="33454"/>
                  </a:lnTo>
                  <a:cubicBezTo>
                    <a:pt x="5130" y="33454"/>
                    <a:pt x="5014" y="27540"/>
                    <a:pt x="4238" y="20403"/>
                  </a:cubicBezTo>
                  <a:cubicBezTo>
                    <a:pt x="3569" y="13266"/>
                    <a:pt x="2338" y="4907"/>
                    <a:pt x="107" y="0"/>
                  </a:cubicBezTo>
                  <a:close/>
                </a:path>
              </a:pathLst>
            </a:custGeom>
            <a:solidFill>
              <a:srgbClr val="B35D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8" name="Google Shape;1438;p51"/>
            <p:cNvSpPr/>
            <p:nvPr/>
          </p:nvSpPr>
          <p:spPr>
            <a:xfrm>
              <a:off x="6354600" y="1382450"/>
              <a:ext cx="421100" cy="380000"/>
            </a:xfrm>
            <a:custGeom>
              <a:avLst/>
              <a:gdLst/>
              <a:ahLst/>
              <a:cxnLst/>
              <a:rect l="l" t="t" r="r" b="b"/>
              <a:pathLst>
                <a:path w="16844" h="15200" extrusionOk="0">
                  <a:moveTo>
                    <a:pt x="5783" y="1"/>
                  </a:moveTo>
                  <a:cubicBezTo>
                    <a:pt x="5712" y="1"/>
                    <a:pt x="5643" y="11"/>
                    <a:pt x="5576" y="33"/>
                  </a:cubicBezTo>
                  <a:cubicBezTo>
                    <a:pt x="4271" y="686"/>
                    <a:pt x="6999" y="4948"/>
                    <a:pt x="6925" y="4948"/>
                  </a:cubicBezTo>
                  <a:cubicBezTo>
                    <a:pt x="6923" y="4948"/>
                    <a:pt x="6920" y="4945"/>
                    <a:pt x="6914" y="4940"/>
                  </a:cubicBezTo>
                  <a:cubicBezTo>
                    <a:pt x="6815" y="4733"/>
                    <a:pt x="4700" y="1077"/>
                    <a:pt x="3411" y="1077"/>
                  </a:cubicBezTo>
                  <a:cubicBezTo>
                    <a:pt x="3309" y="1077"/>
                    <a:pt x="3213" y="1100"/>
                    <a:pt x="3123" y="1149"/>
                  </a:cubicBezTo>
                  <a:cubicBezTo>
                    <a:pt x="2008" y="1818"/>
                    <a:pt x="4238" y="5832"/>
                    <a:pt x="4461" y="6278"/>
                  </a:cubicBezTo>
                  <a:cubicBezTo>
                    <a:pt x="4270" y="5987"/>
                    <a:pt x="2598" y="3730"/>
                    <a:pt x="1497" y="3730"/>
                  </a:cubicBezTo>
                  <a:cubicBezTo>
                    <a:pt x="1316" y="3730"/>
                    <a:pt x="1150" y="3791"/>
                    <a:pt x="1009" y="3932"/>
                  </a:cubicBezTo>
                  <a:cubicBezTo>
                    <a:pt x="1" y="5047"/>
                    <a:pt x="3239" y="9624"/>
                    <a:pt x="3239" y="9624"/>
                  </a:cubicBezTo>
                  <a:cubicBezTo>
                    <a:pt x="3239" y="9624"/>
                    <a:pt x="1705" y="8680"/>
                    <a:pt x="824" y="8680"/>
                  </a:cubicBezTo>
                  <a:cubicBezTo>
                    <a:pt x="494" y="8680"/>
                    <a:pt x="255" y="8813"/>
                    <a:pt x="224" y="9178"/>
                  </a:cubicBezTo>
                  <a:cubicBezTo>
                    <a:pt x="1" y="10516"/>
                    <a:pt x="4907" y="13522"/>
                    <a:pt x="4907" y="13522"/>
                  </a:cubicBezTo>
                  <a:lnTo>
                    <a:pt x="5353" y="15199"/>
                  </a:lnTo>
                  <a:cubicBezTo>
                    <a:pt x="8476" y="14414"/>
                    <a:pt x="14497" y="12630"/>
                    <a:pt x="16844" y="9954"/>
                  </a:cubicBezTo>
                  <a:cubicBezTo>
                    <a:pt x="16505" y="9508"/>
                    <a:pt x="16282" y="9178"/>
                    <a:pt x="16282" y="9178"/>
                  </a:cubicBezTo>
                  <a:cubicBezTo>
                    <a:pt x="16282" y="9178"/>
                    <a:pt x="10451" y="223"/>
                    <a:pt x="9052" y="223"/>
                  </a:cubicBezTo>
                  <a:cubicBezTo>
                    <a:pt x="9003" y="223"/>
                    <a:pt x="8959" y="234"/>
                    <a:pt x="8922" y="256"/>
                  </a:cubicBezTo>
                  <a:cubicBezTo>
                    <a:pt x="7923" y="926"/>
                    <a:pt x="9145" y="3825"/>
                    <a:pt x="9368" y="4271"/>
                  </a:cubicBezTo>
                  <a:cubicBezTo>
                    <a:pt x="9156" y="3847"/>
                    <a:pt x="7132" y="1"/>
                    <a:pt x="5783" y="1"/>
                  </a:cubicBezTo>
                  <a:close/>
                </a:path>
              </a:pathLst>
            </a:custGeom>
            <a:solidFill>
              <a:srgbClr val="B055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9" name="Google Shape;1439;p51"/>
            <p:cNvSpPr/>
            <p:nvPr/>
          </p:nvSpPr>
          <p:spPr>
            <a:xfrm>
              <a:off x="6485750" y="1606300"/>
              <a:ext cx="119775" cy="41725"/>
            </a:xfrm>
            <a:custGeom>
              <a:avLst/>
              <a:gdLst/>
              <a:ahLst/>
              <a:cxnLst/>
              <a:rect l="l" t="t" r="r" b="b"/>
              <a:pathLst>
                <a:path w="4791" h="1669" extrusionOk="0">
                  <a:moveTo>
                    <a:pt x="2115" y="0"/>
                  </a:moveTo>
                  <a:cubicBezTo>
                    <a:pt x="999" y="0"/>
                    <a:pt x="0" y="447"/>
                    <a:pt x="0" y="447"/>
                  </a:cubicBezTo>
                  <a:lnTo>
                    <a:pt x="0" y="670"/>
                  </a:lnTo>
                  <a:lnTo>
                    <a:pt x="107" y="554"/>
                  </a:lnTo>
                  <a:cubicBezTo>
                    <a:pt x="223" y="554"/>
                    <a:pt x="1115" y="224"/>
                    <a:pt x="2115" y="224"/>
                  </a:cubicBezTo>
                  <a:cubicBezTo>
                    <a:pt x="2561" y="224"/>
                    <a:pt x="3123" y="224"/>
                    <a:pt x="3569" y="554"/>
                  </a:cubicBezTo>
                  <a:cubicBezTo>
                    <a:pt x="4015" y="777"/>
                    <a:pt x="4345" y="1116"/>
                    <a:pt x="4684" y="1669"/>
                  </a:cubicBezTo>
                  <a:lnTo>
                    <a:pt x="4791" y="1669"/>
                  </a:lnTo>
                  <a:cubicBezTo>
                    <a:pt x="4461" y="1000"/>
                    <a:pt x="4122" y="670"/>
                    <a:pt x="3569" y="331"/>
                  </a:cubicBezTo>
                  <a:cubicBezTo>
                    <a:pt x="3123" y="108"/>
                    <a:pt x="2561" y="0"/>
                    <a:pt x="2115" y="0"/>
                  </a:cubicBezTo>
                  <a:close/>
                </a:path>
              </a:pathLst>
            </a:custGeom>
            <a:solidFill>
              <a:srgbClr val="472F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51"/>
            <p:cNvSpPr/>
            <p:nvPr/>
          </p:nvSpPr>
          <p:spPr>
            <a:xfrm>
              <a:off x="6560900" y="1553225"/>
              <a:ext cx="50200" cy="58675"/>
            </a:xfrm>
            <a:custGeom>
              <a:avLst/>
              <a:gdLst/>
              <a:ahLst/>
              <a:cxnLst/>
              <a:rect l="l" t="t" r="r" b="b"/>
              <a:pathLst>
                <a:path w="2008" h="2347" extrusionOk="0">
                  <a:moveTo>
                    <a:pt x="2008" y="0"/>
                  </a:moveTo>
                  <a:cubicBezTo>
                    <a:pt x="1116" y="223"/>
                    <a:pt x="563" y="562"/>
                    <a:pt x="340" y="1008"/>
                  </a:cubicBezTo>
                  <a:cubicBezTo>
                    <a:pt x="1" y="1454"/>
                    <a:pt x="1" y="1900"/>
                    <a:pt x="1" y="2123"/>
                  </a:cubicBezTo>
                  <a:lnTo>
                    <a:pt x="1" y="2347"/>
                  </a:lnTo>
                  <a:lnTo>
                    <a:pt x="117" y="2231"/>
                  </a:lnTo>
                  <a:lnTo>
                    <a:pt x="117" y="2123"/>
                  </a:lnTo>
                  <a:cubicBezTo>
                    <a:pt x="117" y="1900"/>
                    <a:pt x="117" y="1454"/>
                    <a:pt x="447" y="1115"/>
                  </a:cubicBezTo>
                  <a:cubicBezTo>
                    <a:pt x="670" y="669"/>
                    <a:pt x="1116" y="339"/>
                    <a:pt x="2008" y="116"/>
                  </a:cubicBezTo>
                  <a:lnTo>
                    <a:pt x="2008" y="0"/>
                  </a:lnTo>
                  <a:close/>
                </a:path>
              </a:pathLst>
            </a:custGeom>
            <a:solidFill>
              <a:srgbClr val="472F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51"/>
            <p:cNvSpPr/>
            <p:nvPr/>
          </p:nvSpPr>
          <p:spPr>
            <a:xfrm>
              <a:off x="4339125" y="2686775"/>
              <a:ext cx="395900" cy="433300"/>
            </a:xfrm>
            <a:custGeom>
              <a:avLst/>
              <a:gdLst/>
              <a:ahLst/>
              <a:cxnLst/>
              <a:rect l="l" t="t" r="r" b="b"/>
              <a:pathLst>
                <a:path w="15836" h="17332" extrusionOk="0">
                  <a:moveTo>
                    <a:pt x="8542" y="0"/>
                  </a:moveTo>
                  <a:cubicBezTo>
                    <a:pt x="8475" y="0"/>
                    <a:pt x="8414" y="16"/>
                    <a:pt x="8359" y="49"/>
                  </a:cubicBezTo>
                  <a:cubicBezTo>
                    <a:pt x="7244" y="602"/>
                    <a:pt x="7360" y="1833"/>
                    <a:pt x="7360" y="1833"/>
                  </a:cubicBezTo>
                  <a:cubicBezTo>
                    <a:pt x="7360" y="1833"/>
                    <a:pt x="6832" y="1173"/>
                    <a:pt x="6130" y="1173"/>
                  </a:cubicBezTo>
                  <a:cubicBezTo>
                    <a:pt x="5919" y="1173"/>
                    <a:pt x="5693" y="1232"/>
                    <a:pt x="5460" y="1387"/>
                  </a:cubicBezTo>
                  <a:cubicBezTo>
                    <a:pt x="4345" y="2163"/>
                    <a:pt x="5014" y="3171"/>
                    <a:pt x="5014" y="3171"/>
                  </a:cubicBezTo>
                  <a:cubicBezTo>
                    <a:pt x="5014" y="3171"/>
                    <a:pt x="4641" y="2686"/>
                    <a:pt x="4002" y="2686"/>
                  </a:cubicBezTo>
                  <a:cubicBezTo>
                    <a:pt x="3719" y="2686"/>
                    <a:pt x="3384" y="2781"/>
                    <a:pt x="3007" y="3055"/>
                  </a:cubicBezTo>
                  <a:cubicBezTo>
                    <a:pt x="1891" y="3840"/>
                    <a:pt x="2900" y="5062"/>
                    <a:pt x="2900" y="5062"/>
                  </a:cubicBezTo>
                  <a:cubicBezTo>
                    <a:pt x="2900" y="5062"/>
                    <a:pt x="2501" y="4579"/>
                    <a:pt x="1958" y="4579"/>
                  </a:cubicBezTo>
                  <a:cubicBezTo>
                    <a:pt x="1636" y="4579"/>
                    <a:pt x="1264" y="4748"/>
                    <a:pt x="892" y="5285"/>
                  </a:cubicBezTo>
                  <a:cubicBezTo>
                    <a:pt x="0" y="6623"/>
                    <a:pt x="5014" y="13983"/>
                    <a:pt x="5014" y="13983"/>
                  </a:cubicBezTo>
                  <a:cubicBezTo>
                    <a:pt x="5233" y="14202"/>
                    <a:pt x="7071" y="17332"/>
                    <a:pt x="7558" y="17332"/>
                  </a:cubicBezTo>
                  <a:cubicBezTo>
                    <a:pt x="7567" y="17332"/>
                    <a:pt x="7575" y="17331"/>
                    <a:pt x="7583" y="17329"/>
                  </a:cubicBezTo>
                  <a:cubicBezTo>
                    <a:pt x="9697" y="16998"/>
                    <a:pt x="14274" y="15767"/>
                    <a:pt x="15496" y="13760"/>
                  </a:cubicBezTo>
                  <a:cubicBezTo>
                    <a:pt x="15835" y="13314"/>
                    <a:pt x="13828" y="8408"/>
                    <a:pt x="13712" y="8077"/>
                  </a:cubicBezTo>
                  <a:cubicBezTo>
                    <a:pt x="13500" y="5956"/>
                    <a:pt x="9857" y="0"/>
                    <a:pt x="8542" y="0"/>
                  </a:cubicBezTo>
                  <a:close/>
                </a:path>
              </a:pathLst>
            </a:custGeom>
            <a:solidFill>
              <a:srgbClr val="B055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51"/>
            <p:cNvSpPr/>
            <p:nvPr/>
          </p:nvSpPr>
          <p:spPr>
            <a:xfrm>
              <a:off x="4183000" y="2517800"/>
              <a:ext cx="822325" cy="568750"/>
            </a:xfrm>
            <a:custGeom>
              <a:avLst/>
              <a:gdLst/>
              <a:ahLst/>
              <a:cxnLst/>
              <a:rect l="l" t="t" r="r" b="b"/>
              <a:pathLst>
                <a:path w="32893" h="22750" extrusionOk="0">
                  <a:moveTo>
                    <a:pt x="31224" y="1"/>
                  </a:moveTo>
                  <a:lnTo>
                    <a:pt x="0" y="20189"/>
                  </a:lnTo>
                  <a:lnTo>
                    <a:pt x="1669" y="22749"/>
                  </a:lnTo>
                  <a:lnTo>
                    <a:pt x="32892" y="2677"/>
                  </a:lnTo>
                  <a:lnTo>
                    <a:pt x="31224" y="1"/>
                  </a:lnTo>
                  <a:close/>
                </a:path>
              </a:pathLst>
            </a:custGeom>
            <a:solidFill>
              <a:srgbClr val="D86F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3" name="Google Shape;1443;p51"/>
            <p:cNvSpPr/>
            <p:nvPr/>
          </p:nvSpPr>
          <p:spPr>
            <a:xfrm>
              <a:off x="4355850" y="2686650"/>
              <a:ext cx="275900" cy="251450"/>
            </a:xfrm>
            <a:custGeom>
              <a:avLst/>
              <a:gdLst/>
              <a:ahLst/>
              <a:cxnLst/>
              <a:rect l="l" t="t" r="r" b="b"/>
              <a:pathLst>
                <a:path w="11036" h="10058" extrusionOk="0">
                  <a:moveTo>
                    <a:pt x="7887" y="1"/>
                  </a:moveTo>
                  <a:cubicBezTo>
                    <a:pt x="7815" y="1"/>
                    <a:pt x="7750" y="18"/>
                    <a:pt x="7690" y="54"/>
                  </a:cubicBezTo>
                  <a:cubicBezTo>
                    <a:pt x="6575" y="607"/>
                    <a:pt x="6691" y="1838"/>
                    <a:pt x="6691" y="1838"/>
                  </a:cubicBezTo>
                  <a:cubicBezTo>
                    <a:pt x="6691" y="1838"/>
                    <a:pt x="6163" y="1178"/>
                    <a:pt x="5461" y="1178"/>
                  </a:cubicBezTo>
                  <a:cubicBezTo>
                    <a:pt x="5250" y="1178"/>
                    <a:pt x="5024" y="1237"/>
                    <a:pt x="4791" y="1392"/>
                  </a:cubicBezTo>
                  <a:cubicBezTo>
                    <a:pt x="3676" y="2168"/>
                    <a:pt x="4345" y="3176"/>
                    <a:pt x="4345" y="3176"/>
                  </a:cubicBezTo>
                  <a:cubicBezTo>
                    <a:pt x="4345" y="3176"/>
                    <a:pt x="3972" y="2691"/>
                    <a:pt x="3333" y="2691"/>
                  </a:cubicBezTo>
                  <a:cubicBezTo>
                    <a:pt x="3050" y="2691"/>
                    <a:pt x="2715" y="2786"/>
                    <a:pt x="2338" y="3060"/>
                  </a:cubicBezTo>
                  <a:cubicBezTo>
                    <a:pt x="1222" y="3845"/>
                    <a:pt x="2231" y="5067"/>
                    <a:pt x="2231" y="5067"/>
                  </a:cubicBezTo>
                  <a:cubicBezTo>
                    <a:pt x="2231" y="5067"/>
                    <a:pt x="1832" y="4584"/>
                    <a:pt x="1289" y="4584"/>
                  </a:cubicBezTo>
                  <a:cubicBezTo>
                    <a:pt x="967" y="4584"/>
                    <a:pt x="595" y="4753"/>
                    <a:pt x="223" y="5290"/>
                  </a:cubicBezTo>
                  <a:cubicBezTo>
                    <a:pt x="0" y="5629"/>
                    <a:pt x="107" y="6182"/>
                    <a:pt x="446" y="7074"/>
                  </a:cubicBezTo>
                  <a:cubicBezTo>
                    <a:pt x="446" y="7074"/>
                    <a:pt x="1938" y="10057"/>
                    <a:pt x="3046" y="10057"/>
                  </a:cubicBezTo>
                  <a:cubicBezTo>
                    <a:pt x="3150" y="10057"/>
                    <a:pt x="3250" y="10031"/>
                    <a:pt x="3346" y="9974"/>
                  </a:cubicBezTo>
                  <a:cubicBezTo>
                    <a:pt x="4345" y="9421"/>
                    <a:pt x="3569" y="7966"/>
                    <a:pt x="3230" y="7413"/>
                  </a:cubicBezTo>
                  <a:lnTo>
                    <a:pt x="3230" y="7413"/>
                  </a:lnTo>
                  <a:cubicBezTo>
                    <a:pt x="3514" y="7787"/>
                    <a:pt x="4344" y="8632"/>
                    <a:pt x="5062" y="8632"/>
                  </a:cubicBezTo>
                  <a:cubicBezTo>
                    <a:pt x="5200" y="8632"/>
                    <a:pt x="5335" y="8601"/>
                    <a:pt x="5460" y="8529"/>
                  </a:cubicBezTo>
                  <a:cubicBezTo>
                    <a:pt x="6468" y="7860"/>
                    <a:pt x="5576" y="5853"/>
                    <a:pt x="5460" y="5513"/>
                  </a:cubicBezTo>
                  <a:lnTo>
                    <a:pt x="5460" y="5513"/>
                  </a:lnTo>
                  <a:cubicBezTo>
                    <a:pt x="5561" y="5807"/>
                    <a:pt x="6323" y="7183"/>
                    <a:pt x="7249" y="7183"/>
                  </a:cubicBezTo>
                  <a:cubicBezTo>
                    <a:pt x="7393" y="7183"/>
                    <a:pt x="7540" y="7150"/>
                    <a:pt x="7690" y="7074"/>
                  </a:cubicBezTo>
                  <a:cubicBezTo>
                    <a:pt x="8921" y="6298"/>
                    <a:pt x="7807" y="3847"/>
                    <a:pt x="7806" y="3845"/>
                  </a:cubicBezTo>
                  <a:lnTo>
                    <a:pt x="7806" y="3845"/>
                  </a:lnTo>
                  <a:cubicBezTo>
                    <a:pt x="7807" y="3846"/>
                    <a:pt x="8660" y="5634"/>
                    <a:pt x="9769" y="5634"/>
                  </a:cubicBezTo>
                  <a:cubicBezTo>
                    <a:pt x="9928" y="5634"/>
                    <a:pt x="10092" y="5597"/>
                    <a:pt x="10259" y="5513"/>
                  </a:cubicBezTo>
                  <a:cubicBezTo>
                    <a:pt x="11036" y="5183"/>
                    <a:pt x="10813" y="3845"/>
                    <a:pt x="10482" y="2614"/>
                  </a:cubicBezTo>
                  <a:cubicBezTo>
                    <a:pt x="9485" y="1218"/>
                    <a:pt x="8488" y="1"/>
                    <a:pt x="7887" y="1"/>
                  </a:cubicBezTo>
                  <a:close/>
                </a:path>
              </a:pathLst>
            </a:custGeom>
            <a:solidFill>
              <a:srgbClr val="B055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51"/>
            <p:cNvSpPr/>
            <p:nvPr/>
          </p:nvSpPr>
          <p:spPr>
            <a:xfrm>
              <a:off x="4378150" y="2838525"/>
              <a:ext cx="75175" cy="100375"/>
            </a:xfrm>
            <a:custGeom>
              <a:avLst/>
              <a:gdLst/>
              <a:ahLst/>
              <a:cxnLst/>
              <a:rect l="l" t="t" r="r" b="b"/>
              <a:pathLst>
                <a:path w="3007" h="4015" extrusionOk="0">
                  <a:moveTo>
                    <a:pt x="1669" y="0"/>
                  </a:moveTo>
                  <a:lnTo>
                    <a:pt x="1669" y="107"/>
                  </a:lnTo>
                  <a:cubicBezTo>
                    <a:pt x="1785" y="330"/>
                    <a:pt x="2115" y="776"/>
                    <a:pt x="2338" y="1338"/>
                  </a:cubicBezTo>
                  <a:cubicBezTo>
                    <a:pt x="2561" y="1784"/>
                    <a:pt x="2784" y="2454"/>
                    <a:pt x="2784" y="3007"/>
                  </a:cubicBezTo>
                  <a:lnTo>
                    <a:pt x="2784" y="3453"/>
                  </a:lnTo>
                  <a:lnTo>
                    <a:pt x="2454" y="3792"/>
                  </a:lnTo>
                  <a:cubicBezTo>
                    <a:pt x="2338" y="3899"/>
                    <a:pt x="2231" y="3899"/>
                    <a:pt x="2231" y="3899"/>
                  </a:cubicBezTo>
                  <a:cubicBezTo>
                    <a:pt x="2008" y="3899"/>
                    <a:pt x="1785" y="3792"/>
                    <a:pt x="1562" y="3569"/>
                  </a:cubicBezTo>
                  <a:cubicBezTo>
                    <a:pt x="1116" y="3230"/>
                    <a:pt x="777" y="2784"/>
                    <a:pt x="553" y="2454"/>
                  </a:cubicBezTo>
                  <a:cubicBezTo>
                    <a:pt x="446" y="2230"/>
                    <a:pt x="330" y="2115"/>
                    <a:pt x="223" y="2007"/>
                  </a:cubicBezTo>
                  <a:lnTo>
                    <a:pt x="223" y="1784"/>
                  </a:lnTo>
                  <a:lnTo>
                    <a:pt x="0" y="1784"/>
                  </a:lnTo>
                  <a:cubicBezTo>
                    <a:pt x="0" y="1784"/>
                    <a:pt x="330" y="2338"/>
                    <a:pt x="777" y="2900"/>
                  </a:cubicBezTo>
                  <a:cubicBezTo>
                    <a:pt x="892" y="3230"/>
                    <a:pt x="1223" y="3453"/>
                    <a:pt x="1446" y="3676"/>
                  </a:cubicBezTo>
                  <a:cubicBezTo>
                    <a:pt x="1669" y="3899"/>
                    <a:pt x="1892" y="4015"/>
                    <a:pt x="2231" y="4015"/>
                  </a:cubicBezTo>
                  <a:cubicBezTo>
                    <a:pt x="2338" y="4015"/>
                    <a:pt x="2454" y="4015"/>
                    <a:pt x="2454" y="3899"/>
                  </a:cubicBezTo>
                  <a:cubicBezTo>
                    <a:pt x="2677" y="3792"/>
                    <a:pt x="2784" y="3676"/>
                    <a:pt x="2900" y="3569"/>
                  </a:cubicBezTo>
                  <a:cubicBezTo>
                    <a:pt x="2900" y="3346"/>
                    <a:pt x="3007" y="3123"/>
                    <a:pt x="3007" y="3007"/>
                  </a:cubicBezTo>
                  <a:cubicBezTo>
                    <a:pt x="3007" y="2338"/>
                    <a:pt x="2677" y="1561"/>
                    <a:pt x="2338" y="999"/>
                  </a:cubicBezTo>
                  <a:cubicBezTo>
                    <a:pt x="2008" y="446"/>
                    <a:pt x="1785" y="0"/>
                    <a:pt x="1785" y="0"/>
                  </a:cubicBezTo>
                  <a:close/>
                </a:path>
              </a:pathLst>
            </a:custGeom>
            <a:solidFill>
              <a:srgbClr val="472F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51"/>
            <p:cNvSpPr/>
            <p:nvPr/>
          </p:nvSpPr>
          <p:spPr>
            <a:xfrm>
              <a:off x="4442150" y="2788325"/>
              <a:ext cx="64250" cy="117125"/>
            </a:xfrm>
            <a:custGeom>
              <a:avLst/>
              <a:gdLst/>
              <a:ahLst/>
              <a:cxnLst/>
              <a:rect l="l" t="t" r="r" b="b"/>
              <a:pathLst>
                <a:path w="2570" h="4685" extrusionOk="0">
                  <a:moveTo>
                    <a:pt x="1339" y="1"/>
                  </a:moveTo>
                  <a:lnTo>
                    <a:pt x="1339" y="108"/>
                  </a:lnTo>
                  <a:cubicBezTo>
                    <a:pt x="1455" y="331"/>
                    <a:pt x="1785" y="777"/>
                    <a:pt x="2008" y="1446"/>
                  </a:cubicBezTo>
                  <a:cubicBezTo>
                    <a:pt x="2231" y="2008"/>
                    <a:pt x="2454" y="2784"/>
                    <a:pt x="2454" y="3346"/>
                  </a:cubicBezTo>
                  <a:cubicBezTo>
                    <a:pt x="2454" y="3569"/>
                    <a:pt x="2347" y="3792"/>
                    <a:pt x="2347" y="3899"/>
                  </a:cubicBezTo>
                  <a:cubicBezTo>
                    <a:pt x="2231" y="4123"/>
                    <a:pt x="2124" y="4238"/>
                    <a:pt x="2008" y="4346"/>
                  </a:cubicBezTo>
                  <a:cubicBezTo>
                    <a:pt x="1785" y="4462"/>
                    <a:pt x="1678" y="4462"/>
                    <a:pt x="1455" y="4462"/>
                  </a:cubicBezTo>
                  <a:cubicBezTo>
                    <a:pt x="1116" y="4462"/>
                    <a:pt x="786" y="4238"/>
                    <a:pt x="447" y="4015"/>
                  </a:cubicBezTo>
                  <a:cubicBezTo>
                    <a:pt x="340" y="3899"/>
                    <a:pt x="224" y="3792"/>
                    <a:pt x="224" y="3676"/>
                  </a:cubicBezTo>
                  <a:lnTo>
                    <a:pt x="117" y="3569"/>
                  </a:lnTo>
                  <a:lnTo>
                    <a:pt x="117" y="3453"/>
                  </a:lnTo>
                  <a:lnTo>
                    <a:pt x="1" y="3569"/>
                  </a:lnTo>
                  <a:cubicBezTo>
                    <a:pt x="1" y="3569"/>
                    <a:pt x="117" y="3792"/>
                    <a:pt x="447" y="4123"/>
                  </a:cubicBezTo>
                  <a:cubicBezTo>
                    <a:pt x="670" y="4346"/>
                    <a:pt x="1009" y="4685"/>
                    <a:pt x="1455" y="4685"/>
                  </a:cubicBezTo>
                  <a:cubicBezTo>
                    <a:pt x="1678" y="4685"/>
                    <a:pt x="1901" y="4569"/>
                    <a:pt x="2008" y="4462"/>
                  </a:cubicBezTo>
                  <a:cubicBezTo>
                    <a:pt x="2231" y="4346"/>
                    <a:pt x="2347" y="4238"/>
                    <a:pt x="2454" y="4015"/>
                  </a:cubicBezTo>
                  <a:cubicBezTo>
                    <a:pt x="2570" y="3792"/>
                    <a:pt x="2570" y="3569"/>
                    <a:pt x="2570" y="3346"/>
                  </a:cubicBezTo>
                  <a:cubicBezTo>
                    <a:pt x="2570" y="2677"/>
                    <a:pt x="2231" y="1785"/>
                    <a:pt x="2008" y="1116"/>
                  </a:cubicBezTo>
                  <a:lnTo>
                    <a:pt x="1455" y="1"/>
                  </a:lnTo>
                  <a:close/>
                </a:path>
              </a:pathLst>
            </a:custGeom>
            <a:solidFill>
              <a:srgbClr val="472F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51"/>
            <p:cNvSpPr/>
            <p:nvPr/>
          </p:nvSpPr>
          <p:spPr>
            <a:xfrm>
              <a:off x="4497900" y="2751975"/>
              <a:ext cx="89250" cy="114275"/>
            </a:xfrm>
            <a:custGeom>
              <a:avLst/>
              <a:gdLst/>
              <a:ahLst/>
              <a:cxnLst/>
              <a:rect l="l" t="t" r="r" b="b"/>
              <a:pathLst>
                <a:path w="3570" h="4571" extrusionOk="0">
                  <a:moveTo>
                    <a:pt x="1562" y="1"/>
                  </a:moveTo>
                  <a:lnTo>
                    <a:pt x="1" y="3239"/>
                  </a:lnTo>
                  <a:cubicBezTo>
                    <a:pt x="1" y="3239"/>
                    <a:pt x="667" y="4571"/>
                    <a:pt x="1567" y="4571"/>
                  </a:cubicBezTo>
                  <a:cubicBezTo>
                    <a:pt x="1709" y="4571"/>
                    <a:pt x="1856" y="4538"/>
                    <a:pt x="2008" y="4461"/>
                  </a:cubicBezTo>
                  <a:cubicBezTo>
                    <a:pt x="3569" y="3462"/>
                    <a:pt x="1562" y="1"/>
                    <a:pt x="1562" y="1"/>
                  </a:cubicBezTo>
                  <a:close/>
                </a:path>
              </a:pathLst>
            </a:custGeom>
            <a:solidFill>
              <a:srgbClr val="B055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51"/>
            <p:cNvSpPr/>
            <p:nvPr/>
          </p:nvSpPr>
          <p:spPr>
            <a:xfrm>
              <a:off x="4551000" y="2740825"/>
              <a:ext cx="78075" cy="89250"/>
            </a:xfrm>
            <a:custGeom>
              <a:avLst/>
              <a:gdLst/>
              <a:ahLst/>
              <a:cxnLst/>
              <a:rect l="l" t="t" r="r" b="b"/>
              <a:pathLst>
                <a:path w="3123" h="3570" extrusionOk="0">
                  <a:moveTo>
                    <a:pt x="2453" y="1"/>
                  </a:moveTo>
                  <a:lnTo>
                    <a:pt x="2337" y="117"/>
                  </a:lnTo>
                  <a:cubicBezTo>
                    <a:pt x="2453" y="340"/>
                    <a:pt x="3007" y="1339"/>
                    <a:pt x="2900" y="2231"/>
                  </a:cubicBezTo>
                  <a:cubicBezTo>
                    <a:pt x="2900" y="2454"/>
                    <a:pt x="2900" y="2677"/>
                    <a:pt x="2784" y="2900"/>
                  </a:cubicBezTo>
                  <a:cubicBezTo>
                    <a:pt x="2784" y="3016"/>
                    <a:pt x="2676" y="3239"/>
                    <a:pt x="2453" y="3346"/>
                  </a:cubicBezTo>
                  <a:cubicBezTo>
                    <a:pt x="2230" y="3346"/>
                    <a:pt x="2114" y="3462"/>
                    <a:pt x="1891" y="3462"/>
                  </a:cubicBezTo>
                  <a:cubicBezTo>
                    <a:pt x="1668" y="3462"/>
                    <a:pt x="1445" y="3346"/>
                    <a:pt x="1222" y="3123"/>
                  </a:cubicBezTo>
                  <a:cubicBezTo>
                    <a:pt x="892" y="2900"/>
                    <a:pt x="553" y="2570"/>
                    <a:pt x="446" y="2231"/>
                  </a:cubicBezTo>
                  <a:lnTo>
                    <a:pt x="107" y="1901"/>
                  </a:lnTo>
                  <a:lnTo>
                    <a:pt x="107" y="1785"/>
                  </a:lnTo>
                  <a:lnTo>
                    <a:pt x="107" y="1678"/>
                  </a:lnTo>
                  <a:lnTo>
                    <a:pt x="0" y="1785"/>
                  </a:lnTo>
                  <a:cubicBezTo>
                    <a:pt x="0" y="1785"/>
                    <a:pt x="223" y="2231"/>
                    <a:pt x="553" y="2677"/>
                  </a:cubicBezTo>
                  <a:cubicBezTo>
                    <a:pt x="669" y="2900"/>
                    <a:pt x="892" y="3123"/>
                    <a:pt x="1115" y="3346"/>
                  </a:cubicBezTo>
                  <a:cubicBezTo>
                    <a:pt x="1338" y="3462"/>
                    <a:pt x="1668" y="3569"/>
                    <a:pt x="1891" y="3569"/>
                  </a:cubicBezTo>
                  <a:cubicBezTo>
                    <a:pt x="2114" y="3569"/>
                    <a:pt x="2337" y="3569"/>
                    <a:pt x="2453" y="3462"/>
                  </a:cubicBezTo>
                  <a:cubicBezTo>
                    <a:pt x="2676" y="3346"/>
                    <a:pt x="2900" y="3123"/>
                    <a:pt x="3007" y="2900"/>
                  </a:cubicBezTo>
                  <a:cubicBezTo>
                    <a:pt x="3007" y="2677"/>
                    <a:pt x="3123" y="2454"/>
                    <a:pt x="3123" y="2231"/>
                  </a:cubicBezTo>
                  <a:cubicBezTo>
                    <a:pt x="3123" y="1678"/>
                    <a:pt x="2900" y="1232"/>
                    <a:pt x="2784" y="786"/>
                  </a:cubicBezTo>
                  <a:cubicBezTo>
                    <a:pt x="2561" y="340"/>
                    <a:pt x="2453" y="1"/>
                    <a:pt x="2453" y="1"/>
                  </a:cubicBezTo>
                  <a:close/>
                </a:path>
              </a:pathLst>
            </a:custGeom>
            <a:solidFill>
              <a:srgbClr val="472F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8" name="Google Shape;1448;p51"/>
            <p:cNvSpPr/>
            <p:nvPr/>
          </p:nvSpPr>
          <p:spPr>
            <a:xfrm>
              <a:off x="4542525" y="2753300"/>
              <a:ext cx="103275" cy="160400"/>
            </a:xfrm>
            <a:custGeom>
              <a:avLst/>
              <a:gdLst/>
              <a:ahLst/>
              <a:cxnLst/>
              <a:rect l="l" t="t" r="r" b="b"/>
              <a:pathLst>
                <a:path w="4131" h="6416" extrusionOk="0">
                  <a:moveTo>
                    <a:pt x="1432" y="0"/>
                  </a:moveTo>
                  <a:cubicBezTo>
                    <a:pt x="1325" y="0"/>
                    <a:pt x="1219" y="20"/>
                    <a:pt x="1115" y="64"/>
                  </a:cubicBezTo>
                  <a:cubicBezTo>
                    <a:pt x="0" y="394"/>
                    <a:pt x="1677" y="3516"/>
                    <a:pt x="1677" y="3516"/>
                  </a:cubicBezTo>
                  <a:cubicBezTo>
                    <a:pt x="1677" y="3516"/>
                    <a:pt x="562" y="4408"/>
                    <a:pt x="1231" y="6416"/>
                  </a:cubicBezTo>
                  <a:lnTo>
                    <a:pt x="4131" y="2847"/>
                  </a:lnTo>
                  <a:cubicBezTo>
                    <a:pt x="4131" y="2847"/>
                    <a:pt x="2703" y="0"/>
                    <a:pt x="1432" y="0"/>
                  </a:cubicBezTo>
                  <a:close/>
                </a:path>
              </a:pathLst>
            </a:custGeom>
            <a:solidFill>
              <a:srgbClr val="B055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9" name="Google Shape;1449;p51"/>
            <p:cNvSpPr/>
            <p:nvPr/>
          </p:nvSpPr>
          <p:spPr>
            <a:xfrm>
              <a:off x="4453300" y="1572850"/>
              <a:ext cx="2838050" cy="2137400"/>
            </a:xfrm>
            <a:custGeom>
              <a:avLst/>
              <a:gdLst/>
              <a:ahLst/>
              <a:cxnLst/>
              <a:rect l="l" t="t" r="r" b="b"/>
              <a:pathLst>
                <a:path w="113522" h="85496" extrusionOk="0">
                  <a:moveTo>
                    <a:pt x="94787" y="0"/>
                  </a:moveTo>
                  <a:cubicBezTo>
                    <a:pt x="94787" y="0"/>
                    <a:pt x="84082" y="3899"/>
                    <a:pt x="79398" y="9028"/>
                  </a:cubicBezTo>
                  <a:lnTo>
                    <a:pt x="89327" y="31447"/>
                  </a:lnTo>
                  <a:lnTo>
                    <a:pt x="68809" y="32339"/>
                  </a:lnTo>
                  <a:lnTo>
                    <a:pt x="55427" y="31777"/>
                  </a:lnTo>
                  <a:cubicBezTo>
                    <a:pt x="55427" y="31777"/>
                    <a:pt x="43937" y="35461"/>
                    <a:pt x="37585" y="42375"/>
                  </a:cubicBezTo>
                  <a:cubicBezTo>
                    <a:pt x="31117" y="49289"/>
                    <a:pt x="23534" y="62225"/>
                    <a:pt x="23534" y="62225"/>
                  </a:cubicBezTo>
                  <a:lnTo>
                    <a:pt x="11821" y="52742"/>
                  </a:lnTo>
                  <a:cubicBezTo>
                    <a:pt x="11821" y="52742"/>
                    <a:pt x="2231" y="57764"/>
                    <a:pt x="1" y="61663"/>
                  </a:cubicBezTo>
                  <a:cubicBezTo>
                    <a:pt x="1" y="61663"/>
                    <a:pt x="9038" y="81628"/>
                    <a:pt x="20965" y="82966"/>
                  </a:cubicBezTo>
                  <a:cubicBezTo>
                    <a:pt x="21612" y="83045"/>
                    <a:pt x="22248" y="83082"/>
                    <a:pt x="22874" y="83082"/>
                  </a:cubicBezTo>
                  <a:cubicBezTo>
                    <a:pt x="33687" y="83082"/>
                    <a:pt x="41261" y="71922"/>
                    <a:pt x="41261" y="71922"/>
                  </a:cubicBezTo>
                  <a:lnTo>
                    <a:pt x="42822" y="84527"/>
                  </a:lnTo>
                  <a:cubicBezTo>
                    <a:pt x="42822" y="84527"/>
                    <a:pt x="51720" y="85495"/>
                    <a:pt x="60976" y="85495"/>
                  </a:cubicBezTo>
                  <a:cubicBezTo>
                    <a:pt x="67740" y="85495"/>
                    <a:pt x="74694" y="84978"/>
                    <a:pt x="78506" y="83189"/>
                  </a:cubicBezTo>
                  <a:cubicBezTo>
                    <a:pt x="78506" y="83189"/>
                    <a:pt x="81967" y="66239"/>
                    <a:pt x="81851" y="61555"/>
                  </a:cubicBezTo>
                  <a:cubicBezTo>
                    <a:pt x="81744" y="56872"/>
                    <a:pt x="80629" y="52073"/>
                    <a:pt x="80629" y="52072"/>
                  </a:cubicBezTo>
                  <a:lnTo>
                    <a:pt x="80629" y="52072"/>
                  </a:lnTo>
                  <a:cubicBezTo>
                    <a:pt x="80629" y="52072"/>
                    <a:pt x="83107" y="52419"/>
                    <a:pt x="86610" y="52419"/>
                  </a:cubicBezTo>
                  <a:cubicBezTo>
                    <a:pt x="93614" y="52419"/>
                    <a:pt x="104716" y="51032"/>
                    <a:pt x="108284" y="42705"/>
                  </a:cubicBezTo>
                  <a:cubicBezTo>
                    <a:pt x="113521" y="30216"/>
                    <a:pt x="94787" y="0"/>
                    <a:pt x="94787" y="0"/>
                  </a:cubicBezTo>
                  <a:close/>
                </a:path>
              </a:pathLst>
            </a:custGeom>
            <a:solidFill>
              <a:srgbClr val="F0B1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0" name="Google Shape;1450;p51"/>
            <p:cNvSpPr/>
            <p:nvPr/>
          </p:nvSpPr>
          <p:spPr>
            <a:xfrm>
              <a:off x="6410350" y="2740825"/>
              <a:ext cx="33500" cy="55800"/>
            </a:xfrm>
            <a:custGeom>
              <a:avLst/>
              <a:gdLst/>
              <a:ahLst/>
              <a:cxnLst/>
              <a:rect l="l" t="t" r="r" b="b"/>
              <a:pathLst>
                <a:path w="1340" h="2232" extrusionOk="0">
                  <a:moveTo>
                    <a:pt x="1" y="1"/>
                  </a:moveTo>
                  <a:lnTo>
                    <a:pt x="1" y="1"/>
                  </a:lnTo>
                  <a:cubicBezTo>
                    <a:pt x="447" y="670"/>
                    <a:pt x="893" y="1455"/>
                    <a:pt x="1232" y="2231"/>
                  </a:cubicBezTo>
                  <a:cubicBezTo>
                    <a:pt x="1339" y="1785"/>
                    <a:pt x="1339" y="1455"/>
                    <a:pt x="1339" y="1116"/>
                  </a:cubicBezTo>
                  <a:cubicBezTo>
                    <a:pt x="1339" y="893"/>
                    <a:pt x="1339" y="670"/>
                    <a:pt x="1232" y="447"/>
                  </a:cubicBezTo>
                  <a:cubicBezTo>
                    <a:pt x="447" y="224"/>
                    <a:pt x="1" y="1"/>
                    <a:pt x="1" y="1"/>
                  </a:cubicBezTo>
                  <a:close/>
                </a:path>
              </a:pathLst>
            </a:custGeom>
            <a:solidFill>
              <a:srgbClr val="ECA6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1" name="Google Shape;1451;p51"/>
            <p:cNvSpPr/>
            <p:nvPr/>
          </p:nvSpPr>
          <p:spPr>
            <a:xfrm>
              <a:off x="6469025" y="2874650"/>
              <a:ext cx="30575" cy="2925"/>
            </a:xfrm>
            <a:custGeom>
              <a:avLst/>
              <a:gdLst/>
              <a:ahLst/>
              <a:cxnLst/>
              <a:rect l="l" t="t" r="r" b="b"/>
              <a:pathLst>
                <a:path w="1223" h="117" extrusionOk="0">
                  <a:moveTo>
                    <a:pt x="0" y="0"/>
                  </a:moveTo>
                  <a:lnTo>
                    <a:pt x="0" y="0"/>
                  </a:lnTo>
                  <a:cubicBezTo>
                    <a:pt x="107" y="0"/>
                    <a:pt x="553" y="0"/>
                    <a:pt x="1222" y="116"/>
                  </a:cubicBezTo>
                  <a:cubicBezTo>
                    <a:pt x="553" y="0"/>
                    <a:pt x="107" y="0"/>
                    <a:pt x="0" y="0"/>
                  </a:cubicBezTo>
                  <a:close/>
                </a:path>
              </a:pathLst>
            </a:custGeom>
            <a:solidFill>
              <a:srgbClr val="E7DD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51"/>
            <p:cNvSpPr/>
            <p:nvPr/>
          </p:nvSpPr>
          <p:spPr>
            <a:xfrm>
              <a:off x="6441150" y="2751975"/>
              <a:ext cx="434925" cy="131175"/>
            </a:xfrm>
            <a:custGeom>
              <a:avLst/>
              <a:gdLst/>
              <a:ahLst/>
              <a:cxnLst/>
              <a:rect l="l" t="t" r="r" b="b"/>
              <a:pathLst>
                <a:path w="17397" h="5247" extrusionOk="0">
                  <a:moveTo>
                    <a:pt x="107" y="1"/>
                  </a:moveTo>
                  <a:cubicBezTo>
                    <a:pt x="107" y="224"/>
                    <a:pt x="223" y="447"/>
                    <a:pt x="223" y="670"/>
                  </a:cubicBezTo>
                  <a:cubicBezTo>
                    <a:pt x="223" y="1009"/>
                    <a:pt x="107" y="1455"/>
                    <a:pt x="0" y="1901"/>
                  </a:cubicBezTo>
                  <a:cubicBezTo>
                    <a:pt x="446" y="2900"/>
                    <a:pt x="892" y="4015"/>
                    <a:pt x="1115" y="4907"/>
                  </a:cubicBezTo>
                  <a:cubicBezTo>
                    <a:pt x="1222" y="4907"/>
                    <a:pt x="1668" y="4907"/>
                    <a:pt x="2337" y="5023"/>
                  </a:cubicBezTo>
                  <a:cubicBezTo>
                    <a:pt x="3345" y="5130"/>
                    <a:pt x="5014" y="5246"/>
                    <a:pt x="7021" y="5246"/>
                  </a:cubicBezTo>
                  <a:cubicBezTo>
                    <a:pt x="10036" y="5246"/>
                    <a:pt x="13828" y="5023"/>
                    <a:pt x="17396" y="4015"/>
                  </a:cubicBezTo>
                  <a:lnTo>
                    <a:pt x="16834" y="4015"/>
                  </a:lnTo>
                  <a:cubicBezTo>
                    <a:pt x="11927" y="3792"/>
                    <a:pt x="3452" y="1116"/>
                    <a:pt x="107" y="1"/>
                  </a:cubicBezTo>
                  <a:close/>
                </a:path>
              </a:pathLst>
            </a:custGeom>
            <a:solidFill>
              <a:srgbClr val="ECA6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51"/>
            <p:cNvSpPr/>
            <p:nvPr/>
          </p:nvSpPr>
          <p:spPr>
            <a:xfrm>
              <a:off x="5557275" y="2727000"/>
              <a:ext cx="39075" cy="78100"/>
            </a:xfrm>
            <a:custGeom>
              <a:avLst/>
              <a:gdLst/>
              <a:ahLst/>
              <a:cxnLst/>
              <a:rect l="l" t="t" r="r" b="b"/>
              <a:pathLst>
                <a:path w="1563" h="3124" extrusionOk="0">
                  <a:moveTo>
                    <a:pt x="1562" y="1"/>
                  </a:moveTo>
                  <a:cubicBezTo>
                    <a:pt x="1562" y="1"/>
                    <a:pt x="1515" y="88"/>
                    <a:pt x="1428" y="251"/>
                  </a:cubicBezTo>
                  <a:lnTo>
                    <a:pt x="1428" y="251"/>
                  </a:lnTo>
                  <a:cubicBezTo>
                    <a:pt x="1437" y="241"/>
                    <a:pt x="1446" y="232"/>
                    <a:pt x="1455" y="224"/>
                  </a:cubicBezTo>
                  <a:cubicBezTo>
                    <a:pt x="1562" y="108"/>
                    <a:pt x="1562" y="1"/>
                    <a:pt x="1562" y="1"/>
                  </a:cubicBezTo>
                  <a:close/>
                  <a:moveTo>
                    <a:pt x="1428" y="251"/>
                  </a:moveTo>
                  <a:cubicBezTo>
                    <a:pt x="1322" y="366"/>
                    <a:pt x="1223" y="571"/>
                    <a:pt x="1116" y="777"/>
                  </a:cubicBezTo>
                  <a:cubicBezTo>
                    <a:pt x="935" y="1145"/>
                    <a:pt x="750" y="1548"/>
                    <a:pt x="547" y="1984"/>
                  </a:cubicBezTo>
                  <a:lnTo>
                    <a:pt x="547" y="1984"/>
                  </a:lnTo>
                  <a:cubicBezTo>
                    <a:pt x="946" y="1170"/>
                    <a:pt x="1260" y="567"/>
                    <a:pt x="1428" y="251"/>
                  </a:cubicBezTo>
                  <a:close/>
                  <a:moveTo>
                    <a:pt x="547" y="1984"/>
                  </a:moveTo>
                  <a:cubicBezTo>
                    <a:pt x="379" y="2328"/>
                    <a:pt x="195" y="2710"/>
                    <a:pt x="1" y="3123"/>
                  </a:cubicBezTo>
                  <a:cubicBezTo>
                    <a:pt x="202" y="2722"/>
                    <a:pt x="381" y="2342"/>
                    <a:pt x="547" y="1984"/>
                  </a:cubicBezTo>
                  <a:close/>
                </a:path>
              </a:pathLst>
            </a:custGeom>
            <a:solidFill>
              <a:srgbClr val="ECA6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51"/>
            <p:cNvSpPr/>
            <p:nvPr/>
          </p:nvSpPr>
          <p:spPr>
            <a:xfrm>
              <a:off x="5484800" y="3370875"/>
              <a:ext cx="14075" cy="122700"/>
            </a:xfrm>
            <a:custGeom>
              <a:avLst/>
              <a:gdLst/>
              <a:ahLst/>
              <a:cxnLst/>
              <a:rect l="l" t="t" r="r" b="b"/>
              <a:pathLst>
                <a:path w="563" h="4908" extrusionOk="0">
                  <a:moveTo>
                    <a:pt x="1" y="1"/>
                  </a:moveTo>
                  <a:lnTo>
                    <a:pt x="563" y="4907"/>
                  </a:lnTo>
                  <a:lnTo>
                    <a:pt x="563" y="4907"/>
                  </a:lnTo>
                  <a:lnTo>
                    <a:pt x="1" y="1"/>
                  </a:lnTo>
                  <a:close/>
                  <a:moveTo>
                    <a:pt x="1" y="1"/>
                  </a:moveTo>
                  <a:lnTo>
                    <a:pt x="1" y="1"/>
                  </a:lnTo>
                  <a:close/>
                </a:path>
              </a:pathLst>
            </a:custGeom>
            <a:solidFill>
              <a:srgbClr val="E7DD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51"/>
            <p:cNvSpPr/>
            <p:nvPr/>
          </p:nvSpPr>
          <p:spPr>
            <a:xfrm>
              <a:off x="5373300" y="2735250"/>
              <a:ext cx="214800" cy="761225"/>
            </a:xfrm>
            <a:custGeom>
              <a:avLst/>
              <a:gdLst/>
              <a:ahLst/>
              <a:cxnLst/>
              <a:rect l="l" t="t" r="r" b="b"/>
              <a:pathLst>
                <a:path w="8592" h="30449" extrusionOk="0">
                  <a:moveTo>
                    <a:pt x="8591" y="1"/>
                  </a:moveTo>
                  <a:lnTo>
                    <a:pt x="8591" y="1"/>
                  </a:lnTo>
                  <a:cubicBezTo>
                    <a:pt x="8475" y="117"/>
                    <a:pt x="8368" y="340"/>
                    <a:pt x="8252" y="447"/>
                  </a:cubicBezTo>
                  <a:lnTo>
                    <a:pt x="8252" y="746"/>
                  </a:lnTo>
                  <a:lnTo>
                    <a:pt x="8252" y="746"/>
                  </a:lnTo>
                  <a:cubicBezTo>
                    <a:pt x="8375" y="480"/>
                    <a:pt x="8489" y="232"/>
                    <a:pt x="8591" y="1"/>
                  </a:cubicBezTo>
                  <a:close/>
                  <a:moveTo>
                    <a:pt x="8252" y="746"/>
                  </a:moveTo>
                  <a:lnTo>
                    <a:pt x="8252" y="746"/>
                  </a:lnTo>
                  <a:cubicBezTo>
                    <a:pt x="8246" y="759"/>
                    <a:pt x="8240" y="772"/>
                    <a:pt x="8233" y="786"/>
                  </a:cubicBezTo>
                  <a:lnTo>
                    <a:pt x="8252" y="786"/>
                  </a:lnTo>
                  <a:lnTo>
                    <a:pt x="8252" y="746"/>
                  </a:lnTo>
                  <a:close/>
                  <a:moveTo>
                    <a:pt x="8145" y="563"/>
                  </a:moveTo>
                  <a:cubicBezTo>
                    <a:pt x="6691" y="2347"/>
                    <a:pt x="3461" y="6361"/>
                    <a:pt x="2676" y="10037"/>
                  </a:cubicBezTo>
                  <a:cubicBezTo>
                    <a:pt x="1900" y="13944"/>
                    <a:pt x="562" y="25649"/>
                    <a:pt x="0" y="30448"/>
                  </a:cubicBezTo>
                  <a:cubicBezTo>
                    <a:pt x="2792" y="27879"/>
                    <a:pt x="4461" y="25542"/>
                    <a:pt x="4461" y="25426"/>
                  </a:cubicBezTo>
                  <a:lnTo>
                    <a:pt x="5023" y="30332"/>
                  </a:lnTo>
                  <a:lnTo>
                    <a:pt x="5130" y="30332"/>
                  </a:lnTo>
                  <a:cubicBezTo>
                    <a:pt x="5130" y="30332"/>
                    <a:pt x="4684" y="23981"/>
                    <a:pt x="4461" y="18512"/>
                  </a:cubicBezTo>
                  <a:lnTo>
                    <a:pt x="4461" y="18512"/>
                  </a:lnTo>
                  <a:cubicBezTo>
                    <a:pt x="4461" y="21081"/>
                    <a:pt x="4577" y="23981"/>
                    <a:pt x="4684" y="26211"/>
                  </a:cubicBezTo>
                  <a:lnTo>
                    <a:pt x="4577" y="26211"/>
                  </a:lnTo>
                  <a:cubicBezTo>
                    <a:pt x="4461" y="22526"/>
                    <a:pt x="4238" y="17067"/>
                    <a:pt x="4238" y="13944"/>
                  </a:cubicBezTo>
                  <a:cubicBezTo>
                    <a:pt x="4238" y="13382"/>
                    <a:pt x="4238" y="12936"/>
                    <a:pt x="4354" y="12606"/>
                  </a:cubicBezTo>
                  <a:cubicBezTo>
                    <a:pt x="4354" y="10260"/>
                    <a:pt x="5576" y="6808"/>
                    <a:pt x="6807" y="4015"/>
                  </a:cubicBezTo>
                  <a:cubicBezTo>
                    <a:pt x="7315" y="2748"/>
                    <a:pt x="7823" y="1672"/>
                    <a:pt x="8233" y="786"/>
                  </a:cubicBezTo>
                  <a:lnTo>
                    <a:pt x="8145" y="786"/>
                  </a:lnTo>
                  <a:lnTo>
                    <a:pt x="8145" y="563"/>
                  </a:lnTo>
                  <a:close/>
                </a:path>
              </a:pathLst>
            </a:custGeom>
            <a:solidFill>
              <a:srgbClr val="ECA6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51"/>
            <p:cNvSpPr/>
            <p:nvPr/>
          </p:nvSpPr>
          <p:spPr>
            <a:xfrm>
              <a:off x="4740575" y="3203600"/>
              <a:ext cx="36150" cy="36400"/>
            </a:xfrm>
            <a:custGeom>
              <a:avLst/>
              <a:gdLst/>
              <a:ahLst/>
              <a:cxnLst/>
              <a:rect l="l" t="t" r="r" b="b"/>
              <a:pathLst>
                <a:path w="1446" h="1456" extrusionOk="0">
                  <a:moveTo>
                    <a:pt x="776" y="1"/>
                  </a:moveTo>
                  <a:cubicBezTo>
                    <a:pt x="776" y="1"/>
                    <a:pt x="669" y="1"/>
                    <a:pt x="669" y="117"/>
                  </a:cubicBezTo>
                  <a:cubicBezTo>
                    <a:pt x="553" y="117"/>
                    <a:pt x="446" y="117"/>
                    <a:pt x="330" y="224"/>
                  </a:cubicBezTo>
                  <a:cubicBezTo>
                    <a:pt x="330" y="224"/>
                    <a:pt x="330" y="340"/>
                    <a:pt x="223" y="340"/>
                  </a:cubicBezTo>
                  <a:cubicBezTo>
                    <a:pt x="107" y="447"/>
                    <a:pt x="107" y="563"/>
                    <a:pt x="107" y="563"/>
                  </a:cubicBezTo>
                  <a:cubicBezTo>
                    <a:pt x="107" y="670"/>
                    <a:pt x="0" y="786"/>
                    <a:pt x="0" y="786"/>
                  </a:cubicBezTo>
                  <a:cubicBezTo>
                    <a:pt x="0" y="893"/>
                    <a:pt x="107" y="1009"/>
                    <a:pt x="107" y="1009"/>
                  </a:cubicBezTo>
                  <a:cubicBezTo>
                    <a:pt x="107" y="1116"/>
                    <a:pt x="107" y="1232"/>
                    <a:pt x="223" y="1232"/>
                  </a:cubicBezTo>
                  <a:cubicBezTo>
                    <a:pt x="223" y="1339"/>
                    <a:pt x="330" y="1339"/>
                    <a:pt x="330" y="1339"/>
                  </a:cubicBezTo>
                  <a:cubicBezTo>
                    <a:pt x="446" y="1455"/>
                    <a:pt x="553" y="1455"/>
                    <a:pt x="669" y="1455"/>
                  </a:cubicBezTo>
                  <a:lnTo>
                    <a:pt x="776" y="1455"/>
                  </a:lnTo>
                  <a:cubicBezTo>
                    <a:pt x="892" y="1339"/>
                    <a:pt x="999" y="1339"/>
                    <a:pt x="1115" y="1232"/>
                  </a:cubicBezTo>
                  <a:lnTo>
                    <a:pt x="1222" y="1116"/>
                  </a:lnTo>
                  <a:cubicBezTo>
                    <a:pt x="1338" y="1009"/>
                    <a:pt x="1338" y="1009"/>
                    <a:pt x="1338" y="893"/>
                  </a:cubicBezTo>
                  <a:cubicBezTo>
                    <a:pt x="1445" y="786"/>
                    <a:pt x="1445" y="786"/>
                    <a:pt x="1445" y="670"/>
                  </a:cubicBezTo>
                  <a:cubicBezTo>
                    <a:pt x="1445" y="563"/>
                    <a:pt x="1445" y="447"/>
                    <a:pt x="1338" y="447"/>
                  </a:cubicBezTo>
                  <a:cubicBezTo>
                    <a:pt x="1338" y="340"/>
                    <a:pt x="1338" y="224"/>
                    <a:pt x="1222" y="224"/>
                  </a:cubicBezTo>
                  <a:cubicBezTo>
                    <a:pt x="1222" y="224"/>
                    <a:pt x="1222" y="117"/>
                    <a:pt x="1115" y="117"/>
                  </a:cubicBezTo>
                  <a:cubicBezTo>
                    <a:pt x="999" y="117"/>
                    <a:pt x="892" y="1"/>
                    <a:pt x="776" y="1"/>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51"/>
            <p:cNvSpPr/>
            <p:nvPr/>
          </p:nvSpPr>
          <p:spPr>
            <a:xfrm>
              <a:off x="5033175" y="3320700"/>
              <a:ext cx="39050" cy="30800"/>
            </a:xfrm>
            <a:custGeom>
              <a:avLst/>
              <a:gdLst/>
              <a:ahLst/>
              <a:cxnLst/>
              <a:rect l="l" t="t" r="r" b="b"/>
              <a:pathLst>
                <a:path w="1562" h="1232" extrusionOk="0">
                  <a:moveTo>
                    <a:pt x="786" y="0"/>
                  </a:moveTo>
                  <a:cubicBezTo>
                    <a:pt x="0" y="0"/>
                    <a:pt x="0" y="1232"/>
                    <a:pt x="786" y="1232"/>
                  </a:cubicBezTo>
                  <a:cubicBezTo>
                    <a:pt x="1562" y="1232"/>
                    <a:pt x="1562" y="0"/>
                    <a:pt x="786" y="0"/>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51"/>
            <p:cNvSpPr/>
            <p:nvPr/>
          </p:nvSpPr>
          <p:spPr>
            <a:xfrm>
              <a:off x="5233900" y="3022525"/>
              <a:ext cx="39050" cy="30575"/>
            </a:xfrm>
            <a:custGeom>
              <a:avLst/>
              <a:gdLst/>
              <a:ahLst/>
              <a:cxnLst/>
              <a:rect l="l" t="t" r="r" b="b"/>
              <a:pathLst>
                <a:path w="1562" h="1223" extrusionOk="0">
                  <a:moveTo>
                    <a:pt x="785" y="0"/>
                  </a:moveTo>
                  <a:cubicBezTo>
                    <a:pt x="0" y="0"/>
                    <a:pt x="0" y="1222"/>
                    <a:pt x="785" y="1222"/>
                  </a:cubicBezTo>
                  <a:cubicBezTo>
                    <a:pt x="1562" y="1222"/>
                    <a:pt x="1562" y="0"/>
                    <a:pt x="785" y="0"/>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51"/>
            <p:cNvSpPr/>
            <p:nvPr/>
          </p:nvSpPr>
          <p:spPr>
            <a:xfrm>
              <a:off x="5362150" y="3195350"/>
              <a:ext cx="41950" cy="33500"/>
            </a:xfrm>
            <a:custGeom>
              <a:avLst/>
              <a:gdLst/>
              <a:ahLst/>
              <a:cxnLst/>
              <a:rect l="l" t="t" r="r" b="b"/>
              <a:pathLst>
                <a:path w="1678" h="1340" extrusionOk="0">
                  <a:moveTo>
                    <a:pt x="785" y="1"/>
                  </a:moveTo>
                  <a:cubicBezTo>
                    <a:pt x="0" y="1"/>
                    <a:pt x="0" y="1339"/>
                    <a:pt x="785" y="1339"/>
                  </a:cubicBezTo>
                  <a:cubicBezTo>
                    <a:pt x="1677" y="1339"/>
                    <a:pt x="1677" y="1"/>
                    <a:pt x="785" y="1"/>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0" name="Google Shape;1460;p51"/>
            <p:cNvSpPr/>
            <p:nvPr/>
          </p:nvSpPr>
          <p:spPr>
            <a:xfrm>
              <a:off x="5443100" y="2749300"/>
              <a:ext cx="41725" cy="30575"/>
            </a:xfrm>
            <a:custGeom>
              <a:avLst/>
              <a:gdLst/>
              <a:ahLst/>
              <a:cxnLst/>
              <a:rect l="l" t="t" r="r" b="b"/>
              <a:pathLst>
                <a:path w="1669" h="1223" extrusionOk="0">
                  <a:moveTo>
                    <a:pt x="776" y="1"/>
                  </a:moveTo>
                  <a:cubicBezTo>
                    <a:pt x="0" y="1"/>
                    <a:pt x="0" y="1223"/>
                    <a:pt x="776" y="1223"/>
                  </a:cubicBezTo>
                  <a:cubicBezTo>
                    <a:pt x="1669" y="1223"/>
                    <a:pt x="1669" y="1"/>
                    <a:pt x="776" y="1"/>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1" name="Google Shape;1461;p51"/>
            <p:cNvSpPr/>
            <p:nvPr/>
          </p:nvSpPr>
          <p:spPr>
            <a:xfrm>
              <a:off x="5682850" y="2506650"/>
              <a:ext cx="39050" cy="30800"/>
            </a:xfrm>
            <a:custGeom>
              <a:avLst/>
              <a:gdLst/>
              <a:ahLst/>
              <a:cxnLst/>
              <a:rect l="l" t="t" r="r" b="b"/>
              <a:pathLst>
                <a:path w="1562" h="1232" extrusionOk="0">
                  <a:moveTo>
                    <a:pt x="331" y="1"/>
                  </a:moveTo>
                  <a:lnTo>
                    <a:pt x="224" y="117"/>
                  </a:lnTo>
                  <a:lnTo>
                    <a:pt x="0" y="340"/>
                  </a:lnTo>
                  <a:lnTo>
                    <a:pt x="0" y="563"/>
                  </a:lnTo>
                  <a:lnTo>
                    <a:pt x="0" y="786"/>
                  </a:lnTo>
                  <a:cubicBezTo>
                    <a:pt x="0" y="893"/>
                    <a:pt x="108" y="1009"/>
                    <a:pt x="224" y="1009"/>
                  </a:cubicBezTo>
                  <a:cubicBezTo>
                    <a:pt x="224" y="1116"/>
                    <a:pt x="224" y="1116"/>
                    <a:pt x="331" y="1116"/>
                  </a:cubicBezTo>
                  <a:cubicBezTo>
                    <a:pt x="447" y="1232"/>
                    <a:pt x="447" y="1232"/>
                    <a:pt x="554" y="1232"/>
                  </a:cubicBezTo>
                  <a:lnTo>
                    <a:pt x="893" y="1232"/>
                  </a:lnTo>
                  <a:cubicBezTo>
                    <a:pt x="1000" y="1232"/>
                    <a:pt x="1116" y="1232"/>
                    <a:pt x="1223" y="1116"/>
                  </a:cubicBezTo>
                  <a:cubicBezTo>
                    <a:pt x="1223" y="1116"/>
                    <a:pt x="1339" y="1116"/>
                    <a:pt x="1339" y="1009"/>
                  </a:cubicBezTo>
                  <a:cubicBezTo>
                    <a:pt x="1446" y="1009"/>
                    <a:pt x="1446" y="893"/>
                    <a:pt x="1446" y="786"/>
                  </a:cubicBezTo>
                  <a:cubicBezTo>
                    <a:pt x="1562" y="786"/>
                    <a:pt x="1562" y="670"/>
                    <a:pt x="1562" y="563"/>
                  </a:cubicBezTo>
                  <a:lnTo>
                    <a:pt x="1562" y="447"/>
                  </a:lnTo>
                  <a:cubicBezTo>
                    <a:pt x="1446" y="340"/>
                    <a:pt x="1446" y="224"/>
                    <a:pt x="1339" y="117"/>
                  </a:cubicBezTo>
                  <a:lnTo>
                    <a:pt x="1223" y="1"/>
                  </a:ln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51"/>
            <p:cNvSpPr/>
            <p:nvPr/>
          </p:nvSpPr>
          <p:spPr>
            <a:xfrm>
              <a:off x="5763575" y="2938875"/>
              <a:ext cx="30800" cy="33475"/>
            </a:xfrm>
            <a:custGeom>
              <a:avLst/>
              <a:gdLst/>
              <a:ahLst/>
              <a:cxnLst/>
              <a:rect l="l" t="t" r="r" b="b"/>
              <a:pathLst>
                <a:path w="1232" h="1339" extrusionOk="0">
                  <a:moveTo>
                    <a:pt x="447" y="1"/>
                  </a:moveTo>
                  <a:cubicBezTo>
                    <a:pt x="340" y="1"/>
                    <a:pt x="224" y="108"/>
                    <a:pt x="224" y="108"/>
                  </a:cubicBezTo>
                  <a:lnTo>
                    <a:pt x="117" y="224"/>
                  </a:lnTo>
                  <a:cubicBezTo>
                    <a:pt x="1" y="331"/>
                    <a:pt x="1" y="447"/>
                    <a:pt x="1" y="554"/>
                  </a:cubicBezTo>
                  <a:lnTo>
                    <a:pt x="1" y="777"/>
                  </a:lnTo>
                  <a:lnTo>
                    <a:pt x="1" y="1000"/>
                  </a:lnTo>
                  <a:lnTo>
                    <a:pt x="224" y="1223"/>
                  </a:lnTo>
                  <a:lnTo>
                    <a:pt x="340" y="1339"/>
                  </a:lnTo>
                  <a:lnTo>
                    <a:pt x="786" y="1339"/>
                  </a:lnTo>
                  <a:cubicBezTo>
                    <a:pt x="893" y="1339"/>
                    <a:pt x="1009" y="1223"/>
                    <a:pt x="1009" y="1223"/>
                  </a:cubicBezTo>
                  <a:lnTo>
                    <a:pt x="1116" y="1116"/>
                  </a:lnTo>
                  <a:cubicBezTo>
                    <a:pt x="1232" y="1000"/>
                    <a:pt x="1232" y="893"/>
                    <a:pt x="1232" y="777"/>
                  </a:cubicBezTo>
                  <a:lnTo>
                    <a:pt x="1232" y="554"/>
                  </a:lnTo>
                  <a:lnTo>
                    <a:pt x="1232" y="331"/>
                  </a:lnTo>
                  <a:lnTo>
                    <a:pt x="1009" y="108"/>
                  </a:lnTo>
                  <a:lnTo>
                    <a:pt x="893" y="1"/>
                  </a:ln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3" name="Google Shape;1463;p51"/>
            <p:cNvSpPr/>
            <p:nvPr/>
          </p:nvSpPr>
          <p:spPr>
            <a:xfrm>
              <a:off x="6000650" y="2888700"/>
              <a:ext cx="41750" cy="30575"/>
            </a:xfrm>
            <a:custGeom>
              <a:avLst/>
              <a:gdLst/>
              <a:ahLst/>
              <a:cxnLst/>
              <a:rect l="l" t="t" r="r" b="b"/>
              <a:pathLst>
                <a:path w="1670" h="1223" extrusionOk="0">
                  <a:moveTo>
                    <a:pt x="777" y="0"/>
                  </a:moveTo>
                  <a:cubicBezTo>
                    <a:pt x="1" y="0"/>
                    <a:pt x="1" y="1223"/>
                    <a:pt x="777" y="1223"/>
                  </a:cubicBezTo>
                  <a:cubicBezTo>
                    <a:pt x="1669" y="1223"/>
                    <a:pt x="1669" y="0"/>
                    <a:pt x="777" y="0"/>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4" name="Google Shape;1464;p51"/>
            <p:cNvSpPr/>
            <p:nvPr/>
          </p:nvSpPr>
          <p:spPr>
            <a:xfrm>
              <a:off x="5891825" y="3281675"/>
              <a:ext cx="39050" cy="30800"/>
            </a:xfrm>
            <a:custGeom>
              <a:avLst/>
              <a:gdLst/>
              <a:ahLst/>
              <a:cxnLst/>
              <a:rect l="l" t="t" r="r" b="b"/>
              <a:pathLst>
                <a:path w="1562" h="1232" extrusionOk="0">
                  <a:moveTo>
                    <a:pt x="786" y="0"/>
                  </a:moveTo>
                  <a:cubicBezTo>
                    <a:pt x="1" y="0"/>
                    <a:pt x="1" y="1231"/>
                    <a:pt x="786" y="1231"/>
                  </a:cubicBezTo>
                  <a:cubicBezTo>
                    <a:pt x="1562" y="1231"/>
                    <a:pt x="1562" y="0"/>
                    <a:pt x="786" y="0"/>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5" name="Google Shape;1465;p51"/>
            <p:cNvSpPr/>
            <p:nvPr/>
          </p:nvSpPr>
          <p:spPr>
            <a:xfrm>
              <a:off x="6190225" y="3390500"/>
              <a:ext cx="36175" cy="30575"/>
            </a:xfrm>
            <a:custGeom>
              <a:avLst/>
              <a:gdLst/>
              <a:ahLst/>
              <a:cxnLst/>
              <a:rect l="l" t="t" r="r" b="b"/>
              <a:pathLst>
                <a:path w="1447" h="1223" extrusionOk="0">
                  <a:moveTo>
                    <a:pt x="447" y="1"/>
                  </a:moveTo>
                  <a:lnTo>
                    <a:pt x="224" y="224"/>
                  </a:lnTo>
                  <a:lnTo>
                    <a:pt x="108" y="331"/>
                  </a:lnTo>
                  <a:cubicBezTo>
                    <a:pt x="108" y="447"/>
                    <a:pt x="1" y="554"/>
                    <a:pt x="1" y="670"/>
                  </a:cubicBezTo>
                  <a:cubicBezTo>
                    <a:pt x="108" y="670"/>
                    <a:pt x="108" y="777"/>
                    <a:pt x="108" y="777"/>
                  </a:cubicBezTo>
                  <a:cubicBezTo>
                    <a:pt x="108" y="893"/>
                    <a:pt x="108" y="1000"/>
                    <a:pt x="224" y="1000"/>
                  </a:cubicBezTo>
                  <a:cubicBezTo>
                    <a:pt x="224" y="1116"/>
                    <a:pt x="331" y="1116"/>
                    <a:pt x="331" y="1116"/>
                  </a:cubicBezTo>
                  <a:cubicBezTo>
                    <a:pt x="447" y="1223"/>
                    <a:pt x="554" y="1223"/>
                    <a:pt x="670" y="1223"/>
                  </a:cubicBezTo>
                  <a:lnTo>
                    <a:pt x="1116" y="1223"/>
                  </a:lnTo>
                  <a:cubicBezTo>
                    <a:pt x="1116" y="1116"/>
                    <a:pt x="1223" y="1116"/>
                    <a:pt x="1223" y="1000"/>
                  </a:cubicBezTo>
                  <a:cubicBezTo>
                    <a:pt x="1339" y="1000"/>
                    <a:pt x="1339" y="893"/>
                    <a:pt x="1446" y="893"/>
                  </a:cubicBezTo>
                  <a:lnTo>
                    <a:pt x="1446" y="670"/>
                  </a:lnTo>
                  <a:lnTo>
                    <a:pt x="1446" y="447"/>
                  </a:lnTo>
                  <a:cubicBezTo>
                    <a:pt x="1446" y="331"/>
                    <a:pt x="1339" y="224"/>
                    <a:pt x="1223" y="224"/>
                  </a:cubicBezTo>
                  <a:cubicBezTo>
                    <a:pt x="1223" y="108"/>
                    <a:pt x="1223" y="108"/>
                    <a:pt x="1116" y="108"/>
                  </a:cubicBezTo>
                  <a:cubicBezTo>
                    <a:pt x="1000" y="1"/>
                    <a:pt x="893" y="1"/>
                    <a:pt x="777" y="1"/>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6" name="Google Shape;1466;p51"/>
            <p:cNvSpPr/>
            <p:nvPr/>
          </p:nvSpPr>
          <p:spPr>
            <a:xfrm>
              <a:off x="6234850" y="3111725"/>
              <a:ext cx="41725" cy="30575"/>
            </a:xfrm>
            <a:custGeom>
              <a:avLst/>
              <a:gdLst/>
              <a:ahLst/>
              <a:cxnLst/>
              <a:rect l="l" t="t" r="r" b="b"/>
              <a:pathLst>
                <a:path w="1669" h="1223" extrusionOk="0">
                  <a:moveTo>
                    <a:pt x="776" y="0"/>
                  </a:moveTo>
                  <a:cubicBezTo>
                    <a:pt x="0" y="0"/>
                    <a:pt x="0" y="1223"/>
                    <a:pt x="776" y="1223"/>
                  </a:cubicBezTo>
                  <a:cubicBezTo>
                    <a:pt x="1668" y="1223"/>
                    <a:pt x="1668" y="0"/>
                    <a:pt x="776" y="0"/>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51"/>
            <p:cNvSpPr/>
            <p:nvPr/>
          </p:nvSpPr>
          <p:spPr>
            <a:xfrm>
              <a:off x="6357500" y="2528950"/>
              <a:ext cx="39050" cy="33475"/>
            </a:xfrm>
            <a:custGeom>
              <a:avLst/>
              <a:gdLst/>
              <a:ahLst/>
              <a:cxnLst/>
              <a:rect l="l" t="t" r="r" b="b"/>
              <a:pathLst>
                <a:path w="1562" h="1339" extrusionOk="0">
                  <a:moveTo>
                    <a:pt x="777" y="1"/>
                  </a:moveTo>
                  <a:cubicBezTo>
                    <a:pt x="1" y="1"/>
                    <a:pt x="1" y="1339"/>
                    <a:pt x="777" y="1339"/>
                  </a:cubicBezTo>
                  <a:cubicBezTo>
                    <a:pt x="1562" y="1339"/>
                    <a:pt x="1562" y="1"/>
                    <a:pt x="777" y="1"/>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51"/>
            <p:cNvSpPr/>
            <p:nvPr/>
          </p:nvSpPr>
          <p:spPr>
            <a:xfrm>
              <a:off x="6694725" y="2668350"/>
              <a:ext cx="41950" cy="30800"/>
            </a:xfrm>
            <a:custGeom>
              <a:avLst/>
              <a:gdLst/>
              <a:ahLst/>
              <a:cxnLst/>
              <a:rect l="l" t="t" r="r" b="b"/>
              <a:pathLst>
                <a:path w="1678" h="1232" extrusionOk="0">
                  <a:moveTo>
                    <a:pt x="785" y="0"/>
                  </a:moveTo>
                  <a:cubicBezTo>
                    <a:pt x="0" y="0"/>
                    <a:pt x="0" y="1232"/>
                    <a:pt x="785" y="1232"/>
                  </a:cubicBezTo>
                  <a:lnTo>
                    <a:pt x="892" y="1232"/>
                  </a:lnTo>
                  <a:cubicBezTo>
                    <a:pt x="1677" y="1232"/>
                    <a:pt x="1677" y="0"/>
                    <a:pt x="892" y="0"/>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9" name="Google Shape;1469;p51"/>
            <p:cNvSpPr/>
            <p:nvPr/>
          </p:nvSpPr>
          <p:spPr>
            <a:xfrm>
              <a:off x="6638975" y="2470525"/>
              <a:ext cx="36375" cy="30575"/>
            </a:xfrm>
            <a:custGeom>
              <a:avLst/>
              <a:gdLst/>
              <a:ahLst/>
              <a:cxnLst/>
              <a:rect l="l" t="t" r="r" b="b"/>
              <a:pathLst>
                <a:path w="1455" h="1223" extrusionOk="0">
                  <a:moveTo>
                    <a:pt x="446" y="1"/>
                  </a:moveTo>
                  <a:cubicBezTo>
                    <a:pt x="339" y="1"/>
                    <a:pt x="223" y="108"/>
                    <a:pt x="223" y="108"/>
                  </a:cubicBezTo>
                  <a:cubicBezTo>
                    <a:pt x="116" y="224"/>
                    <a:pt x="116" y="224"/>
                    <a:pt x="116" y="331"/>
                  </a:cubicBezTo>
                  <a:cubicBezTo>
                    <a:pt x="0" y="447"/>
                    <a:pt x="0" y="447"/>
                    <a:pt x="0" y="554"/>
                  </a:cubicBezTo>
                  <a:lnTo>
                    <a:pt x="0" y="777"/>
                  </a:lnTo>
                  <a:lnTo>
                    <a:pt x="223" y="1000"/>
                  </a:lnTo>
                  <a:lnTo>
                    <a:pt x="339" y="1116"/>
                  </a:lnTo>
                  <a:cubicBezTo>
                    <a:pt x="446" y="1223"/>
                    <a:pt x="562" y="1223"/>
                    <a:pt x="669" y="1223"/>
                  </a:cubicBezTo>
                  <a:lnTo>
                    <a:pt x="785" y="1223"/>
                  </a:lnTo>
                  <a:cubicBezTo>
                    <a:pt x="892" y="1223"/>
                    <a:pt x="1008" y="1223"/>
                    <a:pt x="1008" y="1116"/>
                  </a:cubicBezTo>
                  <a:cubicBezTo>
                    <a:pt x="1115" y="1116"/>
                    <a:pt x="1231" y="1116"/>
                    <a:pt x="1231" y="1000"/>
                  </a:cubicBezTo>
                  <a:cubicBezTo>
                    <a:pt x="1338" y="1000"/>
                    <a:pt x="1338" y="893"/>
                    <a:pt x="1338" y="777"/>
                  </a:cubicBezTo>
                  <a:cubicBezTo>
                    <a:pt x="1454" y="777"/>
                    <a:pt x="1454" y="670"/>
                    <a:pt x="1454" y="554"/>
                  </a:cubicBezTo>
                  <a:lnTo>
                    <a:pt x="1454" y="447"/>
                  </a:lnTo>
                  <a:cubicBezTo>
                    <a:pt x="1338" y="331"/>
                    <a:pt x="1338" y="224"/>
                    <a:pt x="1231" y="108"/>
                  </a:cubicBezTo>
                  <a:cubicBezTo>
                    <a:pt x="1231" y="108"/>
                    <a:pt x="1115" y="108"/>
                    <a:pt x="1115" y="1"/>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0" name="Google Shape;1470;p51"/>
            <p:cNvSpPr/>
            <p:nvPr/>
          </p:nvSpPr>
          <p:spPr>
            <a:xfrm>
              <a:off x="6923325" y="2381325"/>
              <a:ext cx="33475" cy="30575"/>
            </a:xfrm>
            <a:custGeom>
              <a:avLst/>
              <a:gdLst/>
              <a:ahLst/>
              <a:cxnLst/>
              <a:rect l="l" t="t" r="r" b="b"/>
              <a:pathLst>
                <a:path w="1339" h="1223" extrusionOk="0">
                  <a:moveTo>
                    <a:pt x="339" y="0"/>
                  </a:moveTo>
                  <a:cubicBezTo>
                    <a:pt x="223" y="107"/>
                    <a:pt x="223" y="107"/>
                    <a:pt x="116" y="107"/>
                  </a:cubicBezTo>
                  <a:cubicBezTo>
                    <a:pt x="116" y="223"/>
                    <a:pt x="0" y="330"/>
                    <a:pt x="0" y="330"/>
                  </a:cubicBezTo>
                  <a:lnTo>
                    <a:pt x="0" y="553"/>
                  </a:lnTo>
                  <a:lnTo>
                    <a:pt x="0" y="776"/>
                  </a:lnTo>
                  <a:cubicBezTo>
                    <a:pt x="0" y="892"/>
                    <a:pt x="116" y="999"/>
                    <a:pt x="116" y="999"/>
                  </a:cubicBezTo>
                  <a:lnTo>
                    <a:pt x="223" y="1115"/>
                  </a:lnTo>
                  <a:cubicBezTo>
                    <a:pt x="339" y="1222"/>
                    <a:pt x="446" y="1222"/>
                    <a:pt x="562" y="1222"/>
                  </a:cubicBezTo>
                  <a:lnTo>
                    <a:pt x="785" y="1222"/>
                  </a:lnTo>
                  <a:cubicBezTo>
                    <a:pt x="785" y="1222"/>
                    <a:pt x="892" y="1222"/>
                    <a:pt x="1008" y="1115"/>
                  </a:cubicBezTo>
                  <a:cubicBezTo>
                    <a:pt x="1008" y="1115"/>
                    <a:pt x="1115" y="1115"/>
                    <a:pt x="1231" y="999"/>
                  </a:cubicBezTo>
                  <a:lnTo>
                    <a:pt x="1339" y="892"/>
                  </a:lnTo>
                  <a:lnTo>
                    <a:pt x="1339" y="553"/>
                  </a:lnTo>
                  <a:lnTo>
                    <a:pt x="1339" y="446"/>
                  </a:lnTo>
                  <a:cubicBezTo>
                    <a:pt x="1339" y="330"/>
                    <a:pt x="1231" y="223"/>
                    <a:pt x="1231" y="107"/>
                  </a:cubicBezTo>
                  <a:lnTo>
                    <a:pt x="1008" y="107"/>
                  </a:lnTo>
                  <a:cubicBezTo>
                    <a:pt x="1008" y="0"/>
                    <a:pt x="892" y="0"/>
                    <a:pt x="785" y="0"/>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1" name="Google Shape;1471;p51"/>
            <p:cNvSpPr/>
            <p:nvPr/>
          </p:nvSpPr>
          <p:spPr>
            <a:xfrm>
              <a:off x="6664175" y="2038300"/>
              <a:ext cx="44625" cy="30800"/>
            </a:xfrm>
            <a:custGeom>
              <a:avLst/>
              <a:gdLst/>
              <a:ahLst/>
              <a:cxnLst/>
              <a:rect l="l" t="t" r="r" b="b"/>
              <a:pathLst>
                <a:path w="1785" h="1232" extrusionOk="0">
                  <a:moveTo>
                    <a:pt x="892" y="1"/>
                  </a:moveTo>
                  <a:cubicBezTo>
                    <a:pt x="0" y="1"/>
                    <a:pt x="0" y="1232"/>
                    <a:pt x="892" y="1232"/>
                  </a:cubicBezTo>
                  <a:cubicBezTo>
                    <a:pt x="1784" y="1232"/>
                    <a:pt x="1784" y="1"/>
                    <a:pt x="892" y="1"/>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51"/>
            <p:cNvSpPr/>
            <p:nvPr/>
          </p:nvSpPr>
          <p:spPr>
            <a:xfrm>
              <a:off x="6825850" y="1868350"/>
              <a:ext cx="39075" cy="30575"/>
            </a:xfrm>
            <a:custGeom>
              <a:avLst/>
              <a:gdLst/>
              <a:ahLst/>
              <a:cxnLst/>
              <a:rect l="l" t="t" r="r" b="b"/>
              <a:pathLst>
                <a:path w="1563" h="1223" extrusionOk="0">
                  <a:moveTo>
                    <a:pt x="777" y="1"/>
                  </a:moveTo>
                  <a:cubicBezTo>
                    <a:pt x="1" y="1"/>
                    <a:pt x="1" y="1223"/>
                    <a:pt x="777" y="1223"/>
                  </a:cubicBezTo>
                  <a:cubicBezTo>
                    <a:pt x="1562" y="1223"/>
                    <a:pt x="1562" y="1"/>
                    <a:pt x="777" y="1"/>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51"/>
            <p:cNvSpPr/>
            <p:nvPr/>
          </p:nvSpPr>
          <p:spPr>
            <a:xfrm>
              <a:off x="6616650" y="1812600"/>
              <a:ext cx="33500" cy="30575"/>
            </a:xfrm>
            <a:custGeom>
              <a:avLst/>
              <a:gdLst/>
              <a:ahLst/>
              <a:cxnLst/>
              <a:rect l="l" t="t" r="r" b="b"/>
              <a:pathLst>
                <a:path w="1340" h="1223" extrusionOk="0">
                  <a:moveTo>
                    <a:pt x="340" y="0"/>
                  </a:moveTo>
                  <a:cubicBezTo>
                    <a:pt x="224" y="0"/>
                    <a:pt x="224" y="108"/>
                    <a:pt x="117" y="108"/>
                  </a:cubicBezTo>
                  <a:cubicBezTo>
                    <a:pt x="117" y="223"/>
                    <a:pt x="1" y="223"/>
                    <a:pt x="1" y="331"/>
                  </a:cubicBezTo>
                  <a:lnTo>
                    <a:pt x="1" y="554"/>
                  </a:lnTo>
                  <a:lnTo>
                    <a:pt x="1" y="777"/>
                  </a:lnTo>
                  <a:cubicBezTo>
                    <a:pt x="1" y="893"/>
                    <a:pt x="1" y="893"/>
                    <a:pt x="117" y="1000"/>
                  </a:cubicBezTo>
                  <a:cubicBezTo>
                    <a:pt x="224" y="1000"/>
                    <a:pt x="224" y="1116"/>
                    <a:pt x="224" y="1116"/>
                  </a:cubicBezTo>
                  <a:cubicBezTo>
                    <a:pt x="340" y="1116"/>
                    <a:pt x="447" y="1223"/>
                    <a:pt x="563" y="1223"/>
                  </a:cubicBezTo>
                  <a:lnTo>
                    <a:pt x="786" y="1223"/>
                  </a:lnTo>
                  <a:cubicBezTo>
                    <a:pt x="786" y="1223"/>
                    <a:pt x="893" y="1223"/>
                    <a:pt x="1009" y="1116"/>
                  </a:cubicBezTo>
                  <a:cubicBezTo>
                    <a:pt x="1009" y="1116"/>
                    <a:pt x="1116" y="1116"/>
                    <a:pt x="1116" y="1000"/>
                  </a:cubicBezTo>
                  <a:cubicBezTo>
                    <a:pt x="1232" y="1000"/>
                    <a:pt x="1232" y="893"/>
                    <a:pt x="1339" y="777"/>
                  </a:cubicBezTo>
                  <a:lnTo>
                    <a:pt x="1339" y="554"/>
                  </a:lnTo>
                  <a:lnTo>
                    <a:pt x="1339" y="447"/>
                  </a:lnTo>
                  <a:cubicBezTo>
                    <a:pt x="1339" y="331"/>
                    <a:pt x="1232" y="223"/>
                    <a:pt x="1116" y="108"/>
                  </a:cubicBezTo>
                  <a:lnTo>
                    <a:pt x="1009" y="0"/>
                  </a:ln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4" name="Google Shape;1474;p51"/>
            <p:cNvSpPr/>
            <p:nvPr/>
          </p:nvSpPr>
          <p:spPr>
            <a:xfrm>
              <a:off x="6979075" y="2155400"/>
              <a:ext cx="36375" cy="30800"/>
            </a:xfrm>
            <a:custGeom>
              <a:avLst/>
              <a:gdLst/>
              <a:ahLst/>
              <a:cxnLst/>
              <a:rect l="l" t="t" r="r" b="b"/>
              <a:pathLst>
                <a:path w="1455" h="1232" extrusionOk="0">
                  <a:moveTo>
                    <a:pt x="340" y="0"/>
                  </a:moveTo>
                  <a:lnTo>
                    <a:pt x="224" y="116"/>
                  </a:lnTo>
                  <a:lnTo>
                    <a:pt x="1" y="339"/>
                  </a:lnTo>
                  <a:lnTo>
                    <a:pt x="1" y="562"/>
                  </a:lnTo>
                  <a:lnTo>
                    <a:pt x="1" y="785"/>
                  </a:lnTo>
                  <a:cubicBezTo>
                    <a:pt x="1" y="892"/>
                    <a:pt x="117" y="892"/>
                    <a:pt x="224" y="1008"/>
                  </a:cubicBezTo>
                  <a:cubicBezTo>
                    <a:pt x="224" y="1008"/>
                    <a:pt x="224" y="1115"/>
                    <a:pt x="340" y="1115"/>
                  </a:cubicBezTo>
                  <a:cubicBezTo>
                    <a:pt x="447" y="1231"/>
                    <a:pt x="447" y="1231"/>
                    <a:pt x="563" y="1231"/>
                  </a:cubicBezTo>
                  <a:lnTo>
                    <a:pt x="786" y="1231"/>
                  </a:lnTo>
                  <a:cubicBezTo>
                    <a:pt x="893" y="1231"/>
                    <a:pt x="893" y="1231"/>
                    <a:pt x="1009" y="1115"/>
                  </a:cubicBezTo>
                  <a:cubicBezTo>
                    <a:pt x="1116" y="1115"/>
                    <a:pt x="1116" y="1115"/>
                    <a:pt x="1232" y="1008"/>
                  </a:cubicBezTo>
                  <a:cubicBezTo>
                    <a:pt x="1232" y="1008"/>
                    <a:pt x="1339" y="892"/>
                    <a:pt x="1339" y="785"/>
                  </a:cubicBezTo>
                  <a:cubicBezTo>
                    <a:pt x="1339" y="785"/>
                    <a:pt x="1455" y="669"/>
                    <a:pt x="1339" y="562"/>
                  </a:cubicBezTo>
                  <a:lnTo>
                    <a:pt x="1339" y="446"/>
                  </a:lnTo>
                  <a:cubicBezTo>
                    <a:pt x="1339" y="339"/>
                    <a:pt x="1339" y="223"/>
                    <a:pt x="1232" y="116"/>
                  </a:cubicBezTo>
                  <a:cubicBezTo>
                    <a:pt x="1116" y="116"/>
                    <a:pt x="1116" y="116"/>
                    <a:pt x="1116" y="0"/>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5" name="Google Shape;1475;p51"/>
            <p:cNvSpPr/>
            <p:nvPr/>
          </p:nvSpPr>
          <p:spPr>
            <a:xfrm>
              <a:off x="6842575" y="2230775"/>
              <a:ext cx="39075" cy="30575"/>
            </a:xfrm>
            <a:custGeom>
              <a:avLst/>
              <a:gdLst/>
              <a:ahLst/>
              <a:cxnLst/>
              <a:rect l="l" t="t" r="r" b="b"/>
              <a:pathLst>
                <a:path w="1563" h="1223" extrusionOk="0">
                  <a:moveTo>
                    <a:pt x="777" y="0"/>
                  </a:moveTo>
                  <a:cubicBezTo>
                    <a:pt x="1" y="0"/>
                    <a:pt x="1" y="1223"/>
                    <a:pt x="777" y="1223"/>
                  </a:cubicBezTo>
                  <a:cubicBezTo>
                    <a:pt x="1562" y="1223"/>
                    <a:pt x="1562" y="0"/>
                    <a:pt x="777" y="0"/>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51"/>
            <p:cNvSpPr/>
            <p:nvPr/>
          </p:nvSpPr>
          <p:spPr>
            <a:xfrm>
              <a:off x="6243100" y="2760450"/>
              <a:ext cx="39050" cy="30600"/>
            </a:xfrm>
            <a:custGeom>
              <a:avLst/>
              <a:gdLst/>
              <a:ahLst/>
              <a:cxnLst/>
              <a:rect l="l" t="t" r="r" b="b"/>
              <a:pathLst>
                <a:path w="1562" h="1224" extrusionOk="0">
                  <a:moveTo>
                    <a:pt x="785" y="1"/>
                  </a:moveTo>
                  <a:cubicBezTo>
                    <a:pt x="0" y="1"/>
                    <a:pt x="0" y="1223"/>
                    <a:pt x="785" y="1223"/>
                  </a:cubicBezTo>
                  <a:cubicBezTo>
                    <a:pt x="1561" y="1223"/>
                    <a:pt x="1561" y="1"/>
                    <a:pt x="785" y="1"/>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51"/>
            <p:cNvSpPr/>
            <p:nvPr/>
          </p:nvSpPr>
          <p:spPr>
            <a:xfrm>
              <a:off x="5624200" y="3262275"/>
              <a:ext cx="41950" cy="30575"/>
            </a:xfrm>
            <a:custGeom>
              <a:avLst/>
              <a:gdLst/>
              <a:ahLst/>
              <a:cxnLst/>
              <a:rect l="l" t="t" r="r" b="b"/>
              <a:pathLst>
                <a:path w="1678" h="1223" extrusionOk="0">
                  <a:moveTo>
                    <a:pt x="892" y="0"/>
                  </a:moveTo>
                  <a:cubicBezTo>
                    <a:pt x="0" y="0"/>
                    <a:pt x="0" y="1222"/>
                    <a:pt x="892" y="1222"/>
                  </a:cubicBezTo>
                  <a:cubicBezTo>
                    <a:pt x="1677" y="1222"/>
                    <a:pt x="1677" y="0"/>
                    <a:pt x="892" y="0"/>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51"/>
            <p:cNvSpPr/>
            <p:nvPr/>
          </p:nvSpPr>
          <p:spPr>
            <a:xfrm>
              <a:off x="5668800" y="3527000"/>
              <a:ext cx="41950" cy="30800"/>
            </a:xfrm>
            <a:custGeom>
              <a:avLst/>
              <a:gdLst/>
              <a:ahLst/>
              <a:cxnLst/>
              <a:rect l="l" t="t" r="r" b="b"/>
              <a:pathLst>
                <a:path w="1678" h="1232" extrusionOk="0">
                  <a:moveTo>
                    <a:pt x="893" y="0"/>
                  </a:moveTo>
                  <a:cubicBezTo>
                    <a:pt x="0" y="0"/>
                    <a:pt x="0" y="1232"/>
                    <a:pt x="893" y="1232"/>
                  </a:cubicBezTo>
                  <a:cubicBezTo>
                    <a:pt x="1678" y="1232"/>
                    <a:pt x="1678" y="0"/>
                    <a:pt x="893" y="0"/>
                  </a:cubicBezTo>
                  <a:close/>
                </a:path>
              </a:pathLst>
            </a:custGeom>
            <a:solidFill>
              <a:srgbClr val="F08F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51"/>
            <p:cNvSpPr/>
            <p:nvPr/>
          </p:nvSpPr>
          <p:spPr>
            <a:xfrm>
              <a:off x="4857650" y="3527175"/>
              <a:ext cx="443175" cy="123100"/>
            </a:xfrm>
            <a:custGeom>
              <a:avLst/>
              <a:gdLst/>
              <a:ahLst/>
              <a:cxnLst/>
              <a:rect l="l" t="t" r="r" b="b"/>
              <a:pathLst>
                <a:path w="17727" h="4924" extrusionOk="0">
                  <a:moveTo>
                    <a:pt x="12008" y="0"/>
                  </a:moveTo>
                  <a:cubicBezTo>
                    <a:pt x="7201" y="0"/>
                    <a:pt x="2549" y="1957"/>
                    <a:pt x="1" y="3232"/>
                  </a:cubicBezTo>
                  <a:cubicBezTo>
                    <a:pt x="1562" y="4124"/>
                    <a:pt x="3123" y="4677"/>
                    <a:pt x="4791" y="4793"/>
                  </a:cubicBezTo>
                  <a:cubicBezTo>
                    <a:pt x="5458" y="4882"/>
                    <a:pt x="6114" y="4923"/>
                    <a:pt x="6760" y="4923"/>
                  </a:cubicBezTo>
                  <a:cubicBezTo>
                    <a:pt x="10980" y="4923"/>
                    <a:pt x="14732" y="3144"/>
                    <a:pt x="17727" y="1109"/>
                  </a:cubicBezTo>
                  <a:cubicBezTo>
                    <a:pt x="15879" y="313"/>
                    <a:pt x="13931" y="0"/>
                    <a:pt x="12008" y="0"/>
                  </a:cubicBezTo>
                  <a:close/>
                </a:path>
              </a:pathLst>
            </a:custGeom>
            <a:solidFill>
              <a:srgbClr val="C762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51"/>
            <p:cNvSpPr/>
            <p:nvPr/>
          </p:nvSpPr>
          <p:spPr>
            <a:xfrm>
              <a:off x="6945625" y="2462050"/>
              <a:ext cx="239775" cy="368025"/>
            </a:xfrm>
            <a:custGeom>
              <a:avLst/>
              <a:gdLst/>
              <a:ahLst/>
              <a:cxnLst/>
              <a:rect l="l" t="t" r="r" b="b"/>
              <a:pathLst>
                <a:path w="9591" h="14721" extrusionOk="0">
                  <a:moveTo>
                    <a:pt x="9484" y="1"/>
                  </a:moveTo>
                  <a:lnTo>
                    <a:pt x="9484" y="1"/>
                  </a:lnTo>
                  <a:cubicBezTo>
                    <a:pt x="3239" y="2231"/>
                    <a:pt x="786" y="10706"/>
                    <a:pt x="0" y="14720"/>
                  </a:cubicBezTo>
                  <a:cubicBezTo>
                    <a:pt x="3685" y="13382"/>
                    <a:pt x="6914" y="10929"/>
                    <a:pt x="8591" y="7137"/>
                  </a:cubicBezTo>
                  <a:cubicBezTo>
                    <a:pt x="9368" y="5130"/>
                    <a:pt x="9591" y="2677"/>
                    <a:pt x="9484" y="1"/>
                  </a:cubicBezTo>
                  <a:close/>
                </a:path>
              </a:pathLst>
            </a:custGeom>
            <a:solidFill>
              <a:srgbClr val="C762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51"/>
            <p:cNvSpPr/>
            <p:nvPr/>
          </p:nvSpPr>
          <p:spPr>
            <a:xfrm>
              <a:off x="6820275" y="1617450"/>
              <a:ext cx="334575" cy="855775"/>
            </a:xfrm>
            <a:custGeom>
              <a:avLst/>
              <a:gdLst/>
              <a:ahLst/>
              <a:cxnLst/>
              <a:rect l="l" t="t" r="r" b="b"/>
              <a:pathLst>
                <a:path w="13383" h="34231" extrusionOk="0">
                  <a:moveTo>
                    <a:pt x="1" y="1"/>
                  </a:moveTo>
                  <a:cubicBezTo>
                    <a:pt x="1" y="1"/>
                    <a:pt x="1" y="108"/>
                    <a:pt x="108" y="224"/>
                  </a:cubicBezTo>
                  <a:cubicBezTo>
                    <a:pt x="893" y="1562"/>
                    <a:pt x="4015" y="7467"/>
                    <a:pt x="7138" y="14381"/>
                  </a:cubicBezTo>
                  <a:cubicBezTo>
                    <a:pt x="10260" y="21188"/>
                    <a:pt x="13159" y="29101"/>
                    <a:pt x="13382" y="34231"/>
                  </a:cubicBezTo>
                  <a:lnTo>
                    <a:pt x="13382" y="34124"/>
                  </a:lnTo>
                  <a:cubicBezTo>
                    <a:pt x="13266" y="28655"/>
                    <a:pt x="9921" y="20180"/>
                    <a:pt x="6576" y="12936"/>
                  </a:cubicBezTo>
                  <a:cubicBezTo>
                    <a:pt x="3346" y="5800"/>
                    <a:pt x="1" y="1"/>
                    <a:pt x="1" y="1"/>
                  </a:cubicBezTo>
                  <a:close/>
                </a:path>
              </a:pathLst>
            </a:custGeom>
            <a:solidFill>
              <a:srgbClr val="D86F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51"/>
            <p:cNvSpPr/>
            <p:nvPr/>
          </p:nvSpPr>
          <p:spPr>
            <a:xfrm>
              <a:off x="4481175" y="3125550"/>
              <a:ext cx="432250" cy="473950"/>
            </a:xfrm>
            <a:custGeom>
              <a:avLst/>
              <a:gdLst/>
              <a:ahLst/>
              <a:cxnLst/>
              <a:rect l="l" t="t" r="r" b="b"/>
              <a:pathLst>
                <a:path w="17290" h="18958" extrusionOk="0">
                  <a:moveTo>
                    <a:pt x="1" y="1"/>
                  </a:moveTo>
                  <a:cubicBezTo>
                    <a:pt x="1" y="1"/>
                    <a:pt x="1" y="107"/>
                    <a:pt x="102" y="210"/>
                  </a:cubicBezTo>
                  <a:lnTo>
                    <a:pt x="102" y="210"/>
                  </a:lnTo>
                  <a:cubicBezTo>
                    <a:pt x="35" y="73"/>
                    <a:pt x="1" y="1"/>
                    <a:pt x="1" y="1"/>
                  </a:cubicBezTo>
                  <a:close/>
                  <a:moveTo>
                    <a:pt x="102" y="210"/>
                  </a:moveTo>
                  <a:cubicBezTo>
                    <a:pt x="534" y="1087"/>
                    <a:pt x="2321" y="4601"/>
                    <a:pt x="5023" y="8369"/>
                  </a:cubicBezTo>
                  <a:cubicBezTo>
                    <a:pt x="8253" y="12713"/>
                    <a:pt x="12490" y="17513"/>
                    <a:pt x="17290" y="18958"/>
                  </a:cubicBezTo>
                  <a:cubicBezTo>
                    <a:pt x="12606" y="17397"/>
                    <a:pt x="8253" y="12713"/>
                    <a:pt x="5130" y="8369"/>
                  </a:cubicBezTo>
                  <a:cubicBezTo>
                    <a:pt x="3569" y="6138"/>
                    <a:pt x="2231" y="4015"/>
                    <a:pt x="1455" y="2570"/>
                  </a:cubicBezTo>
                  <a:cubicBezTo>
                    <a:pt x="1009" y="1785"/>
                    <a:pt x="563" y="1116"/>
                    <a:pt x="340" y="670"/>
                  </a:cubicBezTo>
                  <a:cubicBezTo>
                    <a:pt x="224" y="447"/>
                    <a:pt x="224" y="340"/>
                    <a:pt x="117" y="224"/>
                  </a:cubicBezTo>
                  <a:cubicBezTo>
                    <a:pt x="112" y="219"/>
                    <a:pt x="107" y="214"/>
                    <a:pt x="102" y="210"/>
                  </a:cubicBezTo>
                  <a:close/>
                </a:path>
              </a:pathLst>
            </a:custGeom>
            <a:solidFill>
              <a:srgbClr val="D86F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51"/>
            <p:cNvSpPr/>
            <p:nvPr/>
          </p:nvSpPr>
          <p:spPr>
            <a:xfrm>
              <a:off x="6165025" y="2378425"/>
              <a:ext cx="532625" cy="27900"/>
            </a:xfrm>
            <a:custGeom>
              <a:avLst/>
              <a:gdLst/>
              <a:ahLst/>
              <a:cxnLst/>
              <a:rect l="l" t="t" r="r" b="b"/>
              <a:pathLst>
                <a:path w="21305" h="1116" extrusionOk="0">
                  <a:moveTo>
                    <a:pt x="21304" y="0"/>
                  </a:moveTo>
                  <a:lnTo>
                    <a:pt x="1" y="1008"/>
                  </a:lnTo>
                  <a:lnTo>
                    <a:pt x="1" y="1115"/>
                  </a:lnTo>
                  <a:lnTo>
                    <a:pt x="21304" y="116"/>
                  </a:lnTo>
                  <a:lnTo>
                    <a:pt x="21304" y="0"/>
                  </a:lnTo>
                  <a:close/>
                </a:path>
              </a:pathLst>
            </a:custGeom>
            <a:solidFill>
              <a:srgbClr val="D86F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51"/>
            <p:cNvSpPr/>
            <p:nvPr/>
          </p:nvSpPr>
          <p:spPr>
            <a:xfrm>
              <a:off x="5047225" y="2384000"/>
              <a:ext cx="791775" cy="755625"/>
            </a:xfrm>
            <a:custGeom>
              <a:avLst/>
              <a:gdLst/>
              <a:ahLst/>
              <a:cxnLst/>
              <a:rect l="l" t="t" r="r" b="b"/>
              <a:pathLst>
                <a:path w="31671" h="30225" extrusionOk="0">
                  <a:moveTo>
                    <a:pt x="31670" y="0"/>
                  </a:moveTo>
                  <a:lnTo>
                    <a:pt x="31670" y="0"/>
                  </a:lnTo>
                  <a:cubicBezTo>
                    <a:pt x="31670" y="0"/>
                    <a:pt x="22759" y="3193"/>
                    <a:pt x="16520" y="8479"/>
                  </a:cubicBezTo>
                  <a:lnTo>
                    <a:pt x="16520" y="8479"/>
                  </a:lnTo>
                  <a:cubicBezTo>
                    <a:pt x="19617" y="5855"/>
                    <a:pt x="23345" y="3771"/>
                    <a:pt x="26318" y="2346"/>
                  </a:cubicBezTo>
                  <a:cubicBezTo>
                    <a:pt x="27879" y="1561"/>
                    <a:pt x="29217" y="1008"/>
                    <a:pt x="30109" y="669"/>
                  </a:cubicBezTo>
                  <a:cubicBezTo>
                    <a:pt x="30662" y="446"/>
                    <a:pt x="31001" y="339"/>
                    <a:pt x="31224" y="223"/>
                  </a:cubicBezTo>
                  <a:cubicBezTo>
                    <a:pt x="31554" y="116"/>
                    <a:pt x="31670" y="0"/>
                    <a:pt x="31670" y="0"/>
                  </a:cubicBezTo>
                  <a:close/>
                  <a:moveTo>
                    <a:pt x="16487" y="8507"/>
                  </a:moveTo>
                  <a:lnTo>
                    <a:pt x="16487" y="8507"/>
                  </a:lnTo>
                  <a:cubicBezTo>
                    <a:pt x="16454" y="8535"/>
                    <a:pt x="16421" y="8563"/>
                    <a:pt x="16388" y="8591"/>
                  </a:cubicBezTo>
                  <a:cubicBezTo>
                    <a:pt x="16421" y="8563"/>
                    <a:pt x="16454" y="8535"/>
                    <a:pt x="16487" y="8507"/>
                  </a:cubicBezTo>
                  <a:close/>
                  <a:moveTo>
                    <a:pt x="16388" y="8591"/>
                  </a:moveTo>
                  <a:cubicBezTo>
                    <a:pt x="13159" y="11267"/>
                    <a:pt x="9145" y="16620"/>
                    <a:pt x="5799" y="21411"/>
                  </a:cubicBezTo>
                  <a:cubicBezTo>
                    <a:pt x="2561" y="26094"/>
                    <a:pt x="1" y="30225"/>
                    <a:pt x="1" y="30225"/>
                  </a:cubicBezTo>
                  <a:lnTo>
                    <a:pt x="108" y="30225"/>
                  </a:lnTo>
                  <a:lnTo>
                    <a:pt x="224" y="30109"/>
                  </a:lnTo>
                  <a:cubicBezTo>
                    <a:pt x="777" y="29217"/>
                    <a:pt x="3346" y="25095"/>
                    <a:pt x="6468" y="20519"/>
                  </a:cubicBezTo>
                  <a:cubicBezTo>
                    <a:pt x="9698" y="16058"/>
                    <a:pt x="13489" y="11044"/>
                    <a:pt x="16388" y="8591"/>
                  </a:cubicBezTo>
                  <a:close/>
                </a:path>
              </a:pathLst>
            </a:custGeom>
            <a:solidFill>
              <a:srgbClr val="D86F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51"/>
            <p:cNvSpPr/>
            <p:nvPr/>
          </p:nvSpPr>
          <p:spPr>
            <a:xfrm>
              <a:off x="4464450" y="2911000"/>
              <a:ext cx="309600" cy="231300"/>
            </a:xfrm>
            <a:custGeom>
              <a:avLst/>
              <a:gdLst/>
              <a:ahLst/>
              <a:cxnLst/>
              <a:rect l="l" t="t" r="r" b="b"/>
              <a:pathLst>
                <a:path w="12384" h="9252" extrusionOk="0">
                  <a:moveTo>
                    <a:pt x="12383" y="1"/>
                  </a:moveTo>
                  <a:lnTo>
                    <a:pt x="12383" y="1"/>
                  </a:lnTo>
                  <a:cubicBezTo>
                    <a:pt x="5576" y="2454"/>
                    <a:pt x="1" y="9145"/>
                    <a:pt x="1" y="9145"/>
                  </a:cubicBezTo>
                  <a:lnTo>
                    <a:pt x="117" y="9252"/>
                  </a:lnTo>
                  <a:cubicBezTo>
                    <a:pt x="117" y="9252"/>
                    <a:pt x="117" y="9145"/>
                    <a:pt x="340" y="8922"/>
                  </a:cubicBezTo>
                  <a:cubicBezTo>
                    <a:pt x="1455" y="7583"/>
                    <a:pt x="6469" y="2231"/>
                    <a:pt x="12383" y="1"/>
                  </a:cubicBezTo>
                  <a:close/>
                </a:path>
              </a:pathLst>
            </a:custGeom>
            <a:solidFill>
              <a:srgbClr val="D86F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51"/>
            <p:cNvSpPr/>
            <p:nvPr/>
          </p:nvSpPr>
          <p:spPr>
            <a:xfrm>
              <a:off x="6454975" y="1606300"/>
              <a:ext cx="387625" cy="223050"/>
            </a:xfrm>
            <a:custGeom>
              <a:avLst/>
              <a:gdLst/>
              <a:ahLst/>
              <a:cxnLst/>
              <a:rect l="l" t="t" r="r" b="b"/>
              <a:pathLst>
                <a:path w="15505" h="8922" extrusionOk="0">
                  <a:moveTo>
                    <a:pt x="15389" y="0"/>
                  </a:moveTo>
                  <a:cubicBezTo>
                    <a:pt x="9460" y="1939"/>
                    <a:pt x="1470" y="7820"/>
                    <a:pt x="179" y="8786"/>
                  </a:cubicBezTo>
                  <a:lnTo>
                    <a:pt x="179" y="8786"/>
                  </a:lnTo>
                  <a:cubicBezTo>
                    <a:pt x="224" y="8758"/>
                    <a:pt x="278" y="8728"/>
                    <a:pt x="339" y="8699"/>
                  </a:cubicBezTo>
                  <a:cubicBezTo>
                    <a:pt x="2230" y="7360"/>
                    <a:pt x="9813" y="1892"/>
                    <a:pt x="15505" y="108"/>
                  </a:cubicBezTo>
                  <a:lnTo>
                    <a:pt x="15389" y="0"/>
                  </a:lnTo>
                  <a:close/>
                  <a:moveTo>
                    <a:pt x="179" y="8786"/>
                  </a:moveTo>
                  <a:lnTo>
                    <a:pt x="179" y="8786"/>
                  </a:lnTo>
                  <a:cubicBezTo>
                    <a:pt x="61" y="8861"/>
                    <a:pt x="0" y="8922"/>
                    <a:pt x="0" y="8922"/>
                  </a:cubicBezTo>
                  <a:cubicBezTo>
                    <a:pt x="0" y="8922"/>
                    <a:pt x="62" y="8874"/>
                    <a:pt x="179" y="8786"/>
                  </a:cubicBezTo>
                  <a:close/>
                </a:path>
              </a:pathLst>
            </a:custGeom>
            <a:solidFill>
              <a:srgbClr val="D86F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51"/>
            <p:cNvSpPr/>
            <p:nvPr/>
          </p:nvSpPr>
          <p:spPr>
            <a:xfrm>
              <a:off x="5479850" y="2707375"/>
              <a:ext cx="124975" cy="490675"/>
            </a:xfrm>
            <a:custGeom>
              <a:avLst/>
              <a:gdLst/>
              <a:ahLst/>
              <a:cxnLst/>
              <a:rect l="l" t="t" r="r" b="b"/>
              <a:pathLst>
                <a:path w="4999" h="19627" extrusionOk="0">
                  <a:moveTo>
                    <a:pt x="4882" y="1"/>
                  </a:moveTo>
                  <a:lnTo>
                    <a:pt x="4329" y="1116"/>
                  </a:lnTo>
                  <a:cubicBezTo>
                    <a:pt x="4436" y="1116"/>
                    <a:pt x="4436" y="1009"/>
                    <a:pt x="4552" y="1009"/>
                  </a:cubicBezTo>
                  <a:cubicBezTo>
                    <a:pt x="4659" y="786"/>
                    <a:pt x="4659" y="563"/>
                    <a:pt x="4775" y="447"/>
                  </a:cubicBezTo>
                  <a:cubicBezTo>
                    <a:pt x="4882" y="224"/>
                    <a:pt x="4998" y="117"/>
                    <a:pt x="4998" y="117"/>
                  </a:cubicBezTo>
                  <a:lnTo>
                    <a:pt x="4882" y="1"/>
                  </a:lnTo>
                  <a:close/>
                  <a:moveTo>
                    <a:pt x="3098" y="3908"/>
                  </a:moveTo>
                  <a:lnTo>
                    <a:pt x="3098" y="3908"/>
                  </a:lnTo>
                  <a:cubicBezTo>
                    <a:pt x="2975" y="4188"/>
                    <a:pt x="2847" y="4481"/>
                    <a:pt x="2717" y="4783"/>
                  </a:cubicBezTo>
                  <a:lnTo>
                    <a:pt x="2717" y="4783"/>
                  </a:lnTo>
                  <a:cubicBezTo>
                    <a:pt x="2876" y="4459"/>
                    <a:pt x="3019" y="4152"/>
                    <a:pt x="3098" y="3908"/>
                  </a:cubicBezTo>
                  <a:close/>
                  <a:moveTo>
                    <a:pt x="2717" y="4783"/>
                  </a:moveTo>
                  <a:cubicBezTo>
                    <a:pt x="2661" y="4898"/>
                    <a:pt x="2603" y="5014"/>
                    <a:pt x="2545" y="5130"/>
                  </a:cubicBezTo>
                  <a:cubicBezTo>
                    <a:pt x="2414" y="5459"/>
                    <a:pt x="2281" y="5797"/>
                    <a:pt x="2148" y="6141"/>
                  </a:cubicBezTo>
                  <a:lnTo>
                    <a:pt x="2148" y="6141"/>
                  </a:lnTo>
                  <a:cubicBezTo>
                    <a:pt x="2339" y="5672"/>
                    <a:pt x="2531" y="5217"/>
                    <a:pt x="2717" y="4783"/>
                  </a:cubicBezTo>
                  <a:close/>
                  <a:moveTo>
                    <a:pt x="2148" y="6141"/>
                  </a:moveTo>
                  <a:cubicBezTo>
                    <a:pt x="1149" y="8597"/>
                    <a:pt x="172" y="11444"/>
                    <a:pt x="92" y="13721"/>
                  </a:cubicBezTo>
                  <a:cubicBezTo>
                    <a:pt x="186" y="11651"/>
                    <a:pt x="1155" y="8720"/>
                    <a:pt x="2148" y="6141"/>
                  </a:cubicBezTo>
                  <a:close/>
                  <a:moveTo>
                    <a:pt x="92" y="13721"/>
                  </a:moveTo>
                  <a:cubicBezTo>
                    <a:pt x="1" y="14852"/>
                    <a:pt x="52" y="16398"/>
                    <a:pt x="130" y="18138"/>
                  </a:cubicBezTo>
                  <a:lnTo>
                    <a:pt x="130" y="18138"/>
                  </a:lnTo>
                  <a:cubicBezTo>
                    <a:pt x="92" y="16968"/>
                    <a:pt x="92" y="15928"/>
                    <a:pt x="92" y="15059"/>
                  </a:cubicBezTo>
                  <a:lnTo>
                    <a:pt x="92" y="13721"/>
                  </a:lnTo>
                  <a:close/>
                  <a:moveTo>
                    <a:pt x="130" y="18138"/>
                  </a:moveTo>
                  <a:cubicBezTo>
                    <a:pt x="146" y="18614"/>
                    <a:pt x="168" y="19111"/>
                    <a:pt x="199" y="19627"/>
                  </a:cubicBezTo>
                  <a:cubicBezTo>
                    <a:pt x="175" y="19119"/>
                    <a:pt x="152" y="18621"/>
                    <a:pt x="130" y="18138"/>
                  </a:cubicBezTo>
                  <a:close/>
                </a:path>
              </a:pathLst>
            </a:custGeom>
            <a:solidFill>
              <a:srgbClr val="CB4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51"/>
            <p:cNvSpPr/>
            <p:nvPr/>
          </p:nvSpPr>
          <p:spPr>
            <a:xfrm>
              <a:off x="5479225" y="2732575"/>
              <a:ext cx="114450" cy="657950"/>
            </a:xfrm>
            <a:custGeom>
              <a:avLst/>
              <a:gdLst/>
              <a:ahLst/>
              <a:cxnLst/>
              <a:rect l="l" t="t" r="r" b="b"/>
              <a:pathLst>
                <a:path w="4578" h="26318" extrusionOk="0">
                  <a:moveTo>
                    <a:pt x="4577" y="1"/>
                  </a:moveTo>
                  <a:cubicBezTo>
                    <a:pt x="4461" y="1"/>
                    <a:pt x="4461" y="108"/>
                    <a:pt x="4354" y="108"/>
                  </a:cubicBezTo>
                  <a:cubicBezTo>
                    <a:pt x="3908" y="1116"/>
                    <a:pt x="3239" y="2454"/>
                    <a:pt x="2570" y="4122"/>
                  </a:cubicBezTo>
                  <a:cubicBezTo>
                    <a:pt x="1339" y="6915"/>
                    <a:pt x="117" y="10367"/>
                    <a:pt x="117" y="12713"/>
                  </a:cubicBezTo>
                  <a:cubicBezTo>
                    <a:pt x="224" y="9698"/>
                    <a:pt x="1901" y="5683"/>
                    <a:pt x="3123" y="2900"/>
                  </a:cubicBezTo>
                  <a:cubicBezTo>
                    <a:pt x="3569" y="2008"/>
                    <a:pt x="3908" y="1223"/>
                    <a:pt x="4238" y="554"/>
                  </a:cubicBezTo>
                  <a:cubicBezTo>
                    <a:pt x="4354" y="331"/>
                    <a:pt x="4461" y="108"/>
                    <a:pt x="4577" y="1"/>
                  </a:cubicBezTo>
                  <a:close/>
                  <a:moveTo>
                    <a:pt x="117" y="12713"/>
                  </a:moveTo>
                  <a:lnTo>
                    <a:pt x="117" y="12713"/>
                  </a:lnTo>
                  <a:cubicBezTo>
                    <a:pt x="1" y="13043"/>
                    <a:pt x="1" y="13489"/>
                    <a:pt x="1" y="14051"/>
                  </a:cubicBezTo>
                  <a:cubicBezTo>
                    <a:pt x="1" y="17174"/>
                    <a:pt x="224" y="22633"/>
                    <a:pt x="340" y="26318"/>
                  </a:cubicBezTo>
                  <a:lnTo>
                    <a:pt x="447" y="26318"/>
                  </a:lnTo>
                  <a:cubicBezTo>
                    <a:pt x="340" y="24088"/>
                    <a:pt x="224" y="21188"/>
                    <a:pt x="224" y="18619"/>
                  </a:cubicBezTo>
                  <a:cubicBezTo>
                    <a:pt x="117" y="16282"/>
                    <a:pt x="1" y="14158"/>
                    <a:pt x="117" y="12713"/>
                  </a:cubicBezTo>
                  <a:close/>
                </a:path>
              </a:pathLst>
            </a:custGeom>
            <a:solidFill>
              <a:srgbClr val="C848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51"/>
            <p:cNvSpPr/>
            <p:nvPr/>
          </p:nvSpPr>
          <p:spPr>
            <a:xfrm>
              <a:off x="5576900" y="2707375"/>
              <a:ext cx="2725" cy="41950"/>
            </a:xfrm>
            <a:custGeom>
              <a:avLst/>
              <a:gdLst/>
              <a:ahLst/>
              <a:cxnLst/>
              <a:rect l="l" t="t" r="r" b="b"/>
              <a:pathLst>
                <a:path w="109" h="1678" extrusionOk="0">
                  <a:moveTo>
                    <a:pt x="108" y="1"/>
                  </a:moveTo>
                  <a:cubicBezTo>
                    <a:pt x="108" y="1"/>
                    <a:pt x="1" y="1009"/>
                    <a:pt x="1" y="1678"/>
                  </a:cubicBezTo>
                  <a:cubicBezTo>
                    <a:pt x="1" y="1678"/>
                    <a:pt x="108" y="1678"/>
                    <a:pt x="108" y="1562"/>
                  </a:cubicBezTo>
                  <a:lnTo>
                    <a:pt x="108" y="786"/>
                  </a:lnTo>
                  <a:lnTo>
                    <a:pt x="108" y="1"/>
                  </a:lnTo>
                  <a:close/>
                </a:path>
              </a:pathLst>
            </a:custGeom>
            <a:solidFill>
              <a:srgbClr val="CB4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51"/>
            <p:cNvSpPr/>
            <p:nvPr/>
          </p:nvSpPr>
          <p:spPr>
            <a:xfrm>
              <a:off x="5576900" y="2746400"/>
              <a:ext cx="2725" cy="8500"/>
            </a:xfrm>
            <a:custGeom>
              <a:avLst/>
              <a:gdLst/>
              <a:ahLst/>
              <a:cxnLst/>
              <a:rect l="l" t="t" r="r" b="b"/>
              <a:pathLst>
                <a:path w="109" h="340" extrusionOk="0">
                  <a:moveTo>
                    <a:pt x="108" y="1"/>
                  </a:moveTo>
                  <a:cubicBezTo>
                    <a:pt x="108" y="117"/>
                    <a:pt x="1" y="117"/>
                    <a:pt x="1" y="117"/>
                  </a:cubicBezTo>
                  <a:lnTo>
                    <a:pt x="1" y="340"/>
                  </a:lnTo>
                  <a:lnTo>
                    <a:pt x="108" y="340"/>
                  </a:lnTo>
                  <a:lnTo>
                    <a:pt x="108" y="1"/>
                  </a:lnTo>
                  <a:close/>
                </a:path>
              </a:pathLst>
            </a:custGeom>
            <a:solidFill>
              <a:srgbClr val="C848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51"/>
            <p:cNvSpPr/>
            <p:nvPr/>
          </p:nvSpPr>
          <p:spPr>
            <a:xfrm>
              <a:off x="6471700" y="2891375"/>
              <a:ext cx="14075" cy="66925"/>
            </a:xfrm>
            <a:custGeom>
              <a:avLst/>
              <a:gdLst/>
              <a:ahLst/>
              <a:cxnLst/>
              <a:rect l="l" t="t" r="r" b="b"/>
              <a:pathLst>
                <a:path w="563" h="2677" extrusionOk="0">
                  <a:moveTo>
                    <a:pt x="0" y="1"/>
                  </a:moveTo>
                  <a:cubicBezTo>
                    <a:pt x="116" y="563"/>
                    <a:pt x="339" y="1455"/>
                    <a:pt x="446" y="2677"/>
                  </a:cubicBezTo>
                  <a:lnTo>
                    <a:pt x="562" y="2677"/>
                  </a:lnTo>
                  <a:cubicBezTo>
                    <a:pt x="446" y="1678"/>
                    <a:pt x="223" y="786"/>
                    <a:pt x="0" y="1"/>
                  </a:cubicBezTo>
                  <a:close/>
                </a:path>
              </a:pathLst>
            </a:custGeom>
            <a:solidFill>
              <a:srgbClr val="C667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51"/>
            <p:cNvSpPr/>
            <p:nvPr/>
          </p:nvSpPr>
          <p:spPr>
            <a:xfrm>
              <a:off x="6396525" y="2727000"/>
              <a:ext cx="86350" cy="231300"/>
            </a:xfrm>
            <a:custGeom>
              <a:avLst/>
              <a:gdLst/>
              <a:ahLst/>
              <a:cxnLst/>
              <a:rect l="l" t="t" r="r" b="b"/>
              <a:pathLst>
                <a:path w="3454" h="9252" extrusionOk="0">
                  <a:moveTo>
                    <a:pt x="1" y="1"/>
                  </a:moveTo>
                  <a:lnTo>
                    <a:pt x="224" y="224"/>
                  </a:lnTo>
                  <a:cubicBezTo>
                    <a:pt x="670" y="1116"/>
                    <a:pt x="3007" y="4791"/>
                    <a:pt x="3453" y="9252"/>
                  </a:cubicBezTo>
                  <a:cubicBezTo>
                    <a:pt x="3346" y="8030"/>
                    <a:pt x="3123" y="7138"/>
                    <a:pt x="3007" y="6576"/>
                  </a:cubicBezTo>
                  <a:cubicBezTo>
                    <a:pt x="2677" y="5237"/>
                    <a:pt x="2231" y="4015"/>
                    <a:pt x="1785" y="3007"/>
                  </a:cubicBezTo>
                  <a:lnTo>
                    <a:pt x="1669" y="3007"/>
                  </a:lnTo>
                  <a:lnTo>
                    <a:pt x="1669" y="2900"/>
                  </a:lnTo>
                  <a:cubicBezTo>
                    <a:pt x="893" y="1116"/>
                    <a:pt x="108" y="1"/>
                    <a:pt x="108" y="1"/>
                  </a:cubicBezTo>
                  <a:close/>
                </a:path>
              </a:pathLst>
            </a:custGeom>
            <a:solidFill>
              <a:srgbClr val="CB4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51"/>
            <p:cNvSpPr/>
            <p:nvPr/>
          </p:nvSpPr>
          <p:spPr>
            <a:xfrm>
              <a:off x="6438250" y="2732575"/>
              <a:ext cx="5600" cy="69625"/>
            </a:xfrm>
            <a:custGeom>
              <a:avLst/>
              <a:gdLst/>
              <a:ahLst/>
              <a:cxnLst/>
              <a:rect l="l" t="t" r="r" b="b"/>
              <a:pathLst>
                <a:path w="224" h="2785" extrusionOk="0">
                  <a:moveTo>
                    <a:pt x="0" y="1"/>
                  </a:moveTo>
                  <a:lnTo>
                    <a:pt x="0" y="1"/>
                  </a:lnTo>
                  <a:cubicBezTo>
                    <a:pt x="0" y="108"/>
                    <a:pt x="116" y="331"/>
                    <a:pt x="116" y="777"/>
                  </a:cubicBezTo>
                  <a:lnTo>
                    <a:pt x="223" y="777"/>
                  </a:lnTo>
                  <a:cubicBezTo>
                    <a:pt x="116" y="331"/>
                    <a:pt x="0" y="1"/>
                    <a:pt x="0" y="1"/>
                  </a:cubicBezTo>
                  <a:close/>
                  <a:moveTo>
                    <a:pt x="116" y="2561"/>
                  </a:moveTo>
                  <a:cubicBezTo>
                    <a:pt x="116" y="2561"/>
                    <a:pt x="116" y="2677"/>
                    <a:pt x="0" y="2677"/>
                  </a:cubicBezTo>
                  <a:lnTo>
                    <a:pt x="0" y="2784"/>
                  </a:lnTo>
                  <a:lnTo>
                    <a:pt x="116" y="2784"/>
                  </a:lnTo>
                  <a:lnTo>
                    <a:pt x="116" y="2677"/>
                  </a:lnTo>
                  <a:lnTo>
                    <a:pt x="116" y="2561"/>
                  </a:lnTo>
                  <a:close/>
                </a:path>
              </a:pathLst>
            </a:custGeom>
            <a:solidFill>
              <a:srgbClr val="CB4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51"/>
            <p:cNvSpPr/>
            <p:nvPr/>
          </p:nvSpPr>
          <p:spPr>
            <a:xfrm>
              <a:off x="6441150" y="2751975"/>
              <a:ext cx="5600" cy="47550"/>
            </a:xfrm>
            <a:custGeom>
              <a:avLst/>
              <a:gdLst/>
              <a:ahLst/>
              <a:cxnLst/>
              <a:rect l="l" t="t" r="r" b="b"/>
              <a:pathLst>
                <a:path w="224" h="1902" extrusionOk="0">
                  <a:moveTo>
                    <a:pt x="0" y="1"/>
                  </a:moveTo>
                  <a:cubicBezTo>
                    <a:pt x="107" y="224"/>
                    <a:pt x="107" y="447"/>
                    <a:pt x="107" y="670"/>
                  </a:cubicBezTo>
                  <a:cubicBezTo>
                    <a:pt x="107" y="1009"/>
                    <a:pt x="107" y="1339"/>
                    <a:pt x="0" y="1785"/>
                  </a:cubicBezTo>
                  <a:lnTo>
                    <a:pt x="0" y="1901"/>
                  </a:lnTo>
                  <a:cubicBezTo>
                    <a:pt x="107" y="1455"/>
                    <a:pt x="223" y="1009"/>
                    <a:pt x="223" y="670"/>
                  </a:cubicBezTo>
                  <a:cubicBezTo>
                    <a:pt x="223" y="447"/>
                    <a:pt x="107" y="224"/>
                    <a:pt x="107" y="1"/>
                  </a:cubicBezTo>
                  <a:close/>
                </a:path>
              </a:pathLst>
            </a:custGeom>
            <a:solidFill>
              <a:srgbClr val="C848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51"/>
            <p:cNvSpPr/>
            <p:nvPr/>
          </p:nvSpPr>
          <p:spPr>
            <a:xfrm>
              <a:off x="6675325" y="2322650"/>
              <a:ext cx="30575" cy="78100"/>
            </a:xfrm>
            <a:custGeom>
              <a:avLst/>
              <a:gdLst/>
              <a:ahLst/>
              <a:cxnLst/>
              <a:rect l="l" t="t" r="r" b="b"/>
              <a:pathLst>
                <a:path w="1223" h="3124" extrusionOk="0">
                  <a:moveTo>
                    <a:pt x="0" y="1"/>
                  </a:moveTo>
                  <a:lnTo>
                    <a:pt x="0" y="117"/>
                  </a:lnTo>
                  <a:lnTo>
                    <a:pt x="776" y="2231"/>
                  </a:lnTo>
                  <a:lnTo>
                    <a:pt x="873" y="2231"/>
                  </a:lnTo>
                  <a:lnTo>
                    <a:pt x="0" y="1"/>
                  </a:lnTo>
                  <a:close/>
                  <a:moveTo>
                    <a:pt x="873" y="2231"/>
                  </a:moveTo>
                  <a:lnTo>
                    <a:pt x="892" y="2280"/>
                  </a:lnTo>
                  <a:lnTo>
                    <a:pt x="892" y="2231"/>
                  </a:lnTo>
                  <a:close/>
                  <a:moveTo>
                    <a:pt x="892" y="2280"/>
                  </a:moveTo>
                  <a:lnTo>
                    <a:pt x="892" y="2347"/>
                  </a:lnTo>
                  <a:lnTo>
                    <a:pt x="1222" y="3123"/>
                  </a:lnTo>
                  <a:lnTo>
                    <a:pt x="892" y="2280"/>
                  </a:lnTo>
                  <a:close/>
                </a:path>
              </a:pathLst>
            </a:custGeom>
            <a:solidFill>
              <a:srgbClr val="CB4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51"/>
            <p:cNvSpPr/>
            <p:nvPr/>
          </p:nvSpPr>
          <p:spPr>
            <a:xfrm>
              <a:off x="6694725" y="2378425"/>
              <a:ext cx="2925" cy="2925"/>
            </a:xfrm>
            <a:custGeom>
              <a:avLst/>
              <a:gdLst/>
              <a:ahLst/>
              <a:cxnLst/>
              <a:rect l="l" t="t" r="r" b="b"/>
              <a:pathLst>
                <a:path w="117" h="117" extrusionOk="0">
                  <a:moveTo>
                    <a:pt x="0" y="0"/>
                  </a:moveTo>
                  <a:lnTo>
                    <a:pt x="116" y="116"/>
                  </a:lnTo>
                  <a:lnTo>
                    <a:pt x="116" y="0"/>
                  </a:lnTo>
                  <a:close/>
                </a:path>
              </a:pathLst>
            </a:custGeom>
            <a:solidFill>
              <a:srgbClr val="B730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51"/>
            <p:cNvSpPr/>
            <p:nvPr/>
          </p:nvSpPr>
          <p:spPr>
            <a:xfrm>
              <a:off x="5013775" y="3108825"/>
              <a:ext cx="47300" cy="44625"/>
            </a:xfrm>
            <a:custGeom>
              <a:avLst/>
              <a:gdLst/>
              <a:ahLst/>
              <a:cxnLst/>
              <a:rect l="l" t="t" r="r" b="b"/>
              <a:pathLst>
                <a:path w="1892" h="1785" extrusionOk="0">
                  <a:moveTo>
                    <a:pt x="107" y="1"/>
                  </a:moveTo>
                  <a:lnTo>
                    <a:pt x="0" y="116"/>
                  </a:lnTo>
                  <a:cubicBezTo>
                    <a:pt x="0" y="116"/>
                    <a:pt x="107" y="224"/>
                    <a:pt x="330" y="340"/>
                  </a:cubicBezTo>
                  <a:lnTo>
                    <a:pt x="1223" y="1232"/>
                  </a:lnTo>
                  <a:cubicBezTo>
                    <a:pt x="1446" y="1339"/>
                    <a:pt x="1562" y="1455"/>
                    <a:pt x="1669" y="1562"/>
                  </a:cubicBezTo>
                  <a:lnTo>
                    <a:pt x="1785" y="1678"/>
                  </a:lnTo>
                  <a:lnTo>
                    <a:pt x="1785" y="1678"/>
                  </a:lnTo>
                  <a:cubicBezTo>
                    <a:pt x="1669" y="1562"/>
                    <a:pt x="1562" y="1455"/>
                    <a:pt x="1446" y="1232"/>
                  </a:cubicBezTo>
                  <a:lnTo>
                    <a:pt x="1339" y="1232"/>
                  </a:lnTo>
                  <a:lnTo>
                    <a:pt x="107" y="1"/>
                  </a:lnTo>
                  <a:close/>
                  <a:moveTo>
                    <a:pt x="1785" y="1678"/>
                  </a:moveTo>
                  <a:lnTo>
                    <a:pt x="1892" y="1785"/>
                  </a:lnTo>
                  <a:cubicBezTo>
                    <a:pt x="1892" y="1785"/>
                    <a:pt x="1892" y="1678"/>
                    <a:pt x="1785" y="1678"/>
                  </a:cubicBezTo>
                  <a:close/>
                </a:path>
              </a:pathLst>
            </a:custGeom>
            <a:solidFill>
              <a:srgbClr val="CB4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51"/>
            <p:cNvSpPr/>
            <p:nvPr/>
          </p:nvSpPr>
          <p:spPr>
            <a:xfrm>
              <a:off x="5047225" y="3139600"/>
              <a:ext cx="2700" cy="25"/>
            </a:xfrm>
            <a:custGeom>
              <a:avLst/>
              <a:gdLst/>
              <a:ahLst/>
              <a:cxnLst/>
              <a:rect l="l" t="t" r="r" b="b"/>
              <a:pathLst>
                <a:path w="108" h="1" extrusionOk="0">
                  <a:moveTo>
                    <a:pt x="1" y="1"/>
                  </a:moveTo>
                  <a:lnTo>
                    <a:pt x="1" y="1"/>
                  </a:lnTo>
                  <a:lnTo>
                    <a:pt x="108" y="1"/>
                  </a:lnTo>
                  <a:lnTo>
                    <a:pt x="108" y="1"/>
                  </a:lnTo>
                  <a:close/>
                </a:path>
              </a:pathLst>
            </a:custGeom>
            <a:solidFill>
              <a:srgbClr val="B730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51"/>
            <p:cNvSpPr/>
            <p:nvPr/>
          </p:nvSpPr>
          <p:spPr>
            <a:xfrm>
              <a:off x="5618625" y="3571600"/>
              <a:ext cx="22325" cy="117125"/>
            </a:xfrm>
            <a:custGeom>
              <a:avLst/>
              <a:gdLst/>
              <a:ahLst/>
              <a:cxnLst/>
              <a:rect l="l" t="t" r="r" b="b"/>
              <a:pathLst>
                <a:path w="893" h="4685" extrusionOk="0">
                  <a:moveTo>
                    <a:pt x="0" y="1"/>
                  </a:moveTo>
                  <a:lnTo>
                    <a:pt x="785" y="4684"/>
                  </a:lnTo>
                  <a:lnTo>
                    <a:pt x="892" y="4684"/>
                  </a:lnTo>
                  <a:lnTo>
                    <a:pt x="116" y="1"/>
                  </a:lnTo>
                  <a:close/>
                </a:path>
              </a:pathLst>
            </a:custGeom>
            <a:solidFill>
              <a:srgbClr val="CB4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51"/>
            <p:cNvSpPr/>
            <p:nvPr/>
          </p:nvSpPr>
          <p:spPr>
            <a:xfrm>
              <a:off x="6287700" y="3541050"/>
              <a:ext cx="14075" cy="136525"/>
            </a:xfrm>
            <a:custGeom>
              <a:avLst/>
              <a:gdLst/>
              <a:ahLst/>
              <a:cxnLst/>
              <a:rect l="l" t="t" r="r" b="b"/>
              <a:pathLst>
                <a:path w="563" h="5461" extrusionOk="0">
                  <a:moveTo>
                    <a:pt x="562" y="0"/>
                  </a:moveTo>
                  <a:lnTo>
                    <a:pt x="0" y="5460"/>
                  </a:lnTo>
                  <a:lnTo>
                    <a:pt x="116" y="5460"/>
                  </a:lnTo>
                  <a:lnTo>
                    <a:pt x="562" y="0"/>
                  </a:lnTo>
                  <a:close/>
                </a:path>
              </a:pathLst>
            </a:custGeom>
            <a:solidFill>
              <a:srgbClr val="CB4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51"/>
            <p:cNvSpPr/>
            <p:nvPr/>
          </p:nvSpPr>
          <p:spPr>
            <a:xfrm>
              <a:off x="6014500" y="3566025"/>
              <a:ext cx="25" cy="120025"/>
            </a:xfrm>
            <a:custGeom>
              <a:avLst/>
              <a:gdLst/>
              <a:ahLst/>
              <a:cxnLst/>
              <a:rect l="l" t="t" r="r" b="b"/>
              <a:pathLst>
                <a:path w="1" h="4801" extrusionOk="0">
                  <a:moveTo>
                    <a:pt x="0" y="1"/>
                  </a:moveTo>
                  <a:lnTo>
                    <a:pt x="0" y="1"/>
                  </a:lnTo>
                  <a:lnTo>
                    <a:pt x="0" y="4800"/>
                  </a:lnTo>
                  <a:lnTo>
                    <a:pt x="0" y="4800"/>
                  </a:lnTo>
                  <a:close/>
                </a:path>
              </a:pathLst>
            </a:custGeom>
            <a:solidFill>
              <a:srgbClr val="CB4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51"/>
            <p:cNvSpPr/>
            <p:nvPr/>
          </p:nvSpPr>
          <p:spPr>
            <a:xfrm>
              <a:off x="5819350" y="3632925"/>
              <a:ext cx="11175" cy="55800"/>
            </a:xfrm>
            <a:custGeom>
              <a:avLst/>
              <a:gdLst/>
              <a:ahLst/>
              <a:cxnLst/>
              <a:rect l="l" t="t" r="r" b="b"/>
              <a:pathLst>
                <a:path w="447" h="2232" extrusionOk="0">
                  <a:moveTo>
                    <a:pt x="0" y="1"/>
                  </a:moveTo>
                  <a:lnTo>
                    <a:pt x="339" y="2231"/>
                  </a:lnTo>
                  <a:lnTo>
                    <a:pt x="446" y="2231"/>
                  </a:lnTo>
                  <a:lnTo>
                    <a:pt x="116" y="1"/>
                  </a:lnTo>
                  <a:close/>
                </a:path>
              </a:pathLst>
            </a:custGeom>
            <a:solidFill>
              <a:srgbClr val="CB4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51"/>
            <p:cNvSpPr/>
            <p:nvPr/>
          </p:nvSpPr>
          <p:spPr>
            <a:xfrm>
              <a:off x="6162350" y="3624675"/>
              <a:ext cx="5600" cy="52900"/>
            </a:xfrm>
            <a:custGeom>
              <a:avLst/>
              <a:gdLst/>
              <a:ahLst/>
              <a:cxnLst/>
              <a:rect l="l" t="t" r="r" b="b"/>
              <a:pathLst>
                <a:path w="224" h="2116" extrusionOk="0">
                  <a:moveTo>
                    <a:pt x="108" y="1"/>
                  </a:moveTo>
                  <a:lnTo>
                    <a:pt x="1" y="2115"/>
                  </a:lnTo>
                  <a:lnTo>
                    <a:pt x="108" y="2115"/>
                  </a:lnTo>
                  <a:lnTo>
                    <a:pt x="224" y="1"/>
                  </a:lnTo>
                  <a:close/>
                </a:path>
              </a:pathLst>
            </a:custGeom>
            <a:solidFill>
              <a:srgbClr val="CB4D0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51"/>
            <p:cNvSpPr/>
            <p:nvPr/>
          </p:nvSpPr>
          <p:spPr>
            <a:xfrm>
              <a:off x="5518250" y="3649675"/>
              <a:ext cx="900600" cy="66925"/>
            </a:xfrm>
            <a:custGeom>
              <a:avLst/>
              <a:gdLst/>
              <a:ahLst/>
              <a:cxnLst/>
              <a:rect l="l" t="t" r="r" b="b"/>
              <a:pathLst>
                <a:path w="36024" h="2677" extrusionOk="0">
                  <a:moveTo>
                    <a:pt x="35908" y="0"/>
                  </a:moveTo>
                  <a:cubicBezTo>
                    <a:pt x="31224" y="1900"/>
                    <a:pt x="24088" y="2453"/>
                    <a:pt x="17290" y="2453"/>
                  </a:cubicBezTo>
                  <a:cubicBezTo>
                    <a:pt x="12829" y="2453"/>
                    <a:pt x="8476" y="2230"/>
                    <a:pt x="5246" y="2007"/>
                  </a:cubicBezTo>
                  <a:cubicBezTo>
                    <a:pt x="3685" y="1900"/>
                    <a:pt x="2347" y="1784"/>
                    <a:pt x="1455" y="1677"/>
                  </a:cubicBezTo>
                  <a:cubicBezTo>
                    <a:pt x="1009" y="1561"/>
                    <a:pt x="670" y="1561"/>
                    <a:pt x="447" y="1561"/>
                  </a:cubicBezTo>
                  <a:lnTo>
                    <a:pt x="117" y="1561"/>
                  </a:lnTo>
                  <a:lnTo>
                    <a:pt x="1" y="1677"/>
                  </a:lnTo>
                  <a:cubicBezTo>
                    <a:pt x="1" y="1677"/>
                    <a:pt x="8253" y="2676"/>
                    <a:pt x="17290" y="2676"/>
                  </a:cubicBezTo>
                  <a:cubicBezTo>
                    <a:pt x="24088" y="2676"/>
                    <a:pt x="31340" y="2123"/>
                    <a:pt x="36024" y="223"/>
                  </a:cubicBezTo>
                  <a:lnTo>
                    <a:pt x="35908" y="0"/>
                  </a:lnTo>
                  <a:close/>
                </a:path>
              </a:pathLst>
            </a:custGeom>
            <a:solidFill>
              <a:srgbClr val="C762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51"/>
            <p:cNvSpPr/>
            <p:nvPr/>
          </p:nvSpPr>
          <p:spPr>
            <a:xfrm>
              <a:off x="5462500" y="1558325"/>
              <a:ext cx="844850" cy="734525"/>
            </a:xfrm>
            <a:custGeom>
              <a:avLst/>
              <a:gdLst/>
              <a:ahLst/>
              <a:cxnLst/>
              <a:rect l="l" t="t" r="r" b="b"/>
              <a:pathLst>
                <a:path w="33794" h="29381" extrusionOk="0">
                  <a:moveTo>
                    <a:pt x="15784" y="0"/>
                  </a:moveTo>
                  <a:cubicBezTo>
                    <a:pt x="13751" y="0"/>
                    <a:pt x="11182" y="731"/>
                    <a:pt x="8145" y="3035"/>
                  </a:cubicBezTo>
                  <a:cubicBezTo>
                    <a:pt x="0" y="9386"/>
                    <a:pt x="2008" y="27344"/>
                    <a:pt x="670" y="28567"/>
                  </a:cubicBezTo>
                  <a:cubicBezTo>
                    <a:pt x="670" y="28567"/>
                    <a:pt x="4826" y="29380"/>
                    <a:pt x="8229" y="29380"/>
                  </a:cubicBezTo>
                  <a:cubicBezTo>
                    <a:pt x="10026" y="29380"/>
                    <a:pt x="11613" y="29153"/>
                    <a:pt x="12267" y="28460"/>
                  </a:cubicBezTo>
                  <a:lnTo>
                    <a:pt x="26318" y="26675"/>
                  </a:lnTo>
                  <a:cubicBezTo>
                    <a:pt x="26318" y="26675"/>
                    <a:pt x="27611" y="27302"/>
                    <a:pt x="29384" y="27302"/>
                  </a:cubicBezTo>
                  <a:cubicBezTo>
                    <a:pt x="30603" y="27302"/>
                    <a:pt x="32048" y="27006"/>
                    <a:pt x="33454" y="26006"/>
                  </a:cubicBezTo>
                  <a:cubicBezTo>
                    <a:pt x="33454" y="26006"/>
                    <a:pt x="33793" y="12179"/>
                    <a:pt x="29779" y="6487"/>
                  </a:cubicBezTo>
                  <a:cubicBezTo>
                    <a:pt x="26987" y="2589"/>
                    <a:pt x="23980" y="2027"/>
                    <a:pt x="22303" y="2027"/>
                  </a:cubicBezTo>
                  <a:lnTo>
                    <a:pt x="22419" y="1919"/>
                  </a:lnTo>
                  <a:lnTo>
                    <a:pt x="23088" y="1580"/>
                  </a:lnTo>
                  <a:cubicBezTo>
                    <a:pt x="23418" y="1473"/>
                    <a:pt x="23641" y="1357"/>
                    <a:pt x="23864" y="1134"/>
                  </a:cubicBezTo>
                  <a:cubicBezTo>
                    <a:pt x="23980" y="1134"/>
                    <a:pt x="23864" y="911"/>
                    <a:pt x="23864" y="911"/>
                  </a:cubicBezTo>
                  <a:cubicBezTo>
                    <a:pt x="23534" y="911"/>
                    <a:pt x="23195" y="911"/>
                    <a:pt x="22865" y="1027"/>
                  </a:cubicBezTo>
                  <a:cubicBezTo>
                    <a:pt x="22677" y="1027"/>
                    <a:pt x="22489" y="1027"/>
                    <a:pt x="22301" y="1091"/>
                  </a:cubicBezTo>
                  <a:lnTo>
                    <a:pt x="22301" y="1091"/>
                  </a:lnTo>
                  <a:cubicBezTo>
                    <a:pt x="22303" y="1076"/>
                    <a:pt x="22303" y="1055"/>
                    <a:pt x="22303" y="1027"/>
                  </a:cubicBezTo>
                  <a:cubicBezTo>
                    <a:pt x="22526" y="804"/>
                    <a:pt x="22642" y="581"/>
                    <a:pt x="22749" y="465"/>
                  </a:cubicBezTo>
                  <a:cubicBezTo>
                    <a:pt x="22865" y="358"/>
                    <a:pt x="22865" y="242"/>
                    <a:pt x="22749" y="242"/>
                  </a:cubicBezTo>
                  <a:cubicBezTo>
                    <a:pt x="22749" y="135"/>
                    <a:pt x="22642" y="135"/>
                    <a:pt x="22642" y="135"/>
                  </a:cubicBezTo>
                  <a:cubicBezTo>
                    <a:pt x="22419" y="135"/>
                    <a:pt x="22303" y="242"/>
                    <a:pt x="22196" y="242"/>
                  </a:cubicBezTo>
                  <a:lnTo>
                    <a:pt x="21973" y="465"/>
                  </a:lnTo>
                  <a:cubicBezTo>
                    <a:pt x="21750" y="688"/>
                    <a:pt x="21527" y="911"/>
                    <a:pt x="21411" y="1134"/>
                  </a:cubicBezTo>
                  <a:cubicBezTo>
                    <a:pt x="21304" y="1134"/>
                    <a:pt x="21304" y="1250"/>
                    <a:pt x="21304" y="1250"/>
                  </a:cubicBezTo>
                  <a:lnTo>
                    <a:pt x="21188" y="1134"/>
                  </a:lnTo>
                  <a:cubicBezTo>
                    <a:pt x="21081" y="911"/>
                    <a:pt x="20965" y="688"/>
                    <a:pt x="20742" y="465"/>
                  </a:cubicBezTo>
                  <a:cubicBezTo>
                    <a:pt x="20650" y="374"/>
                    <a:pt x="20473" y="111"/>
                    <a:pt x="20284" y="111"/>
                  </a:cubicBezTo>
                  <a:cubicBezTo>
                    <a:pt x="20253" y="111"/>
                    <a:pt x="20221" y="119"/>
                    <a:pt x="20189" y="135"/>
                  </a:cubicBezTo>
                  <a:cubicBezTo>
                    <a:pt x="20073" y="242"/>
                    <a:pt x="20073" y="242"/>
                    <a:pt x="20073" y="358"/>
                  </a:cubicBezTo>
                  <a:cubicBezTo>
                    <a:pt x="20073" y="358"/>
                    <a:pt x="20189" y="358"/>
                    <a:pt x="20189" y="465"/>
                  </a:cubicBezTo>
                  <a:lnTo>
                    <a:pt x="20189" y="581"/>
                  </a:lnTo>
                  <a:cubicBezTo>
                    <a:pt x="20189" y="688"/>
                    <a:pt x="20296" y="804"/>
                    <a:pt x="20296" y="804"/>
                  </a:cubicBezTo>
                  <a:cubicBezTo>
                    <a:pt x="20296" y="1027"/>
                    <a:pt x="20412" y="1250"/>
                    <a:pt x="20412" y="1473"/>
                  </a:cubicBezTo>
                  <a:lnTo>
                    <a:pt x="20519" y="1580"/>
                  </a:lnTo>
                  <a:cubicBezTo>
                    <a:pt x="19691" y="932"/>
                    <a:pt x="18080" y="0"/>
                    <a:pt x="15784" y="0"/>
                  </a:cubicBezTo>
                  <a:close/>
                </a:path>
              </a:pathLst>
            </a:custGeom>
            <a:solidFill>
              <a:srgbClr val="3D35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6" name="Google Shape;1506;p51"/>
            <p:cNvSpPr/>
            <p:nvPr/>
          </p:nvSpPr>
          <p:spPr>
            <a:xfrm>
              <a:off x="5579600" y="1910025"/>
              <a:ext cx="139400" cy="156500"/>
            </a:xfrm>
            <a:custGeom>
              <a:avLst/>
              <a:gdLst/>
              <a:ahLst/>
              <a:cxnLst/>
              <a:rect l="l" t="t" r="r" b="b"/>
              <a:pathLst>
                <a:path w="5576" h="6260" extrusionOk="0">
                  <a:moveTo>
                    <a:pt x="1853" y="1"/>
                  </a:moveTo>
                  <a:cubicBezTo>
                    <a:pt x="1478" y="1"/>
                    <a:pt x="1150" y="136"/>
                    <a:pt x="892" y="341"/>
                  </a:cubicBezTo>
                  <a:cubicBezTo>
                    <a:pt x="339" y="787"/>
                    <a:pt x="0" y="1563"/>
                    <a:pt x="116" y="2232"/>
                  </a:cubicBezTo>
                  <a:cubicBezTo>
                    <a:pt x="391" y="5949"/>
                    <a:pt x="3615" y="6259"/>
                    <a:pt x="4682" y="6259"/>
                  </a:cubicBezTo>
                  <a:cubicBezTo>
                    <a:pt x="4895" y="6259"/>
                    <a:pt x="5023" y="6247"/>
                    <a:pt x="5023" y="6247"/>
                  </a:cubicBezTo>
                  <a:lnTo>
                    <a:pt x="5353" y="4909"/>
                  </a:lnTo>
                  <a:cubicBezTo>
                    <a:pt x="5353" y="4909"/>
                    <a:pt x="5576" y="2455"/>
                    <a:pt x="3345" y="671"/>
                  </a:cubicBezTo>
                  <a:cubicBezTo>
                    <a:pt x="2805" y="189"/>
                    <a:pt x="2296" y="1"/>
                    <a:pt x="1853" y="1"/>
                  </a:cubicBezTo>
                  <a:close/>
                </a:path>
              </a:pathLst>
            </a:custGeom>
            <a:solidFill>
              <a:srgbClr val="B055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7" name="Google Shape;1507;p51"/>
            <p:cNvSpPr/>
            <p:nvPr/>
          </p:nvSpPr>
          <p:spPr>
            <a:xfrm>
              <a:off x="5615950" y="1952000"/>
              <a:ext cx="58450" cy="83650"/>
            </a:xfrm>
            <a:custGeom>
              <a:avLst/>
              <a:gdLst/>
              <a:ahLst/>
              <a:cxnLst/>
              <a:rect l="l" t="t" r="r" b="b"/>
              <a:pathLst>
                <a:path w="2338" h="3346" extrusionOk="0">
                  <a:moveTo>
                    <a:pt x="776" y="0"/>
                  </a:moveTo>
                  <a:cubicBezTo>
                    <a:pt x="669" y="0"/>
                    <a:pt x="446" y="0"/>
                    <a:pt x="330" y="107"/>
                  </a:cubicBezTo>
                  <a:cubicBezTo>
                    <a:pt x="223" y="223"/>
                    <a:pt x="107" y="330"/>
                    <a:pt x="0" y="553"/>
                  </a:cubicBezTo>
                  <a:lnTo>
                    <a:pt x="0" y="999"/>
                  </a:lnTo>
                  <a:cubicBezTo>
                    <a:pt x="0" y="1561"/>
                    <a:pt x="330" y="2114"/>
                    <a:pt x="776" y="2560"/>
                  </a:cubicBezTo>
                  <a:cubicBezTo>
                    <a:pt x="999" y="2783"/>
                    <a:pt x="1338" y="3006"/>
                    <a:pt x="1561" y="3122"/>
                  </a:cubicBezTo>
                  <a:cubicBezTo>
                    <a:pt x="1784" y="3230"/>
                    <a:pt x="2007" y="3345"/>
                    <a:pt x="2230" y="3345"/>
                  </a:cubicBezTo>
                  <a:lnTo>
                    <a:pt x="2337" y="3345"/>
                  </a:lnTo>
                  <a:lnTo>
                    <a:pt x="2337" y="3122"/>
                  </a:lnTo>
                  <a:lnTo>
                    <a:pt x="2230" y="3122"/>
                  </a:lnTo>
                  <a:cubicBezTo>
                    <a:pt x="2114" y="3122"/>
                    <a:pt x="1891" y="3122"/>
                    <a:pt x="1668" y="3006"/>
                  </a:cubicBezTo>
                  <a:cubicBezTo>
                    <a:pt x="1222" y="2783"/>
                    <a:pt x="892" y="2453"/>
                    <a:pt x="553" y="2114"/>
                  </a:cubicBezTo>
                  <a:cubicBezTo>
                    <a:pt x="330" y="1784"/>
                    <a:pt x="107" y="1338"/>
                    <a:pt x="107" y="999"/>
                  </a:cubicBezTo>
                  <a:lnTo>
                    <a:pt x="107" y="553"/>
                  </a:lnTo>
                  <a:lnTo>
                    <a:pt x="446" y="223"/>
                  </a:lnTo>
                  <a:cubicBezTo>
                    <a:pt x="553" y="107"/>
                    <a:pt x="669" y="107"/>
                    <a:pt x="776" y="107"/>
                  </a:cubicBezTo>
                  <a:cubicBezTo>
                    <a:pt x="1115" y="107"/>
                    <a:pt x="1445" y="223"/>
                    <a:pt x="1668" y="330"/>
                  </a:cubicBezTo>
                  <a:cubicBezTo>
                    <a:pt x="1784" y="446"/>
                    <a:pt x="1891" y="446"/>
                    <a:pt x="1891" y="553"/>
                  </a:cubicBezTo>
                  <a:lnTo>
                    <a:pt x="2007" y="553"/>
                  </a:lnTo>
                  <a:lnTo>
                    <a:pt x="2114" y="446"/>
                  </a:lnTo>
                  <a:cubicBezTo>
                    <a:pt x="2114" y="446"/>
                    <a:pt x="2007" y="330"/>
                    <a:pt x="1668" y="223"/>
                  </a:cubicBezTo>
                  <a:cubicBezTo>
                    <a:pt x="1445" y="107"/>
                    <a:pt x="1115" y="0"/>
                    <a:pt x="776" y="0"/>
                  </a:cubicBezTo>
                  <a:close/>
                </a:path>
              </a:pathLst>
            </a:custGeom>
            <a:solidFill>
              <a:srgbClr val="472F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8" name="Google Shape;1508;p51"/>
            <p:cNvSpPr/>
            <p:nvPr/>
          </p:nvSpPr>
          <p:spPr>
            <a:xfrm>
              <a:off x="5618625" y="1982550"/>
              <a:ext cx="25225" cy="14075"/>
            </a:xfrm>
            <a:custGeom>
              <a:avLst/>
              <a:gdLst/>
              <a:ahLst/>
              <a:cxnLst/>
              <a:rect l="l" t="t" r="r" b="b"/>
              <a:pathLst>
                <a:path w="1009" h="563" extrusionOk="0">
                  <a:moveTo>
                    <a:pt x="339" y="0"/>
                  </a:moveTo>
                  <a:cubicBezTo>
                    <a:pt x="116" y="223"/>
                    <a:pt x="0" y="446"/>
                    <a:pt x="0" y="446"/>
                  </a:cubicBezTo>
                  <a:lnTo>
                    <a:pt x="116" y="562"/>
                  </a:lnTo>
                  <a:lnTo>
                    <a:pt x="339" y="339"/>
                  </a:lnTo>
                  <a:cubicBezTo>
                    <a:pt x="339" y="223"/>
                    <a:pt x="446" y="223"/>
                    <a:pt x="446" y="116"/>
                  </a:cubicBezTo>
                  <a:lnTo>
                    <a:pt x="669" y="116"/>
                  </a:lnTo>
                  <a:cubicBezTo>
                    <a:pt x="669" y="116"/>
                    <a:pt x="785" y="116"/>
                    <a:pt x="892" y="223"/>
                  </a:cubicBezTo>
                  <a:lnTo>
                    <a:pt x="1008" y="116"/>
                  </a:lnTo>
                  <a:cubicBezTo>
                    <a:pt x="892" y="0"/>
                    <a:pt x="785" y="0"/>
                    <a:pt x="669" y="0"/>
                  </a:cubicBezTo>
                  <a:close/>
                </a:path>
              </a:pathLst>
            </a:custGeom>
            <a:solidFill>
              <a:srgbClr val="472F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9" name="Google Shape;1509;p51"/>
            <p:cNvSpPr/>
            <p:nvPr/>
          </p:nvSpPr>
          <p:spPr>
            <a:xfrm>
              <a:off x="5593650" y="2027150"/>
              <a:ext cx="66300" cy="109850"/>
            </a:xfrm>
            <a:custGeom>
              <a:avLst/>
              <a:gdLst/>
              <a:ahLst/>
              <a:cxnLst/>
              <a:rect l="l" t="t" r="r" b="b"/>
              <a:pathLst>
                <a:path w="2652" h="4394" extrusionOk="0">
                  <a:moveTo>
                    <a:pt x="1222" y="0"/>
                  </a:moveTo>
                  <a:cubicBezTo>
                    <a:pt x="999" y="0"/>
                    <a:pt x="776" y="224"/>
                    <a:pt x="669" y="447"/>
                  </a:cubicBezTo>
                  <a:cubicBezTo>
                    <a:pt x="446" y="670"/>
                    <a:pt x="330" y="893"/>
                    <a:pt x="223" y="1232"/>
                  </a:cubicBezTo>
                  <a:cubicBezTo>
                    <a:pt x="107" y="1678"/>
                    <a:pt x="0" y="2231"/>
                    <a:pt x="107" y="2793"/>
                  </a:cubicBezTo>
                  <a:cubicBezTo>
                    <a:pt x="223" y="3346"/>
                    <a:pt x="446" y="3792"/>
                    <a:pt x="892" y="4131"/>
                  </a:cubicBezTo>
                  <a:cubicBezTo>
                    <a:pt x="1137" y="4312"/>
                    <a:pt x="1449" y="4394"/>
                    <a:pt x="1754" y="4394"/>
                  </a:cubicBezTo>
                  <a:cubicBezTo>
                    <a:pt x="2005" y="4394"/>
                    <a:pt x="2252" y="4339"/>
                    <a:pt x="2453" y="4238"/>
                  </a:cubicBezTo>
                  <a:cubicBezTo>
                    <a:pt x="2651" y="4040"/>
                    <a:pt x="2498" y="3666"/>
                    <a:pt x="2223" y="3666"/>
                  </a:cubicBezTo>
                  <a:cubicBezTo>
                    <a:pt x="2189" y="3666"/>
                    <a:pt x="2152" y="3672"/>
                    <a:pt x="2114" y="3685"/>
                  </a:cubicBezTo>
                  <a:cubicBezTo>
                    <a:pt x="1990" y="3769"/>
                    <a:pt x="1864" y="3805"/>
                    <a:pt x="1737" y="3805"/>
                  </a:cubicBezTo>
                  <a:cubicBezTo>
                    <a:pt x="1529" y="3805"/>
                    <a:pt x="1321" y="3708"/>
                    <a:pt x="1115" y="3569"/>
                  </a:cubicBezTo>
                  <a:cubicBezTo>
                    <a:pt x="892" y="3239"/>
                    <a:pt x="776" y="2793"/>
                    <a:pt x="776" y="2454"/>
                  </a:cubicBezTo>
                  <a:cubicBezTo>
                    <a:pt x="669" y="2008"/>
                    <a:pt x="776" y="1678"/>
                    <a:pt x="892" y="1232"/>
                  </a:cubicBezTo>
                  <a:cubicBezTo>
                    <a:pt x="892" y="1116"/>
                    <a:pt x="999" y="893"/>
                    <a:pt x="1115" y="670"/>
                  </a:cubicBezTo>
                  <a:cubicBezTo>
                    <a:pt x="1222" y="563"/>
                    <a:pt x="1338" y="339"/>
                    <a:pt x="1338" y="116"/>
                  </a:cubicBezTo>
                  <a:cubicBezTo>
                    <a:pt x="1445" y="0"/>
                    <a:pt x="1338" y="0"/>
                    <a:pt x="1222" y="0"/>
                  </a:cubicBezTo>
                  <a:close/>
                </a:path>
              </a:pathLst>
            </a:custGeom>
            <a:solidFill>
              <a:srgbClr val="D86F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51"/>
            <p:cNvSpPr/>
            <p:nvPr/>
          </p:nvSpPr>
          <p:spPr>
            <a:xfrm>
              <a:off x="5632700" y="1631250"/>
              <a:ext cx="540825" cy="856050"/>
            </a:xfrm>
            <a:custGeom>
              <a:avLst/>
              <a:gdLst/>
              <a:ahLst/>
              <a:cxnLst/>
              <a:rect l="l" t="t" r="r" b="b"/>
              <a:pathLst>
                <a:path w="21633" h="34242" extrusionOk="0">
                  <a:moveTo>
                    <a:pt x="10310" y="1"/>
                  </a:moveTo>
                  <a:cubicBezTo>
                    <a:pt x="0" y="1"/>
                    <a:pt x="108" y="9624"/>
                    <a:pt x="329" y="15506"/>
                  </a:cubicBezTo>
                  <a:lnTo>
                    <a:pt x="329" y="15729"/>
                  </a:lnTo>
                  <a:cubicBezTo>
                    <a:pt x="445" y="17068"/>
                    <a:pt x="552" y="18513"/>
                    <a:pt x="891" y="19744"/>
                  </a:cubicBezTo>
                  <a:cubicBezTo>
                    <a:pt x="1783" y="24088"/>
                    <a:pt x="4121" y="27550"/>
                    <a:pt x="8251" y="27657"/>
                  </a:cubicBezTo>
                  <a:lnTo>
                    <a:pt x="8251" y="31002"/>
                  </a:lnTo>
                  <a:cubicBezTo>
                    <a:pt x="8251" y="31002"/>
                    <a:pt x="10902" y="34242"/>
                    <a:pt x="14835" y="34242"/>
                  </a:cubicBezTo>
                  <a:cubicBezTo>
                    <a:pt x="16830" y="34242"/>
                    <a:pt x="19156" y="33408"/>
                    <a:pt x="21633" y="30895"/>
                  </a:cubicBezTo>
                  <a:cubicBezTo>
                    <a:pt x="21633" y="30895"/>
                    <a:pt x="21071" y="18513"/>
                    <a:pt x="21187" y="14614"/>
                  </a:cubicBezTo>
                  <a:cubicBezTo>
                    <a:pt x="21294" y="10600"/>
                    <a:pt x="21187" y="118"/>
                    <a:pt x="10481" y="2"/>
                  </a:cubicBezTo>
                  <a:cubicBezTo>
                    <a:pt x="10424" y="1"/>
                    <a:pt x="10367" y="1"/>
                    <a:pt x="10310" y="1"/>
                  </a:cubicBezTo>
                  <a:close/>
                </a:path>
              </a:pathLst>
            </a:custGeom>
            <a:solidFill>
              <a:srgbClr val="B055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1" name="Google Shape;1511;p51"/>
            <p:cNvSpPr/>
            <p:nvPr/>
          </p:nvSpPr>
          <p:spPr>
            <a:xfrm>
              <a:off x="6120425" y="1902825"/>
              <a:ext cx="139425" cy="155425"/>
            </a:xfrm>
            <a:custGeom>
              <a:avLst/>
              <a:gdLst/>
              <a:ahLst/>
              <a:cxnLst/>
              <a:rect l="l" t="t" r="r" b="b"/>
              <a:pathLst>
                <a:path w="5577" h="6217" extrusionOk="0">
                  <a:moveTo>
                    <a:pt x="3677" y="0"/>
                  </a:moveTo>
                  <a:cubicBezTo>
                    <a:pt x="3232" y="0"/>
                    <a:pt x="2708" y="161"/>
                    <a:pt x="2124" y="629"/>
                  </a:cubicBezTo>
                  <a:cubicBezTo>
                    <a:pt x="1" y="2413"/>
                    <a:pt x="224" y="4866"/>
                    <a:pt x="224" y="4866"/>
                  </a:cubicBezTo>
                  <a:lnTo>
                    <a:pt x="447" y="6205"/>
                  </a:lnTo>
                  <a:cubicBezTo>
                    <a:pt x="447" y="6205"/>
                    <a:pt x="574" y="6217"/>
                    <a:pt x="788" y="6217"/>
                  </a:cubicBezTo>
                  <a:cubicBezTo>
                    <a:pt x="1857" y="6217"/>
                    <a:pt x="5097" y="5907"/>
                    <a:pt x="5469" y="2190"/>
                  </a:cubicBezTo>
                  <a:cubicBezTo>
                    <a:pt x="5576" y="1521"/>
                    <a:pt x="5246" y="736"/>
                    <a:pt x="4684" y="290"/>
                  </a:cubicBezTo>
                  <a:cubicBezTo>
                    <a:pt x="4421" y="133"/>
                    <a:pt x="4081" y="0"/>
                    <a:pt x="3677" y="0"/>
                  </a:cubicBezTo>
                  <a:close/>
                </a:path>
              </a:pathLst>
            </a:custGeom>
            <a:solidFill>
              <a:srgbClr val="B055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2" name="Google Shape;1512;p51"/>
            <p:cNvSpPr/>
            <p:nvPr/>
          </p:nvSpPr>
          <p:spPr>
            <a:xfrm>
              <a:off x="6165025" y="1943525"/>
              <a:ext cx="58700" cy="83650"/>
            </a:xfrm>
            <a:custGeom>
              <a:avLst/>
              <a:gdLst/>
              <a:ahLst/>
              <a:cxnLst/>
              <a:rect l="l" t="t" r="r" b="b"/>
              <a:pathLst>
                <a:path w="2348" h="3346" extrusionOk="0">
                  <a:moveTo>
                    <a:pt x="1455" y="0"/>
                  </a:moveTo>
                  <a:cubicBezTo>
                    <a:pt x="1116" y="0"/>
                    <a:pt x="786" y="116"/>
                    <a:pt x="563" y="223"/>
                  </a:cubicBezTo>
                  <a:cubicBezTo>
                    <a:pt x="340" y="339"/>
                    <a:pt x="117" y="562"/>
                    <a:pt x="117" y="562"/>
                  </a:cubicBezTo>
                  <a:lnTo>
                    <a:pt x="224" y="669"/>
                  </a:lnTo>
                  <a:lnTo>
                    <a:pt x="224" y="562"/>
                  </a:lnTo>
                  <a:cubicBezTo>
                    <a:pt x="340" y="562"/>
                    <a:pt x="563" y="446"/>
                    <a:pt x="786" y="339"/>
                  </a:cubicBezTo>
                  <a:cubicBezTo>
                    <a:pt x="1009" y="223"/>
                    <a:pt x="1232" y="116"/>
                    <a:pt x="1455" y="116"/>
                  </a:cubicBezTo>
                  <a:cubicBezTo>
                    <a:pt x="1678" y="116"/>
                    <a:pt x="1785" y="116"/>
                    <a:pt x="1901" y="223"/>
                  </a:cubicBezTo>
                  <a:cubicBezTo>
                    <a:pt x="2008" y="339"/>
                    <a:pt x="2124" y="446"/>
                    <a:pt x="2124" y="669"/>
                  </a:cubicBezTo>
                  <a:cubicBezTo>
                    <a:pt x="2231" y="785"/>
                    <a:pt x="2231" y="892"/>
                    <a:pt x="2231" y="1008"/>
                  </a:cubicBezTo>
                  <a:cubicBezTo>
                    <a:pt x="2231" y="1454"/>
                    <a:pt x="1901" y="2007"/>
                    <a:pt x="1339" y="2453"/>
                  </a:cubicBezTo>
                  <a:cubicBezTo>
                    <a:pt x="1116" y="2676"/>
                    <a:pt x="893" y="2899"/>
                    <a:pt x="670" y="3015"/>
                  </a:cubicBezTo>
                  <a:cubicBezTo>
                    <a:pt x="447" y="3122"/>
                    <a:pt x="224" y="3238"/>
                    <a:pt x="117" y="3238"/>
                  </a:cubicBezTo>
                  <a:lnTo>
                    <a:pt x="1" y="3238"/>
                  </a:lnTo>
                  <a:lnTo>
                    <a:pt x="1" y="3345"/>
                  </a:lnTo>
                  <a:lnTo>
                    <a:pt x="117" y="3345"/>
                  </a:lnTo>
                  <a:cubicBezTo>
                    <a:pt x="224" y="3345"/>
                    <a:pt x="447" y="3238"/>
                    <a:pt x="786" y="3122"/>
                  </a:cubicBezTo>
                  <a:cubicBezTo>
                    <a:pt x="1116" y="2899"/>
                    <a:pt x="1562" y="2569"/>
                    <a:pt x="1785" y="2230"/>
                  </a:cubicBezTo>
                  <a:cubicBezTo>
                    <a:pt x="2124" y="1900"/>
                    <a:pt x="2347" y="1454"/>
                    <a:pt x="2347" y="1008"/>
                  </a:cubicBezTo>
                  <a:cubicBezTo>
                    <a:pt x="2347" y="892"/>
                    <a:pt x="2347" y="669"/>
                    <a:pt x="2231" y="562"/>
                  </a:cubicBezTo>
                  <a:cubicBezTo>
                    <a:pt x="2231" y="339"/>
                    <a:pt x="2124" y="223"/>
                    <a:pt x="1901" y="116"/>
                  </a:cubicBezTo>
                  <a:cubicBezTo>
                    <a:pt x="1785" y="0"/>
                    <a:pt x="1678" y="0"/>
                    <a:pt x="1455" y="0"/>
                  </a:cubicBezTo>
                  <a:close/>
                </a:path>
              </a:pathLst>
            </a:custGeom>
            <a:solidFill>
              <a:srgbClr val="472F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3" name="Google Shape;1513;p51"/>
            <p:cNvSpPr/>
            <p:nvPr/>
          </p:nvSpPr>
          <p:spPr>
            <a:xfrm>
              <a:off x="6192900" y="1974300"/>
              <a:ext cx="27925" cy="13850"/>
            </a:xfrm>
            <a:custGeom>
              <a:avLst/>
              <a:gdLst/>
              <a:ahLst/>
              <a:cxnLst/>
              <a:rect l="l" t="t" r="r" b="b"/>
              <a:pathLst>
                <a:path w="1117" h="554" extrusionOk="0">
                  <a:moveTo>
                    <a:pt x="447" y="0"/>
                  </a:moveTo>
                  <a:cubicBezTo>
                    <a:pt x="340" y="0"/>
                    <a:pt x="224" y="0"/>
                    <a:pt x="1" y="223"/>
                  </a:cubicBezTo>
                  <a:lnTo>
                    <a:pt x="117" y="330"/>
                  </a:lnTo>
                  <a:cubicBezTo>
                    <a:pt x="224" y="223"/>
                    <a:pt x="340" y="107"/>
                    <a:pt x="447" y="107"/>
                  </a:cubicBezTo>
                  <a:cubicBezTo>
                    <a:pt x="563" y="107"/>
                    <a:pt x="563" y="107"/>
                    <a:pt x="670" y="223"/>
                  </a:cubicBezTo>
                  <a:lnTo>
                    <a:pt x="893" y="446"/>
                  </a:lnTo>
                  <a:lnTo>
                    <a:pt x="893" y="553"/>
                  </a:lnTo>
                  <a:lnTo>
                    <a:pt x="1116" y="553"/>
                  </a:lnTo>
                  <a:cubicBezTo>
                    <a:pt x="1116" y="553"/>
                    <a:pt x="1009" y="330"/>
                    <a:pt x="893" y="223"/>
                  </a:cubicBezTo>
                  <a:cubicBezTo>
                    <a:pt x="893" y="223"/>
                    <a:pt x="786" y="107"/>
                    <a:pt x="670" y="107"/>
                  </a:cubicBezTo>
                  <a:cubicBezTo>
                    <a:pt x="670" y="0"/>
                    <a:pt x="563" y="0"/>
                    <a:pt x="447" y="0"/>
                  </a:cubicBezTo>
                  <a:close/>
                </a:path>
              </a:pathLst>
            </a:custGeom>
            <a:solidFill>
              <a:srgbClr val="472F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4" name="Google Shape;1514;p51"/>
            <p:cNvSpPr/>
            <p:nvPr/>
          </p:nvSpPr>
          <p:spPr>
            <a:xfrm>
              <a:off x="6159450" y="2023275"/>
              <a:ext cx="58675" cy="92025"/>
            </a:xfrm>
            <a:custGeom>
              <a:avLst/>
              <a:gdLst/>
              <a:ahLst/>
              <a:cxnLst/>
              <a:rect l="l" t="t" r="r" b="b"/>
              <a:pathLst>
                <a:path w="2347" h="3681" extrusionOk="0">
                  <a:moveTo>
                    <a:pt x="1437" y="0"/>
                  </a:moveTo>
                  <a:cubicBezTo>
                    <a:pt x="1407" y="0"/>
                    <a:pt x="1373" y="14"/>
                    <a:pt x="1339" y="48"/>
                  </a:cubicBezTo>
                  <a:lnTo>
                    <a:pt x="1339" y="155"/>
                  </a:lnTo>
                  <a:lnTo>
                    <a:pt x="1232" y="271"/>
                  </a:lnTo>
                  <a:cubicBezTo>
                    <a:pt x="1232" y="602"/>
                    <a:pt x="1455" y="825"/>
                    <a:pt x="1562" y="1164"/>
                  </a:cubicBezTo>
                  <a:lnTo>
                    <a:pt x="1562" y="2163"/>
                  </a:lnTo>
                  <a:cubicBezTo>
                    <a:pt x="1455" y="2386"/>
                    <a:pt x="1339" y="2725"/>
                    <a:pt x="1116" y="2832"/>
                  </a:cubicBezTo>
                  <a:cubicBezTo>
                    <a:pt x="1009" y="2948"/>
                    <a:pt x="893" y="2948"/>
                    <a:pt x="786" y="2948"/>
                  </a:cubicBezTo>
                  <a:lnTo>
                    <a:pt x="447" y="2948"/>
                  </a:lnTo>
                  <a:cubicBezTo>
                    <a:pt x="415" y="2914"/>
                    <a:pt x="383" y="2900"/>
                    <a:pt x="350" y="2900"/>
                  </a:cubicBezTo>
                  <a:cubicBezTo>
                    <a:pt x="272" y="2900"/>
                    <a:pt x="192" y="2979"/>
                    <a:pt x="117" y="3055"/>
                  </a:cubicBezTo>
                  <a:cubicBezTo>
                    <a:pt x="1" y="3171"/>
                    <a:pt x="1" y="3278"/>
                    <a:pt x="117" y="3394"/>
                  </a:cubicBezTo>
                  <a:cubicBezTo>
                    <a:pt x="259" y="3604"/>
                    <a:pt x="535" y="3680"/>
                    <a:pt x="832" y="3680"/>
                  </a:cubicBezTo>
                  <a:cubicBezTo>
                    <a:pt x="1001" y="3680"/>
                    <a:pt x="1177" y="3656"/>
                    <a:pt x="1339" y="3617"/>
                  </a:cubicBezTo>
                  <a:cubicBezTo>
                    <a:pt x="1785" y="3394"/>
                    <a:pt x="2124" y="3055"/>
                    <a:pt x="2231" y="2609"/>
                  </a:cubicBezTo>
                  <a:cubicBezTo>
                    <a:pt x="2347" y="2163"/>
                    <a:pt x="2347" y="1717"/>
                    <a:pt x="2231" y="1271"/>
                  </a:cubicBezTo>
                  <a:cubicBezTo>
                    <a:pt x="2231" y="1048"/>
                    <a:pt x="2124" y="825"/>
                    <a:pt x="2008" y="602"/>
                  </a:cubicBezTo>
                  <a:cubicBezTo>
                    <a:pt x="1901" y="494"/>
                    <a:pt x="1678" y="379"/>
                    <a:pt x="1678" y="155"/>
                  </a:cubicBezTo>
                  <a:lnTo>
                    <a:pt x="1562" y="155"/>
                  </a:lnTo>
                  <a:cubicBezTo>
                    <a:pt x="1562" y="80"/>
                    <a:pt x="1509" y="0"/>
                    <a:pt x="1437" y="0"/>
                  </a:cubicBezTo>
                  <a:close/>
                </a:path>
              </a:pathLst>
            </a:custGeom>
            <a:solidFill>
              <a:srgbClr val="D86F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5" name="Google Shape;1515;p51"/>
            <p:cNvSpPr/>
            <p:nvPr/>
          </p:nvSpPr>
          <p:spPr>
            <a:xfrm>
              <a:off x="5878000" y="1985450"/>
              <a:ext cx="25000" cy="25000"/>
            </a:xfrm>
            <a:custGeom>
              <a:avLst/>
              <a:gdLst/>
              <a:ahLst/>
              <a:cxnLst/>
              <a:rect l="l" t="t" r="r" b="b"/>
              <a:pathLst>
                <a:path w="1000" h="1000" extrusionOk="0">
                  <a:moveTo>
                    <a:pt x="554" y="0"/>
                  </a:moveTo>
                  <a:cubicBezTo>
                    <a:pt x="330" y="0"/>
                    <a:pt x="107" y="223"/>
                    <a:pt x="0" y="446"/>
                  </a:cubicBezTo>
                  <a:cubicBezTo>
                    <a:pt x="0" y="776"/>
                    <a:pt x="223" y="999"/>
                    <a:pt x="554" y="999"/>
                  </a:cubicBezTo>
                  <a:cubicBezTo>
                    <a:pt x="777" y="999"/>
                    <a:pt x="1000" y="776"/>
                    <a:pt x="1000" y="553"/>
                  </a:cubicBezTo>
                  <a:cubicBezTo>
                    <a:pt x="1000" y="223"/>
                    <a:pt x="777" y="0"/>
                    <a:pt x="554" y="0"/>
                  </a:cubicBezTo>
                  <a:close/>
                </a:path>
              </a:pathLst>
            </a:custGeom>
            <a:solidFill>
              <a:srgbClr val="472F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6" name="Google Shape;1516;p51"/>
            <p:cNvSpPr/>
            <p:nvPr/>
          </p:nvSpPr>
          <p:spPr>
            <a:xfrm>
              <a:off x="5883575" y="1946425"/>
              <a:ext cx="52875" cy="30575"/>
            </a:xfrm>
            <a:custGeom>
              <a:avLst/>
              <a:gdLst/>
              <a:ahLst/>
              <a:cxnLst/>
              <a:rect l="l" t="t" r="r" b="b"/>
              <a:pathLst>
                <a:path w="2115" h="1223" extrusionOk="0">
                  <a:moveTo>
                    <a:pt x="0" y="0"/>
                  </a:moveTo>
                  <a:lnTo>
                    <a:pt x="0" y="330"/>
                  </a:lnTo>
                  <a:cubicBezTo>
                    <a:pt x="554" y="330"/>
                    <a:pt x="1000" y="553"/>
                    <a:pt x="1339" y="776"/>
                  </a:cubicBezTo>
                  <a:cubicBezTo>
                    <a:pt x="1562" y="892"/>
                    <a:pt x="1669" y="999"/>
                    <a:pt x="1785" y="1115"/>
                  </a:cubicBezTo>
                  <a:lnTo>
                    <a:pt x="1892" y="1222"/>
                  </a:lnTo>
                  <a:lnTo>
                    <a:pt x="2115" y="999"/>
                  </a:lnTo>
                  <a:cubicBezTo>
                    <a:pt x="2115" y="999"/>
                    <a:pt x="1892" y="776"/>
                    <a:pt x="1562" y="553"/>
                  </a:cubicBezTo>
                  <a:cubicBezTo>
                    <a:pt x="1223" y="223"/>
                    <a:pt x="670" y="0"/>
                    <a:pt x="0" y="0"/>
                  </a:cubicBezTo>
                  <a:close/>
                </a:path>
              </a:pathLst>
            </a:custGeom>
            <a:solidFill>
              <a:srgbClr val="572C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7" name="Google Shape;1517;p51"/>
            <p:cNvSpPr/>
            <p:nvPr/>
          </p:nvSpPr>
          <p:spPr>
            <a:xfrm>
              <a:off x="5733025" y="1988125"/>
              <a:ext cx="22325" cy="22325"/>
            </a:xfrm>
            <a:custGeom>
              <a:avLst/>
              <a:gdLst/>
              <a:ahLst/>
              <a:cxnLst/>
              <a:rect l="l" t="t" r="r" b="b"/>
              <a:pathLst>
                <a:path w="893" h="893" extrusionOk="0">
                  <a:moveTo>
                    <a:pt x="447" y="0"/>
                  </a:moveTo>
                  <a:cubicBezTo>
                    <a:pt x="224" y="0"/>
                    <a:pt x="1" y="223"/>
                    <a:pt x="1" y="446"/>
                  </a:cubicBezTo>
                  <a:cubicBezTo>
                    <a:pt x="1" y="669"/>
                    <a:pt x="108" y="892"/>
                    <a:pt x="447" y="892"/>
                  </a:cubicBezTo>
                  <a:cubicBezTo>
                    <a:pt x="670" y="892"/>
                    <a:pt x="893" y="785"/>
                    <a:pt x="893" y="446"/>
                  </a:cubicBezTo>
                  <a:cubicBezTo>
                    <a:pt x="893" y="223"/>
                    <a:pt x="670" y="0"/>
                    <a:pt x="447" y="0"/>
                  </a:cubicBezTo>
                  <a:close/>
                </a:path>
              </a:pathLst>
            </a:custGeom>
            <a:solidFill>
              <a:srgbClr val="472F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8" name="Google Shape;1518;p51"/>
            <p:cNvSpPr/>
            <p:nvPr/>
          </p:nvSpPr>
          <p:spPr>
            <a:xfrm>
              <a:off x="5699575" y="1946425"/>
              <a:ext cx="66925" cy="30575"/>
            </a:xfrm>
            <a:custGeom>
              <a:avLst/>
              <a:gdLst/>
              <a:ahLst/>
              <a:cxnLst/>
              <a:rect l="l" t="t" r="r" b="b"/>
              <a:pathLst>
                <a:path w="2677" h="1223" extrusionOk="0">
                  <a:moveTo>
                    <a:pt x="2008" y="0"/>
                  </a:moveTo>
                  <a:cubicBezTo>
                    <a:pt x="1223" y="0"/>
                    <a:pt x="554" y="330"/>
                    <a:pt x="1" y="999"/>
                  </a:cubicBezTo>
                  <a:lnTo>
                    <a:pt x="224" y="1222"/>
                  </a:lnTo>
                  <a:cubicBezTo>
                    <a:pt x="777" y="553"/>
                    <a:pt x="1339" y="330"/>
                    <a:pt x="2008" y="330"/>
                  </a:cubicBezTo>
                  <a:cubicBezTo>
                    <a:pt x="2231" y="330"/>
                    <a:pt x="2454" y="446"/>
                    <a:pt x="2677" y="446"/>
                  </a:cubicBezTo>
                  <a:lnTo>
                    <a:pt x="2677" y="107"/>
                  </a:lnTo>
                  <a:cubicBezTo>
                    <a:pt x="2454" y="107"/>
                    <a:pt x="2231" y="0"/>
                    <a:pt x="2008" y="0"/>
                  </a:cubicBezTo>
                  <a:close/>
                </a:path>
              </a:pathLst>
            </a:custGeom>
            <a:solidFill>
              <a:srgbClr val="572C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9" name="Google Shape;1519;p51"/>
            <p:cNvSpPr/>
            <p:nvPr/>
          </p:nvSpPr>
          <p:spPr>
            <a:xfrm>
              <a:off x="5794375" y="1943525"/>
              <a:ext cx="36150" cy="105950"/>
            </a:xfrm>
            <a:custGeom>
              <a:avLst/>
              <a:gdLst/>
              <a:ahLst/>
              <a:cxnLst/>
              <a:rect l="l" t="t" r="r" b="b"/>
              <a:pathLst>
                <a:path w="1446" h="4238" extrusionOk="0">
                  <a:moveTo>
                    <a:pt x="553" y="0"/>
                  </a:moveTo>
                  <a:lnTo>
                    <a:pt x="0" y="3461"/>
                  </a:lnTo>
                  <a:cubicBezTo>
                    <a:pt x="0" y="3908"/>
                    <a:pt x="330" y="4238"/>
                    <a:pt x="776" y="4238"/>
                  </a:cubicBezTo>
                  <a:lnTo>
                    <a:pt x="1445" y="4238"/>
                  </a:lnTo>
                  <a:lnTo>
                    <a:pt x="1445" y="4131"/>
                  </a:lnTo>
                  <a:lnTo>
                    <a:pt x="776" y="4131"/>
                  </a:lnTo>
                  <a:cubicBezTo>
                    <a:pt x="553" y="4131"/>
                    <a:pt x="446" y="4015"/>
                    <a:pt x="330" y="3908"/>
                  </a:cubicBezTo>
                  <a:cubicBezTo>
                    <a:pt x="223" y="3792"/>
                    <a:pt x="107" y="3684"/>
                    <a:pt x="107" y="3461"/>
                  </a:cubicBezTo>
                  <a:lnTo>
                    <a:pt x="776" y="116"/>
                  </a:lnTo>
                  <a:lnTo>
                    <a:pt x="553" y="0"/>
                  </a:lnTo>
                  <a:close/>
                </a:path>
              </a:pathLst>
            </a:custGeom>
            <a:solidFill>
              <a:srgbClr val="472F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51"/>
            <p:cNvSpPr/>
            <p:nvPr/>
          </p:nvSpPr>
          <p:spPr>
            <a:xfrm>
              <a:off x="5822250" y="2066175"/>
              <a:ext cx="50200" cy="30800"/>
            </a:xfrm>
            <a:custGeom>
              <a:avLst/>
              <a:gdLst/>
              <a:ahLst/>
              <a:cxnLst/>
              <a:rect l="l" t="t" r="r" b="b"/>
              <a:pathLst>
                <a:path w="2008" h="1232" extrusionOk="0">
                  <a:moveTo>
                    <a:pt x="1891" y="1"/>
                  </a:moveTo>
                  <a:cubicBezTo>
                    <a:pt x="1891" y="117"/>
                    <a:pt x="1668" y="340"/>
                    <a:pt x="1445" y="563"/>
                  </a:cubicBezTo>
                  <a:cubicBezTo>
                    <a:pt x="1115" y="893"/>
                    <a:pt x="669" y="1116"/>
                    <a:pt x="223" y="1116"/>
                  </a:cubicBezTo>
                  <a:lnTo>
                    <a:pt x="0" y="1116"/>
                  </a:lnTo>
                  <a:lnTo>
                    <a:pt x="0" y="1232"/>
                  </a:lnTo>
                  <a:lnTo>
                    <a:pt x="223" y="1232"/>
                  </a:lnTo>
                  <a:cubicBezTo>
                    <a:pt x="776" y="1232"/>
                    <a:pt x="1222" y="893"/>
                    <a:pt x="1561" y="670"/>
                  </a:cubicBezTo>
                  <a:cubicBezTo>
                    <a:pt x="1891" y="340"/>
                    <a:pt x="2007" y="117"/>
                    <a:pt x="2007" y="117"/>
                  </a:cubicBezTo>
                  <a:lnTo>
                    <a:pt x="1891" y="1"/>
                  </a:lnTo>
                  <a:close/>
                </a:path>
              </a:pathLst>
            </a:custGeom>
            <a:solidFill>
              <a:srgbClr val="472F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1521;p51"/>
            <p:cNvSpPr/>
            <p:nvPr/>
          </p:nvSpPr>
          <p:spPr>
            <a:xfrm>
              <a:off x="5838975" y="2331125"/>
              <a:ext cx="25" cy="36175"/>
            </a:xfrm>
            <a:custGeom>
              <a:avLst/>
              <a:gdLst/>
              <a:ahLst/>
              <a:cxnLst/>
              <a:rect l="l" t="t" r="r" b="b"/>
              <a:pathLst>
                <a:path w="1" h="1447" extrusionOk="0">
                  <a:moveTo>
                    <a:pt x="0" y="1"/>
                  </a:moveTo>
                  <a:lnTo>
                    <a:pt x="0" y="1446"/>
                  </a:lnTo>
                  <a:lnTo>
                    <a:pt x="0" y="1446"/>
                  </a:lnTo>
                  <a:lnTo>
                    <a:pt x="0" y="1"/>
                  </a:lnTo>
                  <a:close/>
                </a:path>
              </a:pathLst>
            </a:custGeom>
            <a:solidFill>
              <a:srgbClr val="C5C7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2" name="Google Shape;1522;p51"/>
            <p:cNvSpPr/>
            <p:nvPr/>
          </p:nvSpPr>
          <p:spPr>
            <a:xfrm>
              <a:off x="5838975" y="2367275"/>
              <a:ext cx="25" cy="8500"/>
            </a:xfrm>
            <a:custGeom>
              <a:avLst/>
              <a:gdLst/>
              <a:ahLst/>
              <a:cxnLst/>
              <a:rect l="l" t="t" r="r" b="b"/>
              <a:pathLst>
                <a:path w="1" h="340" extrusionOk="0">
                  <a:moveTo>
                    <a:pt x="0" y="0"/>
                  </a:moveTo>
                  <a:lnTo>
                    <a:pt x="0" y="339"/>
                  </a:lnTo>
                  <a:lnTo>
                    <a:pt x="0" y="339"/>
                  </a:lnTo>
                  <a:lnTo>
                    <a:pt x="0" y="0"/>
                  </a:lnTo>
                  <a:close/>
                </a:path>
              </a:pathLst>
            </a:custGeom>
            <a:solidFill>
              <a:srgbClr val="CA95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3" name="Google Shape;1523;p51"/>
            <p:cNvSpPr/>
            <p:nvPr/>
          </p:nvSpPr>
          <p:spPr>
            <a:xfrm>
              <a:off x="5838975" y="2319975"/>
              <a:ext cx="100375" cy="55800"/>
            </a:xfrm>
            <a:custGeom>
              <a:avLst/>
              <a:gdLst/>
              <a:ahLst/>
              <a:cxnLst/>
              <a:rect l="l" t="t" r="r" b="b"/>
              <a:pathLst>
                <a:path w="4015" h="2232" extrusionOk="0">
                  <a:moveTo>
                    <a:pt x="4015" y="1"/>
                  </a:moveTo>
                  <a:cubicBezTo>
                    <a:pt x="2677" y="331"/>
                    <a:pt x="1222" y="447"/>
                    <a:pt x="107" y="447"/>
                  </a:cubicBezTo>
                  <a:lnTo>
                    <a:pt x="0" y="447"/>
                  </a:lnTo>
                  <a:lnTo>
                    <a:pt x="0" y="1892"/>
                  </a:lnTo>
                  <a:lnTo>
                    <a:pt x="0" y="2231"/>
                  </a:lnTo>
                  <a:cubicBezTo>
                    <a:pt x="2114" y="1785"/>
                    <a:pt x="4015" y="1"/>
                    <a:pt x="4015" y="1"/>
                  </a:cubicBezTo>
                  <a:close/>
                </a:path>
              </a:pathLst>
            </a:custGeom>
            <a:solidFill>
              <a:srgbClr val="933F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4" name="Google Shape;1524;p51"/>
            <p:cNvSpPr/>
            <p:nvPr/>
          </p:nvSpPr>
          <p:spPr>
            <a:xfrm>
              <a:off x="5836075" y="2308825"/>
              <a:ext cx="122675" cy="21050"/>
            </a:xfrm>
            <a:custGeom>
              <a:avLst/>
              <a:gdLst/>
              <a:ahLst/>
              <a:cxnLst/>
              <a:rect l="l" t="t" r="r" b="b"/>
              <a:pathLst>
                <a:path w="4907" h="842" extrusionOk="0">
                  <a:moveTo>
                    <a:pt x="4907" y="1"/>
                  </a:moveTo>
                  <a:lnTo>
                    <a:pt x="0" y="777"/>
                  </a:lnTo>
                  <a:cubicBezTo>
                    <a:pt x="324" y="822"/>
                    <a:pt x="648" y="841"/>
                    <a:pt x="966" y="841"/>
                  </a:cubicBezTo>
                  <a:cubicBezTo>
                    <a:pt x="3058" y="841"/>
                    <a:pt x="4907" y="1"/>
                    <a:pt x="4907" y="1"/>
                  </a:cubicBezTo>
                  <a:close/>
                </a:path>
              </a:pathLst>
            </a:custGeom>
            <a:solidFill>
              <a:srgbClr val="B055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51"/>
            <p:cNvSpPr/>
            <p:nvPr/>
          </p:nvSpPr>
          <p:spPr>
            <a:xfrm>
              <a:off x="5900300" y="2007750"/>
              <a:ext cx="158825" cy="108625"/>
            </a:xfrm>
            <a:custGeom>
              <a:avLst/>
              <a:gdLst/>
              <a:ahLst/>
              <a:cxnLst/>
              <a:rect l="l" t="t" r="r" b="b"/>
              <a:pathLst>
                <a:path w="6353" h="4345" extrusionOk="0">
                  <a:moveTo>
                    <a:pt x="3230" y="0"/>
                  </a:moveTo>
                  <a:cubicBezTo>
                    <a:pt x="1446" y="0"/>
                    <a:pt x="1" y="1000"/>
                    <a:pt x="1" y="2115"/>
                  </a:cubicBezTo>
                  <a:cubicBezTo>
                    <a:pt x="1" y="3346"/>
                    <a:pt x="1446" y="4345"/>
                    <a:pt x="3230" y="4345"/>
                  </a:cubicBezTo>
                  <a:cubicBezTo>
                    <a:pt x="4907" y="4345"/>
                    <a:pt x="6352" y="3346"/>
                    <a:pt x="6352" y="2115"/>
                  </a:cubicBezTo>
                  <a:cubicBezTo>
                    <a:pt x="6352" y="1000"/>
                    <a:pt x="4907" y="0"/>
                    <a:pt x="3230" y="0"/>
                  </a:cubicBezTo>
                  <a:close/>
                </a:path>
              </a:pathLst>
            </a:custGeom>
            <a:solidFill>
              <a:srgbClr val="933F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6" name="Google Shape;1526;p51"/>
            <p:cNvSpPr/>
            <p:nvPr/>
          </p:nvSpPr>
          <p:spPr>
            <a:xfrm>
              <a:off x="5640925" y="2016000"/>
              <a:ext cx="108850" cy="111525"/>
            </a:xfrm>
            <a:custGeom>
              <a:avLst/>
              <a:gdLst/>
              <a:ahLst/>
              <a:cxnLst/>
              <a:rect l="l" t="t" r="r" b="b"/>
              <a:pathLst>
                <a:path w="4354" h="4461" extrusionOk="0">
                  <a:moveTo>
                    <a:pt x="1115" y="0"/>
                  </a:moveTo>
                  <a:cubicBezTo>
                    <a:pt x="785" y="0"/>
                    <a:pt x="562" y="0"/>
                    <a:pt x="223" y="116"/>
                  </a:cubicBezTo>
                  <a:lnTo>
                    <a:pt x="116" y="223"/>
                  </a:lnTo>
                  <a:lnTo>
                    <a:pt x="0" y="339"/>
                  </a:lnTo>
                  <a:cubicBezTo>
                    <a:pt x="116" y="1785"/>
                    <a:pt x="223" y="3123"/>
                    <a:pt x="562" y="4354"/>
                  </a:cubicBezTo>
                  <a:cubicBezTo>
                    <a:pt x="669" y="4461"/>
                    <a:pt x="892" y="4461"/>
                    <a:pt x="1115" y="4461"/>
                  </a:cubicBezTo>
                  <a:cubicBezTo>
                    <a:pt x="2900" y="4461"/>
                    <a:pt x="4354" y="3462"/>
                    <a:pt x="4354" y="2231"/>
                  </a:cubicBezTo>
                  <a:cubicBezTo>
                    <a:pt x="4354" y="1009"/>
                    <a:pt x="2900" y="0"/>
                    <a:pt x="1115" y="0"/>
                  </a:cubicBezTo>
                  <a:close/>
                </a:path>
              </a:pathLst>
            </a:custGeom>
            <a:solidFill>
              <a:srgbClr val="933F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7" name="Google Shape;1527;p51"/>
            <p:cNvSpPr/>
            <p:nvPr/>
          </p:nvSpPr>
          <p:spPr>
            <a:xfrm>
              <a:off x="5836075" y="2403625"/>
              <a:ext cx="337450" cy="86325"/>
            </a:xfrm>
            <a:custGeom>
              <a:avLst/>
              <a:gdLst/>
              <a:ahLst/>
              <a:cxnLst/>
              <a:rect l="l" t="t" r="r" b="b"/>
              <a:pathLst>
                <a:path w="13498" h="3453" extrusionOk="0">
                  <a:moveTo>
                    <a:pt x="13382" y="0"/>
                  </a:moveTo>
                  <a:cubicBezTo>
                    <a:pt x="11152" y="2453"/>
                    <a:pt x="8921" y="3346"/>
                    <a:pt x="6914" y="3346"/>
                  </a:cubicBezTo>
                  <a:cubicBezTo>
                    <a:pt x="5023" y="3346"/>
                    <a:pt x="3239" y="2561"/>
                    <a:pt x="2007" y="1784"/>
                  </a:cubicBezTo>
                  <a:cubicBezTo>
                    <a:pt x="1454" y="1338"/>
                    <a:pt x="1008" y="892"/>
                    <a:pt x="669" y="669"/>
                  </a:cubicBezTo>
                  <a:lnTo>
                    <a:pt x="223" y="223"/>
                  </a:lnTo>
                  <a:cubicBezTo>
                    <a:pt x="116" y="223"/>
                    <a:pt x="116" y="107"/>
                    <a:pt x="116" y="107"/>
                  </a:cubicBezTo>
                  <a:lnTo>
                    <a:pt x="0" y="223"/>
                  </a:lnTo>
                  <a:cubicBezTo>
                    <a:pt x="0" y="223"/>
                    <a:pt x="3016" y="3453"/>
                    <a:pt x="6914" y="3453"/>
                  </a:cubicBezTo>
                  <a:cubicBezTo>
                    <a:pt x="8921" y="3453"/>
                    <a:pt x="11268" y="2561"/>
                    <a:pt x="13498" y="0"/>
                  </a:cubicBezTo>
                  <a:close/>
                </a:path>
              </a:pathLst>
            </a:custGeom>
            <a:solidFill>
              <a:srgbClr val="D86F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8" name="Google Shape;1528;p51"/>
            <p:cNvSpPr/>
            <p:nvPr/>
          </p:nvSpPr>
          <p:spPr>
            <a:xfrm>
              <a:off x="5632675" y="1628600"/>
              <a:ext cx="532375" cy="401475"/>
            </a:xfrm>
            <a:custGeom>
              <a:avLst/>
              <a:gdLst/>
              <a:ahLst/>
              <a:cxnLst/>
              <a:rect l="l" t="t" r="r" b="b"/>
              <a:pathLst>
                <a:path w="21295" h="16059" extrusionOk="0">
                  <a:moveTo>
                    <a:pt x="10367" y="1"/>
                  </a:moveTo>
                  <a:cubicBezTo>
                    <a:pt x="7244" y="1"/>
                    <a:pt x="4791" y="893"/>
                    <a:pt x="3123" y="2561"/>
                  </a:cubicBezTo>
                  <a:cubicBezTo>
                    <a:pt x="0" y="5799"/>
                    <a:pt x="0" y="11036"/>
                    <a:pt x="223" y="15612"/>
                  </a:cubicBezTo>
                  <a:lnTo>
                    <a:pt x="223" y="16058"/>
                  </a:lnTo>
                  <a:lnTo>
                    <a:pt x="446" y="15719"/>
                  </a:lnTo>
                  <a:cubicBezTo>
                    <a:pt x="553" y="15612"/>
                    <a:pt x="2454" y="13043"/>
                    <a:pt x="2561" y="10706"/>
                  </a:cubicBezTo>
                  <a:lnTo>
                    <a:pt x="3230" y="10706"/>
                  </a:lnTo>
                  <a:cubicBezTo>
                    <a:pt x="5014" y="10706"/>
                    <a:pt x="9144" y="10483"/>
                    <a:pt x="11598" y="7914"/>
                  </a:cubicBezTo>
                  <a:lnTo>
                    <a:pt x="11598" y="7914"/>
                  </a:lnTo>
                  <a:cubicBezTo>
                    <a:pt x="11375" y="9145"/>
                    <a:pt x="10929" y="10260"/>
                    <a:pt x="10813" y="10367"/>
                  </a:cubicBezTo>
                  <a:lnTo>
                    <a:pt x="10813" y="10706"/>
                  </a:lnTo>
                  <a:lnTo>
                    <a:pt x="11375" y="10706"/>
                  </a:lnTo>
                  <a:cubicBezTo>
                    <a:pt x="12267" y="10706"/>
                    <a:pt x="14158" y="10483"/>
                    <a:pt x="15050" y="9029"/>
                  </a:cubicBezTo>
                  <a:cubicBezTo>
                    <a:pt x="15389" y="10260"/>
                    <a:pt x="16504" y="13712"/>
                    <a:pt x="20296" y="14720"/>
                  </a:cubicBezTo>
                  <a:lnTo>
                    <a:pt x="20403" y="14720"/>
                  </a:lnTo>
                  <a:lnTo>
                    <a:pt x="20403" y="14604"/>
                  </a:lnTo>
                  <a:cubicBezTo>
                    <a:pt x="20403" y="14604"/>
                    <a:pt x="20742" y="12820"/>
                    <a:pt x="21295" y="11928"/>
                  </a:cubicBezTo>
                  <a:lnTo>
                    <a:pt x="21295" y="11821"/>
                  </a:lnTo>
                  <a:cubicBezTo>
                    <a:pt x="20849" y="4122"/>
                    <a:pt x="17173" y="108"/>
                    <a:pt x="10482" y="1"/>
                  </a:cubicBezTo>
                  <a:close/>
                </a:path>
              </a:pathLst>
            </a:custGeom>
            <a:solidFill>
              <a:srgbClr val="3D35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9" name="Google Shape;1529;p51"/>
            <p:cNvSpPr/>
            <p:nvPr/>
          </p:nvSpPr>
          <p:spPr>
            <a:xfrm>
              <a:off x="5694000" y="1714925"/>
              <a:ext cx="292625" cy="133825"/>
            </a:xfrm>
            <a:custGeom>
              <a:avLst/>
              <a:gdLst/>
              <a:ahLst/>
              <a:cxnLst/>
              <a:rect l="l" t="t" r="r" b="b"/>
              <a:pathLst>
                <a:path w="11705" h="5353" extrusionOk="0">
                  <a:moveTo>
                    <a:pt x="8583" y="0"/>
                  </a:moveTo>
                  <a:cubicBezTo>
                    <a:pt x="7690" y="1454"/>
                    <a:pt x="6468" y="2676"/>
                    <a:pt x="5014" y="3568"/>
                  </a:cubicBezTo>
                  <a:cubicBezTo>
                    <a:pt x="4238" y="4015"/>
                    <a:pt x="3569" y="4354"/>
                    <a:pt x="2784" y="4684"/>
                  </a:cubicBezTo>
                  <a:cubicBezTo>
                    <a:pt x="2008" y="4907"/>
                    <a:pt x="1116" y="5130"/>
                    <a:pt x="331" y="5130"/>
                  </a:cubicBezTo>
                  <a:lnTo>
                    <a:pt x="108" y="5130"/>
                  </a:lnTo>
                  <a:lnTo>
                    <a:pt x="1" y="5246"/>
                  </a:lnTo>
                  <a:cubicBezTo>
                    <a:pt x="1" y="5353"/>
                    <a:pt x="108" y="5353"/>
                    <a:pt x="224" y="5353"/>
                  </a:cubicBezTo>
                  <a:cubicBezTo>
                    <a:pt x="1116" y="5246"/>
                    <a:pt x="2008" y="5130"/>
                    <a:pt x="2784" y="4800"/>
                  </a:cubicBezTo>
                  <a:cubicBezTo>
                    <a:pt x="3676" y="4577"/>
                    <a:pt x="4461" y="4238"/>
                    <a:pt x="5130" y="3791"/>
                  </a:cubicBezTo>
                  <a:cubicBezTo>
                    <a:pt x="6575" y="2899"/>
                    <a:pt x="7690" y="1784"/>
                    <a:pt x="8583" y="446"/>
                  </a:cubicBezTo>
                  <a:lnTo>
                    <a:pt x="8583" y="446"/>
                  </a:lnTo>
                  <a:cubicBezTo>
                    <a:pt x="8699" y="1231"/>
                    <a:pt x="8476" y="2123"/>
                    <a:pt x="9368" y="2453"/>
                  </a:cubicBezTo>
                  <a:lnTo>
                    <a:pt x="9814" y="2453"/>
                  </a:lnTo>
                  <a:cubicBezTo>
                    <a:pt x="10483" y="2453"/>
                    <a:pt x="10929" y="2007"/>
                    <a:pt x="11375" y="1561"/>
                  </a:cubicBezTo>
                  <a:lnTo>
                    <a:pt x="11375" y="1561"/>
                  </a:lnTo>
                  <a:cubicBezTo>
                    <a:pt x="11375" y="2792"/>
                    <a:pt x="10929" y="3907"/>
                    <a:pt x="10483" y="5023"/>
                  </a:cubicBezTo>
                  <a:cubicBezTo>
                    <a:pt x="10483" y="5130"/>
                    <a:pt x="10483" y="5130"/>
                    <a:pt x="10590" y="5130"/>
                  </a:cubicBezTo>
                  <a:cubicBezTo>
                    <a:pt x="11482" y="4015"/>
                    <a:pt x="11705" y="2569"/>
                    <a:pt x="11598" y="1115"/>
                  </a:cubicBezTo>
                  <a:lnTo>
                    <a:pt x="11482" y="1008"/>
                  </a:lnTo>
                  <a:cubicBezTo>
                    <a:pt x="11375" y="1008"/>
                    <a:pt x="11375" y="1008"/>
                    <a:pt x="11375" y="1115"/>
                  </a:cubicBezTo>
                  <a:cubicBezTo>
                    <a:pt x="11036" y="1561"/>
                    <a:pt x="10483" y="2230"/>
                    <a:pt x="9814" y="2230"/>
                  </a:cubicBezTo>
                  <a:cubicBezTo>
                    <a:pt x="9698" y="2230"/>
                    <a:pt x="9591" y="2123"/>
                    <a:pt x="9475" y="2123"/>
                  </a:cubicBezTo>
                  <a:cubicBezTo>
                    <a:pt x="8699" y="1784"/>
                    <a:pt x="9029" y="669"/>
                    <a:pt x="8806" y="116"/>
                  </a:cubicBezTo>
                  <a:cubicBezTo>
                    <a:pt x="8806" y="0"/>
                    <a:pt x="8806" y="0"/>
                    <a:pt x="8699" y="0"/>
                  </a:cubicBezTo>
                  <a:close/>
                </a:path>
              </a:pathLst>
            </a:custGeom>
            <a:solidFill>
              <a:srgbClr val="0F0B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0" name="Google Shape;1530;p51"/>
            <p:cNvSpPr/>
            <p:nvPr/>
          </p:nvSpPr>
          <p:spPr>
            <a:xfrm>
              <a:off x="6042375" y="1748375"/>
              <a:ext cx="72500" cy="172850"/>
            </a:xfrm>
            <a:custGeom>
              <a:avLst/>
              <a:gdLst/>
              <a:ahLst/>
              <a:cxnLst/>
              <a:rect l="l" t="t" r="r" b="b"/>
              <a:pathLst>
                <a:path w="2900" h="6914" extrusionOk="0">
                  <a:moveTo>
                    <a:pt x="223" y="0"/>
                  </a:moveTo>
                  <a:cubicBezTo>
                    <a:pt x="116" y="0"/>
                    <a:pt x="0" y="0"/>
                    <a:pt x="116" y="116"/>
                  </a:cubicBezTo>
                  <a:lnTo>
                    <a:pt x="116" y="1115"/>
                  </a:lnTo>
                  <a:cubicBezTo>
                    <a:pt x="116" y="1338"/>
                    <a:pt x="223" y="1677"/>
                    <a:pt x="223" y="2007"/>
                  </a:cubicBezTo>
                  <a:cubicBezTo>
                    <a:pt x="339" y="2569"/>
                    <a:pt x="562" y="3239"/>
                    <a:pt x="785" y="3792"/>
                  </a:cubicBezTo>
                  <a:cubicBezTo>
                    <a:pt x="1115" y="5023"/>
                    <a:pt x="1784" y="6022"/>
                    <a:pt x="2677" y="6914"/>
                  </a:cubicBezTo>
                  <a:cubicBezTo>
                    <a:pt x="2792" y="6914"/>
                    <a:pt x="2900" y="6807"/>
                    <a:pt x="2792" y="6807"/>
                  </a:cubicBezTo>
                  <a:cubicBezTo>
                    <a:pt x="2007" y="5799"/>
                    <a:pt x="1338" y="4800"/>
                    <a:pt x="892" y="3685"/>
                  </a:cubicBezTo>
                  <a:cubicBezTo>
                    <a:pt x="669" y="3123"/>
                    <a:pt x="562" y="2569"/>
                    <a:pt x="446" y="2007"/>
                  </a:cubicBezTo>
                  <a:cubicBezTo>
                    <a:pt x="339" y="1677"/>
                    <a:pt x="339" y="1338"/>
                    <a:pt x="339" y="1008"/>
                  </a:cubicBezTo>
                  <a:cubicBezTo>
                    <a:pt x="223" y="785"/>
                    <a:pt x="223" y="339"/>
                    <a:pt x="339" y="116"/>
                  </a:cubicBezTo>
                  <a:cubicBezTo>
                    <a:pt x="339" y="0"/>
                    <a:pt x="223" y="0"/>
                    <a:pt x="223" y="0"/>
                  </a:cubicBezTo>
                  <a:close/>
                </a:path>
              </a:pathLst>
            </a:custGeom>
            <a:solidFill>
              <a:srgbClr val="0F0B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1" name="Google Shape;1531;p51"/>
            <p:cNvSpPr/>
            <p:nvPr/>
          </p:nvSpPr>
          <p:spPr>
            <a:xfrm>
              <a:off x="5752425" y="1681450"/>
              <a:ext cx="94825" cy="75425"/>
            </a:xfrm>
            <a:custGeom>
              <a:avLst/>
              <a:gdLst/>
              <a:ahLst/>
              <a:cxnLst/>
              <a:rect l="l" t="t" r="r" b="b"/>
              <a:pathLst>
                <a:path w="3793" h="3017" extrusionOk="0">
                  <a:moveTo>
                    <a:pt x="3569" y="1"/>
                  </a:moveTo>
                  <a:cubicBezTo>
                    <a:pt x="2570" y="1116"/>
                    <a:pt x="1339" y="2008"/>
                    <a:pt x="117" y="2793"/>
                  </a:cubicBezTo>
                  <a:cubicBezTo>
                    <a:pt x="1" y="2900"/>
                    <a:pt x="117" y="3016"/>
                    <a:pt x="224" y="3016"/>
                  </a:cubicBezTo>
                  <a:cubicBezTo>
                    <a:pt x="1562" y="2231"/>
                    <a:pt x="2677" y="1232"/>
                    <a:pt x="3792" y="224"/>
                  </a:cubicBezTo>
                  <a:cubicBezTo>
                    <a:pt x="3792" y="117"/>
                    <a:pt x="3792" y="1"/>
                    <a:pt x="3685" y="1"/>
                  </a:cubicBezTo>
                  <a:close/>
                </a:path>
              </a:pathLst>
            </a:custGeom>
            <a:solidFill>
              <a:srgbClr val="0F0B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2" name="Google Shape;1532;p51"/>
            <p:cNvSpPr/>
            <p:nvPr/>
          </p:nvSpPr>
          <p:spPr>
            <a:xfrm>
              <a:off x="5604800" y="1636850"/>
              <a:ext cx="133825" cy="206325"/>
            </a:xfrm>
            <a:custGeom>
              <a:avLst/>
              <a:gdLst/>
              <a:ahLst/>
              <a:cxnLst/>
              <a:rect l="l" t="t" r="r" b="b"/>
              <a:pathLst>
                <a:path w="5353" h="8253" extrusionOk="0">
                  <a:moveTo>
                    <a:pt x="5130" y="1"/>
                  </a:moveTo>
                  <a:lnTo>
                    <a:pt x="5130" y="117"/>
                  </a:lnTo>
                  <a:cubicBezTo>
                    <a:pt x="4461" y="563"/>
                    <a:pt x="3792" y="1009"/>
                    <a:pt x="3122" y="1562"/>
                  </a:cubicBezTo>
                  <a:cubicBezTo>
                    <a:pt x="2560" y="2124"/>
                    <a:pt x="2007" y="2793"/>
                    <a:pt x="1561" y="3462"/>
                  </a:cubicBezTo>
                  <a:cubicBezTo>
                    <a:pt x="669" y="4907"/>
                    <a:pt x="0" y="6468"/>
                    <a:pt x="0" y="8146"/>
                  </a:cubicBezTo>
                  <a:cubicBezTo>
                    <a:pt x="0" y="8253"/>
                    <a:pt x="107" y="8253"/>
                    <a:pt x="107" y="8253"/>
                  </a:cubicBezTo>
                  <a:lnTo>
                    <a:pt x="223" y="8253"/>
                  </a:lnTo>
                  <a:cubicBezTo>
                    <a:pt x="446" y="6584"/>
                    <a:pt x="892" y="5023"/>
                    <a:pt x="1784" y="3685"/>
                  </a:cubicBezTo>
                  <a:cubicBezTo>
                    <a:pt x="2560" y="2347"/>
                    <a:pt x="3792" y="1009"/>
                    <a:pt x="5237" y="224"/>
                  </a:cubicBezTo>
                  <a:cubicBezTo>
                    <a:pt x="5353" y="224"/>
                    <a:pt x="5237" y="1"/>
                    <a:pt x="5130" y="1"/>
                  </a:cubicBezTo>
                  <a:close/>
                </a:path>
              </a:pathLst>
            </a:custGeom>
            <a:solidFill>
              <a:srgbClr val="0F0B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3" name="Google Shape;1533;p51"/>
            <p:cNvSpPr/>
            <p:nvPr/>
          </p:nvSpPr>
          <p:spPr>
            <a:xfrm>
              <a:off x="6062000" y="1667625"/>
              <a:ext cx="147650" cy="172875"/>
            </a:xfrm>
            <a:custGeom>
              <a:avLst/>
              <a:gdLst/>
              <a:ahLst/>
              <a:cxnLst/>
              <a:rect l="l" t="t" r="r" b="b"/>
              <a:pathLst>
                <a:path w="5906" h="6915" extrusionOk="0">
                  <a:moveTo>
                    <a:pt x="223" y="1"/>
                  </a:moveTo>
                  <a:cubicBezTo>
                    <a:pt x="107" y="1"/>
                    <a:pt x="0" y="224"/>
                    <a:pt x="107" y="224"/>
                  </a:cubicBezTo>
                  <a:cubicBezTo>
                    <a:pt x="1561" y="554"/>
                    <a:pt x="2784" y="1669"/>
                    <a:pt x="3569" y="2677"/>
                  </a:cubicBezTo>
                  <a:cubicBezTo>
                    <a:pt x="4015" y="3346"/>
                    <a:pt x="4345" y="3899"/>
                    <a:pt x="4684" y="4568"/>
                  </a:cubicBezTo>
                  <a:cubicBezTo>
                    <a:pt x="5014" y="5353"/>
                    <a:pt x="5237" y="6022"/>
                    <a:pt x="5576" y="6799"/>
                  </a:cubicBezTo>
                  <a:cubicBezTo>
                    <a:pt x="5576" y="6915"/>
                    <a:pt x="5683" y="6915"/>
                    <a:pt x="5683" y="6915"/>
                  </a:cubicBezTo>
                  <a:cubicBezTo>
                    <a:pt x="5799" y="6915"/>
                    <a:pt x="5906" y="6799"/>
                    <a:pt x="5906" y="6692"/>
                  </a:cubicBezTo>
                  <a:cubicBezTo>
                    <a:pt x="5683" y="5907"/>
                    <a:pt x="5353" y="5130"/>
                    <a:pt x="4907" y="4461"/>
                  </a:cubicBezTo>
                  <a:cubicBezTo>
                    <a:pt x="4568" y="3792"/>
                    <a:pt x="4122" y="3007"/>
                    <a:pt x="3676" y="2454"/>
                  </a:cubicBezTo>
                  <a:cubicBezTo>
                    <a:pt x="2784" y="1339"/>
                    <a:pt x="1561" y="554"/>
                    <a:pt x="223" y="1"/>
                  </a:cubicBezTo>
                  <a:close/>
                </a:path>
              </a:pathLst>
            </a:custGeom>
            <a:solidFill>
              <a:srgbClr val="0F0B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4" name="Google Shape;1534;p51"/>
            <p:cNvSpPr/>
            <p:nvPr/>
          </p:nvSpPr>
          <p:spPr>
            <a:xfrm>
              <a:off x="5537875" y="2013325"/>
              <a:ext cx="16750" cy="211900"/>
            </a:xfrm>
            <a:custGeom>
              <a:avLst/>
              <a:gdLst/>
              <a:ahLst/>
              <a:cxnLst/>
              <a:rect l="l" t="t" r="r" b="b"/>
              <a:pathLst>
                <a:path w="670" h="8476" extrusionOk="0">
                  <a:moveTo>
                    <a:pt x="554" y="0"/>
                  </a:moveTo>
                  <a:cubicBezTo>
                    <a:pt x="447" y="0"/>
                    <a:pt x="447" y="0"/>
                    <a:pt x="447" y="107"/>
                  </a:cubicBezTo>
                  <a:cubicBezTo>
                    <a:pt x="447" y="777"/>
                    <a:pt x="331" y="1562"/>
                    <a:pt x="224" y="2231"/>
                  </a:cubicBezTo>
                  <a:cubicBezTo>
                    <a:pt x="224" y="2900"/>
                    <a:pt x="224" y="3569"/>
                    <a:pt x="108" y="4345"/>
                  </a:cubicBezTo>
                  <a:cubicBezTo>
                    <a:pt x="108" y="5683"/>
                    <a:pt x="1" y="7021"/>
                    <a:pt x="224" y="8359"/>
                  </a:cubicBezTo>
                  <a:cubicBezTo>
                    <a:pt x="224" y="8475"/>
                    <a:pt x="331" y="8475"/>
                    <a:pt x="331" y="8475"/>
                  </a:cubicBezTo>
                  <a:cubicBezTo>
                    <a:pt x="447" y="8475"/>
                    <a:pt x="447" y="8359"/>
                    <a:pt x="447" y="8359"/>
                  </a:cubicBezTo>
                  <a:cubicBezTo>
                    <a:pt x="554" y="7021"/>
                    <a:pt x="447" y="5683"/>
                    <a:pt x="447" y="4345"/>
                  </a:cubicBezTo>
                  <a:lnTo>
                    <a:pt x="447" y="2338"/>
                  </a:lnTo>
                  <a:cubicBezTo>
                    <a:pt x="447" y="1669"/>
                    <a:pt x="447" y="892"/>
                    <a:pt x="670" y="107"/>
                  </a:cubicBezTo>
                  <a:lnTo>
                    <a:pt x="554" y="0"/>
                  </a:lnTo>
                  <a:close/>
                </a:path>
              </a:pathLst>
            </a:custGeom>
            <a:solidFill>
              <a:srgbClr val="0F0B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5" name="Google Shape;1535;p51"/>
            <p:cNvSpPr/>
            <p:nvPr/>
          </p:nvSpPr>
          <p:spPr>
            <a:xfrm>
              <a:off x="5607475" y="2177700"/>
              <a:ext cx="8500" cy="41950"/>
            </a:xfrm>
            <a:custGeom>
              <a:avLst/>
              <a:gdLst/>
              <a:ahLst/>
              <a:cxnLst/>
              <a:rect l="l" t="t" r="r" b="b"/>
              <a:pathLst>
                <a:path w="340" h="1678" extrusionOk="0">
                  <a:moveTo>
                    <a:pt x="116" y="0"/>
                  </a:moveTo>
                  <a:cubicBezTo>
                    <a:pt x="116" y="0"/>
                    <a:pt x="0" y="0"/>
                    <a:pt x="0" y="116"/>
                  </a:cubicBezTo>
                  <a:lnTo>
                    <a:pt x="0" y="892"/>
                  </a:lnTo>
                  <a:cubicBezTo>
                    <a:pt x="0" y="1115"/>
                    <a:pt x="0" y="1338"/>
                    <a:pt x="116" y="1561"/>
                  </a:cubicBezTo>
                  <a:cubicBezTo>
                    <a:pt x="116" y="1677"/>
                    <a:pt x="223" y="1677"/>
                    <a:pt x="223" y="1677"/>
                  </a:cubicBezTo>
                  <a:cubicBezTo>
                    <a:pt x="223" y="1677"/>
                    <a:pt x="339" y="1677"/>
                    <a:pt x="339" y="1561"/>
                  </a:cubicBezTo>
                  <a:lnTo>
                    <a:pt x="339" y="892"/>
                  </a:lnTo>
                  <a:cubicBezTo>
                    <a:pt x="339" y="562"/>
                    <a:pt x="223" y="339"/>
                    <a:pt x="223" y="116"/>
                  </a:cubicBezTo>
                  <a:cubicBezTo>
                    <a:pt x="223" y="0"/>
                    <a:pt x="223" y="0"/>
                    <a:pt x="116" y="0"/>
                  </a:cubicBezTo>
                  <a:close/>
                </a:path>
              </a:pathLst>
            </a:custGeom>
            <a:solidFill>
              <a:srgbClr val="0F0B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6" name="Google Shape;1536;p51"/>
            <p:cNvSpPr/>
            <p:nvPr/>
          </p:nvSpPr>
          <p:spPr>
            <a:xfrm>
              <a:off x="6246000" y="2038300"/>
              <a:ext cx="16750" cy="139425"/>
            </a:xfrm>
            <a:custGeom>
              <a:avLst/>
              <a:gdLst/>
              <a:ahLst/>
              <a:cxnLst/>
              <a:rect l="l" t="t" r="r" b="b"/>
              <a:pathLst>
                <a:path w="670" h="5577" extrusionOk="0">
                  <a:moveTo>
                    <a:pt x="107" y="1"/>
                  </a:moveTo>
                  <a:cubicBezTo>
                    <a:pt x="107" y="1"/>
                    <a:pt x="0" y="117"/>
                    <a:pt x="0" y="224"/>
                  </a:cubicBezTo>
                  <a:cubicBezTo>
                    <a:pt x="223" y="1116"/>
                    <a:pt x="223" y="2008"/>
                    <a:pt x="330" y="2900"/>
                  </a:cubicBezTo>
                  <a:cubicBezTo>
                    <a:pt x="330" y="3792"/>
                    <a:pt x="223" y="4684"/>
                    <a:pt x="330" y="5576"/>
                  </a:cubicBezTo>
                  <a:lnTo>
                    <a:pt x="446" y="5576"/>
                  </a:lnTo>
                  <a:cubicBezTo>
                    <a:pt x="669" y="4684"/>
                    <a:pt x="669" y="3685"/>
                    <a:pt x="553" y="2793"/>
                  </a:cubicBezTo>
                  <a:lnTo>
                    <a:pt x="223" y="117"/>
                  </a:lnTo>
                  <a:cubicBezTo>
                    <a:pt x="223" y="117"/>
                    <a:pt x="223" y="1"/>
                    <a:pt x="107" y="1"/>
                  </a:cubicBezTo>
                  <a:close/>
                </a:path>
              </a:pathLst>
            </a:custGeom>
            <a:solidFill>
              <a:srgbClr val="0F0B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7" name="Google Shape;1537;p51"/>
            <p:cNvSpPr/>
            <p:nvPr/>
          </p:nvSpPr>
          <p:spPr>
            <a:xfrm>
              <a:off x="6198475" y="2138675"/>
              <a:ext cx="8500" cy="22325"/>
            </a:xfrm>
            <a:custGeom>
              <a:avLst/>
              <a:gdLst/>
              <a:ahLst/>
              <a:cxnLst/>
              <a:rect l="l" t="t" r="r" b="b"/>
              <a:pathLst>
                <a:path w="340" h="893" extrusionOk="0">
                  <a:moveTo>
                    <a:pt x="117" y="0"/>
                  </a:moveTo>
                  <a:cubicBezTo>
                    <a:pt x="1" y="0"/>
                    <a:pt x="1" y="116"/>
                    <a:pt x="1" y="116"/>
                  </a:cubicBezTo>
                  <a:cubicBezTo>
                    <a:pt x="1" y="339"/>
                    <a:pt x="117" y="669"/>
                    <a:pt x="117" y="892"/>
                  </a:cubicBezTo>
                  <a:lnTo>
                    <a:pt x="224" y="892"/>
                  </a:lnTo>
                  <a:cubicBezTo>
                    <a:pt x="224" y="892"/>
                    <a:pt x="340" y="892"/>
                    <a:pt x="340" y="785"/>
                  </a:cubicBezTo>
                  <a:cubicBezTo>
                    <a:pt x="224" y="562"/>
                    <a:pt x="224" y="339"/>
                    <a:pt x="224" y="116"/>
                  </a:cubicBezTo>
                  <a:cubicBezTo>
                    <a:pt x="224" y="0"/>
                    <a:pt x="224" y="0"/>
                    <a:pt x="117" y="0"/>
                  </a:cubicBezTo>
                  <a:close/>
                </a:path>
              </a:pathLst>
            </a:custGeom>
            <a:solidFill>
              <a:srgbClr val="0F0B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8" name="Google Shape;1538;p51"/>
            <p:cNvSpPr/>
            <p:nvPr/>
          </p:nvSpPr>
          <p:spPr>
            <a:xfrm>
              <a:off x="238125" y="4388550"/>
              <a:ext cx="2838025" cy="471050"/>
            </a:xfrm>
            <a:custGeom>
              <a:avLst/>
              <a:gdLst/>
              <a:ahLst/>
              <a:cxnLst/>
              <a:rect l="l" t="t" r="r" b="b"/>
              <a:pathLst>
                <a:path w="113521" h="18842" extrusionOk="0">
                  <a:moveTo>
                    <a:pt x="0" y="0"/>
                  </a:moveTo>
                  <a:lnTo>
                    <a:pt x="0" y="18842"/>
                  </a:lnTo>
                  <a:lnTo>
                    <a:pt x="113520" y="18842"/>
                  </a:lnTo>
                  <a:lnTo>
                    <a:pt x="113520" y="0"/>
                  </a:lnTo>
                  <a:close/>
                </a:path>
              </a:pathLst>
            </a:custGeom>
            <a:solidFill>
              <a:srgbClr val="A4AB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9" name="Google Shape;1539;p51"/>
            <p:cNvSpPr/>
            <p:nvPr/>
          </p:nvSpPr>
          <p:spPr>
            <a:xfrm>
              <a:off x="305025" y="4516800"/>
              <a:ext cx="2654025" cy="231300"/>
            </a:xfrm>
            <a:custGeom>
              <a:avLst/>
              <a:gdLst/>
              <a:ahLst/>
              <a:cxnLst/>
              <a:rect l="l" t="t" r="r" b="b"/>
              <a:pathLst>
                <a:path w="106161" h="9252" extrusionOk="0">
                  <a:moveTo>
                    <a:pt x="0" y="0"/>
                  </a:moveTo>
                  <a:lnTo>
                    <a:pt x="0" y="107"/>
                  </a:lnTo>
                  <a:lnTo>
                    <a:pt x="106054" y="107"/>
                  </a:lnTo>
                  <a:lnTo>
                    <a:pt x="106054" y="9251"/>
                  </a:lnTo>
                  <a:lnTo>
                    <a:pt x="106161" y="9251"/>
                  </a:lnTo>
                  <a:lnTo>
                    <a:pt x="106161" y="0"/>
                  </a:lnTo>
                  <a:close/>
                </a:path>
              </a:pathLst>
            </a:custGeom>
            <a:solidFill>
              <a:srgbClr val="3D35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0" name="Google Shape;1540;p51"/>
            <p:cNvSpPr/>
            <p:nvPr/>
          </p:nvSpPr>
          <p:spPr>
            <a:xfrm>
              <a:off x="257750" y="4558500"/>
              <a:ext cx="1739625" cy="239775"/>
            </a:xfrm>
            <a:custGeom>
              <a:avLst/>
              <a:gdLst/>
              <a:ahLst/>
              <a:cxnLst/>
              <a:rect l="l" t="t" r="r" b="b"/>
              <a:pathLst>
                <a:path w="69585" h="9591" extrusionOk="0">
                  <a:moveTo>
                    <a:pt x="39476" y="0"/>
                  </a:moveTo>
                  <a:cubicBezTo>
                    <a:pt x="37129" y="0"/>
                    <a:pt x="33454" y="562"/>
                    <a:pt x="29324" y="1338"/>
                  </a:cubicBezTo>
                  <a:cubicBezTo>
                    <a:pt x="16950" y="3792"/>
                    <a:pt x="0" y="8591"/>
                    <a:pt x="0" y="8591"/>
                  </a:cubicBezTo>
                  <a:lnTo>
                    <a:pt x="0" y="8814"/>
                  </a:lnTo>
                  <a:cubicBezTo>
                    <a:pt x="0" y="8814"/>
                    <a:pt x="107" y="8698"/>
                    <a:pt x="330" y="8698"/>
                  </a:cubicBezTo>
                  <a:cubicBezTo>
                    <a:pt x="2007" y="8145"/>
                    <a:pt x="9590" y="6022"/>
                    <a:pt x="17842" y="4015"/>
                  </a:cubicBezTo>
                  <a:cubicBezTo>
                    <a:pt x="21964" y="3016"/>
                    <a:pt x="26317" y="2123"/>
                    <a:pt x="30109" y="1338"/>
                  </a:cubicBezTo>
                  <a:cubicBezTo>
                    <a:pt x="34007" y="669"/>
                    <a:pt x="37352" y="116"/>
                    <a:pt x="39476" y="116"/>
                  </a:cubicBezTo>
                  <a:cubicBezTo>
                    <a:pt x="40145" y="116"/>
                    <a:pt x="40814" y="223"/>
                    <a:pt x="41144" y="339"/>
                  </a:cubicBezTo>
                  <a:cubicBezTo>
                    <a:pt x="42152" y="446"/>
                    <a:pt x="42705" y="785"/>
                    <a:pt x="43044" y="1231"/>
                  </a:cubicBezTo>
                  <a:cubicBezTo>
                    <a:pt x="43490" y="1677"/>
                    <a:pt x="43597" y="2231"/>
                    <a:pt x="43597" y="2793"/>
                  </a:cubicBezTo>
                  <a:cubicBezTo>
                    <a:pt x="43597" y="3569"/>
                    <a:pt x="43267" y="4461"/>
                    <a:pt x="43044" y="5353"/>
                  </a:cubicBezTo>
                  <a:cubicBezTo>
                    <a:pt x="42821" y="6245"/>
                    <a:pt x="42482" y="7137"/>
                    <a:pt x="42482" y="7806"/>
                  </a:cubicBezTo>
                  <a:cubicBezTo>
                    <a:pt x="42482" y="8029"/>
                    <a:pt x="42598" y="8368"/>
                    <a:pt x="42598" y="8591"/>
                  </a:cubicBezTo>
                  <a:cubicBezTo>
                    <a:pt x="42821" y="8921"/>
                    <a:pt x="43044" y="9144"/>
                    <a:pt x="43374" y="9367"/>
                  </a:cubicBezTo>
                  <a:cubicBezTo>
                    <a:pt x="43820" y="9483"/>
                    <a:pt x="44382" y="9590"/>
                    <a:pt x="45051" y="9590"/>
                  </a:cubicBezTo>
                  <a:lnTo>
                    <a:pt x="46050" y="9590"/>
                  </a:lnTo>
                  <a:cubicBezTo>
                    <a:pt x="49842" y="9260"/>
                    <a:pt x="52964" y="6914"/>
                    <a:pt x="55864" y="4684"/>
                  </a:cubicBezTo>
                  <a:cubicBezTo>
                    <a:pt x="57318" y="3569"/>
                    <a:pt x="58763" y="2454"/>
                    <a:pt x="60101" y="1677"/>
                  </a:cubicBezTo>
                  <a:cubicBezTo>
                    <a:pt x="61555" y="892"/>
                    <a:pt x="62893" y="339"/>
                    <a:pt x="64339" y="339"/>
                  </a:cubicBezTo>
                  <a:cubicBezTo>
                    <a:pt x="65008" y="339"/>
                    <a:pt x="65570" y="446"/>
                    <a:pt x="66239" y="669"/>
                  </a:cubicBezTo>
                  <a:cubicBezTo>
                    <a:pt x="67461" y="1115"/>
                    <a:pt x="68246" y="1784"/>
                    <a:pt x="68799" y="2570"/>
                  </a:cubicBezTo>
                  <a:cubicBezTo>
                    <a:pt x="69245" y="3346"/>
                    <a:pt x="69468" y="4238"/>
                    <a:pt x="69468" y="5246"/>
                  </a:cubicBezTo>
                  <a:cubicBezTo>
                    <a:pt x="69468" y="6584"/>
                    <a:pt x="69138" y="7922"/>
                    <a:pt x="68692" y="9144"/>
                  </a:cubicBezTo>
                  <a:lnTo>
                    <a:pt x="68799" y="9144"/>
                  </a:lnTo>
                  <a:cubicBezTo>
                    <a:pt x="69245" y="8029"/>
                    <a:pt x="69584" y="6584"/>
                    <a:pt x="69584" y="5246"/>
                  </a:cubicBezTo>
                  <a:cubicBezTo>
                    <a:pt x="69584" y="4238"/>
                    <a:pt x="69361" y="3239"/>
                    <a:pt x="68915" y="2454"/>
                  </a:cubicBezTo>
                  <a:cubicBezTo>
                    <a:pt x="68353" y="1677"/>
                    <a:pt x="67577" y="1008"/>
                    <a:pt x="66239" y="562"/>
                  </a:cubicBezTo>
                  <a:cubicBezTo>
                    <a:pt x="65677" y="339"/>
                    <a:pt x="65008" y="223"/>
                    <a:pt x="64339" y="223"/>
                  </a:cubicBezTo>
                  <a:cubicBezTo>
                    <a:pt x="62893" y="223"/>
                    <a:pt x="61439" y="785"/>
                    <a:pt x="60101" y="1561"/>
                  </a:cubicBezTo>
                  <a:cubicBezTo>
                    <a:pt x="57987" y="2793"/>
                    <a:pt x="55864" y="4577"/>
                    <a:pt x="53526" y="6245"/>
                  </a:cubicBezTo>
                  <a:cubicBezTo>
                    <a:pt x="51296" y="7806"/>
                    <a:pt x="48843" y="9144"/>
                    <a:pt x="46050" y="9483"/>
                  </a:cubicBezTo>
                  <a:lnTo>
                    <a:pt x="45051" y="9483"/>
                  </a:lnTo>
                  <a:cubicBezTo>
                    <a:pt x="44159" y="9483"/>
                    <a:pt x="43490" y="9260"/>
                    <a:pt x="43151" y="9037"/>
                  </a:cubicBezTo>
                  <a:cubicBezTo>
                    <a:pt x="43044" y="8921"/>
                    <a:pt x="42821" y="8698"/>
                    <a:pt x="42821" y="8475"/>
                  </a:cubicBezTo>
                  <a:cubicBezTo>
                    <a:pt x="42705" y="8252"/>
                    <a:pt x="42705" y="8029"/>
                    <a:pt x="42705" y="7806"/>
                  </a:cubicBezTo>
                  <a:cubicBezTo>
                    <a:pt x="42705" y="7137"/>
                    <a:pt x="42928" y="6245"/>
                    <a:pt x="43151" y="5353"/>
                  </a:cubicBezTo>
                  <a:cubicBezTo>
                    <a:pt x="43490" y="4461"/>
                    <a:pt x="43713" y="3569"/>
                    <a:pt x="43713" y="2793"/>
                  </a:cubicBezTo>
                  <a:cubicBezTo>
                    <a:pt x="43713" y="2123"/>
                    <a:pt x="43597" y="1561"/>
                    <a:pt x="43151" y="1115"/>
                  </a:cubicBezTo>
                  <a:cubicBezTo>
                    <a:pt x="42821" y="669"/>
                    <a:pt x="42152" y="339"/>
                    <a:pt x="41260" y="116"/>
                  </a:cubicBezTo>
                  <a:cubicBezTo>
                    <a:pt x="40814" y="0"/>
                    <a:pt x="40252" y="0"/>
                    <a:pt x="39476" y="0"/>
                  </a:cubicBezTo>
                  <a:close/>
                </a:path>
              </a:pathLst>
            </a:custGeom>
            <a:solidFill>
              <a:srgbClr val="3D35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1" name="Google Shape;1541;p51"/>
            <p:cNvSpPr/>
            <p:nvPr/>
          </p:nvSpPr>
          <p:spPr>
            <a:xfrm>
              <a:off x="1411900" y="4661750"/>
              <a:ext cx="61350" cy="52875"/>
            </a:xfrm>
            <a:custGeom>
              <a:avLst/>
              <a:gdLst/>
              <a:ahLst/>
              <a:cxnLst/>
              <a:rect l="l" t="t" r="r" b="b"/>
              <a:pathLst>
                <a:path w="2454" h="2115" extrusionOk="0">
                  <a:moveTo>
                    <a:pt x="1223" y="108"/>
                  </a:moveTo>
                  <a:cubicBezTo>
                    <a:pt x="1562" y="108"/>
                    <a:pt x="1785" y="224"/>
                    <a:pt x="2008" y="331"/>
                  </a:cubicBezTo>
                  <a:cubicBezTo>
                    <a:pt x="2231" y="554"/>
                    <a:pt x="2338" y="777"/>
                    <a:pt x="2338" y="1000"/>
                  </a:cubicBezTo>
                  <a:cubicBezTo>
                    <a:pt x="2338" y="1223"/>
                    <a:pt x="2231" y="1446"/>
                    <a:pt x="2008" y="1669"/>
                  </a:cubicBezTo>
                  <a:cubicBezTo>
                    <a:pt x="1785" y="1785"/>
                    <a:pt x="1562" y="1892"/>
                    <a:pt x="1223" y="1892"/>
                  </a:cubicBezTo>
                  <a:cubicBezTo>
                    <a:pt x="893" y="1892"/>
                    <a:pt x="670" y="1785"/>
                    <a:pt x="447" y="1669"/>
                  </a:cubicBezTo>
                  <a:cubicBezTo>
                    <a:pt x="223" y="1446"/>
                    <a:pt x="108" y="1223"/>
                    <a:pt x="108" y="1000"/>
                  </a:cubicBezTo>
                  <a:cubicBezTo>
                    <a:pt x="108" y="777"/>
                    <a:pt x="223" y="554"/>
                    <a:pt x="447" y="331"/>
                  </a:cubicBezTo>
                  <a:cubicBezTo>
                    <a:pt x="670" y="224"/>
                    <a:pt x="893" y="108"/>
                    <a:pt x="1223" y="108"/>
                  </a:cubicBezTo>
                  <a:close/>
                  <a:moveTo>
                    <a:pt x="1223" y="1"/>
                  </a:moveTo>
                  <a:cubicBezTo>
                    <a:pt x="893" y="1"/>
                    <a:pt x="554" y="108"/>
                    <a:pt x="331" y="224"/>
                  </a:cubicBezTo>
                  <a:cubicBezTo>
                    <a:pt x="108" y="447"/>
                    <a:pt x="0" y="670"/>
                    <a:pt x="0" y="1000"/>
                  </a:cubicBezTo>
                  <a:cubicBezTo>
                    <a:pt x="0" y="1339"/>
                    <a:pt x="108" y="1562"/>
                    <a:pt x="331" y="1785"/>
                  </a:cubicBezTo>
                  <a:cubicBezTo>
                    <a:pt x="554" y="2008"/>
                    <a:pt x="893" y="2115"/>
                    <a:pt x="1223" y="2115"/>
                  </a:cubicBezTo>
                  <a:cubicBezTo>
                    <a:pt x="1562" y="2115"/>
                    <a:pt x="1892" y="2008"/>
                    <a:pt x="2115" y="1785"/>
                  </a:cubicBezTo>
                  <a:cubicBezTo>
                    <a:pt x="2338" y="1562"/>
                    <a:pt x="2454" y="1339"/>
                    <a:pt x="2454" y="1000"/>
                  </a:cubicBezTo>
                  <a:cubicBezTo>
                    <a:pt x="2454" y="670"/>
                    <a:pt x="2338" y="447"/>
                    <a:pt x="2115" y="224"/>
                  </a:cubicBezTo>
                  <a:cubicBezTo>
                    <a:pt x="1892" y="108"/>
                    <a:pt x="1562" y="1"/>
                    <a:pt x="1223" y="1"/>
                  </a:cubicBezTo>
                  <a:close/>
                </a:path>
              </a:pathLst>
            </a:custGeom>
            <a:solidFill>
              <a:srgbClr val="3D35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2" name="Google Shape;1542;p51"/>
            <p:cNvSpPr/>
            <p:nvPr/>
          </p:nvSpPr>
          <p:spPr>
            <a:xfrm>
              <a:off x="500175" y="3075375"/>
              <a:ext cx="644125" cy="1251875"/>
            </a:xfrm>
            <a:custGeom>
              <a:avLst/>
              <a:gdLst/>
              <a:ahLst/>
              <a:cxnLst/>
              <a:rect l="l" t="t" r="r" b="b"/>
              <a:pathLst>
                <a:path w="25765" h="50075" extrusionOk="0">
                  <a:moveTo>
                    <a:pt x="22865" y="3016"/>
                  </a:moveTo>
                  <a:lnTo>
                    <a:pt x="22865" y="46506"/>
                  </a:lnTo>
                  <a:cubicBezTo>
                    <a:pt x="11714" y="45498"/>
                    <a:pt x="2900" y="36131"/>
                    <a:pt x="2900" y="24756"/>
                  </a:cubicBezTo>
                  <a:cubicBezTo>
                    <a:pt x="2900" y="13382"/>
                    <a:pt x="11714" y="4015"/>
                    <a:pt x="22865" y="3016"/>
                  </a:cubicBezTo>
                  <a:close/>
                  <a:moveTo>
                    <a:pt x="24756" y="0"/>
                  </a:moveTo>
                  <a:cubicBezTo>
                    <a:pt x="11044" y="0"/>
                    <a:pt x="0" y="11152"/>
                    <a:pt x="0" y="24756"/>
                  </a:cubicBezTo>
                  <a:cubicBezTo>
                    <a:pt x="0" y="37808"/>
                    <a:pt x="10036" y="48513"/>
                    <a:pt x="22865" y="49405"/>
                  </a:cubicBezTo>
                  <a:lnTo>
                    <a:pt x="22865" y="50074"/>
                  </a:lnTo>
                  <a:lnTo>
                    <a:pt x="25764" y="50074"/>
                  </a:lnTo>
                  <a:lnTo>
                    <a:pt x="25764" y="2124"/>
                  </a:lnTo>
                  <a:lnTo>
                    <a:pt x="24756" y="2124"/>
                  </a:lnTo>
                  <a:lnTo>
                    <a:pt x="24756" y="0"/>
                  </a:ln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3" name="Google Shape;1543;p51"/>
            <p:cNvSpPr/>
            <p:nvPr/>
          </p:nvSpPr>
          <p:spPr>
            <a:xfrm>
              <a:off x="918350" y="4257400"/>
              <a:ext cx="379150" cy="131175"/>
            </a:xfrm>
            <a:custGeom>
              <a:avLst/>
              <a:gdLst/>
              <a:ahLst/>
              <a:cxnLst/>
              <a:rect l="l" t="t" r="r" b="b"/>
              <a:pathLst>
                <a:path w="15166" h="5247" extrusionOk="0">
                  <a:moveTo>
                    <a:pt x="7583" y="1"/>
                  </a:moveTo>
                  <a:lnTo>
                    <a:pt x="0" y="5246"/>
                  </a:lnTo>
                  <a:lnTo>
                    <a:pt x="15166" y="5130"/>
                  </a:lnTo>
                  <a:lnTo>
                    <a:pt x="7583" y="1"/>
                  </a:lnTo>
                  <a:close/>
                </a:path>
              </a:pathLst>
            </a:custGeom>
            <a:solidFill>
              <a:srgbClr val="FDF6F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4" name="Google Shape;1544;p51"/>
            <p:cNvSpPr/>
            <p:nvPr/>
          </p:nvSpPr>
          <p:spPr>
            <a:xfrm>
              <a:off x="569975" y="3694275"/>
              <a:ext cx="501825" cy="546425"/>
            </a:xfrm>
            <a:custGeom>
              <a:avLst/>
              <a:gdLst/>
              <a:ahLst/>
              <a:cxnLst/>
              <a:rect l="l" t="t" r="r" b="b"/>
              <a:pathLst>
                <a:path w="20073" h="21857" extrusionOk="0">
                  <a:moveTo>
                    <a:pt x="1" y="0"/>
                  </a:moveTo>
                  <a:cubicBezTo>
                    <a:pt x="1" y="11491"/>
                    <a:pt x="8806" y="20858"/>
                    <a:pt x="20073" y="21857"/>
                  </a:cubicBezTo>
                  <a:lnTo>
                    <a:pt x="20073" y="21634"/>
                  </a:lnTo>
                  <a:cubicBezTo>
                    <a:pt x="8922" y="20742"/>
                    <a:pt x="108" y="11375"/>
                    <a:pt x="108" y="0"/>
                  </a:cubicBezTo>
                  <a:close/>
                </a:path>
              </a:pathLst>
            </a:custGeom>
            <a:solidFill>
              <a:srgbClr val="3D35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5" name="Google Shape;1545;p51"/>
            <p:cNvSpPr/>
            <p:nvPr/>
          </p:nvSpPr>
          <p:spPr>
            <a:xfrm>
              <a:off x="932400" y="4279700"/>
              <a:ext cx="142075" cy="100400"/>
            </a:xfrm>
            <a:custGeom>
              <a:avLst/>
              <a:gdLst/>
              <a:ahLst/>
              <a:cxnLst/>
              <a:rect l="l" t="t" r="r" b="b"/>
              <a:pathLst>
                <a:path w="5683" h="4016" extrusionOk="0">
                  <a:moveTo>
                    <a:pt x="5683" y="1"/>
                  </a:moveTo>
                  <a:lnTo>
                    <a:pt x="0" y="3792"/>
                  </a:lnTo>
                  <a:lnTo>
                    <a:pt x="107" y="4015"/>
                  </a:lnTo>
                  <a:lnTo>
                    <a:pt x="5683" y="117"/>
                  </a:lnTo>
                  <a:lnTo>
                    <a:pt x="5683" y="1"/>
                  </a:lnTo>
                  <a:close/>
                </a:path>
              </a:pathLst>
            </a:custGeom>
            <a:solidFill>
              <a:srgbClr val="3D35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6" name="Google Shape;1546;p51"/>
            <p:cNvSpPr/>
            <p:nvPr/>
          </p:nvSpPr>
          <p:spPr>
            <a:xfrm>
              <a:off x="681500" y="3259375"/>
              <a:ext cx="872500" cy="872725"/>
            </a:xfrm>
            <a:custGeom>
              <a:avLst/>
              <a:gdLst/>
              <a:ahLst/>
              <a:cxnLst/>
              <a:rect l="l" t="t" r="r" b="b"/>
              <a:pathLst>
                <a:path w="34900" h="34909" extrusionOk="0">
                  <a:moveTo>
                    <a:pt x="17503" y="0"/>
                  </a:moveTo>
                  <a:cubicBezTo>
                    <a:pt x="7806" y="0"/>
                    <a:pt x="0" y="7806"/>
                    <a:pt x="0" y="17396"/>
                  </a:cubicBezTo>
                  <a:cubicBezTo>
                    <a:pt x="0" y="27102"/>
                    <a:pt x="7806" y="34908"/>
                    <a:pt x="17503" y="34908"/>
                  </a:cubicBezTo>
                  <a:cubicBezTo>
                    <a:pt x="27093" y="34908"/>
                    <a:pt x="34899" y="27102"/>
                    <a:pt x="34899" y="17396"/>
                  </a:cubicBezTo>
                  <a:cubicBezTo>
                    <a:pt x="34899" y="7806"/>
                    <a:pt x="27093" y="0"/>
                    <a:pt x="17503" y="0"/>
                  </a:cubicBezTo>
                  <a:close/>
                </a:path>
              </a:pathLst>
            </a:custGeom>
            <a:solidFill>
              <a:srgbClr val="ADB5F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7" name="Google Shape;1547;p51"/>
            <p:cNvSpPr/>
            <p:nvPr/>
          </p:nvSpPr>
          <p:spPr>
            <a:xfrm>
              <a:off x="890475" y="3259375"/>
              <a:ext cx="563150" cy="730475"/>
            </a:xfrm>
            <a:custGeom>
              <a:avLst/>
              <a:gdLst/>
              <a:ahLst/>
              <a:cxnLst/>
              <a:rect l="l" t="t" r="r" b="b"/>
              <a:pathLst>
                <a:path w="22526" h="29219" extrusionOk="0">
                  <a:moveTo>
                    <a:pt x="9144" y="0"/>
                  </a:moveTo>
                  <a:cubicBezTo>
                    <a:pt x="6245" y="0"/>
                    <a:pt x="3568" y="669"/>
                    <a:pt x="1231" y="1784"/>
                  </a:cubicBezTo>
                  <a:cubicBezTo>
                    <a:pt x="785" y="2792"/>
                    <a:pt x="0" y="4684"/>
                    <a:pt x="1677" y="6022"/>
                  </a:cubicBezTo>
                  <a:cubicBezTo>
                    <a:pt x="3792" y="7806"/>
                    <a:pt x="5130" y="8475"/>
                    <a:pt x="4577" y="10375"/>
                  </a:cubicBezTo>
                  <a:cubicBezTo>
                    <a:pt x="3907" y="12267"/>
                    <a:pt x="3792" y="13721"/>
                    <a:pt x="4907" y="14836"/>
                  </a:cubicBezTo>
                  <a:cubicBezTo>
                    <a:pt x="5915" y="15835"/>
                    <a:pt x="6468" y="17512"/>
                    <a:pt x="5130" y="18734"/>
                  </a:cubicBezTo>
                  <a:cubicBezTo>
                    <a:pt x="3684" y="19850"/>
                    <a:pt x="4461" y="23311"/>
                    <a:pt x="5576" y="24649"/>
                  </a:cubicBezTo>
                  <a:cubicBezTo>
                    <a:pt x="6691" y="25871"/>
                    <a:pt x="6361" y="28324"/>
                    <a:pt x="8145" y="29110"/>
                  </a:cubicBezTo>
                  <a:cubicBezTo>
                    <a:pt x="8284" y="29184"/>
                    <a:pt x="8411" y="29219"/>
                    <a:pt x="8529" y="29219"/>
                  </a:cubicBezTo>
                  <a:cubicBezTo>
                    <a:pt x="9824" y="29219"/>
                    <a:pt x="9943" y="24998"/>
                    <a:pt x="11374" y="22749"/>
                  </a:cubicBezTo>
                  <a:cubicBezTo>
                    <a:pt x="12936" y="20296"/>
                    <a:pt x="13828" y="19965"/>
                    <a:pt x="14836" y="17512"/>
                  </a:cubicBezTo>
                  <a:cubicBezTo>
                    <a:pt x="15951" y="15166"/>
                    <a:pt x="13721" y="15612"/>
                    <a:pt x="12936" y="14497"/>
                  </a:cubicBezTo>
                  <a:cubicBezTo>
                    <a:pt x="12043" y="13498"/>
                    <a:pt x="16058" y="11375"/>
                    <a:pt x="17289" y="11044"/>
                  </a:cubicBezTo>
                  <a:cubicBezTo>
                    <a:pt x="18511" y="10705"/>
                    <a:pt x="22303" y="9590"/>
                    <a:pt x="22526" y="6245"/>
                  </a:cubicBezTo>
                  <a:cubicBezTo>
                    <a:pt x="19296" y="2346"/>
                    <a:pt x="14497" y="0"/>
                    <a:pt x="9144" y="0"/>
                  </a:cubicBezTo>
                  <a:close/>
                </a:path>
              </a:pathLst>
            </a:custGeom>
            <a:solidFill>
              <a:srgbClr val="C762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8" name="Google Shape;1548;p51"/>
            <p:cNvSpPr/>
            <p:nvPr/>
          </p:nvSpPr>
          <p:spPr>
            <a:xfrm>
              <a:off x="681500" y="3448950"/>
              <a:ext cx="206325" cy="507400"/>
            </a:xfrm>
            <a:custGeom>
              <a:avLst/>
              <a:gdLst/>
              <a:ahLst/>
              <a:cxnLst/>
              <a:rect l="l" t="t" r="r" b="b"/>
              <a:pathLst>
                <a:path w="8253" h="20296" extrusionOk="0">
                  <a:moveTo>
                    <a:pt x="3006" y="0"/>
                  </a:moveTo>
                  <a:cubicBezTo>
                    <a:pt x="1115" y="2792"/>
                    <a:pt x="0" y="6138"/>
                    <a:pt x="0" y="9813"/>
                  </a:cubicBezTo>
                  <a:cubicBezTo>
                    <a:pt x="0" y="13721"/>
                    <a:pt x="1338" y="17396"/>
                    <a:pt x="3452" y="20295"/>
                  </a:cubicBezTo>
                  <a:cubicBezTo>
                    <a:pt x="4015" y="19296"/>
                    <a:pt x="4568" y="18181"/>
                    <a:pt x="5130" y="17289"/>
                  </a:cubicBezTo>
                  <a:cubicBezTo>
                    <a:pt x="5906" y="15728"/>
                    <a:pt x="4684" y="14390"/>
                    <a:pt x="3899" y="12829"/>
                  </a:cubicBezTo>
                  <a:cubicBezTo>
                    <a:pt x="3122" y="11374"/>
                    <a:pt x="5014" y="10152"/>
                    <a:pt x="6575" y="8368"/>
                  </a:cubicBezTo>
                  <a:cubicBezTo>
                    <a:pt x="8252" y="6468"/>
                    <a:pt x="6245" y="5469"/>
                    <a:pt x="4791" y="4131"/>
                  </a:cubicBezTo>
                  <a:cubicBezTo>
                    <a:pt x="3791" y="3122"/>
                    <a:pt x="3229" y="892"/>
                    <a:pt x="3006" y="0"/>
                  </a:cubicBezTo>
                  <a:close/>
                </a:path>
              </a:pathLst>
            </a:custGeom>
            <a:solidFill>
              <a:srgbClr val="C762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9" name="Google Shape;1549;p51"/>
            <p:cNvSpPr/>
            <p:nvPr/>
          </p:nvSpPr>
          <p:spPr>
            <a:xfrm>
              <a:off x="1339425" y="3543725"/>
              <a:ext cx="214575" cy="485100"/>
            </a:xfrm>
            <a:custGeom>
              <a:avLst/>
              <a:gdLst/>
              <a:ahLst/>
              <a:cxnLst/>
              <a:rect l="l" t="t" r="r" b="b"/>
              <a:pathLst>
                <a:path w="8583" h="19404" extrusionOk="0">
                  <a:moveTo>
                    <a:pt x="7467" y="1"/>
                  </a:moveTo>
                  <a:cubicBezTo>
                    <a:pt x="3230" y="1232"/>
                    <a:pt x="2337" y="6468"/>
                    <a:pt x="2899" y="8368"/>
                  </a:cubicBezTo>
                  <a:cubicBezTo>
                    <a:pt x="3453" y="10376"/>
                    <a:pt x="2676" y="10376"/>
                    <a:pt x="1115" y="13605"/>
                  </a:cubicBezTo>
                  <a:cubicBezTo>
                    <a:pt x="0" y="15951"/>
                    <a:pt x="1445" y="18405"/>
                    <a:pt x="2337" y="19404"/>
                  </a:cubicBezTo>
                  <a:cubicBezTo>
                    <a:pt x="6129" y="16281"/>
                    <a:pt x="8582" y="11375"/>
                    <a:pt x="8582" y="6022"/>
                  </a:cubicBezTo>
                  <a:cubicBezTo>
                    <a:pt x="8582" y="3908"/>
                    <a:pt x="8252" y="1901"/>
                    <a:pt x="7467" y="1"/>
                  </a:cubicBezTo>
                  <a:close/>
                </a:path>
              </a:pathLst>
            </a:custGeom>
            <a:solidFill>
              <a:srgbClr val="C7622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0" name="Google Shape;1550;p51"/>
            <p:cNvSpPr/>
            <p:nvPr/>
          </p:nvSpPr>
          <p:spPr>
            <a:xfrm>
              <a:off x="678600" y="3577175"/>
              <a:ext cx="535275" cy="554925"/>
            </a:xfrm>
            <a:custGeom>
              <a:avLst/>
              <a:gdLst/>
              <a:ahLst/>
              <a:cxnLst/>
              <a:rect l="l" t="t" r="r" b="b"/>
              <a:pathLst>
                <a:path w="21411" h="22197" extrusionOk="0">
                  <a:moveTo>
                    <a:pt x="669" y="1"/>
                  </a:moveTo>
                  <a:cubicBezTo>
                    <a:pt x="223" y="1562"/>
                    <a:pt x="0" y="3123"/>
                    <a:pt x="0" y="4684"/>
                  </a:cubicBezTo>
                  <a:cubicBezTo>
                    <a:pt x="0" y="14390"/>
                    <a:pt x="7922" y="22196"/>
                    <a:pt x="17619" y="22196"/>
                  </a:cubicBezTo>
                  <a:cubicBezTo>
                    <a:pt x="18850" y="22196"/>
                    <a:pt x="20188" y="22080"/>
                    <a:pt x="21411" y="21857"/>
                  </a:cubicBezTo>
                  <a:lnTo>
                    <a:pt x="21304" y="21634"/>
                  </a:lnTo>
                  <a:cubicBezTo>
                    <a:pt x="20188" y="21973"/>
                    <a:pt x="18850" y="22080"/>
                    <a:pt x="17619" y="22080"/>
                  </a:cubicBezTo>
                  <a:cubicBezTo>
                    <a:pt x="12829" y="22080"/>
                    <a:pt x="8475" y="20189"/>
                    <a:pt x="5246" y="16951"/>
                  </a:cubicBezTo>
                  <a:cubicBezTo>
                    <a:pt x="2123" y="13828"/>
                    <a:pt x="223" y="9484"/>
                    <a:pt x="223" y="4684"/>
                  </a:cubicBezTo>
                  <a:cubicBezTo>
                    <a:pt x="223" y="3123"/>
                    <a:pt x="446" y="1562"/>
                    <a:pt x="785" y="117"/>
                  </a:cubicBezTo>
                  <a:lnTo>
                    <a:pt x="669" y="1"/>
                  </a:lnTo>
                  <a:close/>
                </a:path>
              </a:pathLst>
            </a:custGeom>
            <a:solidFill>
              <a:srgbClr val="3D35A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51" name="Google Shape;1551;p51"/>
          <p:cNvSpPr txBox="1">
            <a:spLocks noGrp="1"/>
          </p:cNvSpPr>
          <p:nvPr>
            <p:ph type="title"/>
          </p:nvPr>
        </p:nvSpPr>
        <p:spPr>
          <a:xfrm>
            <a:off x="1437361" y="511563"/>
            <a:ext cx="4062600" cy="286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Times New Roman" panose="02020603050405020304" pitchFamily="18" charset="0"/>
                <a:cs typeface="Times New Roman" panose="02020603050405020304" pitchFamily="18" charset="0"/>
              </a:rPr>
              <a:t> I. </a:t>
            </a:r>
            <a:br>
              <a:rPr lang="en">
                <a:solidFill>
                  <a:schemeClr val="lt1"/>
                </a:solidFill>
                <a:latin typeface="Times New Roman" panose="02020603050405020304" pitchFamily="18" charset="0"/>
                <a:cs typeface="Times New Roman" panose="02020603050405020304" pitchFamily="18" charset="0"/>
              </a:rPr>
            </a:br>
            <a:r>
              <a:rPr lang="en">
                <a:solidFill>
                  <a:schemeClr val="lt1"/>
                </a:solidFill>
                <a:latin typeface="Times New Roman" panose="02020603050405020304" pitchFamily="18" charset="0"/>
                <a:cs typeface="Times New Roman" panose="02020603050405020304" pitchFamily="18" charset="0"/>
              </a:rPr>
              <a:t>Tìm hiểu tri thức tiếng Việt</a:t>
            </a:r>
            <a:endParaRPr>
              <a:solidFill>
                <a:schemeClr val="lt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69"/>
                                        </p:tgtEl>
                                        <p:attrNameLst>
                                          <p:attrName>style.visibility</p:attrName>
                                        </p:attrNameLst>
                                      </p:cBhvr>
                                      <p:to>
                                        <p:strVal val="visible"/>
                                      </p:to>
                                    </p:set>
                                    <p:anim calcmode="lin" valueType="num">
                                      <p:cBhvr additive="base">
                                        <p:cTn id="7" dur="500" fill="hold"/>
                                        <p:tgtEl>
                                          <p:spTgt spid="1369"/>
                                        </p:tgtEl>
                                        <p:attrNameLst>
                                          <p:attrName>ppt_x</p:attrName>
                                        </p:attrNameLst>
                                      </p:cBhvr>
                                      <p:tavLst>
                                        <p:tav tm="0">
                                          <p:val>
                                            <p:strVal val="#ppt_x"/>
                                          </p:val>
                                        </p:tav>
                                        <p:tav tm="100000">
                                          <p:val>
                                            <p:strVal val="#ppt_x"/>
                                          </p:val>
                                        </p:tav>
                                      </p:tavLst>
                                    </p:anim>
                                    <p:anim calcmode="lin" valueType="num">
                                      <p:cBhvr additive="base">
                                        <p:cTn id="8" dur="500" fill="hold"/>
                                        <p:tgtEl>
                                          <p:spTgt spid="136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51"/>
                                        </p:tgtEl>
                                        <p:attrNameLst>
                                          <p:attrName>style.visibility</p:attrName>
                                        </p:attrNameLst>
                                      </p:cBhvr>
                                      <p:to>
                                        <p:strVal val="visible"/>
                                      </p:to>
                                    </p:set>
                                    <p:anim calcmode="lin" valueType="num">
                                      <p:cBhvr additive="base">
                                        <p:cTn id="11" dur="500" fill="hold"/>
                                        <p:tgtEl>
                                          <p:spTgt spid="1551"/>
                                        </p:tgtEl>
                                        <p:attrNameLst>
                                          <p:attrName>ppt_x</p:attrName>
                                        </p:attrNameLst>
                                      </p:cBhvr>
                                      <p:tavLst>
                                        <p:tav tm="0">
                                          <p:val>
                                            <p:strVal val="#ppt_x"/>
                                          </p:val>
                                        </p:tav>
                                        <p:tav tm="100000">
                                          <p:val>
                                            <p:strVal val="#ppt_x"/>
                                          </p:val>
                                        </p:tav>
                                      </p:tavLst>
                                    </p:anim>
                                    <p:anim calcmode="lin" valueType="num">
                                      <p:cBhvr additive="base">
                                        <p:cTn id="12" dur="500" fill="hold"/>
                                        <p:tgtEl>
                                          <p:spTgt spid="15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16"/>
        <p:cNvGrpSpPr/>
        <p:nvPr/>
      </p:nvGrpSpPr>
      <p:grpSpPr>
        <a:xfrm>
          <a:off x="0" y="0"/>
          <a:ext cx="0" cy="0"/>
          <a:chOff x="0" y="0"/>
          <a:chExt cx="0" cy="0"/>
        </a:xfrm>
      </p:grpSpPr>
      <p:sp>
        <p:nvSpPr>
          <p:cNvPr id="1517" name="Google Shape;1517;p57"/>
          <p:cNvSpPr/>
          <p:nvPr/>
        </p:nvSpPr>
        <p:spPr>
          <a:xfrm>
            <a:off x="2867807" y="619522"/>
            <a:ext cx="1189200" cy="1189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7"/>
          <p:cNvSpPr txBox="1">
            <a:spLocks noGrp="1"/>
          </p:cNvSpPr>
          <p:nvPr>
            <p:ph type="title"/>
          </p:nvPr>
        </p:nvSpPr>
        <p:spPr>
          <a:xfrm>
            <a:off x="1064477" y="2103591"/>
            <a:ext cx="5199421" cy="1189200"/>
          </a:xfrm>
          <a:prstGeom prst="rect">
            <a:avLst/>
          </a:prstGeom>
        </p:spPr>
        <p:txBody>
          <a:bodyPr spcFirstLastPara="1" wrap="square" lIns="91425" tIns="91425" rIns="91425" bIns="91425" anchor="b" anchorCtr="0">
            <a:noAutofit/>
          </a:bodyPr>
          <a:lstStyle/>
          <a:p>
            <a:r>
              <a:rPr lang="en-US" sz="6600" b="1">
                <a:effectLst/>
                <a:latin typeface="Times New Roman" panose="02020603050405020304" pitchFamily="18" charset="0"/>
                <a:ea typeface="Times New Roman" panose="02020603050405020304" pitchFamily="18" charset="0"/>
                <a:cs typeface="Times New Roman" panose="02020603050405020304" pitchFamily="18" charset="0"/>
              </a:rPr>
              <a:t>Khái niệm</a:t>
            </a:r>
            <a:endParaRPr lang="en-US" sz="6600">
              <a:effectLst/>
              <a:latin typeface=".VnTime"/>
              <a:ea typeface="Times New Roman" panose="02020603050405020304" pitchFamily="18" charset="0"/>
              <a:cs typeface="Times New Roman" panose="02020603050405020304" pitchFamily="18" charset="0"/>
            </a:endParaRPr>
          </a:p>
        </p:txBody>
      </p:sp>
      <p:sp>
        <p:nvSpPr>
          <p:cNvPr id="1520" name="Google Shape;1520;p57"/>
          <p:cNvSpPr txBox="1">
            <a:spLocks noGrp="1"/>
          </p:cNvSpPr>
          <p:nvPr>
            <p:ph type="title" idx="2"/>
          </p:nvPr>
        </p:nvSpPr>
        <p:spPr>
          <a:xfrm>
            <a:off x="2867807" y="829672"/>
            <a:ext cx="1189200" cy="76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01</a:t>
            </a:r>
            <a:endParaRPr>
              <a:solidFill>
                <a:schemeClr val="lt1"/>
              </a:solidFill>
            </a:endParaRPr>
          </a:p>
        </p:txBody>
      </p:sp>
      <p:grpSp>
        <p:nvGrpSpPr>
          <p:cNvPr id="1521" name="Google Shape;1521;p57"/>
          <p:cNvGrpSpPr/>
          <p:nvPr/>
        </p:nvGrpSpPr>
        <p:grpSpPr>
          <a:xfrm flipH="1">
            <a:off x="6272714" y="1925834"/>
            <a:ext cx="2748327" cy="3438901"/>
            <a:chOff x="341375" y="1800448"/>
            <a:chExt cx="2848302" cy="3563997"/>
          </a:xfrm>
        </p:grpSpPr>
        <p:sp>
          <p:nvSpPr>
            <p:cNvPr id="1522" name="Google Shape;1522;p57"/>
            <p:cNvSpPr/>
            <p:nvPr/>
          </p:nvSpPr>
          <p:spPr>
            <a:xfrm rot="-278073">
              <a:off x="807266" y="2753220"/>
              <a:ext cx="132036" cy="108612"/>
            </a:xfrm>
            <a:custGeom>
              <a:avLst/>
              <a:gdLst/>
              <a:ahLst/>
              <a:cxnLst/>
              <a:rect l="l" t="t" r="r" b="b"/>
              <a:pathLst>
                <a:path w="3461" h="2847" fill="none" extrusionOk="0">
                  <a:moveTo>
                    <a:pt x="1" y="2846"/>
                  </a:moveTo>
                  <a:cubicBezTo>
                    <a:pt x="363" y="1284"/>
                    <a:pt x="1856" y="57"/>
                    <a:pt x="3460" y="1"/>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57"/>
            <p:cNvSpPr/>
            <p:nvPr/>
          </p:nvSpPr>
          <p:spPr>
            <a:xfrm rot="-278073">
              <a:off x="869082" y="2774272"/>
              <a:ext cx="68708" cy="105942"/>
            </a:xfrm>
            <a:custGeom>
              <a:avLst/>
              <a:gdLst/>
              <a:ahLst/>
              <a:cxnLst/>
              <a:rect l="l" t="t" r="r" b="b"/>
              <a:pathLst>
                <a:path w="1801" h="2777" fill="none" extrusionOk="0">
                  <a:moveTo>
                    <a:pt x="1" y="1"/>
                  </a:moveTo>
                  <a:cubicBezTo>
                    <a:pt x="140" y="1130"/>
                    <a:pt x="824" y="2177"/>
                    <a:pt x="1800" y="2776"/>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57"/>
            <p:cNvSpPr/>
            <p:nvPr/>
          </p:nvSpPr>
          <p:spPr>
            <a:xfrm rot="-278073">
              <a:off x="903732" y="2946555"/>
              <a:ext cx="110711" cy="152752"/>
            </a:xfrm>
            <a:custGeom>
              <a:avLst/>
              <a:gdLst/>
              <a:ahLst/>
              <a:cxnLst/>
              <a:rect l="l" t="t" r="r" b="b"/>
              <a:pathLst>
                <a:path w="2902" h="4004" fill="none" extrusionOk="0">
                  <a:moveTo>
                    <a:pt x="1535" y="1"/>
                  </a:moveTo>
                  <a:cubicBezTo>
                    <a:pt x="2357" y="447"/>
                    <a:pt x="2901" y="1354"/>
                    <a:pt x="2888" y="2274"/>
                  </a:cubicBezTo>
                  <a:cubicBezTo>
                    <a:pt x="2888" y="2888"/>
                    <a:pt x="2567" y="3557"/>
                    <a:pt x="1995" y="3767"/>
                  </a:cubicBezTo>
                  <a:cubicBezTo>
                    <a:pt x="1381" y="4004"/>
                    <a:pt x="670" y="3613"/>
                    <a:pt x="335" y="3055"/>
                  </a:cubicBezTo>
                  <a:cubicBezTo>
                    <a:pt x="70" y="2623"/>
                    <a:pt x="0" y="2079"/>
                    <a:pt x="28" y="1577"/>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57"/>
            <p:cNvSpPr/>
            <p:nvPr/>
          </p:nvSpPr>
          <p:spPr>
            <a:xfrm rot="-278073">
              <a:off x="908068" y="2194066"/>
              <a:ext cx="950958" cy="809156"/>
            </a:xfrm>
            <a:custGeom>
              <a:avLst/>
              <a:gdLst/>
              <a:ahLst/>
              <a:cxnLst/>
              <a:rect l="l" t="t" r="r" b="b"/>
              <a:pathLst>
                <a:path w="24927" h="21210" extrusionOk="0">
                  <a:moveTo>
                    <a:pt x="3934" y="1"/>
                  </a:moveTo>
                  <a:cubicBezTo>
                    <a:pt x="3739" y="1814"/>
                    <a:pt x="3488" y="3697"/>
                    <a:pt x="2916" y="5496"/>
                  </a:cubicBezTo>
                  <a:cubicBezTo>
                    <a:pt x="2344" y="7282"/>
                    <a:pt x="1409" y="9012"/>
                    <a:pt x="1" y="10267"/>
                  </a:cubicBezTo>
                  <a:cubicBezTo>
                    <a:pt x="1047" y="14354"/>
                    <a:pt x="3544" y="17743"/>
                    <a:pt x="6989" y="19654"/>
                  </a:cubicBezTo>
                  <a:cubicBezTo>
                    <a:pt x="8841" y="20670"/>
                    <a:pt x="10964" y="21210"/>
                    <a:pt x="13071" y="21210"/>
                  </a:cubicBezTo>
                  <a:cubicBezTo>
                    <a:pt x="14899" y="21210"/>
                    <a:pt x="16715" y="20803"/>
                    <a:pt x="18329" y="19947"/>
                  </a:cubicBezTo>
                  <a:cubicBezTo>
                    <a:pt x="21175" y="18427"/>
                    <a:pt x="23225" y="15623"/>
                    <a:pt x="24076" y="12513"/>
                  </a:cubicBezTo>
                  <a:cubicBezTo>
                    <a:pt x="24927" y="9402"/>
                    <a:pt x="24606" y="6027"/>
                    <a:pt x="23434" y="3028"/>
                  </a:cubicBezTo>
                  <a:cubicBezTo>
                    <a:pt x="21474" y="3427"/>
                    <a:pt x="19490" y="3627"/>
                    <a:pt x="17523" y="3627"/>
                  </a:cubicBezTo>
                  <a:cubicBezTo>
                    <a:pt x="12689" y="3627"/>
                    <a:pt x="7959" y="2420"/>
                    <a:pt x="3934"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7"/>
            <p:cNvSpPr/>
            <p:nvPr/>
          </p:nvSpPr>
          <p:spPr>
            <a:xfrm rot="-278073">
              <a:off x="1662881" y="2588877"/>
              <a:ext cx="178312" cy="193038"/>
            </a:xfrm>
            <a:custGeom>
              <a:avLst/>
              <a:gdLst/>
              <a:ahLst/>
              <a:cxnLst/>
              <a:rect l="l" t="t" r="r" b="b"/>
              <a:pathLst>
                <a:path w="4674" h="5060" extrusionOk="0">
                  <a:moveTo>
                    <a:pt x="2933" y="1"/>
                  </a:moveTo>
                  <a:cubicBezTo>
                    <a:pt x="2036" y="1"/>
                    <a:pt x="1129" y="445"/>
                    <a:pt x="670" y="1223"/>
                  </a:cubicBezTo>
                  <a:cubicBezTo>
                    <a:pt x="0" y="2367"/>
                    <a:pt x="419" y="4041"/>
                    <a:pt x="1563" y="4724"/>
                  </a:cubicBezTo>
                  <a:cubicBezTo>
                    <a:pt x="1953" y="4948"/>
                    <a:pt x="2386" y="5059"/>
                    <a:pt x="2846" y="5059"/>
                  </a:cubicBezTo>
                  <a:cubicBezTo>
                    <a:pt x="3585" y="3929"/>
                    <a:pt x="4171" y="2688"/>
                    <a:pt x="4520" y="1377"/>
                  </a:cubicBezTo>
                  <a:cubicBezTo>
                    <a:pt x="4562" y="1167"/>
                    <a:pt x="4617" y="944"/>
                    <a:pt x="4673" y="735"/>
                  </a:cubicBezTo>
                  <a:cubicBezTo>
                    <a:pt x="4534" y="582"/>
                    <a:pt x="4352" y="442"/>
                    <a:pt x="4185" y="331"/>
                  </a:cubicBezTo>
                  <a:cubicBezTo>
                    <a:pt x="3806" y="107"/>
                    <a:pt x="3371" y="1"/>
                    <a:pt x="2933"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7"/>
            <p:cNvSpPr/>
            <p:nvPr/>
          </p:nvSpPr>
          <p:spPr>
            <a:xfrm rot="-278073">
              <a:off x="1086671" y="2780019"/>
              <a:ext cx="207039" cy="187849"/>
            </a:xfrm>
            <a:custGeom>
              <a:avLst/>
              <a:gdLst/>
              <a:ahLst/>
              <a:cxnLst/>
              <a:rect l="l" t="t" r="r" b="b"/>
              <a:pathLst>
                <a:path w="5427" h="4924" extrusionOk="0">
                  <a:moveTo>
                    <a:pt x="2622" y="0"/>
                  </a:moveTo>
                  <a:cubicBezTo>
                    <a:pt x="1722" y="0"/>
                    <a:pt x="810" y="442"/>
                    <a:pt x="349" y="1213"/>
                  </a:cubicBezTo>
                  <a:cubicBezTo>
                    <a:pt x="112" y="1632"/>
                    <a:pt x="0" y="2106"/>
                    <a:pt x="28" y="2594"/>
                  </a:cubicBezTo>
                  <a:cubicBezTo>
                    <a:pt x="879" y="3417"/>
                    <a:pt x="1842" y="4129"/>
                    <a:pt x="2888" y="4700"/>
                  </a:cubicBezTo>
                  <a:cubicBezTo>
                    <a:pt x="3027" y="4770"/>
                    <a:pt x="3167" y="4854"/>
                    <a:pt x="3320" y="4924"/>
                  </a:cubicBezTo>
                  <a:cubicBezTo>
                    <a:pt x="3906" y="4742"/>
                    <a:pt x="4436" y="4366"/>
                    <a:pt x="4743" y="3836"/>
                  </a:cubicBezTo>
                  <a:cubicBezTo>
                    <a:pt x="5426" y="2678"/>
                    <a:pt x="5008" y="1004"/>
                    <a:pt x="3864" y="321"/>
                  </a:cubicBezTo>
                  <a:cubicBezTo>
                    <a:pt x="3488" y="103"/>
                    <a:pt x="3056" y="0"/>
                    <a:pt x="2622" y="0"/>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7"/>
            <p:cNvSpPr/>
            <p:nvPr/>
          </p:nvSpPr>
          <p:spPr>
            <a:xfrm rot="-278073">
              <a:off x="1025737" y="2342226"/>
              <a:ext cx="347506" cy="344874"/>
            </a:xfrm>
            <a:custGeom>
              <a:avLst/>
              <a:gdLst/>
              <a:ahLst/>
              <a:cxnLst/>
              <a:rect l="l" t="t" r="r" b="b"/>
              <a:pathLst>
                <a:path w="9109" h="9040" fill="none" extrusionOk="0">
                  <a:moveTo>
                    <a:pt x="7505" y="7449"/>
                  </a:moveTo>
                  <a:cubicBezTo>
                    <a:pt x="5984" y="8998"/>
                    <a:pt x="3195" y="9040"/>
                    <a:pt x="1619" y="7533"/>
                  </a:cubicBezTo>
                  <a:cubicBezTo>
                    <a:pt x="56" y="6013"/>
                    <a:pt x="0" y="3223"/>
                    <a:pt x="1507" y="1661"/>
                  </a:cubicBezTo>
                  <a:cubicBezTo>
                    <a:pt x="2999" y="85"/>
                    <a:pt x="5789" y="1"/>
                    <a:pt x="7379" y="1479"/>
                  </a:cubicBezTo>
                  <a:cubicBezTo>
                    <a:pt x="8955" y="2972"/>
                    <a:pt x="9109" y="5803"/>
                    <a:pt x="7505" y="7449"/>
                  </a:cubicBezTo>
                  <a:close/>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7"/>
            <p:cNvSpPr/>
            <p:nvPr/>
          </p:nvSpPr>
          <p:spPr>
            <a:xfrm rot="-278073">
              <a:off x="1343840" y="2408295"/>
              <a:ext cx="124025" cy="47954"/>
            </a:xfrm>
            <a:custGeom>
              <a:avLst/>
              <a:gdLst/>
              <a:ahLst/>
              <a:cxnLst/>
              <a:rect l="l" t="t" r="r" b="b"/>
              <a:pathLst>
                <a:path w="3251" h="1257" fill="none" extrusionOk="0">
                  <a:moveTo>
                    <a:pt x="0" y="1256"/>
                  </a:moveTo>
                  <a:cubicBezTo>
                    <a:pt x="349" y="740"/>
                    <a:pt x="893" y="336"/>
                    <a:pt x="1507" y="168"/>
                  </a:cubicBezTo>
                  <a:cubicBezTo>
                    <a:pt x="2079" y="1"/>
                    <a:pt x="2706" y="43"/>
                    <a:pt x="3250" y="280"/>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57"/>
            <p:cNvSpPr/>
            <p:nvPr/>
          </p:nvSpPr>
          <p:spPr>
            <a:xfrm rot="-278073">
              <a:off x="1428264" y="2157469"/>
              <a:ext cx="346972" cy="344874"/>
            </a:xfrm>
            <a:custGeom>
              <a:avLst/>
              <a:gdLst/>
              <a:ahLst/>
              <a:cxnLst/>
              <a:rect l="l" t="t" r="r" b="b"/>
              <a:pathLst>
                <a:path w="9095" h="9040" fill="none" extrusionOk="0">
                  <a:moveTo>
                    <a:pt x="7491" y="7449"/>
                  </a:moveTo>
                  <a:cubicBezTo>
                    <a:pt x="5970" y="8997"/>
                    <a:pt x="3181" y="9039"/>
                    <a:pt x="1618" y="7533"/>
                  </a:cubicBezTo>
                  <a:cubicBezTo>
                    <a:pt x="42" y="6012"/>
                    <a:pt x="0" y="3223"/>
                    <a:pt x="1493" y="1660"/>
                  </a:cubicBezTo>
                  <a:cubicBezTo>
                    <a:pt x="2999" y="84"/>
                    <a:pt x="5789" y="0"/>
                    <a:pt x="7365" y="1479"/>
                  </a:cubicBezTo>
                  <a:cubicBezTo>
                    <a:pt x="8941" y="2972"/>
                    <a:pt x="9095" y="5803"/>
                    <a:pt x="7491" y="7449"/>
                  </a:cubicBezTo>
                  <a:close/>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57"/>
            <p:cNvSpPr/>
            <p:nvPr/>
          </p:nvSpPr>
          <p:spPr>
            <a:xfrm rot="-278073">
              <a:off x="1081584" y="2497487"/>
              <a:ext cx="147945" cy="50052"/>
            </a:xfrm>
            <a:custGeom>
              <a:avLst/>
              <a:gdLst/>
              <a:ahLst/>
              <a:cxnLst/>
              <a:rect l="l" t="t" r="r" b="b"/>
              <a:pathLst>
                <a:path w="3878" h="1312" fill="none" extrusionOk="0">
                  <a:moveTo>
                    <a:pt x="3878" y="349"/>
                  </a:moveTo>
                  <a:cubicBezTo>
                    <a:pt x="3431" y="70"/>
                    <a:pt x="2860" y="0"/>
                    <a:pt x="2357" y="140"/>
                  </a:cubicBezTo>
                  <a:cubicBezTo>
                    <a:pt x="1855" y="293"/>
                    <a:pt x="1409" y="670"/>
                    <a:pt x="1088" y="1311"/>
                  </a:cubicBezTo>
                  <a:cubicBezTo>
                    <a:pt x="712" y="1046"/>
                    <a:pt x="363" y="781"/>
                    <a:pt x="0" y="530"/>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7"/>
            <p:cNvSpPr/>
            <p:nvPr/>
          </p:nvSpPr>
          <p:spPr>
            <a:xfrm rot="-278073">
              <a:off x="1126036" y="2494325"/>
              <a:ext cx="17091" cy="26133"/>
            </a:xfrm>
            <a:custGeom>
              <a:avLst/>
              <a:gdLst/>
              <a:ahLst/>
              <a:cxnLst/>
              <a:rect l="l" t="t" r="r" b="b"/>
              <a:pathLst>
                <a:path w="448" h="685" fill="none" extrusionOk="0">
                  <a:moveTo>
                    <a:pt x="447" y="684"/>
                  </a:moveTo>
                  <a:cubicBezTo>
                    <a:pt x="308" y="461"/>
                    <a:pt x="168" y="224"/>
                    <a:pt x="1" y="1"/>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7"/>
            <p:cNvSpPr/>
            <p:nvPr/>
          </p:nvSpPr>
          <p:spPr>
            <a:xfrm rot="-278073">
              <a:off x="1173682" y="2480311"/>
              <a:ext cx="3777" cy="18655"/>
            </a:xfrm>
            <a:custGeom>
              <a:avLst/>
              <a:gdLst/>
              <a:ahLst/>
              <a:cxnLst/>
              <a:rect l="l" t="t" r="r" b="b"/>
              <a:pathLst>
                <a:path w="99" h="489" fill="none" extrusionOk="0">
                  <a:moveTo>
                    <a:pt x="99" y="489"/>
                  </a:moveTo>
                  <a:cubicBezTo>
                    <a:pt x="71" y="335"/>
                    <a:pt x="29" y="168"/>
                    <a:pt x="1" y="1"/>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57"/>
            <p:cNvSpPr/>
            <p:nvPr/>
          </p:nvSpPr>
          <p:spPr>
            <a:xfrm rot="-278073">
              <a:off x="1559296" y="2328201"/>
              <a:ext cx="141078" cy="44216"/>
            </a:xfrm>
            <a:custGeom>
              <a:avLst/>
              <a:gdLst/>
              <a:ahLst/>
              <a:cxnLst/>
              <a:rect l="l" t="t" r="r" b="b"/>
              <a:pathLst>
                <a:path w="3698" h="1159" fill="none" extrusionOk="0">
                  <a:moveTo>
                    <a:pt x="1" y="1159"/>
                  </a:moveTo>
                  <a:cubicBezTo>
                    <a:pt x="336" y="740"/>
                    <a:pt x="824" y="475"/>
                    <a:pt x="1354" y="433"/>
                  </a:cubicBezTo>
                  <a:cubicBezTo>
                    <a:pt x="1870" y="405"/>
                    <a:pt x="2414" y="615"/>
                    <a:pt x="2958" y="1103"/>
                  </a:cubicBezTo>
                  <a:cubicBezTo>
                    <a:pt x="3195" y="726"/>
                    <a:pt x="3460" y="363"/>
                    <a:pt x="3697" y="1"/>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57"/>
            <p:cNvSpPr/>
            <p:nvPr/>
          </p:nvSpPr>
          <p:spPr>
            <a:xfrm rot="-278073">
              <a:off x="1640500" y="2319030"/>
              <a:ext cx="6981" cy="29833"/>
            </a:xfrm>
            <a:custGeom>
              <a:avLst/>
              <a:gdLst/>
              <a:ahLst/>
              <a:cxnLst/>
              <a:rect l="l" t="t" r="r" b="b"/>
              <a:pathLst>
                <a:path w="183" h="782" fill="none" extrusionOk="0">
                  <a:moveTo>
                    <a:pt x="1" y="782"/>
                  </a:moveTo>
                  <a:cubicBezTo>
                    <a:pt x="57" y="531"/>
                    <a:pt x="112" y="266"/>
                    <a:pt x="182" y="1"/>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57"/>
            <p:cNvSpPr/>
            <p:nvPr/>
          </p:nvSpPr>
          <p:spPr>
            <a:xfrm rot="-278073">
              <a:off x="1598201" y="2329542"/>
              <a:ext cx="2709" cy="19227"/>
            </a:xfrm>
            <a:custGeom>
              <a:avLst/>
              <a:gdLst/>
              <a:ahLst/>
              <a:cxnLst/>
              <a:rect l="l" t="t" r="r" b="b"/>
              <a:pathLst>
                <a:path w="71" h="504" fill="none" extrusionOk="0">
                  <a:moveTo>
                    <a:pt x="71" y="503"/>
                  </a:moveTo>
                  <a:cubicBezTo>
                    <a:pt x="43" y="350"/>
                    <a:pt x="29" y="168"/>
                    <a:pt x="1" y="1"/>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57"/>
            <p:cNvSpPr/>
            <p:nvPr/>
          </p:nvSpPr>
          <p:spPr>
            <a:xfrm rot="-278073">
              <a:off x="1415823" y="2425572"/>
              <a:ext cx="83052" cy="105408"/>
            </a:xfrm>
            <a:custGeom>
              <a:avLst/>
              <a:gdLst/>
              <a:ahLst/>
              <a:cxnLst/>
              <a:rect l="l" t="t" r="r" b="b"/>
              <a:pathLst>
                <a:path w="2177" h="2763" fill="none" extrusionOk="0">
                  <a:moveTo>
                    <a:pt x="1" y="1"/>
                  </a:moveTo>
                  <a:cubicBezTo>
                    <a:pt x="726" y="405"/>
                    <a:pt x="1437" y="824"/>
                    <a:pt x="2177" y="1284"/>
                  </a:cubicBezTo>
                  <a:cubicBezTo>
                    <a:pt x="1758" y="1870"/>
                    <a:pt x="1214" y="2372"/>
                    <a:pt x="586" y="2763"/>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57"/>
            <p:cNvSpPr/>
            <p:nvPr/>
          </p:nvSpPr>
          <p:spPr>
            <a:xfrm rot="-278073">
              <a:off x="1539250" y="2591435"/>
              <a:ext cx="69242" cy="40248"/>
            </a:xfrm>
            <a:custGeom>
              <a:avLst/>
              <a:gdLst/>
              <a:ahLst/>
              <a:cxnLst/>
              <a:rect l="l" t="t" r="r" b="b"/>
              <a:pathLst>
                <a:path w="1815" h="1055" extrusionOk="0">
                  <a:moveTo>
                    <a:pt x="1398" y="0"/>
                  </a:moveTo>
                  <a:cubicBezTo>
                    <a:pt x="1332" y="0"/>
                    <a:pt x="1258" y="8"/>
                    <a:pt x="1172" y="21"/>
                  </a:cubicBezTo>
                  <a:cubicBezTo>
                    <a:pt x="991" y="63"/>
                    <a:pt x="796" y="63"/>
                    <a:pt x="628" y="91"/>
                  </a:cubicBezTo>
                  <a:cubicBezTo>
                    <a:pt x="447" y="132"/>
                    <a:pt x="280" y="202"/>
                    <a:pt x="154" y="342"/>
                  </a:cubicBezTo>
                  <a:cubicBezTo>
                    <a:pt x="29" y="481"/>
                    <a:pt x="1" y="690"/>
                    <a:pt x="98" y="844"/>
                  </a:cubicBezTo>
                  <a:cubicBezTo>
                    <a:pt x="210" y="983"/>
                    <a:pt x="405" y="1039"/>
                    <a:pt x="573" y="1053"/>
                  </a:cubicBezTo>
                  <a:cubicBezTo>
                    <a:pt x="596" y="1054"/>
                    <a:pt x="620" y="1055"/>
                    <a:pt x="644" y="1055"/>
                  </a:cubicBezTo>
                  <a:cubicBezTo>
                    <a:pt x="897" y="1055"/>
                    <a:pt x="1137" y="988"/>
                    <a:pt x="1354" y="886"/>
                  </a:cubicBezTo>
                  <a:cubicBezTo>
                    <a:pt x="1493" y="816"/>
                    <a:pt x="1619" y="718"/>
                    <a:pt x="1702" y="579"/>
                  </a:cubicBezTo>
                  <a:cubicBezTo>
                    <a:pt x="1772" y="453"/>
                    <a:pt x="1814" y="286"/>
                    <a:pt x="1730" y="146"/>
                  </a:cubicBezTo>
                  <a:cubicBezTo>
                    <a:pt x="1653" y="40"/>
                    <a:pt x="1548" y="0"/>
                    <a:pt x="1398" y="0"/>
                  </a:cubicBezTo>
                  <a:close/>
                </a:path>
              </a:pathLst>
            </a:custGeom>
            <a:solidFill>
              <a:srgbClr val="202246"/>
            </a:solid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57"/>
            <p:cNvSpPr/>
            <p:nvPr/>
          </p:nvSpPr>
          <p:spPr>
            <a:xfrm rot="-278073">
              <a:off x="1865283" y="2308170"/>
              <a:ext cx="169232" cy="58026"/>
            </a:xfrm>
            <a:custGeom>
              <a:avLst/>
              <a:gdLst/>
              <a:ahLst/>
              <a:cxnLst/>
              <a:rect l="l" t="t" r="r" b="b"/>
              <a:pathLst>
                <a:path w="4436" h="1521" fill="none" extrusionOk="0">
                  <a:moveTo>
                    <a:pt x="4436" y="1521"/>
                  </a:moveTo>
                  <a:cubicBezTo>
                    <a:pt x="3334" y="335"/>
                    <a:pt x="1437" y="0"/>
                    <a:pt x="0" y="739"/>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57"/>
            <p:cNvSpPr/>
            <p:nvPr/>
          </p:nvSpPr>
          <p:spPr>
            <a:xfrm rot="-278073">
              <a:off x="1935091" y="2321807"/>
              <a:ext cx="24530" cy="126161"/>
            </a:xfrm>
            <a:custGeom>
              <a:avLst/>
              <a:gdLst/>
              <a:ahLst/>
              <a:cxnLst/>
              <a:rect l="l" t="t" r="r" b="b"/>
              <a:pathLst>
                <a:path w="643" h="3307" fill="none" extrusionOk="0">
                  <a:moveTo>
                    <a:pt x="224" y="1"/>
                  </a:moveTo>
                  <a:cubicBezTo>
                    <a:pt x="643" y="1075"/>
                    <a:pt x="573" y="2302"/>
                    <a:pt x="1" y="3307"/>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57"/>
            <p:cNvSpPr/>
            <p:nvPr/>
          </p:nvSpPr>
          <p:spPr>
            <a:xfrm rot="-278073">
              <a:off x="2883479" y="3115195"/>
              <a:ext cx="141078" cy="93696"/>
            </a:xfrm>
            <a:custGeom>
              <a:avLst/>
              <a:gdLst/>
              <a:ahLst/>
              <a:cxnLst/>
              <a:rect l="l" t="t" r="r" b="b"/>
              <a:pathLst>
                <a:path w="3698" h="2456" fill="none" extrusionOk="0">
                  <a:moveTo>
                    <a:pt x="1" y="2456"/>
                  </a:moveTo>
                  <a:cubicBezTo>
                    <a:pt x="1186" y="1605"/>
                    <a:pt x="2414" y="712"/>
                    <a:pt x="3697" y="1"/>
                  </a:cubicBezTo>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57"/>
            <p:cNvSpPr/>
            <p:nvPr/>
          </p:nvSpPr>
          <p:spPr>
            <a:xfrm rot="-278073">
              <a:off x="595510" y="3566893"/>
              <a:ext cx="269833" cy="219285"/>
            </a:xfrm>
            <a:custGeom>
              <a:avLst/>
              <a:gdLst/>
              <a:ahLst/>
              <a:cxnLst/>
              <a:rect l="l" t="t" r="r" b="b"/>
              <a:pathLst>
                <a:path w="7073" h="5748" fill="none" extrusionOk="0">
                  <a:moveTo>
                    <a:pt x="1" y="1"/>
                  </a:moveTo>
                  <a:cubicBezTo>
                    <a:pt x="2846" y="1200"/>
                    <a:pt x="5315" y="3223"/>
                    <a:pt x="7073" y="5747"/>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57"/>
            <p:cNvSpPr/>
            <p:nvPr/>
          </p:nvSpPr>
          <p:spPr>
            <a:xfrm rot="-278073">
              <a:off x="503984" y="3758836"/>
              <a:ext cx="300696" cy="209709"/>
            </a:xfrm>
            <a:custGeom>
              <a:avLst/>
              <a:gdLst/>
              <a:ahLst/>
              <a:cxnLst/>
              <a:rect l="l" t="t" r="r" b="b"/>
              <a:pathLst>
                <a:path w="7882" h="5497" fill="none" extrusionOk="0">
                  <a:moveTo>
                    <a:pt x="0" y="1"/>
                  </a:moveTo>
                  <a:cubicBezTo>
                    <a:pt x="2915" y="1396"/>
                    <a:pt x="5942" y="2902"/>
                    <a:pt x="7881" y="5496"/>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57"/>
            <p:cNvSpPr/>
            <p:nvPr/>
          </p:nvSpPr>
          <p:spPr>
            <a:xfrm rot="-278073">
              <a:off x="455252" y="4089500"/>
              <a:ext cx="269833" cy="73476"/>
            </a:xfrm>
            <a:custGeom>
              <a:avLst/>
              <a:gdLst/>
              <a:ahLst/>
              <a:cxnLst/>
              <a:rect l="l" t="t" r="r" b="b"/>
              <a:pathLst>
                <a:path w="7073" h="1926" fill="none" extrusionOk="0">
                  <a:moveTo>
                    <a:pt x="1" y="0"/>
                  </a:moveTo>
                  <a:cubicBezTo>
                    <a:pt x="2107" y="1284"/>
                    <a:pt x="4618" y="1925"/>
                    <a:pt x="7073" y="1800"/>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57"/>
            <p:cNvSpPr/>
            <p:nvPr/>
          </p:nvSpPr>
          <p:spPr>
            <a:xfrm rot="-278073">
              <a:off x="519954" y="4277370"/>
              <a:ext cx="281011" cy="266133"/>
            </a:xfrm>
            <a:custGeom>
              <a:avLst/>
              <a:gdLst/>
              <a:ahLst/>
              <a:cxnLst/>
              <a:rect l="l" t="t" r="r" b="b"/>
              <a:pathLst>
                <a:path w="7366" h="6976" extrusionOk="0">
                  <a:moveTo>
                    <a:pt x="1" y="1"/>
                  </a:moveTo>
                  <a:lnTo>
                    <a:pt x="1" y="1"/>
                  </a:lnTo>
                  <a:cubicBezTo>
                    <a:pt x="447" y="1898"/>
                    <a:pt x="1173" y="3711"/>
                    <a:pt x="2233" y="5357"/>
                  </a:cubicBezTo>
                  <a:cubicBezTo>
                    <a:pt x="2595" y="5929"/>
                    <a:pt x="3000" y="6459"/>
                    <a:pt x="3460" y="6975"/>
                  </a:cubicBezTo>
                  <a:cubicBezTo>
                    <a:pt x="3907" y="6598"/>
                    <a:pt x="5539" y="5329"/>
                    <a:pt x="7366" y="3348"/>
                  </a:cubicBezTo>
                  <a:cubicBezTo>
                    <a:pt x="4032" y="3042"/>
                    <a:pt x="1507" y="1326"/>
                    <a:pt x="1"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57"/>
            <p:cNvSpPr/>
            <p:nvPr/>
          </p:nvSpPr>
          <p:spPr>
            <a:xfrm rot="-278073">
              <a:off x="853202" y="3550467"/>
              <a:ext cx="1247916" cy="89423"/>
            </a:xfrm>
            <a:custGeom>
              <a:avLst/>
              <a:gdLst/>
              <a:ahLst/>
              <a:cxnLst/>
              <a:rect l="l" t="t" r="r" b="b"/>
              <a:pathLst>
                <a:path w="32711" h="2344" fill="none" extrusionOk="0">
                  <a:moveTo>
                    <a:pt x="1" y="307"/>
                  </a:moveTo>
                  <a:cubicBezTo>
                    <a:pt x="10783" y="2344"/>
                    <a:pt x="21970" y="2232"/>
                    <a:pt x="32710" y="0"/>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57"/>
            <p:cNvSpPr/>
            <p:nvPr/>
          </p:nvSpPr>
          <p:spPr>
            <a:xfrm rot="-278073">
              <a:off x="863381" y="3822543"/>
              <a:ext cx="1285150" cy="97969"/>
            </a:xfrm>
            <a:custGeom>
              <a:avLst/>
              <a:gdLst/>
              <a:ahLst/>
              <a:cxnLst/>
              <a:rect l="l" t="t" r="r" b="b"/>
              <a:pathLst>
                <a:path w="33687" h="2568" fill="none" extrusionOk="0">
                  <a:moveTo>
                    <a:pt x="1" y="1"/>
                  </a:moveTo>
                  <a:cubicBezTo>
                    <a:pt x="11034" y="2512"/>
                    <a:pt x="22625" y="2567"/>
                    <a:pt x="33687" y="140"/>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57"/>
            <p:cNvSpPr/>
            <p:nvPr/>
          </p:nvSpPr>
          <p:spPr>
            <a:xfrm rot="-278073">
              <a:off x="866326" y="4059800"/>
              <a:ext cx="1367096" cy="113915"/>
            </a:xfrm>
            <a:custGeom>
              <a:avLst/>
              <a:gdLst/>
              <a:ahLst/>
              <a:cxnLst/>
              <a:rect l="l" t="t" r="r" b="b"/>
              <a:pathLst>
                <a:path w="35835" h="2986" fill="none" extrusionOk="0">
                  <a:moveTo>
                    <a:pt x="0" y="796"/>
                  </a:moveTo>
                  <a:cubicBezTo>
                    <a:pt x="11829" y="2986"/>
                    <a:pt x="24118" y="2721"/>
                    <a:pt x="35834" y="1"/>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57"/>
            <p:cNvSpPr/>
            <p:nvPr/>
          </p:nvSpPr>
          <p:spPr>
            <a:xfrm rot="-278073">
              <a:off x="864284" y="4319098"/>
              <a:ext cx="1401164" cy="96900"/>
            </a:xfrm>
            <a:custGeom>
              <a:avLst/>
              <a:gdLst/>
              <a:ahLst/>
              <a:cxnLst/>
              <a:rect l="l" t="t" r="r" b="b"/>
              <a:pathLst>
                <a:path w="36728" h="2540" fill="none" extrusionOk="0">
                  <a:moveTo>
                    <a:pt x="1" y="1"/>
                  </a:moveTo>
                  <a:cubicBezTo>
                    <a:pt x="12066" y="2539"/>
                    <a:pt x="24676" y="2539"/>
                    <a:pt x="36727" y="15"/>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7"/>
            <p:cNvSpPr/>
            <p:nvPr/>
          </p:nvSpPr>
          <p:spPr>
            <a:xfrm rot="-278073">
              <a:off x="1017165" y="3128631"/>
              <a:ext cx="922232" cy="447535"/>
            </a:xfrm>
            <a:custGeom>
              <a:avLst/>
              <a:gdLst/>
              <a:ahLst/>
              <a:cxnLst/>
              <a:rect l="l" t="t" r="r" b="b"/>
              <a:pathLst>
                <a:path w="24174" h="11731" extrusionOk="0">
                  <a:moveTo>
                    <a:pt x="22807" y="1"/>
                  </a:moveTo>
                  <a:lnTo>
                    <a:pt x="14842" y="6668"/>
                  </a:lnTo>
                  <a:lnTo>
                    <a:pt x="1075" y="2149"/>
                  </a:lnTo>
                  <a:cubicBezTo>
                    <a:pt x="698" y="2289"/>
                    <a:pt x="350" y="2428"/>
                    <a:pt x="1" y="2568"/>
                  </a:cubicBezTo>
                  <a:cubicBezTo>
                    <a:pt x="1284" y="4869"/>
                    <a:pt x="2791" y="7045"/>
                    <a:pt x="4785" y="8733"/>
                  </a:cubicBezTo>
                  <a:cubicBezTo>
                    <a:pt x="6891" y="10536"/>
                    <a:pt x="9569" y="11731"/>
                    <a:pt x="12313" y="11731"/>
                  </a:cubicBezTo>
                  <a:cubicBezTo>
                    <a:pt x="12477" y="11731"/>
                    <a:pt x="12641" y="11726"/>
                    <a:pt x="12806" y="11718"/>
                  </a:cubicBezTo>
                  <a:cubicBezTo>
                    <a:pt x="15874" y="11550"/>
                    <a:pt x="18720" y="9807"/>
                    <a:pt x="20673" y="7436"/>
                  </a:cubicBezTo>
                  <a:cubicBezTo>
                    <a:pt x="22388" y="5343"/>
                    <a:pt x="23476" y="2805"/>
                    <a:pt x="24174" y="182"/>
                  </a:cubicBezTo>
                  <a:cubicBezTo>
                    <a:pt x="23714" y="85"/>
                    <a:pt x="23267" y="29"/>
                    <a:pt x="22807"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57"/>
            <p:cNvSpPr/>
            <p:nvPr/>
          </p:nvSpPr>
          <p:spPr>
            <a:xfrm rot="-278073">
              <a:off x="1054064" y="3117727"/>
              <a:ext cx="830672" cy="407935"/>
            </a:xfrm>
            <a:custGeom>
              <a:avLst/>
              <a:gdLst/>
              <a:ahLst/>
              <a:cxnLst/>
              <a:rect l="l" t="t" r="r" b="b"/>
              <a:pathLst>
                <a:path w="21774" h="10693" extrusionOk="0">
                  <a:moveTo>
                    <a:pt x="14497" y="1"/>
                  </a:moveTo>
                  <a:cubicBezTo>
                    <a:pt x="13320" y="1"/>
                    <a:pt x="12182" y="22"/>
                    <a:pt x="11173" y="66"/>
                  </a:cubicBezTo>
                  <a:cubicBezTo>
                    <a:pt x="7365" y="317"/>
                    <a:pt x="3557" y="1084"/>
                    <a:pt x="0" y="2451"/>
                  </a:cubicBezTo>
                  <a:cubicBezTo>
                    <a:pt x="1060" y="4418"/>
                    <a:pt x="2357" y="6287"/>
                    <a:pt x="4031" y="7765"/>
                  </a:cubicBezTo>
                  <a:cubicBezTo>
                    <a:pt x="5845" y="9370"/>
                    <a:pt x="8132" y="10527"/>
                    <a:pt x="10545" y="10681"/>
                  </a:cubicBezTo>
                  <a:cubicBezTo>
                    <a:pt x="10697" y="10689"/>
                    <a:pt x="10849" y="10692"/>
                    <a:pt x="11000" y="10692"/>
                  </a:cubicBezTo>
                  <a:cubicBezTo>
                    <a:pt x="13841" y="10692"/>
                    <a:pt x="16604" y="9342"/>
                    <a:pt x="18524" y="7263"/>
                  </a:cubicBezTo>
                  <a:cubicBezTo>
                    <a:pt x="20281" y="5338"/>
                    <a:pt x="21342" y="2870"/>
                    <a:pt x="21774" y="303"/>
                  </a:cubicBezTo>
                  <a:cubicBezTo>
                    <a:pt x="21523" y="275"/>
                    <a:pt x="21244" y="247"/>
                    <a:pt x="20979" y="233"/>
                  </a:cubicBezTo>
                  <a:cubicBezTo>
                    <a:pt x="19082" y="78"/>
                    <a:pt x="16720" y="1"/>
                    <a:pt x="14497"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7"/>
            <p:cNvSpPr/>
            <p:nvPr/>
          </p:nvSpPr>
          <p:spPr>
            <a:xfrm rot="-278073">
              <a:off x="814345" y="3134025"/>
              <a:ext cx="936614" cy="1557082"/>
            </a:xfrm>
            <a:custGeom>
              <a:avLst/>
              <a:gdLst/>
              <a:ahLst/>
              <a:cxnLst/>
              <a:rect l="l" t="t" r="r" b="b"/>
              <a:pathLst>
                <a:path w="24551" h="40815" extrusionOk="0">
                  <a:moveTo>
                    <a:pt x="21899" y="1"/>
                  </a:moveTo>
                  <a:cubicBezTo>
                    <a:pt x="20773" y="1"/>
                    <a:pt x="19687" y="18"/>
                    <a:pt x="18720" y="57"/>
                  </a:cubicBezTo>
                  <a:cubicBezTo>
                    <a:pt x="17785" y="127"/>
                    <a:pt x="16851" y="224"/>
                    <a:pt x="15930" y="336"/>
                  </a:cubicBezTo>
                  <a:lnTo>
                    <a:pt x="1368" y="26266"/>
                  </a:lnTo>
                  <a:cubicBezTo>
                    <a:pt x="963" y="31148"/>
                    <a:pt x="517" y="36003"/>
                    <a:pt x="1" y="40815"/>
                  </a:cubicBezTo>
                  <a:cubicBezTo>
                    <a:pt x="2274" y="40633"/>
                    <a:pt x="6877" y="39643"/>
                    <a:pt x="10420" y="34789"/>
                  </a:cubicBezTo>
                  <a:cubicBezTo>
                    <a:pt x="15275" y="28122"/>
                    <a:pt x="18552" y="6390"/>
                    <a:pt x="18552" y="6390"/>
                  </a:cubicBezTo>
                  <a:cubicBezTo>
                    <a:pt x="18552" y="6390"/>
                    <a:pt x="23281" y="6055"/>
                    <a:pt x="24550" y="29"/>
                  </a:cubicBezTo>
                  <a:cubicBezTo>
                    <a:pt x="23668" y="11"/>
                    <a:pt x="22771" y="1"/>
                    <a:pt x="21899"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7"/>
            <p:cNvSpPr/>
            <p:nvPr/>
          </p:nvSpPr>
          <p:spPr>
            <a:xfrm rot="-278073">
              <a:off x="698842" y="4157572"/>
              <a:ext cx="458712" cy="340601"/>
            </a:xfrm>
            <a:custGeom>
              <a:avLst/>
              <a:gdLst/>
              <a:ahLst/>
              <a:cxnLst/>
              <a:rect l="l" t="t" r="r" b="b"/>
              <a:pathLst>
                <a:path w="12024" h="8928" fill="none" extrusionOk="0">
                  <a:moveTo>
                    <a:pt x="0" y="0"/>
                  </a:moveTo>
                  <a:cubicBezTo>
                    <a:pt x="2943" y="4129"/>
                    <a:pt x="7212" y="7309"/>
                    <a:pt x="12024" y="8927"/>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57"/>
            <p:cNvSpPr/>
            <p:nvPr/>
          </p:nvSpPr>
          <p:spPr>
            <a:xfrm rot="-278073">
              <a:off x="757869" y="3952884"/>
              <a:ext cx="514068" cy="268231"/>
            </a:xfrm>
            <a:custGeom>
              <a:avLst/>
              <a:gdLst/>
              <a:ahLst/>
              <a:cxnLst/>
              <a:rect l="l" t="t" r="r" b="b"/>
              <a:pathLst>
                <a:path w="13475" h="7031" fill="none" extrusionOk="0">
                  <a:moveTo>
                    <a:pt x="1" y="0"/>
                  </a:moveTo>
                  <a:cubicBezTo>
                    <a:pt x="3418" y="3892"/>
                    <a:pt x="8342" y="6445"/>
                    <a:pt x="13475" y="7030"/>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57"/>
            <p:cNvSpPr/>
            <p:nvPr/>
          </p:nvSpPr>
          <p:spPr>
            <a:xfrm rot="-278073">
              <a:off x="854834" y="3698877"/>
              <a:ext cx="514602" cy="283681"/>
            </a:xfrm>
            <a:custGeom>
              <a:avLst/>
              <a:gdLst/>
              <a:ahLst/>
              <a:cxnLst/>
              <a:rect l="l" t="t" r="r" b="b"/>
              <a:pathLst>
                <a:path w="13489" h="7436" fill="none" extrusionOk="0">
                  <a:moveTo>
                    <a:pt x="0" y="1"/>
                  </a:moveTo>
                  <a:cubicBezTo>
                    <a:pt x="3278" y="4130"/>
                    <a:pt x="8244" y="6878"/>
                    <a:pt x="13489" y="7436"/>
                  </a:cubicBezTo>
                </a:path>
              </a:pathLst>
            </a:custGeom>
            <a:noFill/>
            <a:ln w="83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57"/>
            <p:cNvSpPr/>
            <p:nvPr/>
          </p:nvSpPr>
          <p:spPr>
            <a:xfrm rot="-278073">
              <a:off x="978377" y="2752727"/>
              <a:ext cx="757806" cy="907277"/>
            </a:xfrm>
            <a:custGeom>
              <a:avLst/>
              <a:gdLst/>
              <a:ahLst/>
              <a:cxnLst/>
              <a:rect l="l" t="t" r="r" b="b"/>
              <a:pathLst>
                <a:path w="19864" h="23782" extrusionOk="0">
                  <a:moveTo>
                    <a:pt x="19086" y="1"/>
                  </a:moveTo>
                  <a:cubicBezTo>
                    <a:pt x="18839" y="1"/>
                    <a:pt x="18564" y="94"/>
                    <a:pt x="18343" y="208"/>
                  </a:cubicBezTo>
                  <a:cubicBezTo>
                    <a:pt x="15679" y="1603"/>
                    <a:pt x="13559" y="4002"/>
                    <a:pt x="10657" y="4811"/>
                  </a:cubicBezTo>
                  <a:cubicBezTo>
                    <a:pt x="10239" y="3765"/>
                    <a:pt x="9820" y="2761"/>
                    <a:pt x="9262" y="1826"/>
                  </a:cubicBezTo>
                  <a:cubicBezTo>
                    <a:pt x="9070" y="1506"/>
                    <a:pt x="8796" y="1162"/>
                    <a:pt x="8439" y="1162"/>
                  </a:cubicBezTo>
                  <a:cubicBezTo>
                    <a:pt x="8407" y="1162"/>
                    <a:pt x="8375" y="1165"/>
                    <a:pt x="8342" y="1171"/>
                  </a:cubicBezTo>
                  <a:cubicBezTo>
                    <a:pt x="8077" y="1227"/>
                    <a:pt x="7881" y="1450"/>
                    <a:pt x="7812" y="1715"/>
                  </a:cubicBezTo>
                  <a:cubicBezTo>
                    <a:pt x="7742" y="1980"/>
                    <a:pt x="7756" y="2231"/>
                    <a:pt x="7798" y="2496"/>
                  </a:cubicBezTo>
                  <a:cubicBezTo>
                    <a:pt x="7937" y="4030"/>
                    <a:pt x="8021" y="5579"/>
                    <a:pt x="7658" y="7085"/>
                  </a:cubicBezTo>
                  <a:cubicBezTo>
                    <a:pt x="7170" y="9052"/>
                    <a:pt x="5901" y="10740"/>
                    <a:pt x="4534" y="12274"/>
                  </a:cubicBezTo>
                  <a:cubicBezTo>
                    <a:pt x="3181" y="13794"/>
                    <a:pt x="1716" y="15245"/>
                    <a:pt x="433" y="17058"/>
                  </a:cubicBezTo>
                  <a:cubicBezTo>
                    <a:pt x="279" y="17268"/>
                    <a:pt x="140" y="17491"/>
                    <a:pt x="1" y="17700"/>
                  </a:cubicBezTo>
                  <a:lnTo>
                    <a:pt x="4645" y="21145"/>
                  </a:lnTo>
                  <a:lnTo>
                    <a:pt x="9695" y="23782"/>
                  </a:lnTo>
                  <a:cubicBezTo>
                    <a:pt x="10588" y="20866"/>
                    <a:pt x="11383" y="17937"/>
                    <a:pt x="12108" y="14980"/>
                  </a:cubicBezTo>
                  <a:cubicBezTo>
                    <a:pt x="14395" y="14087"/>
                    <a:pt x="16139" y="12595"/>
                    <a:pt x="16864" y="10670"/>
                  </a:cubicBezTo>
                  <a:cubicBezTo>
                    <a:pt x="17590" y="8759"/>
                    <a:pt x="17283" y="6471"/>
                    <a:pt x="16055" y="4825"/>
                  </a:cubicBezTo>
                  <a:cubicBezTo>
                    <a:pt x="17018" y="3682"/>
                    <a:pt x="18148" y="2580"/>
                    <a:pt x="19236" y="1450"/>
                  </a:cubicBezTo>
                  <a:cubicBezTo>
                    <a:pt x="19556" y="1087"/>
                    <a:pt x="19863" y="599"/>
                    <a:pt x="19598" y="236"/>
                  </a:cubicBezTo>
                  <a:cubicBezTo>
                    <a:pt x="19478" y="65"/>
                    <a:pt x="19292" y="1"/>
                    <a:pt x="19086"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57"/>
            <p:cNvSpPr/>
            <p:nvPr/>
          </p:nvSpPr>
          <p:spPr>
            <a:xfrm rot="-278073">
              <a:off x="978160" y="2747357"/>
              <a:ext cx="757806" cy="912656"/>
            </a:xfrm>
            <a:custGeom>
              <a:avLst/>
              <a:gdLst/>
              <a:ahLst/>
              <a:cxnLst/>
              <a:rect l="l" t="t" r="r" b="b"/>
              <a:pathLst>
                <a:path w="19864" h="23923" fill="none" extrusionOk="0">
                  <a:moveTo>
                    <a:pt x="19598" y="377"/>
                  </a:moveTo>
                  <a:cubicBezTo>
                    <a:pt x="19333" y="1"/>
                    <a:pt x="18747" y="140"/>
                    <a:pt x="18343" y="349"/>
                  </a:cubicBezTo>
                  <a:cubicBezTo>
                    <a:pt x="15679" y="1744"/>
                    <a:pt x="13559" y="4143"/>
                    <a:pt x="10657" y="4952"/>
                  </a:cubicBezTo>
                  <a:cubicBezTo>
                    <a:pt x="10239" y="3906"/>
                    <a:pt x="9820" y="2902"/>
                    <a:pt x="9262" y="1967"/>
                  </a:cubicBezTo>
                  <a:cubicBezTo>
                    <a:pt x="9053" y="1619"/>
                    <a:pt x="8746" y="1242"/>
                    <a:pt x="8342" y="1312"/>
                  </a:cubicBezTo>
                  <a:cubicBezTo>
                    <a:pt x="8077" y="1368"/>
                    <a:pt x="7881" y="1591"/>
                    <a:pt x="7812" y="1856"/>
                  </a:cubicBezTo>
                  <a:cubicBezTo>
                    <a:pt x="7742" y="2121"/>
                    <a:pt x="7756" y="2372"/>
                    <a:pt x="7798" y="2637"/>
                  </a:cubicBezTo>
                  <a:cubicBezTo>
                    <a:pt x="7937" y="4171"/>
                    <a:pt x="8021" y="5720"/>
                    <a:pt x="7658" y="7226"/>
                  </a:cubicBezTo>
                  <a:cubicBezTo>
                    <a:pt x="7170" y="9193"/>
                    <a:pt x="5901" y="10881"/>
                    <a:pt x="4534" y="12415"/>
                  </a:cubicBezTo>
                  <a:cubicBezTo>
                    <a:pt x="3181" y="13935"/>
                    <a:pt x="1716" y="15386"/>
                    <a:pt x="433" y="17199"/>
                  </a:cubicBezTo>
                  <a:cubicBezTo>
                    <a:pt x="279" y="17409"/>
                    <a:pt x="140" y="17632"/>
                    <a:pt x="1" y="17841"/>
                  </a:cubicBezTo>
                  <a:lnTo>
                    <a:pt x="1" y="17841"/>
                  </a:lnTo>
                  <a:lnTo>
                    <a:pt x="4645" y="21286"/>
                  </a:lnTo>
                  <a:lnTo>
                    <a:pt x="9695" y="23923"/>
                  </a:lnTo>
                  <a:cubicBezTo>
                    <a:pt x="10588" y="21007"/>
                    <a:pt x="11383" y="18078"/>
                    <a:pt x="12108" y="15121"/>
                  </a:cubicBezTo>
                  <a:cubicBezTo>
                    <a:pt x="14395" y="14228"/>
                    <a:pt x="16139" y="12736"/>
                    <a:pt x="16864" y="10811"/>
                  </a:cubicBezTo>
                  <a:cubicBezTo>
                    <a:pt x="17590" y="8900"/>
                    <a:pt x="17283" y="6612"/>
                    <a:pt x="16055" y="4966"/>
                  </a:cubicBezTo>
                  <a:cubicBezTo>
                    <a:pt x="17018" y="3823"/>
                    <a:pt x="18148" y="2721"/>
                    <a:pt x="19236" y="1591"/>
                  </a:cubicBezTo>
                  <a:cubicBezTo>
                    <a:pt x="19556" y="1228"/>
                    <a:pt x="19863" y="740"/>
                    <a:pt x="19598" y="377"/>
                  </a:cubicBezTo>
                  <a:close/>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57"/>
            <p:cNvSpPr/>
            <p:nvPr/>
          </p:nvSpPr>
          <p:spPr>
            <a:xfrm rot="-278073">
              <a:off x="960268" y="3401741"/>
              <a:ext cx="442270" cy="321526"/>
            </a:xfrm>
            <a:custGeom>
              <a:avLst/>
              <a:gdLst/>
              <a:ahLst/>
              <a:cxnLst/>
              <a:rect l="l" t="t" r="r" b="b"/>
              <a:pathLst>
                <a:path w="11593" h="8428" extrusionOk="0">
                  <a:moveTo>
                    <a:pt x="1610" y="1"/>
                  </a:moveTo>
                  <a:cubicBezTo>
                    <a:pt x="1303" y="1"/>
                    <a:pt x="1001" y="128"/>
                    <a:pt x="782" y="366"/>
                  </a:cubicBezTo>
                  <a:cubicBezTo>
                    <a:pt x="629" y="519"/>
                    <a:pt x="489" y="686"/>
                    <a:pt x="364" y="882"/>
                  </a:cubicBezTo>
                  <a:cubicBezTo>
                    <a:pt x="1" y="1412"/>
                    <a:pt x="140" y="2123"/>
                    <a:pt x="657" y="2472"/>
                  </a:cubicBezTo>
                  <a:cubicBezTo>
                    <a:pt x="3697" y="4522"/>
                    <a:pt x="6724" y="6461"/>
                    <a:pt x="9821" y="8275"/>
                  </a:cubicBezTo>
                  <a:cubicBezTo>
                    <a:pt x="10002" y="8379"/>
                    <a:pt x="10196" y="8428"/>
                    <a:pt x="10387" y="8428"/>
                  </a:cubicBezTo>
                  <a:cubicBezTo>
                    <a:pt x="10859" y="8428"/>
                    <a:pt x="11308" y="8129"/>
                    <a:pt x="11467" y="7633"/>
                  </a:cubicBezTo>
                  <a:cubicBezTo>
                    <a:pt x="11592" y="7242"/>
                    <a:pt x="11523" y="6824"/>
                    <a:pt x="11244" y="6531"/>
                  </a:cubicBezTo>
                  <a:cubicBezTo>
                    <a:pt x="8705" y="3741"/>
                    <a:pt x="5539" y="1509"/>
                    <a:pt x="2037" y="87"/>
                  </a:cubicBezTo>
                  <a:cubicBezTo>
                    <a:pt x="1899" y="29"/>
                    <a:pt x="1754" y="1"/>
                    <a:pt x="1610" y="1"/>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57"/>
            <p:cNvSpPr/>
            <p:nvPr/>
          </p:nvSpPr>
          <p:spPr>
            <a:xfrm rot="-278073">
              <a:off x="960445" y="3398110"/>
              <a:ext cx="442270" cy="333162"/>
            </a:xfrm>
            <a:custGeom>
              <a:avLst/>
              <a:gdLst/>
              <a:ahLst/>
              <a:cxnLst/>
              <a:rect l="l" t="t" r="r" b="b"/>
              <a:pathLst>
                <a:path w="11593" h="8733" fill="none" extrusionOk="0">
                  <a:moveTo>
                    <a:pt x="9821" y="8370"/>
                  </a:moveTo>
                  <a:cubicBezTo>
                    <a:pt x="6724" y="6556"/>
                    <a:pt x="3697" y="4617"/>
                    <a:pt x="657" y="2567"/>
                  </a:cubicBezTo>
                  <a:cubicBezTo>
                    <a:pt x="140" y="2218"/>
                    <a:pt x="1" y="1507"/>
                    <a:pt x="364" y="977"/>
                  </a:cubicBezTo>
                  <a:cubicBezTo>
                    <a:pt x="489" y="781"/>
                    <a:pt x="629" y="614"/>
                    <a:pt x="782" y="461"/>
                  </a:cubicBezTo>
                  <a:cubicBezTo>
                    <a:pt x="1103" y="112"/>
                    <a:pt x="1605" y="0"/>
                    <a:pt x="2037" y="182"/>
                  </a:cubicBezTo>
                  <a:cubicBezTo>
                    <a:pt x="5539" y="1604"/>
                    <a:pt x="8705" y="3836"/>
                    <a:pt x="11244" y="6626"/>
                  </a:cubicBezTo>
                  <a:cubicBezTo>
                    <a:pt x="11523" y="6919"/>
                    <a:pt x="11592" y="7337"/>
                    <a:pt x="11467" y="7728"/>
                  </a:cubicBezTo>
                  <a:lnTo>
                    <a:pt x="11467" y="7728"/>
                  </a:lnTo>
                  <a:cubicBezTo>
                    <a:pt x="11244" y="8425"/>
                    <a:pt x="10448" y="8732"/>
                    <a:pt x="9821" y="8370"/>
                  </a:cubicBezTo>
                  <a:close/>
                </a:path>
              </a:pathLst>
            </a:custGeom>
            <a:noFill/>
            <a:ln w="4175" cap="rnd" cmpd="sng">
              <a:solidFill>
                <a:srgbClr val="2022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57"/>
            <p:cNvSpPr/>
            <p:nvPr/>
          </p:nvSpPr>
          <p:spPr>
            <a:xfrm rot="-278073">
              <a:off x="582996" y="1856291"/>
              <a:ext cx="1449041" cy="1650625"/>
            </a:xfrm>
            <a:custGeom>
              <a:avLst/>
              <a:gdLst/>
              <a:ahLst/>
              <a:cxnLst/>
              <a:rect l="l" t="t" r="r" b="b"/>
              <a:pathLst>
                <a:path w="37983" h="43267" extrusionOk="0">
                  <a:moveTo>
                    <a:pt x="19677" y="0"/>
                  </a:moveTo>
                  <a:cubicBezTo>
                    <a:pt x="19498" y="0"/>
                    <a:pt x="19318" y="4"/>
                    <a:pt x="19138" y="12"/>
                  </a:cubicBezTo>
                  <a:cubicBezTo>
                    <a:pt x="14967" y="179"/>
                    <a:pt x="10964" y="2383"/>
                    <a:pt x="8509" y="5745"/>
                  </a:cubicBezTo>
                  <a:cubicBezTo>
                    <a:pt x="8412" y="5145"/>
                    <a:pt x="8300" y="4754"/>
                    <a:pt x="8161" y="4350"/>
                  </a:cubicBezTo>
                  <a:cubicBezTo>
                    <a:pt x="8109" y="4184"/>
                    <a:pt x="8000" y="3982"/>
                    <a:pt x="7831" y="3982"/>
                  </a:cubicBezTo>
                  <a:cubicBezTo>
                    <a:pt x="7816" y="3982"/>
                    <a:pt x="7800" y="3984"/>
                    <a:pt x="7784" y="3987"/>
                  </a:cubicBezTo>
                  <a:cubicBezTo>
                    <a:pt x="7630" y="4015"/>
                    <a:pt x="7575" y="4210"/>
                    <a:pt x="7561" y="4364"/>
                  </a:cubicBezTo>
                  <a:cubicBezTo>
                    <a:pt x="7491" y="5061"/>
                    <a:pt x="7547" y="5787"/>
                    <a:pt x="7756" y="6470"/>
                  </a:cubicBezTo>
                  <a:cubicBezTo>
                    <a:pt x="7268" y="6191"/>
                    <a:pt x="6807" y="5898"/>
                    <a:pt x="6319" y="5661"/>
                  </a:cubicBezTo>
                  <a:cubicBezTo>
                    <a:pt x="6236" y="5612"/>
                    <a:pt x="6124" y="5577"/>
                    <a:pt x="6023" y="5577"/>
                  </a:cubicBezTo>
                  <a:cubicBezTo>
                    <a:pt x="5922" y="5577"/>
                    <a:pt x="5831" y="5612"/>
                    <a:pt x="5789" y="5703"/>
                  </a:cubicBezTo>
                  <a:cubicBezTo>
                    <a:pt x="5733" y="5829"/>
                    <a:pt x="5803" y="5968"/>
                    <a:pt x="5873" y="6080"/>
                  </a:cubicBezTo>
                  <a:cubicBezTo>
                    <a:pt x="6291" y="6679"/>
                    <a:pt x="6794" y="7237"/>
                    <a:pt x="7351" y="7726"/>
                  </a:cubicBezTo>
                  <a:cubicBezTo>
                    <a:pt x="5273" y="8967"/>
                    <a:pt x="4074" y="11478"/>
                    <a:pt x="3906" y="13905"/>
                  </a:cubicBezTo>
                  <a:cubicBezTo>
                    <a:pt x="3725" y="16332"/>
                    <a:pt x="4408" y="18731"/>
                    <a:pt x="5064" y="21074"/>
                  </a:cubicBezTo>
                  <a:cubicBezTo>
                    <a:pt x="5817" y="25147"/>
                    <a:pt x="4855" y="29220"/>
                    <a:pt x="3097" y="32763"/>
                  </a:cubicBezTo>
                  <a:cubicBezTo>
                    <a:pt x="2274" y="34409"/>
                    <a:pt x="1298" y="35999"/>
                    <a:pt x="712" y="37743"/>
                  </a:cubicBezTo>
                  <a:cubicBezTo>
                    <a:pt x="126" y="39487"/>
                    <a:pt x="1" y="41467"/>
                    <a:pt x="1200" y="43267"/>
                  </a:cubicBezTo>
                  <a:cubicBezTo>
                    <a:pt x="13015" y="42499"/>
                    <a:pt x="24704" y="40212"/>
                    <a:pt x="37983" y="36599"/>
                  </a:cubicBezTo>
                  <a:cubicBezTo>
                    <a:pt x="35444" y="33935"/>
                    <a:pt x="34314" y="30183"/>
                    <a:pt x="33896" y="26528"/>
                  </a:cubicBezTo>
                  <a:cubicBezTo>
                    <a:pt x="33477" y="22860"/>
                    <a:pt x="33686" y="19149"/>
                    <a:pt x="33407" y="15467"/>
                  </a:cubicBezTo>
                  <a:cubicBezTo>
                    <a:pt x="33115" y="11799"/>
                    <a:pt x="32292" y="8004"/>
                    <a:pt x="30060" y="5075"/>
                  </a:cubicBezTo>
                  <a:cubicBezTo>
                    <a:pt x="27631" y="1912"/>
                    <a:pt x="23669" y="0"/>
                    <a:pt x="196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57"/>
            <p:cNvSpPr/>
            <p:nvPr/>
          </p:nvSpPr>
          <p:spPr>
            <a:xfrm rot="-278073">
              <a:off x="645981" y="2579618"/>
              <a:ext cx="427849" cy="389280"/>
            </a:xfrm>
            <a:custGeom>
              <a:avLst/>
              <a:gdLst/>
              <a:ahLst/>
              <a:cxnLst/>
              <a:rect l="l" t="t" r="r" b="b"/>
              <a:pathLst>
                <a:path w="11215" h="10204" extrusionOk="0">
                  <a:moveTo>
                    <a:pt x="5205" y="0"/>
                  </a:moveTo>
                  <a:cubicBezTo>
                    <a:pt x="3606" y="0"/>
                    <a:pt x="1996" y="824"/>
                    <a:pt x="1116" y="2178"/>
                  </a:cubicBezTo>
                  <a:cubicBezTo>
                    <a:pt x="0" y="3879"/>
                    <a:pt x="84" y="6265"/>
                    <a:pt x="1269" y="7924"/>
                  </a:cubicBezTo>
                  <a:cubicBezTo>
                    <a:pt x="2296" y="9362"/>
                    <a:pt x="4077" y="10203"/>
                    <a:pt x="5831" y="10203"/>
                  </a:cubicBezTo>
                  <a:cubicBezTo>
                    <a:pt x="6102" y="10203"/>
                    <a:pt x="6373" y="10183"/>
                    <a:pt x="6640" y="10142"/>
                  </a:cubicBezTo>
                  <a:cubicBezTo>
                    <a:pt x="8662" y="9835"/>
                    <a:pt x="10434" y="8357"/>
                    <a:pt x="11215" y="6488"/>
                  </a:cubicBezTo>
                  <a:lnTo>
                    <a:pt x="6472" y="183"/>
                  </a:lnTo>
                  <a:cubicBezTo>
                    <a:pt x="6060" y="59"/>
                    <a:pt x="5633" y="0"/>
                    <a:pt x="5205" y="0"/>
                  </a:cubicBezTo>
                  <a:close/>
                </a:path>
              </a:pathLst>
            </a:custGeom>
            <a:solidFill>
              <a:srgbClr val="F29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57"/>
            <p:cNvSpPr/>
            <p:nvPr/>
          </p:nvSpPr>
          <p:spPr>
            <a:xfrm rot="-278073">
              <a:off x="758508" y="2711282"/>
              <a:ext cx="131998" cy="108574"/>
            </a:xfrm>
            <a:custGeom>
              <a:avLst/>
              <a:gdLst/>
              <a:ahLst/>
              <a:cxnLst/>
              <a:rect l="l" t="t" r="r" b="b"/>
              <a:pathLst>
                <a:path w="3460" h="2846" fill="none" extrusionOk="0">
                  <a:moveTo>
                    <a:pt x="0" y="2846"/>
                  </a:moveTo>
                  <a:cubicBezTo>
                    <a:pt x="363" y="1270"/>
                    <a:pt x="1855" y="56"/>
                    <a:pt x="3459" y="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57"/>
            <p:cNvSpPr/>
            <p:nvPr/>
          </p:nvSpPr>
          <p:spPr>
            <a:xfrm rot="-278073">
              <a:off x="820366" y="2732829"/>
              <a:ext cx="68670" cy="105942"/>
            </a:xfrm>
            <a:custGeom>
              <a:avLst/>
              <a:gdLst/>
              <a:ahLst/>
              <a:cxnLst/>
              <a:rect l="l" t="t" r="r" b="b"/>
              <a:pathLst>
                <a:path w="1800" h="2777" fill="none" extrusionOk="0">
                  <a:moveTo>
                    <a:pt x="0" y="1"/>
                  </a:moveTo>
                  <a:cubicBezTo>
                    <a:pt x="140" y="1131"/>
                    <a:pt x="823" y="2177"/>
                    <a:pt x="1800" y="2777"/>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57"/>
            <p:cNvSpPr/>
            <p:nvPr/>
          </p:nvSpPr>
          <p:spPr>
            <a:xfrm rot="-278073">
              <a:off x="854958" y="2905114"/>
              <a:ext cx="110711" cy="152256"/>
            </a:xfrm>
            <a:custGeom>
              <a:avLst/>
              <a:gdLst/>
              <a:ahLst/>
              <a:cxnLst/>
              <a:rect l="l" t="t" r="r" b="b"/>
              <a:pathLst>
                <a:path w="2902" h="3991" fill="none" extrusionOk="0">
                  <a:moveTo>
                    <a:pt x="1535" y="1"/>
                  </a:moveTo>
                  <a:cubicBezTo>
                    <a:pt x="2358" y="433"/>
                    <a:pt x="2902" y="1354"/>
                    <a:pt x="2874" y="2275"/>
                  </a:cubicBezTo>
                  <a:cubicBezTo>
                    <a:pt x="2874" y="2874"/>
                    <a:pt x="2567" y="3558"/>
                    <a:pt x="1995" y="3767"/>
                  </a:cubicBezTo>
                  <a:cubicBezTo>
                    <a:pt x="1381" y="3990"/>
                    <a:pt x="670" y="3614"/>
                    <a:pt x="335" y="3056"/>
                  </a:cubicBezTo>
                  <a:cubicBezTo>
                    <a:pt x="70" y="2623"/>
                    <a:pt x="1" y="2079"/>
                    <a:pt x="14" y="1577"/>
                  </a:cubicBezTo>
                </a:path>
              </a:pathLst>
            </a:custGeom>
            <a:noFill/>
            <a:ln w="8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57"/>
            <p:cNvSpPr/>
            <p:nvPr/>
          </p:nvSpPr>
          <p:spPr>
            <a:xfrm rot="-278073">
              <a:off x="859271" y="2152149"/>
              <a:ext cx="950463" cy="809080"/>
            </a:xfrm>
            <a:custGeom>
              <a:avLst/>
              <a:gdLst/>
              <a:ahLst/>
              <a:cxnLst/>
              <a:rect l="l" t="t" r="r" b="b"/>
              <a:pathLst>
                <a:path w="24914" h="21208" extrusionOk="0">
                  <a:moveTo>
                    <a:pt x="3920" y="0"/>
                  </a:moveTo>
                  <a:cubicBezTo>
                    <a:pt x="3739" y="1813"/>
                    <a:pt x="3488" y="3697"/>
                    <a:pt x="2916" y="5482"/>
                  </a:cubicBezTo>
                  <a:cubicBezTo>
                    <a:pt x="2344" y="7281"/>
                    <a:pt x="1410" y="9011"/>
                    <a:pt x="1" y="10266"/>
                  </a:cubicBezTo>
                  <a:cubicBezTo>
                    <a:pt x="1047" y="14339"/>
                    <a:pt x="3544" y="17743"/>
                    <a:pt x="6989" y="19640"/>
                  </a:cubicBezTo>
                  <a:cubicBezTo>
                    <a:pt x="8844" y="20664"/>
                    <a:pt x="10971" y="21208"/>
                    <a:pt x="13080" y="21208"/>
                  </a:cubicBezTo>
                  <a:cubicBezTo>
                    <a:pt x="14906" y="21208"/>
                    <a:pt x="16718" y="20801"/>
                    <a:pt x="18329" y="19947"/>
                  </a:cubicBezTo>
                  <a:cubicBezTo>
                    <a:pt x="21175" y="18426"/>
                    <a:pt x="23225" y="15623"/>
                    <a:pt x="24076" y="12512"/>
                  </a:cubicBezTo>
                  <a:cubicBezTo>
                    <a:pt x="24913" y="9388"/>
                    <a:pt x="24606" y="6026"/>
                    <a:pt x="23435" y="3027"/>
                  </a:cubicBezTo>
                  <a:cubicBezTo>
                    <a:pt x="21466" y="3432"/>
                    <a:pt x="19473" y="3635"/>
                    <a:pt x="17498" y="3635"/>
                  </a:cubicBezTo>
                  <a:cubicBezTo>
                    <a:pt x="12672" y="3635"/>
                    <a:pt x="7949" y="2425"/>
                    <a:pt x="3920" y="0"/>
                  </a:cubicBezTo>
                  <a:close/>
                </a:path>
              </a:pathLst>
            </a:custGeom>
            <a:solidFill>
              <a:srgbClr val="F29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57"/>
            <p:cNvSpPr/>
            <p:nvPr/>
          </p:nvSpPr>
          <p:spPr>
            <a:xfrm rot="-278073">
              <a:off x="1614129" y="2547473"/>
              <a:ext cx="178312" cy="193000"/>
            </a:xfrm>
            <a:custGeom>
              <a:avLst/>
              <a:gdLst/>
              <a:ahLst/>
              <a:cxnLst/>
              <a:rect l="l" t="t" r="r" b="b"/>
              <a:pathLst>
                <a:path w="4674" h="5059" extrusionOk="0">
                  <a:moveTo>
                    <a:pt x="2934" y="0"/>
                  </a:moveTo>
                  <a:cubicBezTo>
                    <a:pt x="2037" y="0"/>
                    <a:pt x="1130" y="444"/>
                    <a:pt x="670" y="1223"/>
                  </a:cubicBezTo>
                  <a:cubicBezTo>
                    <a:pt x="1" y="2366"/>
                    <a:pt x="419" y="4040"/>
                    <a:pt x="1563" y="4724"/>
                  </a:cubicBezTo>
                  <a:cubicBezTo>
                    <a:pt x="1954" y="4947"/>
                    <a:pt x="2386" y="5058"/>
                    <a:pt x="2846" y="5058"/>
                  </a:cubicBezTo>
                  <a:cubicBezTo>
                    <a:pt x="3586" y="3915"/>
                    <a:pt x="4171" y="2687"/>
                    <a:pt x="4520" y="1376"/>
                  </a:cubicBezTo>
                  <a:cubicBezTo>
                    <a:pt x="4562" y="1167"/>
                    <a:pt x="4618" y="944"/>
                    <a:pt x="4674" y="734"/>
                  </a:cubicBezTo>
                  <a:cubicBezTo>
                    <a:pt x="4520" y="581"/>
                    <a:pt x="4353" y="442"/>
                    <a:pt x="4185" y="330"/>
                  </a:cubicBezTo>
                  <a:cubicBezTo>
                    <a:pt x="3806" y="106"/>
                    <a:pt x="3371" y="0"/>
                    <a:pt x="29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57"/>
            <p:cNvSpPr/>
            <p:nvPr/>
          </p:nvSpPr>
          <p:spPr>
            <a:xfrm rot="-278073">
              <a:off x="1037944" y="2738728"/>
              <a:ext cx="207039" cy="188231"/>
            </a:xfrm>
            <a:custGeom>
              <a:avLst/>
              <a:gdLst/>
              <a:ahLst/>
              <a:cxnLst/>
              <a:rect l="l" t="t" r="r" b="b"/>
              <a:pathLst>
                <a:path w="5427" h="4934" extrusionOk="0">
                  <a:moveTo>
                    <a:pt x="2610" y="1"/>
                  </a:moveTo>
                  <a:cubicBezTo>
                    <a:pt x="1714" y="1"/>
                    <a:pt x="808" y="442"/>
                    <a:pt x="349" y="1210"/>
                  </a:cubicBezTo>
                  <a:cubicBezTo>
                    <a:pt x="112" y="1628"/>
                    <a:pt x="1" y="2102"/>
                    <a:pt x="29" y="2591"/>
                  </a:cubicBezTo>
                  <a:cubicBezTo>
                    <a:pt x="880" y="3414"/>
                    <a:pt x="1842" y="4125"/>
                    <a:pt x="2888" y="4697"/>
                  </a:cubicBezTo>
                  <a:cubicBezTo>
                    <a:pt x="3028" y="4767"/>
                    <a:pt x="3167" y="4864"/>
                    <a:pt x="3321" y="4934"/>
                  </a:cubicBezTo>
                  <a:cubicBezTo>
                    <a:pt x="3906" y="4739"/>
                    <a:pt x="4436" y="4362"/>
                    <a:pt x="4743" y="3832"/>
                  </a:cubicBezTo>
                  <a:cubicBezTo>
                    <a:pt x="5427" y="2674"/>
                    <a:pt x="5008" y="1000"/>
                    <a:pt x="3865" y="331"/>
                  </a:cubicBezTo>
                  <a:cubicBezTo>
                    <a:pt x="3484" y="106"/>
                    <a:pt x="3048" y="1"/>
                    <a:pt x="26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57"/>
            <p:cNvSpPr/>
            <p:nvPr/>
          </p:nvSpPr>
          <p:spPr>
            <a:xfrm rot="-278073">
              <a:off x="976984" y="2300821"/>
              <a:ext cx="347544" cy="344835"/>
            </a:xfrm>
            <a:custGeom>
              <a:avLst/>
              <a:gdLst/>
              <a:ahLst/>
              <a:cxnLst/>
              <a:rect l="l" t="t" r="r" b="b"/>
              <a:pathLst>
                <a:path w="9110" h="9039" fill="none" extrusionOk="0">
                  <a:moveTo>
                    <a:pt x="7505" y="7449"/>
                  </a:moveTo>
                  <a:cubicBezTo>
                    <a:pt x="5985" y="8997"/>
                    <a:pt x="3195" y="9039"/>
                    <a:pt x="1633" y="7532"/>
                  </a:cubicBezTo>
                  <a:cubicBezTo>
                    <a:pt x="57" y="6012"/>
                    <a:pt x="1" y="3222"/>
                    <a:pt x="1507" y="1660"/>
                  </a:cubicBezTo>
                  <a:cubicBezTo>
                    <a:pt x="3000" y="84"/>
                    <a:pt x="5790" y="0"/>
                    <a:pt x="7380" y="1479"/>
                  </a:cubicBezTo>
                  <a:cubicBezTo>
                    <a:pt x="8956" y="2971"/>
                    <a:pt x="9109" y="5803"/>
                    <a:pt x="7505" y="7449"/>
                  </a:cubicBezTo>
                  <a:close/>
                </a:path>
              </a:pathLst>
            </a:custGeom>
            <a:solidFill>
              <a:schemeClr val="accent1"/>
            </a:solidFill>
            <a:ln w="8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57"/>
            <p:cNvSpPr/>
            <p:nvPr/>
          </p:nvSpPr>
          <p:spPr>
            <a:xfrm rot="-278073">
              <a:off x="1294556" y="2366956"/>
              <a:ext cx="123491" cy="47916"/>
            </a:xfrm>
            <a:custGeom>
              <a:avLst/>
              <a:gdLst/>
              <a:ahLst/>
              <a:cxnLst/>
              <a:rect l="l" t="t" r="r" b="b"/>
              <a:pathLst>
                <a:path w="3237" h="1256" fill="none" extrusionOk="0">
                  <a:moveTo>
                    <a:pt x="1" y="1256"/>
                  </a:moveTo>
                  <a:cubicBezTo>
                    <a:pt x="349" y="739"/>
                    <a:pt x="893" y="335"/>
                    <a:pt x="1493" y="168"/>
                  </a:cubicBezTo>
                  <a:cubicBezTo>
                    <a:pt x="2079" y="0"/>
                    <a:pt x="2693" y="42"/>
                    <a:pt x="3237" y="279"/>
                  </a:cubicBezTo>
                </a:path>
              </a:pathLst>
            </a:custGeom>
            <a:solidFill>
              <a:schemeClr val="accent1"/>
            </a:solidFill>
            <a:ln w="8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57"/>
            <p:cNvSpPr/>
            <p:nvPr/>
          </p:nvSpPr>
          <p:spPr>
            <a:xfrm rot="-278073">
              <a:off x="1378443" y="2116069"/>
              <a:ext cx="348078" cy="344874"/>
            </a:xfrm>
            <a:custGeom>
              <a:avLst/>
              <a:gdLst/>
              <a:ahLst/>
              <a:cxnLst/>
              <a:rect l="l" t="t" r="r" b="b"/>
              <a:pathLst>
                <a:path w="9124" h="9040" fill="none" extrusionOk="0">
                  <a:moveTo>
                    <a:pt x="7505" y="7449"/>
                  </a:moveTo>
                  <a:cubicBezTo>
                    <a:pt x="5985" y="8998"/>
                    <a:pt x="3195" y="9040"/>
                    <a:pt x="1633" y="7533"/>
                  </a:cubicBezTo>
                  <a:cubicBezTo>
                    <a:pt x="57" y="6013"/>
                    <a:pt x="1" y="3223"/>
                    <a:pt x="1507" y="1661"/>
                  </a:cubicBezTo>
                  <a:cubicBezTo>
                    <a:pt x="3000" y="85"/>
                    <a:pt x="5789" y="1"/>
                    <a:pt x="7380" y="1479"/>
                  </a:cubicBezTo>
                  <a:cubicBezTo>
                    <a:pt x="8970" y="2972"/>
                    <a:pt x="9123" y="5803"/>
                    <a:pt x="7505" y="7449"/>
                  </a:cubicBezTo>
                  <a:close/>
                </a:path>
              </a:pathLst>
            </a:custGeom>
            <a:solidFill>
              <a:schemeClr val="accent1"/>
            </a:solidFill>
            <a:ln w="8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57"/>
            <p:cNvSpPr/>
            <p:nvPr/>
          </p:nvSpPr>
          <p:spPr>
            <a:xfrm rot="-278073">
              <a:off x="1032255" y="2455576"/>
              <a:ext cx="147449" cy="50052"/>
            </a:xfrm>
            <a:custGeom>
              <a:avLst/>
              <a:gdLst/>
              <a:ahLst/>
              <a:cxnLst/>
              <a:rect l="l" t="t" r="r" b="b"/>
              <a:pathLst>
                <a:path w="3865" h="1312" fill="none" extrusionOk="0">
                  <a:moveTo>
                    <a:pt x="3864" y="349"/>
                  </a:moveTo>
                  <a:cubicBezTo>
                    <a:pt x="3432" y="70"/>
                    <a:pt x="2860" y="1"/>
                    <a:pt x="2358" y="140"/>
                  </a:cubicBezTo>
                  <a:cubicBezTo>
                    <a:pt x="1842" y="294"/>
                    <a:pt x="1409" y="656"/>
                    <a:pt x="1075" y="1312"/>
                  </a:cubicBezTo>
                  <a:cubicBezTo>
                    <a:pt x="712" y="1047"/>
                    <a:pt x="363" y="782"/>
                    <a:pt x="1" y="517"/>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57"/>
            <p:cNvSpPr/>
            <p:nvPr/>
          </p:nvSpPr>
          <p:spPr>
            <a:xfrm rot="-278073">
              <a:off x="1077321" y="2452919"/>
              <a:ext cx="17053" cy="26094"/>
            </a:xfrm>
            <a:custGeom>
              <a:avLst/>
              <a:gdLst/>
              <a:ahLst/>
              <a:cxnLst/>
              <a:rect l="l" t="t" r="r" b="b"/>
              <a:pathLst>
                <a:path w="447" h="684" fill="none" extrusionOk="0">
                  <a:moveTo>
                    <a:pt x="446" y="684"/>
                  </a:moveTo>
                  <a:cubicBezTo>
                    <a:pt x="307" y="460"/>
                    <a:pt x="167" y="237"/>
                    <a:pt x="0" y="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57"/>
            <p:cNvSpPr/>
            <p:nvPr/>
          </p:nvSpPr>
          <p:spPr>
            <a:xfrm rot="-278073">
              <a:off x="1124969" y="2438905"/>
              <a:ext cx="3739" cy="18655"/>
            </a:xfrm>
            <a:custGeom>
              <a:avLst/>
              <a:gdLst/>
              <a:ahLst/>
              <a:cxnLst/>
              <a:rect l="l" t="t" r="r" b="b"/>
              <a:pathLst>
                <a:path w="98" h="489" fill="none" extrusionOk="0">
                  <a:moveTo>
                    <a:pt x="98" y="488"/>
                  </a:moveTo>
                  <a:cubicBezTo>
                    <a:pt x="70" y="335"/>
                    <a:pt x="28" y="167"/>
                    <a:pt x="0" y="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57"/>
            <p:cNvSpPr/>
            <p:nvPr/>
          </p:nvSpPr>
          <p:spPr>
            <a:xfrm rot="-278073">
              <a:off x="1510516" y="2286264"/>
              <a:ext cx="141040" cy="43643"/>
            </a:xfrm>
            <a:custGeom>
              <a:avLst/>
              <a:gdLst/>
              <a:ahLst/>
              <a:cxnLst/>
              <a:rect l="l" t="t" r="r" b="b"/>
              <a:pathLst>
                <a:path w="3697" h="1144" fill="none" extrusionOk="0">
                  <a:moveTo>
                    <a:pt x="0" y="1144"/>
                  </a:moveTo>
                  <a:cubicBezTo>
                    <a:pt x="335" y="726"/>
                    <a:pt x="823" y="474"/>
                    <a:pt x="1353" y="433"/>
                  </a:cubicBezTo>
                  <a:cubicBezTo>
                    <a:pt x="1869" y="405"/>
                    <a:pt x="2413" y="614"/>
                    <a:pt x="2957" y="1102"/>
                  </a:cubicBezTo>
                  <a:cubicBezTo>
                    <a:pt x="3194" y="726"/>
                    <a:pt x="3459" y="363"/>
                    <a:pt x="3697" y="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57"/>
            <p:cNvSpPr/>
            <p:nvPr/>
          </p:nvSpPr>
          <p:spPr>
            <a:xfrm rot="-278073">
              <a:off x="1591786" y="2277586"/>
              <a:ext cx="6943" cy="29871"/>
            </a:xfrm>
            <a:custGeom>
              <a:avLst/>
              <a:gdLst/>
              <a:ahLst/>
              <a:cxnLst/>
              <a:rect l="l" t="t" r="r" b="b"/>
              <a:pathLst>
                <a:path w="182" h="783" fill="none" extrusionOk="0">
                  <a:moveTo>
                    <a:pt x="0" y="782"/>
                  </a:moveTo>
                  <a:cubicBezTo>
                    <a:pt x="56" y="531"/>
                    <a:pt x="112" y="266"/>
                    <a:pt x="182" y="1"/>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57"/>
            <p:cNvSpPr/>
            <p:nvPr/>
          </p:nvSpPr>
          <p:spPr>
            <a:xfrm rot="-278073">
              <a:off x="1549421" y="2287070"/>
              <a:ext cx="2709" cy="19723"/>
            </a:xfrm>
            <a:custGeom>
              <a:avLst/>
              <a:gdLst/>
              <a:ahLst/>
              <a:cxnLst/>
              <a:rect l="l" t="t" r="r" b="b"/>
              <a:pathLst>
                <a:path w="71" h="517" fill="none" extrusionOk="0">
                  <a:moveTo>
                    <a:pt x="70" y="516"/>
                  </a:moveTo>
                  <a:cubicBezTo>
                    <a:pt x="42" y="349"/>
                    <a:pt x="14" y="182"/>
                    <a:pt x="0" y="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57"/>
            <p:cNvSpPr/>
            <p:nvPr/>
          </p:nvSpPr>
          <p:spPr>
            <a:xfrm rot="-278073">
              <a:off x="1367029" y="2383636"/>
              <a:ext cx="83052" cy="105408"/>
            </a:xfrm>
            <a:custGeom>
              <a:avLst/>
              <a:gdLst/>
              <a:ahLst/>
              <a:cxnLst/>
              <a:rect l="l" t="t" r="r" b="b"/>
              <a:pathLst>
                <a:path w="2177" h="2763" fill="none" extrusionOk="0">
                  <a:moveTo>
                    <a:pt x="1" y="0"/>
                  </a:moveTo>
                  <a:cubicBezTo>
                    <a:pt x="726" y="405"/>
                    <a:pt x="1438" y="823"/>
                    <a:pt x="2177" y="1270"/>
                  </a:cubicBezTo>
                  <a:cubicBezTo>
                    <a:pt x="1759" y="1869"/>
                    <a:pt x="1215" y="2371"/>
                    <a:pt x="587" y="2762"/>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57"/>
            <p:cNvSpPr/>
            <p:nvPr/>
          </p:nvSpPr>
          <p:spPr>
            <a:xfrm rot="-278073">
              <a:off x="1489975" y="2549866"/>
              <a:ext cx="68670" cy="39943"/>
            </a:xfrm>
            <a:custGeom>
              <a:avLst/>
              <a:gdLst/>
              <a:ahLst/>
              <a:cxnLst/>
              <a:rect l="l" t="t" r="r" b="b"/>
              <a:pathLst>
                <a:path w="1800" h="1047" extrusionOk="0">
                  <a:moveTo>
                    <a:pt x="1367" y="0"/>
                  </a:moveTo>
                  <a:cubicBezTo>
                    <a:pt x="1305" y="0"/>
                    <a:pt x="1235" y="5"/>
                    <a:pt x="1158" y="12"/>
                  </a:cubicBezTo>
                  <a:cubicBezTo>
                    <a:pt x="991" y="54"/>
                    <a:pt x="795" y="54"/>
                    <a:pt x="614" y="82"/>
                  </a:cubicBezTo>
                  <a:cubicBezTo>
                    <a:pt x="447" y="124"/>
                    <a:pt x="265" y="194"/>
                    <a:pt x="154" y="333"/>
                  </a:cubicBezTo>
                  <a:cubicBezTo>
                    <a:pt x="28" y="473"/>
                    <a:pt x="0" y="682"/>
                    <a:pt x="98" y="835"/>
                  </a:cubicBezTo>
                  <a:cubicBezTo>
                    <a:pt x="209" y="975"/>
                    <a:pt x="391" y="1030"/>
                    <a:pt x="572" y="1044"/>
                  </a:cubicBezTo>
                  <a:cubicBezTo>
                    <a:pt x="596" y="1046"/>
                    <a:pt x="619" y="1046"/>
                    <a:pt x="642" y="1046"/>
                  </a:cubicBezTo>
                  <a:cubicBezTo>
                    <a:pt x="893" y="1046"/>
                    <a:pt x="1123" y="978"/>
                    <a:pt x="1353" y="863"/>
                  </a:cubicBezTo>
                  <a:cubicBezTo>
                    <a:pt x="1493" y="793"/>
                    <a:pt x="1618" y="710"/>
                    <a:pt x="1702" y="570"/>
                  </a:cubicBezTo>
                  <a:cubicBezTo>
                    <a:pt x="1772" y="445"/>
                    <a:pt x="1800" y="277"/>
                    <a:pt x="1716" y="138"/>
                  </a:cubicBezTo>
                  <a:cubicBezTo>
                    <a:pt x="1654" y="35"/>
                    <a:pt x="1540" y="0"/>
                    <a:pt x="1367" y="0"/>
                  </a:cubicBezTo>
                  <a:close/>
                </a:path>
              </a:pathLst>
            </a:custGeom>
            <a:solidFill>
              <a:schemeClr val="dk1"/>
            </a:solid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57"/>
            <p:cNvSpPr/>
            <p:nvPr/>
          </p:nvSpPr>
          <p:spPr>
            <a:xfrm rot="-278073">
              <a:off x="1738282" y="2145008"/>
              <a:ext cx="342737" cy="405570"/>
            </a:xfrm>
            <a:custGeom>
              <a:avLst/>
              <a:gdLst/>
              <a:ahLst/>
              <a:cxnLst/>
              <a:rect l="l" t="t" r="r" b="b"/>
              <a:pathLst>
                <a:path w="8984" h="10631" extrusionOk="0">
                  <a:moveTo>
                    <a:pt x="3969" y="1"/>
                  </a:moveTo>
                  <a:cubicBezTo>
                    <a:pt x="2434" y="1"/>
                    <a:pt x="884" y="716"/>
                    <a:pt x="1" y="1978"/>
                  </a:cubicBezTo>
                  <a:lnTo>
                    <a:pt x="154" y="9859"/>
                  </a:lnTo>
                  <a:cubicBezTo>
                    <a:pt x="1072" y="10368"/>
                    <a:pt x="2126" y="10630"/>
                    <a:pt x="3176" y="10630"/>
                  </a:cubicBezTo>
                  <a:cubicBezTo>
                    <a:pt x="4169" y="10630"/>
                    <a:pt x="5159" y="10396"/>
                    <a:pt x="6026" y="9915"/>
                  </a:cubicBezTo>
                  <a:cubicBezTo>
                    <a:pt x="7798" y="8924"/>
                    <a:pt x="8984" y="6902"/>
                    <a:pt x="8872" y="4851"/>
                  </a:cubicBezTo>
                  <a:cubicBezTo>
                    <a:pt x="8788" y="2815"/>
                    <a:pt x="7379" y="876"/>
                    <a:pt x="5441" y="234"/>
                  </a:cubicBezTo>
                  <a:cubicBezTo>
                    <a:pt x="4967" y="77"/>
                    <a:pt x="4469" y="1"/>
                    <a:pt x="3969" y="1"/>
                  </a:cubicBezTo>
                  <a:close/>
                </a:path>
              </a:pathLst>
            </a:custGeom>
            <a:solidFill>
              <a:srgbClr val="F29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57"/>
            <p:cNvSpPr/>
            <p:nvPr/>
          </p:nvSpPr>
          <p:spPr>
            <a:xfrm rot="-278073">
              <a:off x="1815955" y="2266237"/>
              <a:ext cx="169270" cy="58064"/>
            </a:xfrm>
            <a:custGeom>
              <a:avLst/>
              <a:gdLst/>
              <a:ahLst/>
              <a:cxnLst/>
              <a:rect l="l" t="t" r="r" b="b"/>
              <a:pathLst>
                <a:path w="4437" h="1522" fill="none" extrusionOk="0">
                  <a:moveTo>
                    <a:pt x="4436" y="1521"/>
                  </a:moveTo>
                  <a:cubicBezTo>
                    <a:pt x="3334" y="335"/>
                    <a:pt x="1437" y="1"/>
                    <a:pt x="1" y="74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57"/>
            <p:cNvSpPr/>
            <p:nvPr/>
          </p:nvSpPr>
          <p:spPr>
            <a:xfrm rot="-278073">
              <a:off x="1886378" y="2280401"/>
              <a:ext cx="24492" cy="126161"/>
            </a:xfrm>
            <a:custGeom>
              <a:avLst/>
              <a:gdLst/>
              <a:ahLst/>
              <a:cxnLst/>
              <a:rect l="l" t="t" r="r" b="b"/>
              <a:pathLst>
                <a:path w="642" h="3307" fill="none" extrusionOk="0">
                  <a:moveTo>
                    <a:pt x="223" y="0"/>
                  </a:moveTo>
                  <a:cubicBezTo>
                    <a:pt x="642" y="1074"/>
                    <a:pt x="572" y="2302"/>
                    <a:pt x="0" y="3306"/>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57"/>
            <p:cNvSpPr/>
            <p:nvPr/>
          </p:nvSpPr>
          <p:spPr>
            <a:xfrm rot="-278073">
              <a:off x="1844564" y="2501269"/>
              <a:ext cx="113381" cy="150615"/>
            </a:xfrm>
            <a:custGeom>
              <a:avLst/>
              <a:gdLst/>
              <a:ahLst/>
              <a:cxnLst/>
              <a:rect l="l" t="t" r="r" b="b"/>
              <a:pathLst>
                <a:path w="2972" h="3948" fill="none" extrusionOk="0">
                  <a:moveTo>
                    <a:pt x="1786" y="0"/>
                  </a:moveTo>
                  <a:cubicBezTo>
                    <a:pt x="2553" y="530"/>
                    <a:pt x="2971" y="1479"/>
                    <a:pt x="2846" y="2413"/>
                  </a:cubicBezTo>
                  <a:cubicBezTo>
                    <a:pt x="2762" y="3013"/>
                    <a:pt x="2399" y="3641"/>
                    <a:pt x="1786" y="3780"/>
                  </a:cubicBezTo>
                  <a:cubicBezTo>
                    <a:pt x="1144" y="3947"/>
                    <a:pt x="474" y="3473"/>
                    <a:pt x="209" y="2873"/>
                  </a:cubicBezTo>
                  <a:cubicBezTo>
                    <a:pt x="0" y="2385"/>
                    <a:pt x="0" y="1827"/>
                    <a:pt x="98" y="1311"/>
                  </a:cubicBezTo>
                </a:path>
              </a:pathLst>
            </a:custGeom>
            <a:noFill/>
            <a:ln w="83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57"/>
            <p:cNvSpPr/>
            <p:nvPr/>
          </p:nvSpPr>
          <p:spPr>
            <a:xfrm rot="-278073">
              <a:off x="1918250" y="3031041"/>
              <a:ext cx="1097835" cy="1541440"/>
            </a:xfrm>
            <a:custGeom>
              <a:avLst/>
              <a:gdLst/>
              <a:ahLst/>
              <a:cxnLst/>
              <a:rect l="l" t="t" r="r" b="b"/>
              <a:pathLst>
                <a:path w="28777" h="40405" extrusionOk="0">
                  <a:moveTo>
                    <a:pt x="2721" y="1"/>
                  </a:moveTo>
                  <a:cubicBezTo>
                    <a:pt x="2721" y="1"/>
                    <a:pt x="782" y="10895"/>
                    <a:pt x="405" y="18497"/>
                  </a:cubicBezTo>
                  <a:cubicBezTo>
                    <a:pt x="1" y="26085"/>
                    <a:pt x="2065" y="33617"/>
                    <a:pt x="2065" y="33617"/>
                  </a:cubicBezTo>
                  <a:cubicBezTo>
                    <a:pt x="3125" y="35988"/>
                    <a:pt x="5022" y="37969"/>
                    <a:pt x="7338" y="39155"/>
                  </a:cubicBezTo>
                  <a:cubicBezTo>
                    <a:pt x="8969" y="39985"/>
                    <a:pt x="10791" y="40405"/>
                    <a:pt x="12609" y="40405"/>
                  </a:cubicBezTo>
                  <a:cubicBezTo>
                    <a:pt x="13387" y="40405"/>
                    <a:pt x="14165" y="40328"/>
                    <a:pt x="14926" y="40173"/>
                  </a:cubicBezTo>
                  <a:cubicBezTo>
                    <a:pt x="19320" y="39252"/>
                    <a:pt x="22849" y="35793"/>
                    <a:pt x="24941" y="31818"/>
                  </a:cubicBezTo>
                  <a:cubicBezTo>
                    <a:pt x="27033" y="27842"/>
                    <a:pt x="28093" y="23393"/>
                    <a:pt x="28777" y="18971"/>
                  </a:cubicBezTo>
                  <a:lnTo>
                    <a:pt x="18120" y="16962"/>
                  </a:lnTo>
                  <a:cubicBezTo>
                    <a:pt x="17632" y="18566"/>
                    <a:pt x="17018" y="20143"/>
                    <a:pt x="16307" y="21649"/>
                  </a:cubicBezTo>
                  <a:cubicBezTo>
                    <a:pt x="16028" y="22249"/>
                    <a:pt x="15707" y="22849"/>
                    <a:pt x="15247" y="23309"/>
                  </a:cubicBezTo>
                  <a:cubicBezTo>
                    <a:pt x="14832" y="23724"/>
                    <a:pt x="14267" y="24011"/>
                    <a:pt x="13694" y="24011"/>
                  </a:cubicBezTo>
                  <a:cubicBezTo>
                    <a:pt x="13612" y="24011"/>
                    <a:pt x="13529" y="24005"/>
                    <a:pt x="13447" y="23992"/>
                  </a:cubicBezTo>
                  <a:cubicBezTo>
                    <a:pt x="12764" y="23881"/>
                    <a:pt x="12206" y="23337"/>
                    <a:pt x="11899" y="22709"/>
                  </a:cubicBezTo>
                  <a:cubicBezTo>
                    <a:pt x="11578" y="22081"/>
                    <a:pt x="11494" y="21384"/>
                    <a:pt x="11411" y="20687"/>
                  </a:cubicBezTo>
                  <a:cubicBezTo>
                    <a:pt x="11020" y="17869"/>
                    <a:pt x="10644" y="15023"/>
                    <a:pt x="10253" y="12206"/>
                  </a:cubicBezTo>
                  <a:cubicBezTo>
                    <a:pt x="9988" y="10253"/>
                    <a:pt x="9723" y="8300"/>
                    <a:pt x="9081" y="6431"/>
                  </a:cubicBezTo>
                  <a:cubicBezTo>
                    <a:pt x="8454" y="4562"/>
                    <a:pt x="7435" y="2791"/>
                    <a:pt x="5873" y="1563"/>
                  </a:cubicBezTo>
                  <a:cubicBezTo>
                    <a:pt x="4939" y="838"/>
                    <a:pt x="3878" y="322"/>
                    <a:pt x="27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57"/>
            <p:cNvSpPr/>
            <p:nvPr/>
          </p:nvSpPr>
          <p:spPr>
            <a:xfrm rot="-278073">
              <a:off x="2007472" y="4038419"/>
              <a:ext cx="986056" cy="533028"/>
            </a:xfrm>
            <a:custGeom>
              <a:avLst/>
              <a:gdLst/>
              <a:ahLst/>
              <a:cxnLst/>
              <a:rect l="l" t="t" r="r" b="b"/>
              <a:pathLst>
                <a:path w="25847" h="13972" extrusionOk="0">
                  <a:moveTo>
                    <a:pt x="25847" y="0"/>
                  </a:moveTo>
                  <a:lnTo>
                    <a:pt x="25847" y="0"/>
                  </a:lnTo>
                  <a:cubicBezTo>
                    <a:pt x="23838" y="2958"/>
                    <a:pt x="19528" y="8021"/>
                    <a:pt x="13293" y="8718"/>
                  </a:cubicBezTo>
                  <a:cubicBezTo>
                    <a:pt x="12810" y="8772"/>
                    <a:pt x="12333" y="8798"/>
                    <a:pt x="11864" y="8798"/>
                  </a:cubicBezTo>
                  <a:cubicBezTo>
                    <a:pt x="6737" y="8798"/>
                    <a:pt x="2479" y="5762"/>
                    <a:pt x="0" y="3488"/>
                  </a:cubicBezTo>
                  <a:lnTo>
                    <a:pt x="0" y="3488"/>
                  </a:lnTo>
                  <a:cubicBezTo>
                    <a:pt x="419" y="5733"/>
                    <a:pt x="809" y="7184"/>
                    <a:pt x="809" y="7184"/>
                  </a:cubicBezTo>
                  <a:cubicBezTo>
                    <a:pt x="1869" y="9555"/>
                    <a:pt x="3766" y="11536"/>
                    <a:pt x="6096" y="12722"/>
                  </a:cubicBezTo>
                  <a:cubicBezTo>
                    <a:pt x="7717" y="13552"/>
                    <a:pt x="9536" y="13972"/>
                    <a:pt x="11353" y="13972"/>
                  </a:cubicBezTo>
                  <a:cubicBezTo>
                    <a:pt x="12131" y="13972"/>
                    <a:pt x="12909" y="13895"/>
                    <a:pt x="13670" y="13740"/>
                  </a:cubicBezTo>
                  <a:cubicBezTo>
                    <a:pt x="18064" y="12819"/>
                    <a:pt x="21593" y="9360"/>
                    <a:pt x="23685" y="5385"/>
                  </a:cubicBezTo>
                  <a:cubicBezTo>
                    <a:pt x="24550" y="3655"/>
                    <a:pt x="25275" y="1870"/>
                    <a:pt x="25847" y="0"/>
                  </a:cubicBezTo>
                  <a:close/>
                </a:path>
              </a:pathLst>
            </a:custGeom>
            <a:solidFill>
              <a:srgbClr val="202735">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57"/>
            <p:cNvSpPr/>
            <p:nvPr/>
          </p:nvSpPr>
          <p:spPr>
            <a:xfrm rot="-278073">
              <a:off x="2026581" y="3750367"/>
              <a:ext cx="1019056" cy="828574"/>
            </a:xfrm>
            <a:custGeom>
              <a:avLst/>
              <a:gdLst/>
              <a:ahLst/>
              <a:cxnLst/>
              <a:rect l="l" t="t" r="r" b="b"/>
              <a:pathLst>
                <a:path w="26712" h="21719" fill="none" extrusionOk="0">
                  <a:moveTo>
                    <a:pt x="0" y="14647"/>
                  </a:moveTo>
                  <a:cubicBezTo>
                    <a:pt x="1060" y="17018"/>
                    <a:pt x="2957" y="18999"/>
                    <a:pt x="5273" y="20185"/>
                  </a:cubicBezTo>
                  <a:cubicBezTo>
                    <a:pt x="7602" y="21370"/>
                    <a:pt x="10322" y="21719"/>
                    <a:pt x="12861" y="21203"/>
                  </a:cubicBezTo>
                  <a:cubicBezTo>
                    <a:pt x="17255" y="20282"/>
                    <a:pt x="20784" y="16823"/>
                    <a:pt x="22876" y="12848"/>
                  </a:cubicBezTo>
                  <a:cubicBezTo>
                    <a:pt x="24968" y="8872"/>
                    <a:pt x="26028" y="4423"/>
                    <a:pt x="26712" y="1"/>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57"/>
            <p:cNvSpPr/>
            <p:nvPr/>
          </p:nvSpPr>
          <p:spPr>
            <a:xfrm rot="-278073">
              <a:off x="2684510" y="3006665"/>
              <a:ext cx="490644" cy="379361"/>
            </a:xfrm>
            <a:custGeom>
              <a:avLst/>
              <a:gdLst/>
              <a:ahLst/>
              <a:cxnLst/>
              <a:rect l="l" t="t" r="r" b="b"/>
              <a:pathLst>
                <a:path w="12861" h="9944" extrusionOk="0">
                  <a:moveTo>
                    <a:pt x="7961" y="1"/>
                  </a:moveTo>
                  <a:cubicBezTo>
                    <a:pt x="7847" y="1"/>
                    <a:pt x="7733" y="16"/>
                    <a:pt x="7630" y="40"/>
                  </a:cubicBezTo>
                  <a:cubicBezTo>
                    <a:pt x="6793" y="249"/>
                    <a:pt x="6096" y="821"/>
                    <a:pt x="5440" y="1365"/>
                  </a:cubicBezTo>
                  <a:cubicBezTo>
                    <a:pt x="3766" y="2746"/>
                    <a:pt x="2079" y="4127"/>
                    <a:pt x="405" y="5494"/>
                  </a:cubicBezTo>
                  <a:lnTo>
                    <a:pt x="0" y="7210"/>
                  </a:lnTo>
                  <a:lnTo>
                    <a:pt x="5315" y="9944"/>
                  </a:lnTo>
                  <a:lnTo>
                    <a:pt x="7770" y="8103"/>
                  </a:lnTo>
                  <a:cubicBezTo>
                    <a:pt x="8732" y="7572"/>
                    <a:pt x="9694" y="7056"/>
                    <a:pt x="10573" y="6443"/>
                  </a:cubicBezTo>
                  <a:cubicBezTo>
                    <a:pt x="10755" y="6317"/>
                    <a:pt x="10950" y="6178"/>
                    <a:pt x="11047" y="6010"/>
                  </a:cubicBezTo>
                  <a:cubicBezTo>
                    <a:pt x="11173" y="5815"/>
                    <a:pt x="11201" y="5564"/>
                    <a:pt x="11089" y="5397"/>
                  </a:cubicBezTo>
                  <a:cubicBezTo>
                    <a:pt x="10977" y="5228"/>
                    <a:pt x="10786" y="5170"/>
                    <a:pt x="10580" y="5170"/>
                  </a:cubicBezTo>
                  <a:cubicBezTo>
                    <a:pt x="10429" y="5170"/>
                    <a:pt x="10269" y="5202"/>
                    <a:pt x="10127" y="5243"/>
                  </a:cubicBezTo>
                  <a:cubicBezTo>
                    <a:pt x="9932" y="5285"/>
                    <a:pt x="9722" y="5355"/>
                    <a:pt x="9527" y="5410"/>
                  </a:cubicBezTo>
                  <a:cubicBezTo>
                    <a:pt x="10545" y="4741"/>
                    <a:pt x="11522" y="4016"/>
                    <a:pt x="12442" y="3221"/>
                  </a:cubicBezTo>
                  <a:cubicBezTo>
                    <a:pt x="12652" y="3039"/>
                    <a:pt x="12861" y="2830"/>
                    <a:pt x="12861" y="2551"/>
                  </a:cubicBezTo>
                  <a:cubicBezTo>
                    <a:pt x="12847" y="2272"/>
                    <a:pt x="12568" y="2049"/>
                    <a:pt x="12289" y="1993"/>
                  </a:cubicBezTo>
                  <a:cubicBezTo>
                    <a:pt x="12234" y="1983"/>
                    <a:pt x="12180" y="1978"/>
                    <a:pt x="12126" y="1978"/>
                  </a:cubicBezTo>
                  <a:cubicBezTo>
                    <a:pt x="11892" y="1978"/>
                    <a:pt x="11665" y="2065"/>
                    <a:pt x="11438" y="2133"/>
                  </a:cubicBezTo>
                  <a:cubicBezTo>
                    <a:pt x="10908" y="2328"/>
                    <a:pt x="10392" y="2523"/>
                    <a:pt x="9890" y="2746"/>
                  </a:cubicBezTo>
                  <a:cubicBezTo>
                    <a:pt x="10071" y="2551"/>
                    <a:pt x="10266" y="2370"/>
                    <a:pt x="10462" y="2188"/>
                  </a:cubicBezTo>
                  <a:cubicBezTo>
                    <a:pt x="10657" y="1993"/>
                    <a:pt x="10838" y="1784"/>
                    <a:pt x="10950" y="1519"/>
                  </a:cubicBezTo>
                  <a:cubicBezTo>
                    <a:pt x="11047" y="1254"/>
                    <a:pt x="11020" y="933"/>
                    <a:pt x="10810" y="752"/>
                  </a:cubicBezTo>
                  <a:cubicBezTo>
                    <a:pt x="10695" y="655"/>
                    <a:pt x="10552" y="618"/>
                    <a:pt x="10398" y="618"/>
                  </a:cubicBezTo>
                  <a:cubicBezTo>
                    <a:pt x="10198" y="618"/>
                    <a:pt x="9982" y="681"/>
                    <a:pt x="9792" y="752"/>
                  </a:cubicBezTo>
                  <a:cubicBezTo>
                    <a:pt x="9095" y="1017"/>
                    <a:pt x="8439" y="1324"/>
                    <a:pt x="7797" y="1700"/>
                  </a:cubicBezTo>
                  <a:cubicBezTo>
                    <a:pt x="7965" y="1505"/>
                    <a:pt x="8146" y="1310"/>
                    <a:pt x="8314" y="1100"/>
                  </a:cubicBezTo>
                  <a:cubicBezTo>
                    <a:pt x="8495" y="891"/>
                    <a:pt x="8676" y="612"/>
                    <a:pt x="8593" y="333"/>
                  </a:cubicBezTo>
                  <a:cubicBezTo>
                    <a:pt x="8504" y="87"/>
                    <a:pt x="8234" y="1"/>
                    <a:pt x="7961" y="1"/>
                  </a:cubicBezTo>
                  <a:close/>
                </a:path>
              </a:pathLst>
            </a:custGeom>
            <a:solidFill>
              <a:srgbClr val="F29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57"/>
            <p:cNvSpPr/>
            <p:nvPr/>
          </p:nvSpPr>
          <p:spPr>
            <a:xfrm rot="-278073">
              <a:off x="2578682" y="3087914"/>
              <a:ext cx="427887" cy="638741"/>
            </a:xfrm>
            <a:custGeom>
              <a:avLst/>
              <a:gdLst/>
              <a:ahLst/>
              <a:cxnLst/>
              <a:rect l="l" t="t" r="r" b="b"/>
              <a:pathLst>
                <a:path w="11216" h="16743" extrusionOk="0">
                  <a:moveTo>
                    <a:pt x="1788" y="0"/>
                  </a:moveTo>
                  <a:cubicBezTo>
                    <a:pt x="1727" y="0"/>
                    <a:pt x="1665" y="10"/>
                    <a:pt x="1605" y="33"/>
                  </a:cubicBezTo>
                  <a:cubicBezTo>
                    <a:pt x="1131" y="200"/>
                    <a:pt x="1117" y="856"/>
                    <a:pt x="1187" y="1344"/>
                  </a:cubicBezTo>
                  <a:cubicBezTo>
                    <a:pt x="1745" y="5821"/>
                    <a:pt x="1312" y="10410"/>
                    <a:pt x="1" y="14720"/>
                  </a:cubicBezTo>
                  <a:lnTo>
                    <a:pt x="10658" y="16743"/>
                  </a:lnTo>
                  <a:cubicBezTo>
                    <a:pt x="11216" y="13158"/>
                    <a:pt x="11146" y="9699"/>
                    <a:pt x="10951" y="6282"/>
                  </a:cubicBezTo>
                  <a:lnTo>
                    <a:pt x="9333" y="6254"/>
                  </a:lnTo>
                  <a:cubicBezTo>
                    <a:pt x="8208" y="4680"/>
                    <a:pt x="6294" y="3720"/>
                    <a:pt x="4363" y="3720"/>
                  </a:cubicBezTo>
                  <a:cubicBezTo>
                    <a:pt x="4257" y="3720"/>
                    <a:pt x="4152" y="3723"/>
                    <a:pt x="4046" y="3729"/>
                  </a:cubicBezTo>
                  <a:cubicBezTo>
                    <a:pt x="3865" y="2557"/>
                    <a:pt x="3363" y="1483"/>
                    <a:pt x="2651" y="549"/>
                  </a:cubicBezTo>
                  <a:cubicBezTo>
                    <a:pt x="2429" y="279"/>
                    <a:pt x="2108" y="0"/>
                    <a:pt x="1788" y="0"/>
                  </a:cubicBezTo>
                  <a:close/>
                </a:path>
              </a:pathLst>
            </a:custGeom>
            <a:solidFill>
              <a:srgbClr val="F29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57"/>
            <p:cNvSpPr/>
            <p:nvPr/>
          </p:nvSpPr>
          <p:spPr>
            <a:xfrm rot="-278073">
              <a:off x="2575518" y="3086867"/>
              <a:ext cx="356051" cy="565684"/>
            </a:xfrm>
            <a:custGeom>
              <a:avLst/>
              <a:gdLst/>
              <a:ahLst/>
              <a:cxnLst/>
              <a:rect l="l" t="t" r="r" b="b"/>
              <a:pathLst>
                <a:path w="9333" h="14828" fill="none" extrusionOk="0">
                  <a:moveTo>
                    <a:pt x="9333" y="6361"/>
                  </a:moveTo>
                  <a:cubicBezTo>
                    <a:pt x="8147" y="4701"/>
                    <a:pt x="6083" y="3724"/>
                    <a:pt x="4046" y="3836"/>
                  </a:cubicBezTo>
                  <a:cubicBezTo>
                    <a:pt x="3865" y="2664"/>
                    <a:pt x="3363" y="1590"/>
                    <a:pt x="2651" y="656"/>
                  </a:cubicBezTo>
                  <a:cubicBezTo>
                    <a:pt x="2386" y="335"/>
                    <a:pt x="1982" y="0"/>
                    <a:pt x="1605" y="140"/>
                  </a:cubicBezTo>
                  <a:cubicBezTo>
                    <a:pt x="1131" y="307"/>
                    <a:pt x="1117" y="963"/>
                    <a:pt x="1187" y="1451"/>
                  </a:cubicBezTo>
                  <a:cubicBezTo>
                    <a:pt x="1745" y="5928"/>
                    <a:pt x="1312" y="10517"/>
                    <a:pt x="1" y="14827"/>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57"/>
            <p:cNvSpPr/>
            <p:nvPr/>
          </p:nvSpPr>
          <p:spPr>
            <a:xfrm rot="-278073">
              <a:off x="2885295" y="3107929"/>
              <a:ext cx="171903" cy="85684"/>
            </a:xfrm>
            <a:custGeom>
              <a:avLst/>
              <a:gdLst/>
              <a:ahLst/>
              <a:cxnLst/>
              <a:rect l="l" t="t" r="r" b="b"/>
              <a:pathLst>
                <a:path w="4506" h="2246" fill="none" extrusionOk="0">
                  <a:moveTo>
                    <a:pt x="0" y="2246"/>
                  </a:moveTo>
                  <a:cubicBezTo>
                    <a:pt x="1353" y="1521"/>
                    <a:pt x="3083" y="614"/>
                    <a:pt x="4506" y="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57"/>
            <p:cNvSpPr/>
            <p:nvPr/>
          </p:nvSpPr>
          <p:spPr>
            <a:xfrm rot="-278073">
              <a:off x="2834723" y="3073257"/>
              <a:ext cx="141040" cy="93696"/>
            </a:xfrm>
            <a:custGeom>
              <a:avLst/>
              <a:gdLst/>
              <a:ahLst/>
              <a:cxnLst/>
              <a:rect l="l" t="t" r="r" b="b"/>
              <a:pathLst>
                <a:path w="3697" h="2456" fill="none" extrusionOk="0">
                  <a:moveTo>
                    <a:pt x="0" y="2455"/>
                  </a:moveTo>
                  <a:cubicBezTo>
                    <a:pt x="1186" y="1604"/>
                    <a:pt x="2413" y="712"/>
                    <a:pt x="3696" y="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57"/>
            <p:cNvSpPr/>
            <p:nvPr/>
          </p:nvSpPr>
          <p:spPr>
            <a:xfrm rot="-278073">
              <a:off x="2787831" y="3000805"/>
              <a:ext cx="384244" cy="310806"/>
            </a:xfrm>
            <a:custGeom>
              <a:avLst/>
              <a:gdLst/>
              <a:ahLst/>
              <a:cxnLst/>
              <a:rect l="l" t="t" r="r" b="b"/>
              <a:pathLst>
                <a:path w="10072" h="8147" fill="none" extrusionOk="0">
                  <a:moveTo>
                    <a:pt x="1" y="3571"/>
                  </a:moveTo>
                  <a:cubicBezTo>
                    <a:pt x="894" y="2860"/>
                    <a:pt x="1758" y="2121"/>
                    <a:pt x="2651" y="1409"/>
                  </a:cubicBezTo>
                  <a:cubicBezTo>
                    <a:pt x="3307" y="865"/>
                    <a:pt x="4004" y="293"/>
                    <a:pt x="4841" y="84"/>
                  </a:cubicBezTo>
                  <a:cubicBezTo>
                    <a:pt x="5190" y="1"/>
                    <a:pt x="5678" y="28"/>
                    <a:pt x="5804" y="377"/>
                  </a:cubicBezTo>
                  <a:cubicBezTo>
                    <a:pt x="5887" y="656"/>
                    <a:pt x="5706" y="935"/>
                    <a:pt x="5525" y="1144"/>
                  </a:cubicBezTo>
                  <a:cubicBezTo>
                    <a:pt x="5357" y="1354"/>
                    <a:pt x="5176" y="1549"/>
                    <a:pt x="5008" y="1744"/>
                  </a:cubicBezTo>
                  <a:lnTo>
                    <a:pt x="5008" y="1744"/>
                  </a:lnTo>
                  <a:cubicBezTo>
                    <a:pt x="5650" y="1381"/>
                    <a:pt x="6306" y="1061"/>
                    <a:pt x="7003" y="796"/>
                  </a:cubicBezTo>
                  <a:cubicBezTo>
                    <a:pt x="7338" y="684"/>
                    <a:pt x="7756" y="572"/>
                    <a:pt x="8021" y="796"/>
                  </a:cubicBezTo>
                  <a:cubicBezTo>
                    <a:pt x="8231" y="977"/>
                    <a:pt x="8258" y="1312"/>
                    <a:pt x="8161" y="1563"/>
                  </a:cubicBezTo>
                  <a:cubicBezTo>
                    <a:pt x="8049" y="1828"/>
                    <a:pt x="7868" y="2037"/>
                    <a:pt x="7673" y="2232"/>
                  </a:cubicBezTo>
                  <a:cubicBezTo>
                    <a:pt x="7477" y="2428"/>
                    <a:pt x="7282" y="2595"/>
                    <a:pt x="7101" y="2790"/>
                  </a:cubicBezTo>
                  <a:cubicBezTo>
                    <a:pt x="7603" y="2567"/>
                    <a:pt x="8119" y="2372"/>
                    <a:pt x="8649" y="2177"/>
                  </a:cubicBezTo>
                  <a:cubicBezTo>
                    <a:pt x="8928" y="2093"/>
                    <a:pt x="9207" y="1981"/>
                    <a:pt x="9500" y="2037"/>
                  </a:cubicBezTo>
                  <a:cubicBezTo>
                    <a:pt x="9779" y="2093"/>
                    <a:pt x="10058" y="2316"/>
                    <a:pt x="10072" y="2595"/>
                  </a:cubicBezTo>
                  <a:cubicBezTo>
                    <a:pt x="10072" y="2874"/>
                    <a:pt x="9863" y="3083"/>
                    <a:pt x="9653" y="3265"/>
                  </a:cubicBezTo>
                  <a:cubicBezTo>
                    <a:pt x="8733" y="4060"/>
                    <a:pt x="7756" y="4799"/>
                    <a:pt x="6738" y="5454"/>
                  </a:cubicBezTo>
                  <a:cubicBezTo>
                    <a:pt x="6933" y="5399"/>
                    <a:pt x="7143" y="5329"/>
                    <a:pt x="7338" y="5287"/>
                  </a:cubicBezTo>
                  <a:cubicBezTo>
                    <a:pt x="7673" y="5189"/>
                    <a:pt x="8105" y="5148"/>
                    <a:pt x="8300" y="5441"/>
                  </a:cubicBezTo>
                  <a:cubicBezTo>
                    <a:pt x="8412" y="5608"/>
                    <a:pt x="8384" y="5859"/>
                    <a:pt x="8258" y="6054"/>
                  </a:cubicBezTo>
                  <a:cubicBezTo>
                    <a:pt x="8161" y="6222"/>
                    <a:pt x="7966" y="6361"/>
                    <a:pt x="7784" y="6487"/>
                  </a:cubicBezTo>
                  <a:cubicBezTo>
                    <a:pt x="6905" y="7100"/>
                    <a:pt x="5943" y="7616"/>
                    <a:pt x="4981" y="8147"/>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57"/>
            <p:cNvSpPr/>
            <p:nvPr/>
          </p:nvSpPr>
          <p:spPr>
            <a:xfrm rot="-278073">
              <a:off x="2819537" y="3158179"/>
              <a:ext cx="132532" cy="129328"/>
            </a:xfrm>
            <a:custGeom>
              <a:avLst/>
              <a:gdLst/>
              <a:ahLst/>
              <a:cxnLst/>
              <a:rect l="l" t="t" r="r" b="b"/>
              <a:pathLst>
                <a:path w="3474" h="3390" fill="none" extrusionOk="0">
                  <a:moveTo>
                    <a:pt x="0" y="0"/>
                  </a:moveTo>
                  <a:cubicBezTo>
                    <a:pt x="1214" y="530"/>
                    <a:pt x="2846" y="1534"/>
                    <a:pt x="3474" y="339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57"/>
            <p:cNvSpPr/>
            <p:nvPr/>
          </p:nvSpPr>
          <p:spPr>
            <a:xfrm rot="-278073">
              <a:off x="2569250" y="3612714"/>
              <a:ext cx="481602" cy="196509"/>
            </a:xfrm>
            <a:custGeom>
              <a:avLst/>
              <a:gdLst/>
              <a:ahLst/>
              <a:cxnLst/>
              <a:rect l="l" t="t" r="r" b="b"/>
              <a:pathLst>
                <a:path w="12624" h="5151" extrusionOk="0">
                  <a:moveTo>
                    <a:pt x="1951" y="0"/>
                  </a:moveTo>
                  <a:cubicBezTo>
                    <a:pt x="1650" y="0"/>
                    <a:pt x="1348" y="7"/>
                    <a:pt x="1046" y="19"/>
                  </a:cubicBezTo>
                  <a:cubicBezTo>
                    <a:pt x="544" y="47"/>
                    <a:pt x="126" y="423"/>
                    <a:pt x="70" y="953"/>
                  </a:cubicBezTo>
                  <a:cubicBezTo>
                    <a:pt x="70" y="995"/>
                    <a:pt x="56" y="1065"/>
                    <a:pt x="56" y="1121"/>
                  </a:cubicBezTo>
                  <a:cubicBezTo>
                    <a:pt x="0" y="1651"/>
                    <a:pt x="363" y="2097"/>
                    <a:pt x="865" y="2209"/>
                  </a:cubicBezTo>
                  <a:cubicBezTo>
                    <a:pt x="4310" y="2864"/>
                    <a:pt x="7686" y="3841"/>
                    <a:pt x="10964" y="5082"/>
                  </a:cubicBezTo>
                  <a:cubicBezTo>
                    <a:pt x="11088" y="5128"/>
                    <a:pt x="11213" y="5150"/>
                    <a:pt x="11336" y="5150"/>
                  </a:cubicBezTo>
                  <a:cubicBezTo>
                    <a:pt x="11807" y="5150"/>
                    <a:pt x="12231" y="4830"/>
                    <a:pt x="12331" y="4343"/>
                  </a:cubicBezTo>
                  <a:lnTo>
                    <a:pt x="12526" y="3367"/>
                  </a:lnTo>
                  <a:cubicBezTo>
                    <a:pt x="12624" y="2920"/>
                    <a:pt x="12401" y="2446"/>
                    <a:pt x="11982" y="2251"/>
                  </a:cubicBezTo>
                  <a:cubicBezTo>
                    <a:pt x="8839" y="801"/>
                    <a:pt x="5402" y="0"/>
                    <a:pt x="1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57"/>
            <p:cNvSpPr/>
            <p:nvPr/>
          </p:nvSpPr>
          <p:spPr>
            <a:xfrm rot="-278073">
              <a:off x="2569281" y="3607562"/>
              <a:ext cx="481602" cy="207573"/>
            </a:xfrm>
            <a:custGeom>
              <a:avLst/>
              <a:gdLst/>
              <a:ahLst/>
              <a:cxnLst/>
              <a:rect l="l" t="t" r="r" b="b"/>
              <a:pathLst>
                <a:path w="12624" h="5441" fill="none" extrusionOk="0">
                  <a:moveTo>
                    <a:pt x="11982" y="2386"/>
                  </a:moveTo>
                  <a:cubicBezTo>
                    <a:pt x="8565" y="809"/>
                    <a:pt x="4799" y="0"/>
                    <a:pt x="1046" y="154"/>
                  </a:cubicBezTo>
                  <a:cubicBezTo>
                    <a:pt x="544" y="182"/>
                    <a:pt x="126" y="558"/>
                    <a:pt x="70" y="1088"/>
                  </a:cubicBezTo>
                  <a:cubicBezTo>
                    <a:pt x="70" y="1130"/>
                    <a:pt x="56" y="1200"/>
                    <a:pt x="56" y="1256"/>
                  </a:cubicBezTo>
                  <a:cubicBezTo>
                    <a:pt x="0" y="1786"/>
                    <a:pt x="363" y="2232"/>
                    <a:pt x="865" y="2344"/>
                  </a:cubicBezTo>
                  <a:cubicBezTo>
                    <a:pt x="4310" y="2999"/>
                    <a:pt x="7686" y="3976"/>
                    <a:pt x="10964" y="5217"/>
                  </a:cubicBezTo>
                  <a:cubicBezTo>
                    <a:pt x="11564" y="5440"/>
                    <a:pt x="12205" y="5092"/>
                    <a:pt x="12331" y="4478"/>
                  </a:cubicBezTo>
                  <a:lnTo>
                    <a:pt x="12526" y="3502"/>
                  </a:lnTo>
                  <a:cubicBezTo>
                    <a:pt x="12624" y="3055"/>
                    <a:pt x="12401" y="2581"/>
                    <a:pt x="11982" y="2386"/>
                  </a:cubicBezTo>
                  <a:close/>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57"/>
            <p:cNvSpPr/>
            <p:nvPr/>
          </p:nvSpPr>
          <p:spPr>
            <a:xfrm rot="-278073">
              <a:off x="387172" y="3338488"/>
              <a:ext cx="629585" cy="1159065"/>
            </a:xfrm>
            <a:custGeom>
              <a:avLst/>
              <a:gdLst/>
              <a:ahLst/>
              <a:cxnLst/>
              <a:rect l="l" t="t" r="r" b="b"/>
              <a:pathLst>
                <a:path w="16503" h="30382" extrusionOk="0">
                  <a:moveTo>
                    <a:pt x="11885" y="1"/>
                  </a:moveTo>
                  <a:cubicBezTo>
                    <a:pt x="7366" y="2930"/>
                    <a:pt x="3655" y="7226"/>
                    <a:pt x="1870" y="12318"/>
                  </a:cubicBezTo>
                  <a:cubicBezTo>
                    <a:pt x="1" y="17674"/>
                    <a:pt x="419" y="23881"/>
                    <a:pt x="3474" y="28665"/>
                  </a:cubicBezTo>
                  <a:cubicBezTo>
                    <a:pt x="3839" y="29213"/>
                    <a:pt x="4241" y="29773"/>
                    <a:pt x="4690" y="30265"/>
                  </a:cubicBezTo>
                  <a:lnTo>
                    <a:pt x="4690" y="30265"/>
                  </a:lnTo>
                  <a:cubicBezTo>
                    <a:pt x="5777" y="29443"/>
                    <a:pt x="12229" y="24319"/>
                    <a:pt x="14270" y="17060"/>
                  </a:cubicBezTo>
                  <a:cubicBezTo>
                    <a:pt x="16502" y="9137"/>
                    <a:pt x="11885" y="1"/>
                    <a:pt x="11885" y="1"/>
                  </a:cubicBezTo>
                  <a:close/>
                  <a:moveTo>
                    <a:pt x="4690" y="30265"/>
                  </a:moveTo>
                  <a:cubicBezTo>
                    <a:pt x="4589" y="30342"/>
                    <a:pt x="4534" y="30381"/>
                    <a:pt x="4534" y="30381"/>
                  </a:cubicBezTo>
                  <a:lnTo>
                    <a:pt x="4785" y="30367"/>
                  </a:lnTo>
                  <a:cubicBezTo>
                    <a:pt x="4753" y="30333"/>
                    <a:pt x="4722" y="30299"/>
                    <a:pt x="4690" y="3026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57"/>
            <p:cNvSpPr/>
            <p:nvPr/>
          </p:nvSpPr>
          <p:spPr>
            <a:xfrm rot="-278073">
              <a:off x="606698" y="4502462"/>
              <a:ext cx="10148" cy="3777"/>
            </a:xfrm>
            <a:custGeom>
              <a:avLst/>
              <a:gdLst/>
              <a:ahLst/>
              <a:cxnLst/>
              <a:rect l="l" t="t" r="r" b="b"/>
              <a:pathLst>
                <a:path w="266" h="99" extrusionOk="0">
                  <a:moveTo>
                    <a:pt x="154" y="0"/>
                  </a:moveTo>
                  <a:cubicBezTo>
                    <a:pt x="70" y="70"/>
                    <a:pt x="0" y="98"/>
                    <a:pt x="0" y="98"/>
                  </a:cubicBezTo>
                  <a:lnTo>
                    <a:pt x="265" y="98"/>
                  </a:lnTo>
                  <a:lnTo>
                    <a:pt x="154" y="0"/>
                  </a:lnTo>
                  <a:close/>
                </a:path>
              </a:pathLst>
            </a:custGeom>
            <a:solidFill>
              <a:srgbClr val="3F31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57"/>
            <p:cNvSpPr/>
            <p:nvPr/>
          </p:nvSpPr>
          <p:spPr>
            <a:xfrm rot="-278073">
              <a:off x="470707" y="4236006"/>
              <a:ext cx="281011" cy="266094"/>
            </a:xfrm>
            <a:custGeom>
              <a:avLst/>
              <a:gdLst/>
              <a:ahLst/>
              <a:cxnLst/>
              <a:rect l="l" t="t" r="r" b="b"/>
              <a:pathLst>
                <a:path w="7366" h="6975" extrusionOk="0">
                  <a:moveTo>
                    <a:pt x="0" y="0"/>
                  </a:moveTo>
                  <a:lnTo>
                    <a:pt x="0" y="0"/>
                  </a:lnTo>
                  <a:cubicBezTo>
                    <a:pt x="433" y="1897"/>
                    <a:pt x="1172" y="3710"/>
                    <a:pt x="2232" y="5370"/>
                  </a:cubicBezTo>
                  <a:cubicBezTo>
                    <a:pt x="2595" y="5928"/>
                    <a:pt x="2999" y="6458"/>
                    <a:pt x="3446" y="6974"/>
                  </a:cubicBezTo>
                  <a:cubicBezTo>
                    <a:pt x="3920" y="6598"/>
                    <a:pt x="5552" y="5315"/>
                    <a:pt x="7365" y="3348"/>
                  </a:cubicBezTo>
                  <a:cubicBezTo>
                    <a:pt x="4032" y="3041"/>
                    <a:pt x="1507" y="1325"/>
                    <a:pt x="0" y="0"/>
                  </a:cubicBezTo>
                  <a:close/>
                </a:path>
              </a:pathLst>
            </a:custGeom>
            <a:solidFill>
              <a:srgbClr val="202735">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57"/>
            <p:cNvSpPr/>
            <p:nvPr/>
          </p:nvSpPr>
          <p:spPr>
            <a:xfrm rot="-278073">
              <a:off x="741919" y="3091442"/>
              <a:ext cx="1487344" cy="2216538"/>
            </a:xfrm>
            <a:custGeom>
              <a:avLst/>
              <a:gdLst/>
              <a:ahLst/>
              <a:cxnLst/>
              <a:rect l="l" t="t" r="r" b="b"/>
              <a:pathLst>
                <a:path w="38987" h="58101" extrusionOk="0">
                  <a:moveTo>
                    <a:pt x="31998" y="1"/>
                  </a:moveTo>
                  <a:lnTo>
                    <a:pt x="19751" y="6822"/>
                  </a:lnTo>
                  <a:lnTo>
                    <a:pt x="7811" y="2414"/>
                  </a:lnTo>
                  <a:cubicBezTo>
                    <a:pt x="6472" y="2986"/>
                    <a:pt x="5161" y="3655"/>
                    <a:pt x="3920" y="4395"/>
                  </a:cubicBezTo>
                  <a:cubicBezTo>
                    <a:pt x="3697" y="4534"/>
                    <a:pt x="3473" y="4674"/>
                    <a:pt x="3250" y="4841"/>
                  </a:cubicBezTo>
                  <a:cubicBezTo>
                    <a:pt x="3501" y="9263"/>
                    <a:pt x="3529" y="13698"/>
                    <a:pt x="3320" y="18120"/>
                  </a:cubicBezTo>
                  <a:cubicBezTo>
                    <a:pt x="2511" y="29711"/>
                    <a:pt x="1381" y="41107"/>
                    <a:pt x="0" y="52434"/>
                  </a:cubicBezTo>
                  <a:cubicBezTo>
                    <a:pt x="7756" y="55977"/>
                    <a:pt x="16320" y="57888"/>
                    <a:pt x="24857" y="58083"/>
                  </a:cubicBezTo>
                  <a:cubicBezTo>
                    <a:pt x="25358" y="58095"/>
                    <a:pt x="25859" y="58101"/>
                    <a:pt x="26361" y="58101"/>
                  </a:cubicBezTo>
                  <a:cubicBezTo>
                    <a:pt x="30580" y="58101"/>
                    <a:pt x="34815" y="57674"/>
                    <a:pt x="38917" y="56702"/>
                  </a:cubicBezTo>
                  <a:cubicBezTo>
                    <a:pt x="38987" y="42251"/>
                    <a:pt x="37717" y="27759"/>
                    <a:pt x="34983" y="13252"/>
                  </a:cubicBezTo>
                  <a:cubicBezTo>
                    <a:pt x="34467" y="9026"/>
                    <a:pt x="34244" y="4743"/>
                    <a:pt x="34314" y="517"/>
                  </a:cubicBezTo>
                  <a:cubicBezTo>
                    <a:pt x="33560" y="280"/>
                    <a:pt x="32779" y="126"/>
                    <a:pt x="31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57"/>
            <p:cNvSpPr/>
            <p:nvPr/>
          </p:nvSpPr>
          <p:spPr>
            <a:xfrm rot="-278073">
              <a:off x="762768" y="3836452"/>
              <a:ext cx="126123" cy="1309070"/>
            </a:xfrm>
            <a:custGeom>
              <a:avLst/>
              <a:gdLst/>
              <a:ahLst/>
              <a:cxnLst/>
              <a:rect l="l" t="t" r="r" b="b"/>
              <a:pathLst>
                <a:path w="3306" h="34314" fill="none" extrusionOk="0">
                  <a:moveTo>
                    <a:pt x="3306" y="0"/>
                  </a:moveTo>
                  <a:cubicBezTo>
                    <a:pt x="2511" y="11591"/>
                    <a:pt x="1381" y="22973"/>
                    <a:pt x="0" y="34314"/>
                  </a:cubicBezTo>
                </a:path>
              </a:pathLst>
            </a:custGeom>
            <a:noFill/>
            <a:ln w="4175" cap="rnd" cmpd="sng">
              <a:solidFill>
                <a:srgbClr val="2F28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57"/>
            <p:cNvSpPr/>
            <p:nvPr/>
          </p:nvSpPr>
          <p:spPr>
            <a:xfrm rot="-278073">
              <a:off x="2092526" y="3541278"/>
              <a:ext cx="152752" cy="1657606"/>
            </a:xfrm>
            <a:custGeom>
              <a:avLst/>
              <a:gdLst/>
              <a:ahLst/>
              <a:cxnLst/>
              <a:rect l="l" t="t" r="r" b="b"/>
              <a:pathLst>
                <a:path w="4004" h="43450" fill="none" extrusionOk="0">
                  <a:moveTo>
                    <a:pt x="3934" y="43450"/>
                  </a:moveTo>
                  <a:cubicBezTo>
                    <a:pt x="4004" y="28999"/>
                    <a:pt x="2734" y="14507"/>
                    <a:pt x="0" y="0"/>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57"/>
            <p:cNvSpPr/>
            <p:nvPr/>
          </p:nvSpPr>
          <p:spPr>
            <a:xfrm rot="-278073">
              <a:off x="968450" y="3087224"/>
              <a:ext cx="922232" cy="447496"/>
            </a:xfrm>
            <a:custGeom>
              <a:avLst/>
              <a:gdLst/>
              <a:ahLst/>
              <a:cxnLst/>
              <a:rect l="l" t="t" r="r" b="b"/>
              <a:pathLst>
                <a:path w="24174" h="11730" extrusionOk="0">
                  <a:moveTo>
                    <a:pt x="22806" y="0"/>
                  </a:moveTo>
                  <a:lnTo>
                    <a:pt x="14842" y="6668"/>
                  </a:lnTo>
                  <a:lnTo>
                    <a:pt x="1074" y="2148"/>
                  </a:lnTo>
                  <a:cubicBezTo>
                    <a:pt x="698" y="2288"/>
                    <a:pt x="349" y="2427"/>
                    <a:pt x="0" y="2567"/>
                  </a:cubicBezTo>
                  <a:cubicBezTo>
                    <a:pt x="1284" y="4868"/>
                    <a:pt x="2790" y="7044"/>
                    <a:pt x="4785" y="8732"/>
                  </a:cubicBezTo>
                  <a:cubicBezTo>
                    <a:pt x="6892" y="10523"/>
                    <a:pt x="9571" y="11730"/>
                    <a:pt x="12317" y="11730"/>
                  </a:cubicBezTo>
                  <a:cubicBezTo>
                    <a:pt x="12480" y="11730"/>
                    <a:pt x="12642" y="11726"/>
                    <a:pt x="12805" y="11717"/>
                  </a:cubicBezTo>
                  <a:cubicBezTo>
                    <a:pt x="15874" y="11550"/>
                    <a:pt x="18719" y="9806"/>
                    <a:pt x="20672" y="7435"/>
                  </a:cubicBezTo>
                  <a:cubicBezTo>
                    <a:pt x="22388" y="5343"/>
                    <a:pt x="23476" y="2804"/>
                    <a:pt x="24173" y="168"/>
                  </a:cubicBezTo>
                  <a:cubicBezTo>
                    <a:pt x="23713" y="84"/>
                    <a:pt x="23267" y="42"/>
                    <a:pt x="228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57"/>
            <p:cNvSpPr/>
            <p:nvPr/>
          </p:nvSpPr>
          <p:spPr>
            <a:xfrm rot="-278073">
              <a:off x="1005259" y="3075484"/>
              <a:ext cx="830711" cy="408278"/>
            </a:xfrm>
            <a:custGeom>
              <a:avLst/>
              <a:gdLst/>
              <a:ahLst/>
              <a:cxnLst/>
              <a:rect l="l" t="t" r="r" b="b"/>
              <a:pathLst>
                <a:path w="21775" h="10702" extrusionOk="0">
                  <a:moveTo>
                    <a:pt x="14458" y="1"/>
                  </a:moveTo>
                  <a:cubicBezTo>
                    <a:pt x="13295" y="1"/>
                    <a:pt x="12171" y="21"/>
                    <a:pt x="11173" y="59"/>
                  </a:cubicBezTo>
                  <a:cubicBezTo>
                    <a:pt x="7365" y="324"/>
                    <a:pt x="3557" y="1092"/>
                    <a:pt x="0" y="2458"/>
                  </a:cubicBezTo>
                  <a:cubicBezTo>
                    <a:pt x="1061" y="4425"/>
                    <a:pt x="2358" y="6294"/>
                    <a:pt x="4032" y="7773"/>
                  </a:cubicBezTo>
                  <a:cubicBezTo>
                    <a:pt x="5845" y="9377"/>
                    <a:pt x="8133" y="10521"/>
                    <a:pt x="10546" y="10688"/>
                  </a:cubicBezTo>
                  <a:cubicBezTo>
                    <a:pt x="10708" y="10697"/>
                    <a:pt x="10870" y="10702"/>
                    <a:pt x="11032" y="10702"/>
                  </a:cubicBezTo>
                  <a:cubicBezTo>
                    <a:pt x="13850" y="10702"/>
                    <a:pt x="16612" y="9342"/>
                    <a:pt x="18524" y="7271"/>
                  </a:cubicBezTo>
                  <a:cubicBezTo>
                    <a:pt x="20282" y="5346"/>
                    <a:pt x="21342" y="2877"/>
                    <a:pt x="21774" y="310"/>
                  </a:cubicBezTo>
                  <a:cubicBezTo>
                    <a:pt x="21523" y="269"/>
                    <a:pt x="21230" y="255"/>
                    <a:pt x="20979" y="241"/>
                  </a:cubicBezTo>
                  <a:cubicBezTo>
                    <a:pt x="19071" y="76"/>
                    <a:pt x="16692" y="1"/>
                    <a:pt x="14458" y="1"/>
                  </a:cubicBezTo>
                  <a:close/>
                </a:path>
              </a:pathLst>
            </a:custGeom>
            <a:solidFill>
              <a:srgbClr val="F29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57"/>
            <p:cNvSpPr/>
            <p:nvPr/>
          </p:nvSpPr>
          <p:spPr>
            <a:xfrm rot="-278073">
              <a:off x="765602" y="3092392"/>
              <a:ext cx="936576" cy="1556776"/>
            </a:xfrm>
            <a:custGeom>
              <a:avLst/>
              <a:gdLst/>
              <a:ahLst/>
              <a:cxnLst/>
              <a:rect l="l" t="t" r="r" b="b"/>
              <a:pathLst>
                <a:path w="24550" h="40807" extrusionOk="0">
                  <a:moveTo>
                    <a:pt x="22009" y="0"/>
                  </a:moveTo>
                  <a:cubicBezTo>
                    <a:pt x="20839" y="0"/>
                    <a:pt x="19711" y="22"/>
                    <a:pt x="18719" y="62"/>
                  </a:cubicBezTo>
                  <a:cubicBezTo>
                    <a:pt x="17785" y="132"/>
                    <a:pt x="16850" y="216"/>
                    <a:pt x="15930" y="341"/>
                  </a:cubicBezTo>
                  <a:lnTo>
                    <a:pt x="1367" y="26272"/>
                  </a:lnTo>
                  <a:cubicBezTo>
                    <a:pt x="963" y="31154"/>
                    <a:pt x="516" y="35994"/>
                    <a:pt x="0" y="40806"/>
                  </a:cubicBezTo>
                  <a:cubicBezTo>
                    <a:pt x="2274" y="40639"/>
                    <a:pt x="6877" y="39649"/>
                    <a:pt x="10420" y="34794"/>
                  </a:cubicBezTo>
                  <a:cubicBezTo>
                    <a:pt x="15274" y="28127"/>
                    <a:pt x="18552" y="6395"/>
                    <a:pt x="18552" y="6395"/>
                  </a:cubicBezTo>
                  <a:cubicBezTo>
                    <a:pt x="18552" y="6395"/>
                    <a:pt x="23280" y="6060"/>
                    <a:pt x="24550" y="34"/>
                  </a:cubicBezTo>
                  <a:cubicBezTo>
                    <a:pt x="23705" y="11"/>
                    <a:pt x="22847" y="0"/>
                    <a:pt x="22009" y="0"/>
                  </a:cubicBezTo>
                  <a:close/>
                </a:path>
              </a:pathLst>
            </a:custGeom>
            <a:solidFill>
              <a:srgbClr val="202735">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57"/>
            <p:cNvSpPr/>
            <p:nvPr/>
          </p:nvSpPr>
          <p:spPr>
            <a:xfrm rot="-278073">
              <a:off x="575970" y="3416022"/>
              <a:ext cx="788670" cy="1136977"/>
            </a:xfrm>
            <a:custGeom>
              <a:avLst/>
              <a:gdLst/>
              <a:ahLst/>
              <a:cxnLst/>
              <a:rect l="l" t="t" r="r" b="b"/>
              <a:pathLst>
                <a:path w="20673" h="29803" extrusionOk="0">
                  <a:moveTo>
                    <a:pt x="10964" y="0"/>
                  </a:moveTo>
                  <a:cubicBezTo>
                    <a:pt x="6807" y="6054"/>
                    <a:pt x="3599" y="12722"/>
                    <a:pt x="1535" y="19752"/>
                  </a:cubicBezTo>
                  <a:lnTo>
                    <a:pt x="0" y="27772"/>
                  </a:lnTo>
                  <a:cubicBezTo>
                    <a:pt x="642" y="28456"/>
                    <a:pt x="1395" y="29027"/>
                    <a:pt x="2260" y="29390"/>
                  </a:cubicBezTo>
                  <a:cubicBezTo>
                    <a:pt x="2961" y="29675"/>
                    <a:pt x="3701" y="29803"/>
                    <a:pt x="4449" y="29803"/>
                  </a:cubicBezTo>
                  <a:cubicBezTo>
                    <a:pt x="5860" y="29803"/>
                    <a:pt x="7297" y="29348"/>
                    <a:pt x="8537" y="28637"/>
                  </a:cubicBezTo>
                  <a:cubicBezTo>
                    <a:pt x="12721" y="26294"/>
                    <a:pt x="14995" y="21621"/>
                    <a:pt x="16767" y="17157"/>
                  </a:cubicBezTo>
                  <a:cubicBezTo>
                    <a:pt x="18217" y="13517"/>
                    <a:pt x="19528" y="9806"/>
                    <a:pt x="20672" y="6068"/>
                  </a:cubicBezTo>
                  <a:cubicBezTo>
                    <a:pt x="17436" y="3683"/>
                    <a:pt x="13489" y="1381"/>
                    <a:pt x="109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57"/>
            <p:cNvSpPr/>
            <p:nvPr/>
          </p:nvSpPr>
          <p:spPr>
            <a:xfrm rot="-278073">
              <a:off x="600291" y="4003703"/>
              <a:ext cx="667315" cy="553247"/>
            </a:xfrm>
            <a:custGeom>
              <a:avLst/>
              <a:gdLst/>
              <a:ahLst/>
              <a:cxnLst/>
              <a:rect l="l" t="t" r="r" b="b"/>
              <a:pathLst>
                <a:path w="17492" h="14502" extrusionOk="0">
                  <a:moveTo>
                    <a:pt x="17492" y="0"/>
                  </a:moveTo>
                  <a:lnTo>
                    <a:pt x="17492" y="0"/>
                  </a:lnTo>
                  <a:cubicBezTo>
                    <a:pt x="14897" y="3682"/>
                    <a:pt x="11480" y="7435"/>
                    <a:pt x="7728" y="8397"/>
                  </a:cubicBezTo>
                  <a:cubicBezTo>
                    <a:pt x="6689" y="8657"/>
                    <a:pt x="5704" y="8770"/>
                    <a:pt x="4777" y="8770"/>
                  </a:cubicBezTo>
                  <a:cubicBezTo>
                    <a:pt x="3316" y="8770"/>
                    <a:pt x="1998" y="8489"/>
                    <a:pt x="837" y="8062"/>
                  </a:cubicBezTo>
                  <a:lnTo>
                    <a:pt x="0" y="12470"/>
                  </a:lnTo>
                  <a:cubicBezTo>
                    <a:pt x="642" y="13154"/>
                    <a:pt x="1395" y="13725"/>
                    <a:pt x="2274" y="14088"/>
                  </a:cubicBezTo>
                  <a:cubicBezTo>
                    <a:pt x="2976" y="14374"/>
                    <a:pt x="3717" y="14502"/>
                    <a:pt x="4465" y="14502"/>
                  </a:cubicBezTo>
                  <a:cubicBezTo>
                    <a:pt x="5871" y="14502"/>
                    <a:pt x="7303" y="14050"/>
                    <a:pt x="8551" y="13349"/>
                  </a:cubicBezTo>
                  <a:cubicBezTo>
                    <a:pt x="12735" y="10992"/>
                    <a:pt x="14995" y="6319"/>
                    <a:pt x="16780" y="1855"/>
                  </a:cubicBezTo>
                  <a:cubicBezTo>
                    <a:pt x="17018" y="1241"/>
                    <a:pt x="17241" y="614"/>
                    <a:pt x="17492" y="0"/>
                  </a:cubicBezTo>
                  <a:close/>
                </a:path>
              </a:pathLst>
            </a:custGeom>
            <a:solidFill>
              <a:srgbClr val="202735">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57"/>
            <p:cNvSpPr/>
            <p:nvPr/>
          </p:nvSpPr>
          <p:spPr>
            <a:xfrm rot="-278073">
              <a:off x="576582" y="3415463"/>
              <a:ext cx="788670" cy="1153190"/>
            </a:xfrm>
            <a:custGeom>
              <a:avLst/>
              <a:gdLst/>
              <a:ahLst/>
              <a:cxnLst/>
              <a:rect l="l" t="t" r="r" b="b"/>
              <a:pathLst>
                <a:path w="20673" h="30228" fill="none" extrusionOk="0">
                  <a:moveTo>
                    <a:pt x="0" y="27786"/>
                  </a:moveTo>
                  <a:cubicBezTo>
                    <a:pt x="642" y="28470"/>
                    <a:pt x="1395" y="29041"/>
                    <a:pt x="2260" y="29404"/>
                  </a:cubicBezTo>
                  <a:cubicBezTo>
                    <a:pt x="4283" y="30227"/>
                    <a:pt x="6640" y="29739"/>
                    <a:pt x="8537" y="28665"/>
                  </a:cubicBezTo>
                  <a:cubicBezTo>
                    <a:pt x="12721" y="26308"/>
                    <a:pt x="14995" y="21635"/>
                    <a:pt x="16767" y="17171"/>
                  </a:cubicBezTo>
                  <a:cubicBezTo>
                    <a:pt x="18217" y="13531"/>
                    <a:pt x="19528" y="9834"/>
                    <a:pt x="20672" y="6082"/>
                  </a:cubicBezTo>
                  <a:cubicBezTo>
                    <a:pt x="17450" y="3697"/>
                    <a:pt x="13517" y="1395"/>
                    <a:pt x="10978" y="0"/>
                  </a:cubicBezTo>
                  <a:cubicBezTo>
                    <a:pt x="6835" y="6040"/>
                    <a:pt x="3627" y="12722"/>
                    <a:pt x="1549" y="19752"/>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57"/>
            <p:cNvSpPr/>
            <p:nvPr/>
          </p:nvSpPr>
          <p:spPr>
            <a:xfrm rot="-278073">
              <a:off x="929624" y="2711323"/>
              <a:ext cx="757806" cy="907239"/>
            </a:xfrm>
            <a:custGeom>
              <a:avLst/>
              <a:gdLst/>
              <a:ahLst/>
              <a:cxnLst/>
              <a:rect l="l" t="t" r="r" b="b"/>
              <a:pathLst>
                <a:path w="19864" h="23781" extrusionOk="0">
                  <a:moveTo>
                    <a:pt x="19092" y="0"/>
                  </a:moveTo>
                  <a:cubicBezTo>
                    <a:pt x="18843" y="0"/>
                    <a:pt x="18564" y="94"/>
                    <a:pt x="18343" y="208"/>
                  </a:cubicBezTo>
                  <a:cubicBezTo>
                    <a:pt x="15679" y="1603"/>
                    <a:pt x="13559" y="4002"/>
                    <a:pt x="10658" y="4811"/>
                  </a:cubicBezTo>
                  <a:cubicBezTo>
                    <a:pt x="10239" y="3765"/>
                    <a:pt x="9821" y="2760"/>
                    <a:pt x="9263" y="1840"/>
                  </a:cubicBezTo>
                  <a:cubicBezTo>
                    <a:pt x="9070" y="1519"/>
                    <a:pt x="8795" y="1162"/>
                    <a:pt x="8436" y="1162"/>
                  </a:cubicBezTo>
                  <a:cubicBezTo>
                    <a:pt x="8406" y="1162"/>
                    <a:pt x="8374" y="1165"/>
                    <a:pt x="8342" y="1170"/>
                  </a:cubicBezTo>
                  <a:cubicBezTo>
                    <a:pt x="8077" y="1226"/>
                    <a:pt x="7882" y="1449"/>
                    <a:pt x="7812" y="1714"/>
                  </a:cubicBezTo>
                  <a:cubicBezTo>
                    <a:pt x="7742" y="1979"/>
                    <a:pt x="7770" y="2230"/>
                    <a:pt x="7798" y="2495"/>
                  </a:cubicBezTo>
                  <a:cubicBezTo>
                    <a:pt x="7938" y="4030"/>
                    <a:pt x="8021" y="5578"/>
                    <a:pt x="7659" y="7084"/>
                  </a:cubicBezTo>
                  <a:cubicBezTo>
                    <a:pt x="7170" y="9051"/>
                    <a:pt x="5901" y="10739"/>
                    <a:pt x="4534" y="12273"/>
                  </a:cubicBezTo>
                  <a:cubicBezTo>
                    <a:pt x="3181" y="13794"/>
                    <a:pt x="1717" y="15244"/>
                    <a:pt x="447" y="17058"/>
                  </a:cubicBezTo>
                  <a:cubicBezTo>
                    <a:pt x="280" y="17267"/>
                    <a:pt x="140" y="17490"/>
                    <a:pt x="1" y="17699"/>
                  </a:cubicBezTo>
                  <a:lnTo>
                    <a:pt x="4646" y="21145"/>
                  </a:lnTo>
                  <a:lnTo>
                    <a:pt x="9695" y="23781"/>
                  </a:lnTo>
                  <a:cubicBezTo>
                    <a:pt x="10588" y="20866"/>
                    <a:pt x="11397" y="17936"/>
                    <a:pt x="12108" y="14979"/>
                  </a:cubicBezTo>
                  <a:cubicBezTo>
                    <a:pt x="14396" y="14087"/>
                    <a:pt x="16139" y="12594"/>
                    <a:pt x="16865" y="10669"/>
                  </a:cubicBezTo>
                  <a:cubicBezTo>
                    <a:pt x="17604" y="8758"/>
                    <a:pt x="17283" y="6471"/>
                    <a:pt x="16070" y="4825"/>
                  </a:cubicBezTo>
                  <a:cubicBezTo>
                    <a:pt x="17018" y="3681"/>
                    <a:pt x="18162" y="2579"/>
                    <a:pt x="19236" y="1449"/>
                  </a:cubicBezTo>
                  <a:cubicBezTo>
                    <a:pt x="19529" y="1087"/>
                    <a:pt x="19864" y="598"/>
                    <a:pt x="19599" y="236"/>
                  </a:cubicBezTo>
                  <a:cubicBezTo>
                    <a:pt x="19485" y="65"/>
                    <a:pt x="19299" y="0"/>
                    <a:pt x="19092" y="0"/>
                  </a:cubicBezTo>
                  <a:close/>
                </a:path>
              </a:pathLst>
            </a:custGeom>
            <a:solidFill>
              <a:srgbClr val="F29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57"/>
            <p:cNvSpPr/>
            <p:nvPr/>
          </p:nvSpPr>
          <p:spPr>
            <a:xfrm rot="-278073">
              <a:off x="929407" y="2705953"/>
              <a:ext cx="757806" cy="912618"/>
            </a:xfrm>
            <a:custGeom>
              <a:avLst/>
              <a:gdLst/>
              <a:ahLst/>
              <a:cxnLst/>
              <a:rect l="l" t="t" r="r" b="b"/>
              <a:pathLst>
                <a:path w="19864" h="23922" fill="none" extrusionOk="0">
                  <a:moveTo>
                    <a:pt x="19599" y="377"/>
                  </a:moveTo>
                  <a:cubicBezTo>
                    <a:pt x="19348" y="0"/>
                    <a:pt x="18748" y="140"/>
                    <a:pt x="18343" y="349"/>
                  </a:cubicBezTo>
                  <a:cubicBezTo>
                    <a:pt x="15679" y="1744"/>
                    <a:pt x="13559" y="4143"/>
                    <a:pt x="10658" y="4952"/>
                  </a:cubicBezTo>
                  <a:cubicBezTo>
                    <a:pt x="10239" y="3906"/>
                    <a:pt x="9821" y="2901"/>
                    <a:pt x="9263" y="1981"/>
                  </a:cubicBezTo>
                  <a:cubicBezTo>
                    <a:pt x="9054" y="1632"/>
                    <a:pt x="8747" y="1242"/>
                    <a:pt x="8342" y="1311"/>
                  </a:cubicBezTo>
                  <a:cubicBezTo>
                    <a:pt x="8077" y="1367"/>
                    <a:pt x="7882" y="1590"/>
                    <a:pt x="7812" y="1855"/>
                  </a:cubicBezTo>
                  <a:cubicBezTo>
                    <a:pt x="7742" y="2120"/>
                    <a:pt x="7770" y="2371"/>
                    <a:pt x="7798" y="2636"/>
                  </a:cubicBezTo>
                  <a:cubicBezTo>
                    <a:pt x="7938" y="4171"/>
                    <a:pt x="8021" y="5719"/>
                    <a:pt x="7659" y="7225"/>
                  </a:cubicBezTo>
                  <a:cubicBezTo>
                    <a:pt x="7170" y="9192"/>
                    <a:pt x="5901" y="10880"/>
                    <a:pt x="4534" y="12414"/>
                  </a:cubicBezTo>
                  <a:cubicBezTo>
                    <a:pt x="3181" y="13935"/>
                    <a:pt x="1717" y="15385"/>
                    <a:pt x="447" y="17199"/>
                  </a:cubicBezTo>
                  <a:cubicBezTo>
                    <a:pt x="280" y="17408"/>
                    <a:pt x="140" y="17631"/>
                    <a:pt x="1" y="17840"/>
                  </a:cubicBezTo>
                  <a:lnTo>
                    <a:pt x="1" y="17840"/>
                  </a:lnTo>
                  <a:lnTo>
                    <a:pt x="4646" y="21286"/>
                  </a:lnTo>
                  <a:lnTo>
                    <a:pt x="9695" y="23922"/>
                  </a:lnTo>
                  <a:cubicBezTo>
                    <a:pt x="10588" y="21007"/>
                    <a:pt x="11397" y="18077"/>
                    <a:pt x="12108" y="15120"/>
                  </a:cubicBezTo>
                  <a:cubicBezTo>
                    <a:pt x="14396" y="14228"/>
                    <a:pt x="16139" y="12735"/>
                    <a:pt x="16865" y="10810"/>
                  </a:cubicBezTo>
                  <a:cubicBezTo>
                    <a:pt x="17604" y="8899"/>
                    <a:pt x="17283" y="6612"/>
                    <a:pt x="16070" y="4966"/>
                  </a:cubicBezTo>
                  <a:cubicBezTo>
                    <a:pt x="17018" y="3822"/>
                    <a:pt x="18162" y="2720"/>
                    <a:pt x="19236" y="1590"/>
                  </a:cubicBezTo>
                  <a:cubicBezTo>
                    <a:pt x="19529" y="1228"/>
                    <a:pt x="19864" y="739"/>
                    <a:pt x="19599" y="377"/>
                  </a:cubicBezTo>
                  <a:close/>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57"/>
            <p:cNvSpPr/>
            <p:nvPr/>
          </p:nvSpPr>
          <p:spPr>
            <a:xfrm rot="-278073">
              <a:off x="911511" y="3359498"/>
              <a:ext cx="442232" cy="322136"/>
            </a:xfrm>
            <a:custGeom>
              <a:avLst/>
              <a:gdLst/>
              <a:ahLst/>
              <a:cxnLst/>
              <a:rect l="l" t="t" r="r" b="b"/>
              <a:pathLst>
                <a:path w="11592" h="8444" extrusionOk="0">
                  <a:moveTo>
                    <a:pt x="1611" y="0"/>
                  </a:moveTo>
                  <a:cubicBezTo>
                    <a:pt x="1303" y="0"/>
                    <a:pt x="1000" y="121"/>
                    <a:pt x="781" y="359"/>
                  </a:cubicBezTo>
                  <a:cubicBezTo>
                    <a:pt x="628" y="527"/>
                    <a:pt x="489" y="694"/>
                    <a:pt x="363" y="889"/>
                  </a:cubicBezTo>
                  <a:cubicBezTo>
                    <a:pt x="0" y="1405"/>
                    <a:pt x="140" y="2131"/>
                    <a:pt x="656" y="2479"/>
                  </a:cubicBezTo>
                  <a:cubicBezTo>
                    <a:pt x="3697" y="4530"/>
                    <a:pt x="6724" y="6469"/>
                    <a:pt x="9820" y="8282"/>
                  </a:cubicBezTo>
                  <a:cubicBezTo>
                    <a:pt x="10004" y="8392"/>
                    <a:pt x="10202" y="8444"/>
                    <a:pt x="10396" y="8444"/>
                  </a:cubicBezTo>
                  <a:cubicBezTo>
                    <a:pt x="10865" y="8444"/>
                    <a:pt x="11308" y="8143"/>
                    <a:pt x="11466" y="7640"/>
                  </a:cubicBezTo>
                  <a:cubicBezTo>
                    <a:pt x="11592" y="7250"/>
                    <a:pt x="11522" y="6831"/>
                    <a:pt x="11243" y="6538"/>
                  </a:cubicBezTo>
                  <a:cubicBezTo>
                    <a:pt x="8704" y="3749"/>
                    <a:pt x="5538" y="1517"/>
                    <a:pt x="2037" y="80"/>
                  </a:cubicBezTo>
                  <a:cubicBezTo>
                    <a:pt x="1899" y="27"/>
                    <a:pt x="1754" y="0"/>
                    <a:pt x="16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57"/>
            <p:cNvSpPr/>
            <p:nvPr/>
          </p:nvSpPr>
          <p:spPr>
            <a:xfrm rot="-278073">
              <a:off x="911707" y="3356133"/>
              <a:ext cx="442232" cy="333696"/>
            </a:xfrm>
            <a:custGeom>
              <a:avLst/>
              <a:gdLst/>
              <a:ahLst/>
              <a:cxnLst/>
              <a:rect l="l" t="t" r="r" b="b"/>
              <a:pathLst>
                <a:path w="11592" h="8747" fill="none" extrusionOk="0">
                  <a:moveTo>
                    <a:pt x="9820" y="8370"/>
                  </a:moveTo>
                  <a:cubicBezTo>
                    <a:pt x="6724" y="6557"/>
                    <a:pt x="3697" y="4618"/>
                    <a:pt x="656" y="2567"/>
                  </a:cubicBezTo>
                  <a:cubicBezTo>
                    <a:pt x="140" y="2219"/>
                    <a:pt x="0" y="1493"/>
                    <a:pt x="363" y="977"/>
                  </a:cubicBezTo>
                  <a:cubicBezTo>
                    <a:pt x="489" y="782"/>
                    <a:pt x="628" y="615"/>
                    <a:pt x="781" y="447"/>
                  </a:cubicBezTo>
                  <a:cubicBezTo>
                    <a:pt x="1102" y="98"/>
                    <a:pt x="1604" y="1"/>
                    <a:pt x="2037" y="168"/>
                  </a:cubicBezTo>
                  <a:cubicBezTo>
                    <a:pt x="5538" y="1605"/>
                    <a:pt x="8704" y="3837"/>
                    <a:pt x="11243" y="6626"/>
                  </a:cubicBezTo>
                  <a:cubicBezTo>
                    <a:pt x="11522" y="6919"/>
                    <a:pt x="11592" y="7338"/>
                    <a:pt x="11466" y="7728"/>
                  </a:cubicBezTo>
                  <a:lnTo>
                    <a:pt x="11466" y="7728"/>
                  </a:lnTo>
                  <a:cubicBezTo>
                    <a:pt x="11243" y="8440"/>
                    <a:pt x="10448" y="8747"/>
                    <a:pt x="9820" y="8370"/>
                  </a:cubicBezTo>
                  <a:close/>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1" name="Google Shape;1611;p57"/>
          <p:cNvGrpSpPr/>
          <p:nvPr/>
        </p:nvGrpSpPr>
        <p:grpSpPr>
          <a:xfrm rot="-1125556" flipH="1">
            <a:off x="520559" y="3378999"/>
            <a:ext cx="1219607" cy="1199667"/>
            <a:chOff x="7124313" y="3240896"/>
            <a:chExt cx="1219578" cy="1199639"/>
          </a:xfrm>
        </p:grpSpPr>
        <p:sp>
          <p:nvSpPr>
            <p:cNvPr id="1612" name="Google Shape;1612;p57"/>
            <p:cNvSpPr/>
            <p:nvPr/>
          </p:nvSpPr>
          <p:spPr>
            <a:xfrm rot="869055">
              <a:off x="7810708" y="3607870"/>
              <a:ext cx="345396" cy="502966"/>
            </a:xfrm>
            <a:custGeom>
              <a:avLst/>
              <a:gdLst/>
              <a:ahLst/>
              <a:cxnLst/>
              <a:rect l="l" t="t" r="r" b="b"/>
              <a:pathLst>
                <a:path w="9053" h="13183" extrusionOk="0">
                  <a:moveTo>
                    <a:pt x="4101" y="1"/>
                  </a:moveTo>
                  <a:cubicBezTo>
                    <a:pt x="3487" y="29"/>
                    <a:pt x="2943" y="56"/>
                    <a:pt x="2441" y="140"/>
                  </a:cubicBezTo>
                  <a:cubicBezTo>
                    <a:pt x="1953" y="238"/>
                    <a:pt x="1521" y="349"/>
                    <a:pt x="1144" y="531"/>
                  </a:cubicBezTo>
                  <a:cubicBezTo>
                    <a:pt x="781" y="698"/>
                    <a:pt x="502" y="935"/>
                    <a:pt x="293" y="1186"/>
                  </a:cubicBezTo>
                  <a:cubicBezTo>
                    <a:pt x="112" y="1465"/>
                    <a:pt x="0" y="1786"/>
                    <a:pt x="0" y="2135"/>
                  </a:cubicBezTo>
                  <a:cubicBezTo>
                    <a:pt x="0" y="2483"/>
                    <a:pt x="70" y="2776"/>
                    <a:pt x="237" y="3041"/>
                  </a:cubicBezTo>
                  <a:cubicBezTo>
                    <a:pt x="405" y="3306"/>
                    <a:pt x="614" y="3516"/>
                    <a:pt x="837" y="3683"/>
                  </a:cubicBezTo>
                  <a:cubicBezTo>
                    <a:pt x="1130" y="3488"/>
                    <a:pt x="1535" y="3320"/>
                    <a:pt x="2023" y="3181"/>
                  </a:cubicBezTo>
                  <a:cubicBezTo>
                    <a:pt x="2511" y="3027"/>
                    <a:pt x="3055" y="2958"/>
                    <a:pt x="3613" y="2958"/>
                  </a:cubicBezTo>
                  <a:cubicBezTo>
                    <a:pt x="4213" y="2958"/>
                    <a:pt x="4659" y="3041"/>
                    <a:pt x="4910" y="3237"/>
                  </a:cubicBezTo>
                  <a:cubicBezTo>
                    <a:pt x="5175" y="3418"/>
                    <a:pt x="5301" y="3655"/>
                    <a:pt x="5301" y="3906"/>
                  </a:cubicBezTo>
                  <a:cubicBezTo>
                    <a:pt x="5301" y="4394"/>
                    <a:pt x="4952" y="4729"/>
                    <a:pt x="4269" y="4911"/>
                  </a:cubicBezTo>
                  <a:lnTo>
                    <a:pt x="2664" y="5301"/>
                  </a:lnTo>
                  <a:cubicBezTo>
                    <a:pt x="2232" y="5413"/>
                    <a:pt x="1897" y="5580"/>
                    <a:pt x="1674" y="5789"/>
                  </a:cubicBezTo>
                  <a:cubicBezTo>
                    <a:pt x="1451" y="5999"/>
                    <a:pt x="1339" y="6333"/>
                    <a:pt x="1339" y="6752"/>
                  </a:cubicBezTo>
                  <a:cubicBezTo>
                    <a:pt x="1339" y="7184"/>
                    <a:pt x="1451" y="7575"/>
                    <a:pt x="1660" y="7882"/>
                  </a:cubicBezTo>
                  <a:cubicBezTo>
                    <a:pt x="1869" y="8202"/>
                    <a:pt x="2093" y="8426"/>
                    <a:pt x="2316" y="8551"/>
                  </a:cubicBezTo>
                  <a:lnTo>
                    <a:pt x="4394" y="8133"/>
                  </a:lnTo>
                  <a:cubicBezTo>
                    <a:pt x="7491" y="7505"/>
                    <a:pt x="9053" y="6096"/>
                    <a:pt x="9025" y="3892"/>
                  </a:cubicBezTo>
                  <a:cubicBezTo>
                    <a:pt x="9025" y="2721"/>
                    <a:pt x="8607" y="1786"/>
                    <a:pt x="7770" y="1075"/>
                  </a:cubicBezTo>
                  <a:cubicBezTo>
                    <a:pt x="6933" y="349"/>
                    <a:pt x="5719" y="1"/>
                    <a:pt x="4101" y="1"/>
                  </a:cubicBezTo>
                  <a:close/>
                  <a:moveTo>
                    <a:pt x="3627" y="9304"/>
                  </a:moveTo>
                  <a:cubicBezTo>
                    <a:pt x="3013" y="9304"/>
                    <a:pt x="2525" y="9486"/>
                    <a:pt x="2176" y="9862"/>
                  </a:cubicBezTo>
                  <a:cubicBezTo>
                    <a:pt x="1828" y="10225"/>
                    <a:pt x="1660" y="10699"/>
                    <a:pt x="1660" y="11257"/>
                  </a:cubicBezTo>
                  <a:cubicBezTo>
                    <a:pt x="1660" y="11829"/>
                    <a:pt x="1828" y="12275"/>
                    <a:pt x="2204" y="12652"/>
                  </a:cubicBezTo>
                  <a:cubicBezTo>
                    <a:pt x="2553" y="13015"/>
                    <a:pt x="3041" y="13182"/>
                    <a:pt x="3641" y="13182"/>
                  </a:cubicBezTo>
                  <a:cubicBezTo>
                    <a:pt x="4255" y="13182"/>
                    <a:pt x="4743" y="13001"/>
                    <a:pt x="5092" y="12624"/>
                  </a:cubicBezTo>
                  <a:cubicBezTo>
                    <a:pt x="5440" y="12261"/>
                    <a:pt x="5622" y="11787"/>
                    <a:pt x="5622" y="11229"/>
                  </a:cubicBezTo>
                  <a:cubicBezTo>
                    <a:pt x="5594" y="10657"/>
                    <a:pt x="5426" y="10211"/>
                    <a:pt x="5078" y="9834"/>
                  </a:cubicBezTo>
                  <a:cubicBezTo>
                    <a:pt x="4729" y="9472"/>
                    <a:pt x="4241" y="9304"/>
                    <a:pt x="3627" y="9304"/>
                  </a:cubicBezTo>
                  <a:close/>
                </a:path>
              </a:pathLst>
            </a:custGeom>
            <a:solidFill>
              <a:srgbClr val="20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57"/>
            <p:cNvSpPr/>
            <p:nvPr/>
          </p:nvSpPr>
          <p:spPr>
            <a:xfrm rot="869172">
              <a:off x="7230740" y="3360871"/>
              <a:ext cx="1006233" cy="959705"/>
            </a:xfrm>
            <a:custGeom>
              <a:avLst/>
              <a:gdLst/>
              <a:ahLst/>
              <a:cxnLst/>
              <a:rect l="l" t="t" r="r" b="b"/>
              <a:pathLst>
                <a:path w="29823" h="28444" extrusionOk="0">
                  <a:moveTo>
                    <a:pt x="16299" y="1"/>
                  </a:moveTo>
                  <a:cubicBezTo>
                    <a:pt x="13282" y="1"/>
                    <a:pt x="10254" y="332"/>
                    <a:pt x="7282" y="955"/>
                  </a:cubicBezTo>
                  <a:cubicBezTo>
                    <a:pt x="5608" y="1303"/>
                    <a:pt x="4367" y="2740"/>
                    <a:pt x="4297" y="4456"/>
                  </a:cubicBezTo>
                  <a:cubicBezTo>
                    <a:pt x="4185" y="6743"/>
                    <a:pt x="4171" y="9045"/>
                    <a:pt x="4227" y="11360"/>
                  </a:cubicBezTo>
                  <a:cubicBezTo>
                    <a:pt x="2721" y="11988"/>
                    <a:pt x="1284" y="12755"/>
                    <a:pt x="1" y="13732"/>
                  </a:cubicBezTo>
                  <a:cubicBezTo>
                    <a:pt x="1382" y="14373"/>
                    <a:pt x="2860" y="14778"/>
                    <a:pt x="4367" y="14917"/>
                  </a:cubicBezTo>
                  <a:cubicBezTo>
                    <a:pt x="4562" y="18139"/>
                    <a:pt x="4883" y="21389"/>
                    <a:pt x="5371" y="24681"/>
                  </a:cubicBezTo>
                  <a:cubicBezTo>
                    <a:pt x="5622" y="26313"/>
                    <a:pt x="6905" y="27596"/>
                    <a:pt x="8551" y="27834"/>
                  </a:cubicBezTo>
                  <a:cubicBezTo>
                    <a:pt x="11149" y="28239"/>
                    <a:pt x="13775" y="28443"/>
                    <a:pt x="16400" y="28443"/>
                  </a:cubicBezTo>
                  <a:cubicBezTo>
                    <a:pt x="19555" y="28443"/>
                    <a:pt x="22707" y="28148"/>
                    <a:pt x="25806" y="27555"/>
                  </a:cubicBezTo>
                  <a:cubicBezTo>
                    <a:pt x="27410" y="27262"/>
                    <a:pt x="28665" y="25992"/>
                    <a:pt x="28874" y="24360"/>
                  </a:cubicBezTo>
                  <a:cubicBezTo>
                    <a:pt x="29823" y="17093"/>
                    <a:pt x="29530" y="10258"/>
                    <a:pt x="27996" y="3786"/>
                  </a:cubicBezTo>
                  <a:cubicBezTo>
                    <a:pt x="27661" y="2419"/>
                    <a:pt x="26573" y="1345"/>
                    <a:pt x="25206" y="1024"/>
                  </a:cubicBezTo>
                  <a:cubicBezTo>
                    <a:pt x="22291" y="329"/>
                    <a:pt x="19301" y="1"/>
                    <a:pt x="16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57"/>
            <p:cNvSpPr/>
            <p:nvPr/>
          </p:nvSpPr>
          <p:spPr>
            <a:xfrm rot="869172">
              <a:off x="7325423" y="3908490"/>
              <a:ext cx="828827" cy="422528"/>
            </a:xfrm>
            <a:custGeom>
              <a:avLst/>
              <a:gdLst/>
              <a:ahLst/>
              <a:cxnLst/>
              <a:rect l="l" t="t" r="r" b="b"/>
              <a:pathLst>
                <a:path w="24565" h="12523" extrusionOk="0">
                  <a:moveTo>
                    <a:pt x="24550" y="0"/>
                  </a:moveTo>
                  <a:lnTo>
                    <a:pt x="24550" y="0"/>
                  </a:lnTo>
                  <a:cubicBezTo>
                    <a:pt x="17321" y="4171"/>
                    <a:pt x="9818" y="5103"/>
                    <a:pt x="4590" y="5103"/>
                  </a:cubicBezTo>
                  <a:cubicBezTo>
                    <a:pt x="2737" y="5103"/>
                    <a:pt x="1169" y="4986"/>
                    <a:pt x="1" y="4855"/>
                  </a:cubicBezTo>
                  <a:lnTo>
                    <a:pt x="1" y="4855"/>
                  </a:lnTo>
                  <a:cubicBezTo>
                    <a:pt x="140" y="6138"/>
                    <a:pt x="322" y="7449"/>
                    <a:pt x="503" y="8760"/>
                  </a:cubicBezTo>
                  <a:cubicBezTo>
                    <a:pt x="754" y="10392"/>
                    <a:pt x="2037" y="11675"/>
                    <a:pt x="3683" y="11913"/>
                  </a:cubicBezTo>
                  <a:cubicBezTo>
                    <a:pt x="6281" y="12318"/>
                    <a:pt x="8907" y="12522"/>
                    <a:pt x="11532" y="12522"/>
                  </a:cubicBezTo>
                  <a:cubicBezTo>
                    <a:pt x="14687" y="12522"/>
                    <a:pt x="17839" y="12227"/>
                    <a:pt x="20938" y="11634"/>
                  </a:cubicBezTo>
                  <a:cubicBezTo>
                    <a:pt x="22542" y="11341"/>
                    <a:pt x="23797" y="10071"/>
                    <a:pt x="24006" y="8439"/>
                  </a:cubicBezTo>
                  <a:cubicBezTo>
                    <a:pt x="24397" y="5566"/>
                    <a:pt x="24564" y="2762"/>
                    <a:pt x="24550" y="0"/>
                  </a:cubicBezTo>
                  <a:close/>
                </a:path>
              </a:pathLst>
            </a:custGeom>
            <a:solidFill>
              <a:srgbClr val="202735">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57"/>
            <p:cNvSpPr/>
            <p:nvPr/>
          </p:nvSpPr>
          <p:spPr>
            <a:xfrm rot="496379" flipH="1">
              <a:off x="7613083" y="3640395"/>
              <a:ext cx="305492" cy="444809"/>
            </a:xfrm>
            <a:custGeom>
              <a:avLst/>
              <a:gdLst/>
              <a:ahLst/>
              <a:cxnLst/>
              <a:rect l="l" t="t" r="r" b="b"/>
              <a:pathLst>
                <a:path w="9054" h="13183" extrusionOk="0">
                  <a:moveTo>
                    <a:pt x="4102" y="1"/>
                  </a:moveTo>
                  <a:cubicBezTo>
                    <a:pt x="3488" y="29"/>
                    <a:pt x="2944" y="57"/>
                    <a:pt x="2442" y="140"/>
                  </a:cubicBezTo>
                  <a:cubicBezTo>
                    <a:pt x="1953" y="238"/>
                    <a:pt x="1521" y="350"/>
                    <a:pt x="1144" y="531"/>
                  </a:cubicBezTo>
                  <a:cubicBezTo>
                    <a:pt x="782" y="698"/>
                    <a:pt x="503" y="936"/>
                    <a:pt x="294" y="1187"/>
                  </a:cubicBezTo>
                  <a:cubicBezTo>
                    <a:pt x="112" y="1466"/>
                    <a:pt x="1" y="1786"/>
                    <a:pt x="1" y="2135"/>
                  </a:cubicBezTo>
                  <a:cubicBezTo>
                    <a:pt x="1" y="2484"/>
                    <a:pt x="70" y="2777"/>
                    <a:pt x="238" y="3042"/>
                  </a:cubicBezTo>
                  <a:cubicBezTo>
                    <a:pt x="405" y="3307"/>
                    <a:pt x="614" y="3516"/>
                    <a:pt x="838" y="3683"/>
                  </a:cubicBezTo>
                  <a:cubicBezTo>
                    <a:pt x="1130" y="3488"/>
                    <a:pt x="1535" y="3321"/>
                    <a:pt x="2023" y="3181"/>
                  </a:cubicBezTo>
                  <a:cubicBezTo>
                    <a:pt x="2511" y="3028"/>
                    <a:pt x="3055" y="2958"/>
                    <a:pt x="3613" y="2958"/>
                  </a:cubicBezTo>
                  <a:cubicBezTo>
                    <a:pt x="4213" y="2958"/>
                    <a:pt x="4659" y="3042"/>
                    <a:pt x="4911" y="3237"/>
                  </a:cubicBezTo>
                  <a:cubicBezTo>
                    <a:pt x="5176" y="3418"/>
                    <a:pt x="5301" y="3656"/>
                    <a:pt x="5301" y="3907"/>
                  </a:cubicBezTo>
                  <a:cubicBezTo>
                    <a:pt x="5301" y="4395"/>
                    <a:pt x="4952" y="4730"/>
                    <a:pt x="4269" y="4911"/>
                  </a:cubicBezTo>
                  <a:lnTo>
                    <a:pt x="2665" y="5301"/>
                  </a:lnTo>
                  <a:cubicBezTo>
                    <a:pt x="2232" y="5413"/>
                    <a:pt x="1898" y="5580"/>
                    <a:pt x="1674" y="5790"/>
                  </a:cubicBezTo>
                  <a:cubicBezTo>
                    <a:pt x="1451" y="5999"/>
                    <a:pt x="1340" y="6334"/>
                    <a:pt x="1340" y="6752"/>
                  </a:cubicBezTo>
                  <a:cubicBezTo>
                    <a:pt x="1340" y="7185"/>
                    <a:pt x="1451" y="7575"/>
                    <a:pt x="1661" y="7882"/>
                  </a:cubicBezTo>
                  <a:cubicBezTo>
                    <a:pt x="1870" y="8203"/>
                    <a:pt x="2093" y="8426"/>
                    <a:pt x="2316" y="8551"/>
                  </a:cubicBezTo>
                  <a:lnTo>
                    <a:pt x="4394" y="8133"/>
                  </a:lnTo>
                  <a:cubicBezTo>
                    <a:pt x="7491" y="7505"/>
                    <a:pt x="9053" y="6097"/>
                    <a:pt x="9025" y="3893"/>
                  </a:cubicBezTo>
                  <a:cubicBezTo>
                    <a:pt x="9025" y="2721"/>
                    <a:pt x="8607" y="1786"/>
                    <a:pt x="7770" y="1075"/>
                  </a:cubicBezTo>
                  <a:cubicBezTo>
                    <a:pt x="6933" y="350"/>
                    <a:pt x="5720" y="1"/>
                    <a:pt x="4102" y="1"/>
                  </a:cubicBezTo>
                  <a:close/>
                  <a:moveTo>
                    <a:pt x="3613" y="9291"/>
                  </a:moveTo>
                  <a:cubicBezTo>
                    <a:pt x="3000" y="9291"/>
                    <a:pt x="2511" y="9486"/>
                    <a:pt x="2163" y="9849"/>
                  </a:cubicBezTo>
                  <a:cubicBezTo>
                    <a:pt x="1814" y="10225"/>
                    <a:pt x="1647" y="10686"/>
                    <a:pt x="1647" y="11244"/>
                  </a:cubicBezTo>
                  <a:cubicBezTo>
                    <a:pt x="1661" y="11815"/>
                    <a:pt x="1828" y="12276"/>
                    <a:pt x="2177" y="12638"/>
                  </a:cubicBezTo>
                  <a:cubicBezTo>
                    <a:pt x="2525" y="13015"/>
                    <a:pt x="3014" y="13182"/>
                    <a:pt x="3627" y="13182"/>
                  </a:cubicBezTo>
                  <a:cubicBezTo>
                    <a:pt x="4241" y="13182"/>
                    <a:pt x="4729" y="12987"/>
                    <a:pt x="5078" y="12624"/>
                  </a:cubicBezTo>
                  <a:cubicBezTo>
                    <a:pt x="5427" y="12262"/>
                    <a:pt x="5594" y="11788"/>
                    <a:pt x="5594" y="11230"/>
                  </a:cubicBezTo>
                  <a:cubicBezTo>
                    <a:pt x="5580" y="10658"/>
                    <a:pt x="5413" y="10197"/>
                    <a:pt x="5064" y="9835"/>
                  </a:cubicBezTo>
                  <a:cubicBezTo>
                    <a:pt x="4715" y="9472"/>
                    <a:pt x="4227" y="9291"/>
                    <a:pt x="3613" y="929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57"/>
            <p:cNvSpPr/>
            <p:nvPr/>
          </p:nvSpPr>
          <p:spPr>
            <a:xfrm rot="869172">
              <a:off x="7230750" y="3351247"/>
              <a:ext cx="1006705" cy="978937"/>
            </a:xfrm>
            <a:custGeom>
              <a:avLst/>
              <a:gdLst/>
              <a:ahLst/>
              <a:cxnLst/>
              <a:rect l="l" t="t" r="r" b="b"/>
              <a:pathLst>
                <a:path w="29837" h="29014" fill="none" extrusionOk="0">
                  <a:moveTo>
                    <a:pt x="4297" y="4743"/>
                  </a:moveTo>
                  <a:cubicBezTo>
                    <a:pt x="4185" y="7030"/>
                    <a:pt x="4171" y="9332"/>
                    <a:pt x="4227" y="11647"/>
                  </a:cubicBezTo>
                  <a:cubicBezTo>
                    <a:pt x="2721" y="12275"/>
                    <a:pt x="1284" y="13042"/>
                    <a:pt x="1" y="14019"/>
                  </a:cubicBezTo>
                  <a:cubicBezTo>
                    <a:pt x="1382" y="14660"/>
                    <a:pt x="2860" y="15065"/>
                    <a:pt x="4367" y="15204"/>
                  </a:cubicBezTo>
                  <a:cubicBezTo>
                    <a:pt x="4562" y="18426"/>
                    <a:pt x="4883" y="21676"/>
                    <a:pt x="5371" y="24968"/>
                  </a:cubicBezTo>
                  <a:cubicBezTo>
                    <a:pt x="5622" y="26600"/>
                    <a:pt x="6905" y="27883"/>
                    <a:pt x="8551" y="28121"/>
                  </a:cubicBezTo>
                  <a:cubicBezTo>
                    <a:pt x="14270" y="29013"/>
                    <a:pt x="20129" y="28930"/>
                    <a:pt x="25806" y="27842"/>
                  </a:cubicBezTo>
                  <a:cubicBezTo>
                    <a:pt x="27410" y="27549"/>
                    <a:pt x="28665" y="26279"/>
                    <a:pt x="28874" y="24647"/>
                  </a:cubicBezTo>
                  <a:cubicBezTo>
                    <a:pt x="29837" y="17366"/>
                    <a:pt x="29530" y="10545"/>
                    <a:pt x="27996" y="4059"/>
                  </a:cubicBezTo>
                  <a:cubicBezTo>
                    <a:pt x="27661" y="2678"/>
                    <a:pt x="26573" y="1618"/>
                    <a:pt x="25206" y="1283"/>
                  </a:cubicBezTo>
                  <a:cubicBezTo>
                    <a:pt x="20505" y="168"/>
                    <a:pt x="15623" y="0"/>
                    <a:pt x="10811" y="628"/>
                  </a:cubicBezTo>
                </a:path>
              </a:pathLst>
            </a:custGeom>
            <a:noFill/>
            <a:ln w="41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7" name="Google Shape;1617;p57"/>
          <p:cNvGrpSpPr/>
          <p:nvPr/>
        </p:nvGrpSpPr>
        <p:grpSpPr>
          <a:xfrm>
            <a:off x="6594492" y="1126527"/>
            <a:ext cx="595711" cy="395995"/>
            <a:chOff x="6526892" y="1194952"/>
            <a:chExt cx="595711" cy="395995"/>
          </a:xfrm>
        </p:grpSpPr>
        <p:sp>
          <p:nvSpPr>
            <p:cNvPr id="1618" name="Google Shape;1618;p57"/>
            <p:cNvSpPr/>
            <p:nvPr/>
          </p:nvSpPr>
          <p:spPr>
            <a:xfrm flipH="1">
              <a:off x="6814203" y="1282547"/>
              <a:ext cx="308400" cy="308400"/>
            </a:xfrm>
            <a:prstGeom prst="star4">
              <a:avLst>
                <a:gd name="adj" fmla="val 12500"/>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57"/>
            <p:cNvSpPr/>
            <p:nvPr/>
          </p:nvSpPr>
          <p:spPr>
            <a:xfrm flipH="1">
              <a:off x="6526892" y="1194952"/>
              <a:ext cx="210300" cy="2103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0" name="Google Shape;1620;p57"/>
          <p:cNvGrpSpPr/>
          <p:nvPr/>
        </p:nvGrpSpPr>
        <p:grpSpPr>
          <a:xfrm>
            <a:off x="575946" y="1322833"/>
            <a:ext cx="513604" cy="602995"/>
            <a:chOff x="7972250" y="395900"/>
            <a:chExt cx="599025" cy="703284"/>
          </a:xfrm>
        </p:grpSpPr>
        <p:sp>
          <p:nvSpPr>
            <p:cNvPr id="1621" name="Google Shape;1621;p57"/>
            <p:cNvSpPr/>
            <p:nvPr/>
          </p:nvSpPr>
          <p:spPr>
            <a:xfrm flipH="1">
              <a:off x="7993400" y="395900"/>
              <a:ext cx="380100" cy="3801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57"/>
            <p:cNvSpPr/>
            <p:nvPr/>
          </p:nvSpPr>
          <p:spPr>
            <a:xfrm flipH="1">
              <a:off x="8325875" y="776000"/>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57"/>
            <p:cNvSpPr/>
            <p:nvPr/>
          </p:nvSpPr>
          <p:spPr>
            <a:xfrm flipH="1">
              <a:off x="7972250" y="853784"/>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4" name="Google Shape;1624;p57"/>
          <p:cNvSpPr/>
          <p:nvPr/>
        </p:nvSpPr>
        <p:spPr>
          <a:xfrm flipH="1">
            <a:off x="8239938" y="352650"/>
            <a:ext cx="380100" cy="380100"/>
          </a:xfrm>
          <a:prstGeom prst="star4">
            <a:avLst>
              <a:gd name="adj" fmla="val 12500"/>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57"/>
          <p:cNvSpPr/>
          <p:nvPr/>
        </p:nvSpPr>
        <p:spPr>
          <a:xfrm flipH="1">
            <a:off x="4540998" y="396696"/>
            <a:ext cx="315600" cy="3156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57"/>
          <p:cNvSpPr/>
          <p:nvPr/>
        </p:nvSpPr>
        <p:spPr>
          <a:xfrm flipH="1">
            <a:off x="2314504" y="4512510"/>
            <a:ext cx="230400" cy="230400"/>
          </a:xfrm>
          <a:prstGeom prst="star4">
            <a:avLst>
              <a:gd name="adj" fmla="val 12500"/>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57"/>
          <p:cNvSpPr/>
          <p:nvPr/>
        </p:nvSpPr>
        <p:spPr>
          <a:xfrm flipH="1">
            <a:off x="4383198" y="4385393"/>
            <a:ext cx="315600" cy="315600"/>
          </a:xfrm>
          <a:prstGeom prst="star4">
            <a:avLst>
              <a:gd name="adj" fmla="val 12500"/>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17"/>
                                        </p:tgtEl>
                                        <p:attrNameLst>
                                          <p:attrName>style.visibility</p:attrName>
                                        </p:attrNameLst>
                                      </p:cBhvr>
                                      <p:to>
                                        <p:strVal val="visible"/>
                                      </p:to>
                                    </p:set>
                                    <p:anim calcmode="lin" valueType="num">
                                      <p:cBhvr additive="base">
                                        <p:cTn id="7" dur="500" fill="hold"/>
                                        <p:tgtEl>
                                          <p:spTgt spid="1517"/>
                                        </p:tgtEl>
                                        <p:attrNameLst>
                                          <p:attrName>ppt_x</p:attrName>
                                        </p:attrNameLst>
                                      </p:cBhvr>
                                      <p:tavLst>
                                        <p:tav tm="0">
                                          <p:val>
                                            <p:strVal val="#ppt_x"/>
                                          </p:val>
                                        </p:tav>
                                        <p:tav tm="100000">
                                          <p:val>
                                            <p:strVal val="#ppt_x"/>
                                          </p:val>
                                        </p:tav>
                                      </p:tavLst>
                                    </p:anim>
                                    <p:anim calcmode="lin" valueType="num">
                                      <p:cBhvr additive="base">
                                        <p:cTn id="8" dur="500" fill="hold"/>
                                        <p:tgtEl>
                                          <p:spTgt spid="15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18"/>
                                        </p:tgtEl>
                                        <p:attrNameLst>
                                          <p:attrName>style.visibility</p:attrName>
                                        </p:attrNameLst>
                                      </p:cBhvr>
                                      <p:to>
                                        <p:strVal val="visible"/>
                                      </p:to>
                                    </p:set>
                                    <p:anim calcmode="lin" valueType="num">
                                      <p:cBhvr additive="base">
                                        <p:cTn id="11" dur="500" fill="hold"/>
                                        <p:tgtEl>
                                          <p:spTgt spid="1518"/>
                                        </p:tgtEl>
                                        <p:attrNameLst>
                                          <p:attrName>ppt_x</p:attrName>
                                        </p:attrNameLst>
                                      </p:cBhvr>
                                      <p:tavLst>
                                        <p:tav tm="0">
                                          <p:val>
                                            <p:strVal val="#ppt_x"/>
                                          </p:val>
                                        </p:tav>
                                        <p:tav tm="100000">
                                          <p:val>
                                            <p:strVal val="#ppt_x"/>
                                          </p:val>
                                        </p:tav>
                                      </p:tavLst>
                                    </p:anim>
                                    <p:anim calcmode="lin" valueType="num">
                                      <p:cBhvr additive="base">
                                        <p:cTn id="12" dur="500" fill="hold"/>
                                        <p:tgtEl>
                                          <p:spTgt spid="15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20"/>
                                        </p:tgtEl>
                                        <p:attrNameLst>
                                          <p:attrName>style.visibility</p:attrName>
                                        </p:attrNameLst>
                                      </p:cBhvr>
                                      <p:to>
                                        <p:strVal val="visible"/>
                                      </p:to>
                                    </p:set>
                                    <p:anim calcmode="lin" valueType="num">
                                      <p:cBhvr additive="base">
                                        <p:cTn id="15" dur="500" fill="hold"/>
                                        <p:tgtEl>
                                          <p:spTgt spid="1520"/>
                                        </p:tgtEl>
                                        <p:attrNameLst>
                                          <p:attrName>ppt_x</p:attrName>
                                        </p:attrNameLst>
                                      </p:cBhvr>
                                      <p:tavLst>
                                        <p:tav tm="0">
                                          <p:val>
                                            <p:strVal val="#ppt_x"/>
                                          </p:val>
                                        </p:tav>
                                        <p:tav tm="100000">
                                          <p:val>
                                            <p:strVal val="#ppt_x"/>
                                          </p:val>
                                        </p:tav>
                                      </p:tavLst>
                                    </p:anim>
                                    <p:anim calcmode="lin" valueType="num">
                                      <p:cBhvr additive="base">
                                        <p:cTn id="16" dur="500" fill="hold"/>
                                        <p:tgtEl>
                                          <p:spTgt spid="15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21"/>
                                        </p:tgtEl>
                                        <p:attrNameLst>
                                          <p:attrName>style.visibility</p:attrName>
                                        </p:attrNameLst>
                                      </p:cBhvr>
                                      <p:to>
                                        <p:strVal val="visible"/>
                                      </p:to>
                                    </p:set>
                                    <p:anim calcmode="lin" valueType="num">
                                      <p:cBhvr additive="base">
                                        <p:cTn id="19" dur="500" fill="hold"/>
                                        <p:tgtEl>
                                          <p:spTgt spid="1521"/>
                                        </p:tgtEl>
                                        <p:attrNameLst>
                                          <p:attrName>ppt_x</p:attrName>
                                        </p:attrNameLst>
                                      </p:cBhvr>
                                      <p:tavLst>
                                        <p:tav tm="0">
                                          <p:val>
                                            <p:strVal val="#ppt_x"/>
                                          </p:val>
                                        </p:tav>
                                        <p:tav tm="100000">
                                          <p:val>
                                            <p:strVal val="#ppt_x"/>
                                          </p:val>
                                        </p:tav>
                                      </p:tavLst>
                                    </p:anim>
                                    <p:anim calcmode="lin" valueType="num">
                                      <p:cBhvr additive="base">
                                        <p:cTn id="20" dur="500" fill="hold"/>
                                        <p:tgtEl>
                                          <p:spTgt spid="152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11"/>
                                        </p:tgtEl>
                                        <p:attrNameLst>
                                          <p:attrName>style.visibility</p:attrName>
                                        </p:attrNameLst>
                                      </p:cBhvr>
                                      <p:to>
                                        <p:strVal val="visible"/>
                                      </p:to>
                                    </p:set>
                                    <p:anim calcmode="lin" valueType="num">
                                      <p:cBhvr additive="base">
                                        <p:cTn id="23" dur="500" fill="hold"/>
                                        <p:tgtEl>
                                          <p:spTgt spid="1611"/>
                                        </p:tgtEl>
                                        <p:attrNameLst>
                                          <p:attrName>ppt_x</p:attrName>
                                        </p:attrNameLst>
                                      </p:cBhvr>
                                      <p:tavLst>
                                        <p:tav tm="0">
                                          <p:val>
                                            <p:strVal val="#ppt_x"/>
                                          </p:val>
                                        </p:tav>
                                        <p:tav tm="100000">
                                          <p:val>
                                            <p:strVal val="#ppt_x"/>
                                          </p:val>
                                        </p:tav>
                                      </p:tavLst>
                                    </p:anim>
                                    <p:anim calcmode="lin" valueType="num">
                                      <p:cBhvr additive="base">
                                        <p:cTn id="24" dur="500" fill="hold"/>
                                        <p:tgtEl>
                                          <p:spTgt spid="16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617"/>
                                        </p:tgtEl>
                                        <p:attrNameLst>
                                          <p:attrName>style.visibility</p:attrName>
                                        </p:attrNameLst>
                                      </p:cBhvr>
                                      <p:to>
                                        <p:strVal val="visible"/>
                                      </p:to>
                                    </p:set>
                                    <p:anim calcmode="lin" valueType="num">
                                      <p:cBhvr additive="base">
                                        <p:cTn id="27" dur="500" fill="hold"/>
                                        <p:tgtEl>
                                          <p:spTgt spid="1617"/>
                                        </p:tgtEl>
                                        <p:attrNameLst>
                                          <p:attrName>ppt_x</p:attrName>
                                        </p:attrNameLst>
                                      </p:cBhvr>
                                      <p:tavLst>
                                        <p:tav tm="0">
                                          <p:val>
                                            <p:strVal val="#ppt_x"/>
                                          </p:val>
                                        </p:tav>
                                        <p:tav tm="100000">
                                          <p:val>
                                            <p:strVal val="#ppt_x"/>
                                          </p:val>
                                        </p:tav>
                                      </p:tavLst>
                                    </p:anim>
                                    <p:anim calcmode="lin" valueType="num">
                                      <p:cBhvr additive="base">
                                        <p:cTn id="28" dur="500" fill="hold"/>
                                        <p:tgtEl>
                                          <p:spTgt spid="16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20"/>
                                        </p:tgtEl>
                                        <p:attrNameLst>
                                          <p:attrName>style.visibility</p:attrName>
                                        </p:attrNameLst>
                                      </p:cBhvr>
                                      <p:to>
                                        <p:strVal val="visible"/>
                                      </p:to>
                                    </p:set>
                                    <p:anim calcmode="lin" valueType="num">
                                      <p:cBhvr additive="base">
                                        <p:cTn id="31" dur="500" fill="hold"/>
                                        <p:tgtEl>
                                          <p:spTgt spid="1620"/>
                                        </p:tgtEl>
                                        <p:attrNameLst>
                                          <p:attrName>ppt_x</p:attrName>
                                        </p:attrNameLst>
                                      </p:cBhvr>
                                      <p:tavLst>
                                        <p:tav tm="0">
                                          <p:val>
                                            <p:strVal val="#ppt_x"/>
                                          </p:val>
                                        </p:tav>
                                        <p:tav tm="100000">
                                          <p:val>
                                            <p:strVal val="#ppt_x"/>
                                          </p:val>
                                        </p:tav>
                                      </p:tavLst>
                                    </p:anim>
                                    <p:anim calcmode="lin" valueType="num">
                                      <p:cBhvr additive="base">
                                        <p:cTn id="32" dur="500" fill="hold"/>
                                        <p:tgtEl>
                                          <p:spTgt spid="162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624"/>
                                        </p:tgtEl>
                                        <p:attrNameLst>
                                          <p:attrName>style.visibility</p:attrName>
                                        </p:attrNameLst>
                                      </p:cBhvr>
                                      <p:to>
                                        <p:strVal val="visible"/>
                                      </p:to>
                                    </p:set>
                                    <p:anim calcmode="lin" valueType="num">
                                      <p:cBhvr additive="base">
                                        <p:cTn id="35" dur="500" fill="hold"/>
                                        <p:tgtEl>
                                          <p:spTgt spid="1624"/>
                                        </p:tgtEl>
                                        <p:attrNameLst>
                                          <p:attrName>ppt_x</p:attrName>
                                        </p:attrNameLst>
                                      </p:cBhvr>
                                      <p:tavLst>
                                        <p:tav tm="0">
                                          <p:val>
                                            <p:strVal val="#ppt_x"/>
                                          </p:val>
                                        </p:tav>
                                        <p:tav tm="100000">
                                          <p:val>
                                            <p:strVal val="#ppt_x"/>
                                          </p:val>
                                        </p:tav>
                                      </p:tavLst>
                                    </p:anim>
                                    <p:anim calcmode="lin" valueType="num">
                                      <p:cBhvr additive="base">
                                        <p:cTn id="36" dur="500" fill="hold"/>
                                        <p:tgtEl>
                                          <p:spTgt spid="162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625"/>
                                        </p:tgtEl>
                                        <p:attrNameLst>
                                          <p:attrName>style.visibility</p:attrName>
                                        </p:attrNameLst>
                                      </p:cBhvr>
                                      <p:to>
                                        <p:strVal val="visible"/>
                                      </p:to>
                                    </p:set>
                                    <p:anim calcmode="lin" valueType="num">
                                      <p:cBhvr additive="base">
                                        <p:cTn id="39" dur="500" fill="hold"/>
                                        <p:tgtEl>
                                          <p:spTgt spid="1625"/>
                                        </p:tgtEl>
                                        <p:attrNameLst>
                                          <p:attrName>ppt_x</p:attrName>
                                        </p:attrNameLst>
                                      </p:cBhvr>
                                      <p:tavLst>
                                        <p:tav tm="0">
                                          <p:val>
                                            <p:strVal val="#ppt_x"/>
                                          </p:val>
                                        </p:tav>
                                        <p:tav tm="100000">
                                          <p:val>
                                            <p:strVal val="#ppt_x"/>
                                          </p:val>
                                        </p:tav>
                                      </p:tavLst>
                                    </p:anim>
                                    <p:anim calcmode="lin" valueType="num">
                                      <p:cBhvr additive="base">
                                        <p:cTn id="40" dur="500" fill="hold"/>
                                        <p:tgtEl>
                                          <p:spTgt spid="162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626"/>
                                        </p:tgtEl>
                                        <p:attrNameLst>
                                          <p:attrName>style.visibility</p:attrName>
                                        </p:attrNameLst>
                                      </p:cBhvr>
                                      <p:to>
                                        <p:strVal val="visible"/>
                                      </p:to>
                                    </p:set>
                                    <p:anim calcmode="lin" valueType="num">
                                      <p:cBhvr additive="base">
                                        <p:cTn id="43" dur="500" fill="hold"/>
                                        <p:tgtEl>
                                          <p:spTgt spid="1626"/>
                                        </p:tgtEl>
                                        <p:attrNameLst>
                                          <p:attrName>ppt_x</p:attrName>
                                        </p:attrNameLst>
                                      </p:cBhvr>
                                      <p:tavLst>
                                        <p:tav tm="0">
                                          <p:val>
                                            <p:strVal val="#ppt_x"/>
                                          </p:val>
                                        </p:tav>
                                        <p:tav tm="100000">
                                          <p:val>
                                            <p:strVal val="#ppt_x"/>
                                          </p:val>
                                        </p:tav>
                                      </p:tavLst>
                                    </p:anim>
                                    <p:anim calcmode="lin" valueType="num">
                                      <p:cBhvr additive="base">
                                        <p:cTn id="44" dur="500" fill="hold"/>
                                        <p:tgtEl>
                                          <p:spTgt spid="162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627"/>
                                        </p:tgtEl>
                                        <p:attrNameLst>
                                          <p:attrName>style.visibility</p:attrName>
                                        </p:attrNameLst>
                                      </p:cBhvr>
                                      <p:to>
                                        <p:strVal val="visible"/>
                                      </p:to>
                                    </p:set>
                                    <p:anim calcmode="lin" valueType="num">
                                      <p:cBhvr additive="base">
                                        <p:cTn id="47" dur="500" fill="hold"/>
                                        <p:tgtEl>
                                          <p:spTgt spid="1627"/>
                                        </p:tgtEl>
                                        <p:attrNameLst>
                                          <p:attrName>ppt_x</p:attrName>
                                        </p:attrNameLst>
                                      </p:cBhvr>
                                      <p:tavLst>
                                        <p:tav tm="0">
                                          <p:val>
                                            <p:strVal val="#ppt_x"/>
                                          </p:val>
                                        </p:tav>
                                        <p:tav tm="100000">
                                          <p:val>
                                            <p:strVal val="#ppt_x"/>
                                          </p:val>
                                        </p:tav>
                                      </p:tavLst>
                                    </p:anim>
                                    <p:anim calcmode="lin" valueType="num">
                                      <p:cBhvr additive="base">
                                        <p:cTn id="48" dur="500" fill="hold"/>
                                        <p:tgtEl>
                                          <p:spTgt spid="16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7" grpId="0" animBg="1"/>
      <p:bldP spid="1518" grpId="0"/>
      <p:bldP spid="1520" grpId="0"/>
      <p:bldP spid="1624" grpId="0" animBg="1"/>
      <p:bldP spid="1625" grpId="0" animBg="1"/>
      <p:bldP spid="1626" grpId="0" animBg="1"/>
      <p:bldP spid="16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224603" y="128053"/>
            <a:ext cx="7320468" cy="624600"/>
          </a:xfrm>
          <a:prstGeom prst="rect">
            <a:avLst/>
          </a:prstGeom>
        </p:spPr>
        <p:txBody>
          <a:bodyPr spcFirstLastPara="1" wrap="square" lIns="91425" tIns="91425" rIns="91425" bIns="91425" anchor="t" anchorCtr="0">
            <a:noAutofit/>
          </a:bodyPr>
          <a:lstStyle/>
          <a:p>
            <a:r>
              <a:rPr lang="en" sz="2800">
                <a:latin typeface="Times New Roman" panose="02020603050405020304" pitchFamily="18" charset="0"/>
                <a:cs typeface="Times New Roman" panose="02020603050405020304" pitchFamily="18" charset="0"/>
              </a:rPr>
              <a:t>1. </a:t>
            </a: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Khái niệm</a:t>
            </a:r>
            <a:endParaRPr sz="28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049900" y="297292"/>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40"/>
          <p:cNvSpPr/>
          <p:nvPr/>
        </p:nvSpPr>
        <p:spPr>
          <a:xfrm>
            <a:off x="5768950" y="1196442"/>
            <a:ext cx="245400" cy="2454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3129650" y="3110867"/>
            <a:ext cx="245400" cy="2454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0"/>
          <p:cNvSpPr/>
          <p:nvPr/>
        </p:nvSpPr>
        <p:spPr>
          <a:xfrm>
            <a:off x="5768950" y="3520067"/>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91146" y="207124"/>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oogle Shape;7630;p42">
            <a:extLst>
              <a:ext uri="{FF2B5EF4-FFF2-40B4-BE49-F238E27FC236}">
                <a16:creationId xmlns:a16="http://schemas.microsoft.com/office/drawing/2014/main" id="{19DE2BF5-B89A-8233-F072-7DB7E440AA59}"/>
              </a:ext>
            </a:extLst>
          </p:cNvPr>
          <p:cNvGrpSpPr/>
          <p:nvPr/>
        </p:nvGrpSpPr>
        <p:grpSpPr>
          <a:xfrm flipH="1">
            <a:off x="700018" y="1887364"/>
            <a:ext cx="2210162" cy="4646257"/>
            <a:chOff x="4387713" y="2971500"/>
            <a:chExt cx="784775" cy="1649775"/>
          </a:xfrm>
        </p:grpSpPr>
        <p:sp>
          <p:nvSpPr>
            <p:cNvPr id="14" name="Google Shape;7631;p42">
              <a:extLst>
                <a:ext uri="{FF2B5EF4-FFF2-40B4-BE49-F238E27FC236}">
                  <a16:creationId xmlns:a16="http://schemas.microsoft.com/office/drawing/2014/main" id="{038F7108-AA5A-94E8-8C10-8393B3C7F548}"/>
                </a:ext>
              </a:extLst>
            </p:cNvPr>
            <p:cNvSpPr/>
            <p:nvPr/>
          </p:nvSpPr>
          <p:spPr>
            <a:xfrm>
              <a:off x="4397763" y="3901550"/>
              <a:ext cx="707350" cy="272425"/>
            </a:xfrm>
            <a:custGeom>
              <a:avLst/>
              <a:gdLst/>
              <a:ahLst/>
              <a:cxnLst/>
              <a:rect l="l" t="t" r="r" b="b"/>
              <a:pathLst>
                <a:path w="28294" h="10897" extrusionOk="0">
                  <a:moveTo>
                    <a:pt x="10328" y="0"/>
                  </a:moveTo>
                  <a:cubicBezTo>
                    <a:pt x="9832" y="0"/>
                    <a:pt x="9344" y="103"/>
                    <a:pt x="8844" y="351"/>
                  </a:cubicBezTo>
                  <a:cubicBezTo>
                    <a:pt x="6990" y="1271"/>
                    <a:pt x="2306" y="3195"/>
                    <a:pt x="1246" y="4932"/>
                  </a:cubicBezTo>
                  <a:cubicBezTo>
                    <a:pt x="786" y="5687"/>
                    <a:pt x="1883" y="6515"/>
                    <a:pt x="1883" y="6515"/>
                  </a:cubicBezTo>
                  <a:cubicBezTo>
                    <a:pt x="2056" y="6615"/>
                    <a:pt x="1" y="7494"/>
                    <a:pt x="2448" y="8992"/>
                  </a:cubicBezTo>
                  <a:cubicBezTo>
                    <a:pt x="2924" y="9283"/>
                    <a:pt x="3594" y="9403"/>
                    <a:pt x="4387" y="9403"/>
                  </a:cubicBezTo>
                  <a:cubicBezTo>
                    <a:pt x="8195" y="9403"/>
                    <a:pt x="14838" y="6627"/>
                    <a:pt x="16422" y="6627"/>
                  </a:cubicBezTo>
                  <a:cubicBezTo>
                    <a:pt x="16443" y="6627"/>
                    <a:pt x="16464" y="6627"/>
                    <a:pt x="16483" y="6628"/>
                  </a:cubicBezTo>
                  <a:cubicBezTo>
                    <a:pt x="18555" y="6740"/>
                    <a:pt x="25248" y="9946"/>
                    <a:pt x="25606" y="10508"/>
                  </a:cubicBezTo>
                  <a:cubicBezTo>
                    <a:pt x="25777" y="10777"/>
                    <a:pt x="25973" y="10896"/>
                    <a:pt x="26177" y="10896"/>
                  </a:cubicBezTo>
                  <a:cubicBezTo>
                    <a:pt x="27077" y="10896"/>
                    <a:pt x="28159" y="8590"/>
                    <a:pt x="28219" y="6680"/>
                  </a:cubicBezTo>
                  <a:cubicBezTo>
                    <a:pt x="28293" y="4236"/>
                    <a:pt x="22138" y="2777"/>
                    <a:pt x="17855" y="2140"/>
                  </a:cubicBezTo>
                  <a:cubicBezTo>
                    <a:pt x="14409" y="1626"/>
                    <a:pt x="12306" y="0"/>
                    <a:pt x="10328"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 name="Google Shape;7632;p42">
              <a:extLst>
                <a:ext uri="{FF2B5EF4-FFF2-40B4-BE49-F238E27FC236}">
                  <a16:creationId xmlns:a16="http://schemas.microsoft.com/office/drawing/2014/main" id="{BC75F780-C182-2A2C-8400-C550071D03F7}"/>
                </a:ext>
              </a:extLst>
            </p:cNvPr>
            <p:cNvSpPr/>
            <p:nvPr/>
          </p:nvSpPr>
          <p:spPr>
            <a:xfrm>
              <a:off x="4460488" y="4157975"/>
              <a:ext cx="596425" cy="136800"/>
            </a:xfrm>
            <a:custGeom>
              <a:avLst/>
              <a:gdLst/>
              <a:ahLst/>
              <a:cxnLst/>
              <a:rect l="l" t="t" r="r" b="b"/>
              <a:pathLst>
                <a:path w="23857" h="5472" extrusionOk="0">
                  <a:moveTo>
                    <a:pt x="6127" y="1"/>
                  </a:moveTo>
                  <a:lnTo>
                    <a:pt x="0" y="613"/>
                  </a:lnTo>
                  <a:lnTo>
                    <a:pt x="159" y="1338"/>
                  </a:lnTo>
                  <a:cubicBezTo>
                    <a:pt x="159" y="1338"/>
                    <a:pt x="4678" y="546"/>
                    <a:pt x="5930" y="546"/>
                  </a:cubicBezTo>
                  <a:cubicBezTo>
                    <a:pt x="6026" y="546"/>
                    <a:pt x="6103" y="551"/>
                    <a:pt x="6157" y="561"/>
                  </a:cubicBezTo>
                  <a:cubicBezTo>
                    <a:pt x="6914" y="705"/>
                    <a:pt x="6897" y="1963"/>
                    <a:pt x="6878" y="2649"/>
                  </a:cubicBezTo>
                  <a:cubicBezTo>
                    <a:pt x="6849" y="3683"/>
                    <a:pt x="6083" y="4069"/>
                    <a:pt x="6083" y="4069"/>
                  </a:cubicBezTo>
                  <a:cubicBezTo>
                    <a:pt x="6075" y="4069"/>
                    <a:pt x="6067" y="4069"/>
                    <a:pt x="6059" y="4069"/>
                  </a:cubicBezTo>
                  <a:cubicBezTo>
                    <a:pt x="4379" y="4069"/>
                    <a:pt x="457" y="4590"/>
                    <a:pt x="457" y="4590"/>
                  </a:cubicBezTo>
                  <a:lnTo>
                    <a:pt x="456" y="5097"/>
                  </a:lnTo>
                  <a:lnTo>
                    <a:pt x="7119" y="4856"/>
                  </a:lnTo>
                  <a:cubicBezTo>
                    <a:pt x="7119" y="4856"/>
                    <a:pt x="13814" y="5472"/>
                    <a:pt x="18790" y="5472"/>
                  </a:cubicBezTo>
                  <a:cubicBezTo>
                    <a:pt x="20939" y="5472"/>
                    <a:pt x="22768" y="5357"/>
                    <a:pt x="23598" y="5028"/>
                  </a:cubicBezTo>
                  <a:cubicBezTo>
                    <a:pt x="23807" y="4945"/>
                    <a:pt x="23847" y="3955"/>
                    <a:pt x="23851" y="3319"/>
                  </a:cubicBezTo>
                  <a:cubicBezTo>
                    <a:pt x="23856" y="2262"/>
                    <a:pt x="23296" y="1386"/>
                    <a:pt x="22583" y="1312"/>
                  </a:cubicBezTo>
                  <a:lnTo>
                    <a:pt x="6127" y="1"/>
                  </a:lnTo>
                  <a:close/>
                </a:path>
              </a:pathLst>
            </a:custGeom>
            <a:solidFill>
              <a:srgbClr val="E45B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 name="Google Shape;7633;p42">
              <a:extLst>
                <a:ext uri="{FF2B5EF4-FFF2-40B4-BE49-F238E27FC236}">
                  <a16:creationId xmlns:a16="http://schemas.microsoft.com/office/drawing/2014/main" id="{E7A904AA-7E51-F409-C4F3-935466AF797E}"/>
                </a:ext>
              </a:extLst>
            </p:cNvPr>
            <p:cNvSpPr/>
            <p:nvPr/>
          </p:nvSpPr>
          <p:spPr>
            <a:xfrm>
              <a:off x="4741688" y="4196125"/>
              <a:ext cx="281250" cy="13275"/>
            </a:xfrm>
            <a:custGeom>
              <a:avLst/>
              <a:gdLst/>
              <a:ahLst/>
              <a:cxnLst/>
              <a:rect l="l" t="t" r="r" b="b"/>
              <a:pathLst>
                <a:path w="11250" h="531" fill="none" extrusionOk="0">
                  <a:moveTo>
                    <a:pt x="1" y="0"/>
                  </a:moveTo>
                  <a:lnTo>
                    <a:pt x="11249" y="530"/>
                  </a:lnTo>
                </a:path>
              </a:pathLst>
            </a:custGeom>
            <a:noFill/>
            <a:ln w="4550"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 name="Google Shape;7634;p42">
              <a:extLst>
                <a:ext uri="{FF2B5EF4-FFF2-40B4-BE49-F238E27FC236}">
                  <a16:creationId xmlns:a16="http://schemas.microsoft.com/office/drawing/2014/main" id="{49844CF6-CC15-3033-EA71-2A8EE44F59DC}"/>
                </a:ext>
              </a:extLst>
            </p:cNvPr>
            <p:cNvSpPr/>
            <p:nvPr/>
          </p:nvSpPr>
          <p:spPr>
            <a:xfrm>
              <a:off x="4647088" y="4265550"/>
              <a:ext cx="403325" cy="26825"/>
            </a:xfrm>
            <a:custGeom>
              <a:avLst/>
              <a:gdLst/>
              <a:ahLst/>
              <a:cxnLst/>
              <a:rect l="l" t="t" r="r" b="b"/>
              <a:pathLst>
                <a:path w="16133" h="1073" extrusionOk="0">
                  <a:moveTo>
                    <a:pt x="0" y="1"/>
                  </a:moveTo>
                  <a:cubicBezTo>
                    <a:pt x="1" y="1"/>
                    <a:pt x="7913" y="1072"/>
                    <a:pt x="12820" y="1072"/>
                  </a:cubicBezTo>
                  <a:cubicBezTo>
                    <a:pt x="14294" y="1072"/>
                    <a:pt x="15497" y="975"/>
                    <a:pt x="16132" y="724"/>
                  </a:cubicBezTo>
                  <a:cubicBezTo>
                    <a:pt x="16132" y="724"/>
                    <a:pt x="15163" y="637"/>
                    <a:pt x="12931" y="503"/>
                  </a:cubicBezTo>
                  <a:cubicBezTo>
                    <a:pt x="10700" y="370"/>
                    <a:pt x="1" y="1"/>
                    <a:pt x="0" y="1"/>
                  </a:cubicBez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 name="Google Shape;7635;p42">
              <a:extLst>
                <a:ext uri="{FF2B5EF4-FFF2-40B4-BE49-F238E27FC236}">
                  <a16:creationId xmlns:a16="http://schemas.microsoft.com/office/drawing/2014/main" id="{39F83D85-8CE2-BE0E-6B40-20030547CB6D}"/>
                </a:ext>
              </a:extLst>
            </p:cNvPr>
            <p:cNvSpPr/>
            <p:nvPr/>
          </p:nvSpPr>
          <p:spPr>
            <a:xfrm>
              <a:off x="4624088" y="4163425"/>
              <a:ext cx="401000" cy="140450"/>
            </a:xfrm>
            <a:custGeom>
              <a:avLst/>
              <a:gdLst/>
              <a:ahLst/>
              <a:cxnLst/>
              <a:rect l="l" t="t" r="r" b="b"/>
              <a:pathLst>
                <a:path w="16040" h="5618" extrusionOk="0">
                  <a:moveTo>
                    <a:pt x="0" y="1"/>
                  </a:moveTo>
                  <a:cubicBezTo>
                    <a:pt x="1" y="1"/>
                    <a:pt x="2858" y="518"/>
                    <a:pt x="6381" y="1132"/>
                  </a:cubicBezTo>
                  <a:cubicBezTo>
                    <a:pt x="7184" y="1272"/>
                    <a:pt x="7722" y="1366"/>
                    <a:pt x="8692" y="1398"/>
                  </a:cubicBezTo>
                  <a:cubicBezTo>
                    <a:pt x="8748" y="1400"/>
                    <a:pt x="9637" y="5617"/>
                    <a:pt x="9925" y="5617"/>
                  </a:cubicBezTo>
                  <a:cubicBezTo>
                    <a:pt x="9952" y="5617"/>
                    <a:pt x="9974" y="5580"/>
                    <a:pt x="9990" y="5498"/>
                  </a:cubicBezTo>
                  <a:cubicBezTo>
                    <a:pt x="10031" y="5283"/>
                    <a:pt x="9712" y="1393"/>
                    <a:pt x="9931" y="1393"/>
                  </a:cubicBezTo>
                  <a:cubicBezTo>
                    <a:pt x="9931" y="1393"/>
                    <a:pt x="9931" y="1393"/>
                    <a:pt x="9932" y="1393"/>
                  </a:cubicBezTo>
                  <a:cubicBezTo>
                    <a:pt x="10045" y="1394"/>
                    <a:pt x="10158" y="1394"/>
                    <a:pt x="10272" y="1394"/>
                  </a:cubicBezTo>
                  <a:cubicBezTo>
                    <a:pt x="13197" y="1394"/>
                    <a:pt x="16039" y="1092"/>
                    <a:pt x="16039" y="1092"/>
                  </a:cubicBezTo>
                  <a:lnTo>
                    <a:pt x="0" y="1"/>
                  </a:ln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 name="Google Shape;7636;p42">
              <a:extLst>
                <a:ext uri="{FF2B5EF4-FFF2-40B4-BE49-F238E27FC236}">
                  <a16:creationId xmlns:a16="http://schemas.microsoft.com/office/drawing/2014/main" id="{42A0BE38-BA3C-B02C-9E66-658358E47AF1}"/>
                </a:ext>
              </a:extLst>
            </p:cNvPr>
            <p:cNvSpPr/>
            <p:nvPr/>
          </p:nvSpPr>
          <p:spPr>
            <a:xfrm>
              <a:off x="4473638" y="4171575"/>
              <a:ext cx="159675" cy="100100"/>
            </a:xfrm>
            <a:custGeom>
              <a:avLst/>
              <a:gdLst/>
              <a:ahLst/>
              <a:cxnLst/>
              <a:rect l="l" t="t" r="r" b="b"/>
              <a:pathLst>
                <a:path w="6387" h="4004" extrusionOk="0">
                  <a:moveTo>
                    <a:pt x="5400" y="1"/>
                  </a:moveTo>
                  <a:cubicBezTo>
                    <a:pt x="4387" y="1"/>
                    <a:pt x="1251" y="517"/>
                    <a:pt x="81" y="716"/>
                  </a:cubicBezTo>
                  <a:cubicBezTo>
                    <a:pt x="1" y="730"/>
                    <a:pt x="49" y="4003"/>
                    <a:pt x="253" y="4003"/>
                  </a:cubicBezTo>
                  <a:cubicBezTo>
                    <a:pt x="254" y="4003"/>
                    <a:pt x="255" y="4003"/>
                    <a:pt x="255" y="4003"/>
                  </a:cubicBezTo>
                  <a:cubicBezTo>
                    <a:pt x="1228" y="3879"/>
                    <a:pt x="4147" y="3524"/>
                    <a:pt x="5535" y="3524"/>
                  </a:cubicBezTo>
                  <a:cubicBezTo>
                    <a:pt x="5542" y="3524"/>
                    <a:pt x="5549" y="3524"/>
                    <a:pt x="5557" y="3524"/>
                  </a:cubicBezTo>
                  <a:cubicBezTo>
                    <a:pt x="5557" y="3524"/>
                    <a:pt x="6323" y="3138"/>
                    <a:pt x="6352" y="2104"/>
                  </a:cubicBezTo>
                  <a:cubicBezTo>
                    <a:pt x="6371" y="1418"/>
                    <a:pt x="6387" y="160"/>
                    <a:pt x="5630" y="16"/>
                  </a:cubicBezTo>
                  <a:cubicBezTo>
                    <a:pt x="5575" y="5"/>
                    <a:pt x="5498" y="1"/>
                    <a:pt x="5400"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 name="Google Shape;7637;p42">
              <a:extLst>
                <a:ext uri="{FF2B5EF4-FFF2-40B4-BE49-F238E27FC236}">
                  <a16:creationId xmlns:a16="http://schemas.microsoft.com/office/drawing/2014/main" id="{86D88A9A-3C71-4181-5D32-8E55D652468C}"/>
                </a:ext>
              </a:extLst>
            </p:cNvPr>
            <p:cNvSpPr/>
            <p:nvPr/>
          </p:nvSpPr>
          <p:spPr>
            <a:xfrm>
              <a:off x="4475663" y="4171625"/>
              <a:ext cx="157650" cy="88075"/>
            </a:xfrm>
            <a:custGeom>
              <a:avLst/>
              <a:gdLst/>
              <a:ahLst/>
              <a:cxnLst/>
              <a:rect l="l" t="t" r="r" b="b"/>
              <a:pathLst>
                <a:path w="6306" h="3523" extrusionOk="0">
                  <a:moveTo>
                    <a:pt x="5322" y="0"/>
                  </a:moveTo>
                  <a:cubicBezTo>
                    <a:pt x="4312" y="0"/>
                    <a:pt x="1171" y="517"/>
                    <a:pt x="0" y="715"/>
                  </a:cubicBezTo>
                  <a:lnTo>
                    <a:pt x="4466" y="521"/>
                  </a:lnTo>
                  <a:cubicBezTo>
                    <a:pt x="4487" y="520"/>
                    <a:pt x="4507" y="520"/>
                    <a:pt x="4527" y="520"/>
                  </a:cubicBezTo>
                  <a:cubicBezTo>
                    <a:pt x="5314" y="520"/>
                    <a:pt x="5970" y="1157"/>
                    <a:pt x="5956" y="1951"/>
                  </a:cubicBezTo>
                  <a:lnTo>
                    <a:pt x="5956" y="1976"/>
                  </a:lnTo>
                  <a:cubicBezTo>
                    <a:pt x="5932" y="2871"/>
                    <a:pt x="5551" y="3418"/>
                    <a:pt x="5476" y="3523"/>
                  </a:cubicBezTo>
                  <a:cubicBezTo>
                    <a:pt x="5476" y="3523"/>
                    <a:pt x="6242" y="3137"/>
                    <a:pt x="6271" y="2103"/>
                  </a:cubicBezTo>
                  <a:cubicBezTo>
                    <a:pt x="6290" y="1417"/>
                    <a:pt x="6306" y="159"/>
                    <a:pt x="5549" y="15"/>
                  </a:cubicBezTo>
                  <a:cubicBezTo>
                    <a:pt x="5495" y="5"/>
                    <a:pt x="5418" y="0"/>
                    <a:pt x="5322"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 name="Google Shape;7638;p42">
              <a:extLst>
                <a:ext uri="{FF2B5EF4-FFF2-40B4-BE49-F238E27FC236}">
                  <a16:creationId xmlns:a16="http://schemas.microsoft.com/office/drawing/2014/main" id="{18DBAA91-ACF5-32F8-1B82-8A896FD43239}"/>
                </a:ext>
              </a:extLst>
            </p:cNvPr>
            <p:cNvSpPr/>
            <p:nvPr/>
          </p:nvSpPr>
          <p:spPr>
            <a:xfrm>
              <a:off x="4433188" y="4258425"/>
              <a:ext cx="598125" cy="127475"/>
            </a:xfrm>
            <a:custGeom>
              <a:avLst/>
              <a:gdLst/>
              <a:ahLst/>
              <a:cxnLst/>
              <a:rect l="l" t="t" r="r" b="b"/>
              <a:pathLst>
                <a:path w="23925" h="5099" extrusionOk="0">
                  <a:moveTo>
                    <a:pt x="5997" y="0"/>
                  </a:moveTo>
                  <a:lnTo>
                    <a:pt x="1" y="731"/>
                  </a:lnTo>
                  <a:lnTo>
                    <a:pt x="30" y="1339"/>
                  </a:lnTo>
                  <a:cubicBezTo>
                    <a:pt x="30" y="1339"/>
                    <a:pt x="4544" y="547"/>
                    <a:pt x="5798" y="547"/>
                  </a:cubicBezTo>
                  <a:cubicBezTo>
                    <a:pt x="5895" y="547"/>
                    <a:pt x="5973" y="552"/>
                    <a:pt x="6028" y="562"/>
                  </a:cubicBezTo>
                  <a:cubicBezTo>
                    <a:pt x="6785" y="706"/>
                    <a:pt x="6767" y="1964"/>
                    <a:pt x="6748" y="2650"/>
                  </a:cubicBezTo>
                  <a:cubicBezTo>
                    <a:pt x="6720" y="3684"/>
                    <a:pt x="5953" y="4070"/>
                    <a:pt x="5953" y="4070"/>
                  </a:cubicBezTo>
                  <a:cubicBezTo>
                    <a:pt x="5945" y="4070"/>
                    <a:pt x="5937" y="4070"/>
                    <a:pt x="5929" y="4070"/>
                  </a:cubicBezTo>
                  <a:cubicBezTo>
                    <a:pt x="4250" y="4070"/>
                    <a:pt x="329" y="4590"/>
                    <a:pt x="329" y="4590"/>
                  </a:cubicBezTo>
                  <a:lnTo>
                    <a:pt x="328" y="5099"/>
                  </a:lnTo>
                  <a:lnTo>
                    <a:pt x="328" y="5099"/>
                  </a:lnTo>
                  <a:lnTo>
                    <a:pt x="6992" y="4855"/>
                  </a:lnTo>
                  <a:cubicBezTo>
                    <a:pt x="6992" y="4855"/>
                    <a:pt x="14084" y="5020"/>
                    <a:pt x="18906" y="5020"/>
                  </a:cubicBezTo>
                  <a:cubicBezTo>
                    <a:pt x="20795" y="5020"/>
                    <a:pt x="22335" y="4995"/>
                    <a:pt x="22963" y="4924"/>
                  </a:cubicBezTo>
                  <a:cubicBezTo>
                    <a:pt x="23616" y="4851"/>
                    <a:pt x="23916" y="3529"/>
                    <a:pt x="23920" y="2893"/>
                  </a:cubicBezTo>
                  <a:cubicBezTo>
                    <a:pt x="23925" y="1835"/>
                    <a:pt x="23365" y="960"/>
                    <a:pt x="22652" y="885"/>
                  </a:cubicBezTo>
                  <a:lnTo>
                    <a:pt x="5997" y="0"/>
                  </a:lnTo>
                  <a:close/>
                </a:path>
              </a:pathLst>
            </a:custGeom>
            <a:solidFill>
              <a:srgbClr val="FCDB8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2" name="Google Shape;7639;p42">
              <a:extLst>
                <a:ext uri="{FF2B5EF4-FFF2-40B4-BE49-F238E27FC236}">
                  <a16:creationId xmlns:a16="http://schemas.microsoft.com/office/drawing/2014/main" id="{BD960AAF-39F8-B3BD-1DBD-7B65157B09A6}"/>
                </a:ext>
              </a:extLst>
            </p:cNvPr>
            <p:cNvSpPr/>
            <p:nvPr/>
          </p:nvSpPr>
          <p:spPr>
            <a:xfrm>
              <a:off x="4682738" y="4284325"/>
              <a:ext cx="310475" cy="10625"/>
            </a:xfrm>
            <a:custGeom>
              <a:avLst/>
              <a:gdLst/>
              <a:ahLst/>
              <a:cxnLst/>
              <a:rect l="l" t="t" r="r" b="b"/>
              <a:pathLst>
                <a:path w="12419" h="425" fill="none" extrusionOk="0">
                  <a:moveTo>
                    <a:pt x="0" y="1"/>
                  </a:moveTo>
                  <a:lnTo>
                    <a:pt x="12419" y="424"/>
                  </a:lnTo>
                </a:path>
              </a:pathLst>
            </a:custGeom>
            <a:noFill/>
            <a:ln w="4550"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3" name="Google Shape;7640;p42">
              <a:extLst>
                <a:ext uri="{FF2B5EF4-FFF2-40B4-BE49-F238E27FC236}">
                  <a16:creationId xmlns:a16="http://schemas.microsoft.com/office/drawing/2014/main" id="{05F5FB61-5D26-7D5F-F1EB-2EB618C2DE79}"/>
                </a:ext>
              </a:extLst>
            </p:cNvPr>
            <p:cNvSpPr/>
            <p:nvPr/>
          </p:nvSpPr>
          <p:spPr>
            <a:xfrm>
              <a:off x="4707613" y="4365350"/>
              <a:ext cx="299650" cy="16450"/>
            </a:xfrm>
            <a:custGeom>
              <a:avLst/>
              <a:gdLst/>
              <a:ahLst/>
              <a:cxnLst/>
              <a:rect l="l" t="t" r="r" b="b"/>
              <a:pathLst>
                <a:path w="11986" h="658" extrusionOk="0">
                  <a:moveTo>
                    <a:pt x="5702" y="1"/>
                  </a:moveTo>
                  <a:cubicBezTo>
                    <a:pt x="2720" y="1"/>
                    <a:pt x="1" y="289"/>
                    <a:pt x="1" y="289"/>
                  </a:cubicBezTo>
                  <a:cubicBezTo>
                    <a:pt x="47" y="286"/>
                    <a:pt x="105" y="285"/>
                    <a:pt x="174" y="285"/>
                  </a:cubicBezTo>
                  <a:cubicBezTo>
                    <a:pt x="1075" y="285"/>
                    <a:pt x="3888" y="499"/>
                    <a:pt x="6491" y="589"/>
                  </a:cubicBezTo>
                  <a:cubicBezTo>
                    <a:pt x="8065" y="645"/>
                    <a:pt x="9564" y="657"/>
                    <a:pt x="10597" y="657"/>
                  </a:cubicBezTo>
                  <a:cubicBezTo>
                    <a:pt x="11449" y="657"/>
                    <a:pt x="11985" y="649"/>
                    <a:pt x="11985" y="649"/>
                  </a:cubicBezTo>
                  <a:cubicBezTo>
                    <a:pt x="11985" y="649"/>
                    <a:pt x="8630" y="82"/>
                    <a:pt x="7218" y="28"/>
                  </a:cubicBezTo>
                  <a:cubicBezTo>
                    <a:pt x="6713" y="9"/>
                    <a:pt x="6204" y="1"/>
                    <a:pt x="5702" y="1"/>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4" name="Google Shape;7641;p42">
              <a:extLst>
                <a:ext uri="{FF2B5EF4-FFF2-40B4-BE49-F238E27FC236}">
                  <a16:creationId xmlns:a16="http://schemas.microsoft.com/office/drawing/2014/main" id="{EA660BB1-B46E-A612-0C62-8A2D285253E8}"/>
                </a:ext>
              </a:extLst>
            </p:cNvPr>
            <p:cNvSpPr/>
            <p:nvPr/>
          </p:nvSpPr>
          <p:spPr>
            <a:xfrm>
              <a:off x="4717813" y="4265625"/>
              <a:ext cx="175700" cy="111875"/>
            </a:xfrm>
            <a:custGeom>
              <a:avLst/>
              <a:gdLst/>
              <a:ahLst/>
              <a:cxnLst/>
              <a:rect l="l" t="t" r="r" b="b"/>
              <a:pathLst>
                <a:path w="7028" h="4475" extrusionOk="0">
                  <a:moveTo>
                    <a:pt x="1" y="0"/>
                  </a:moveTo>
                  <a:lnTo>
                    <a:pt x="5249" y="886"/>
                  </a:lnTo>
                  <a:cubicBezTo>
                    <a:pt x="5954" y="2536"/>
                    <a:pt x="6790" y="4475"/>
                    <a:pt x="6924" y="4475"/>
                  </a:cubicBezTo>
                  <a:cubicBezTo>
                    <a:pt x="6927" y="4475"/>
                    <a:pt x="6931" y="4473"/>
                    <a:pt x="6933" y="4470"/>
                  </a:cubicBezTo>
                  <a:cubicBezTo>
                    <a:pt x="7028" y="4354"/>
                    <a:pt x="6851" y="326"/>
                    <a:pt x="6851" y="326"/>
                  </a:cubicBezTo>
                  <a:cubicBezTo>
                    <a:pt x="6851" y="326"/>
                    <a:pt x="213" y="23"/>
                    <a:pt x="1"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5" name="Google Shape;7642;p42">
              <a:extLst>
                <a:ext uri="{FF2B5EF4-FFF2-40B4-BE49-F238E27FC236}">
                  <a16:creationId xmlns:a16="http://schemas.microsoft.com/office/drawing/2014/main" id="{01F94EBA-5290-2E54-1B35-5950F1AA5E91}"/>
                </a:ext>
              </a:extLst>
            </p:cNvPr>
            <p:cNvSpPr/>
            <p:nvPr/>
          </p:nvSpPr>
          <p:spPr>
            <a:xfrm>
              <a:off x="4443138" y="4272050"/>
              <a:ext cx="159675" cy="100100"/>
            </a:xfrm>
            <a:custGeom>
              <a:avLst/>
              <a:gdLst/>
              <a:ahLst/>
              <a:cxnLst/>
              <a:rect l="l" t="t" r="r" b="b"/>
              <a:pathLst>
                <a:path w="6387" h="4004" extrusionOk="0">
                  <a:moveTo>
                    <a:pt x="5400" y="1"/>
                  </a:moveTo>
                  <a:cubicBezTo>
                    <a:pt x="4387" y="1"/>
                    <a:pt x="1251" y="517"/>
                    <a:pt x="81" y="716"/>
                  </a:cubicBezTo>
                  <a:cubicBezTo>
                    <a:pt x="1" y="730"/>
                    <a:pt x="49" y="4003"/>
                    <a:pt x="252" y="4003"/>
                  </a:cubicBezTo>
                  <a:cubicBezTo>
                    <a:pt x="252" y="4003"/>
                    <a:pt x="253" y="4003"/>
                    <a:pt x="254" y="4003"/>
                  </a:cubicBezTo>
                  <a:cubicBezTo>
                    <a:pt x="1227" y="3879"/>
                    <a:pt x="4146" y="3524"/>
                    <a:pt x="5533" y="3524"/>
                  </a:cubicBezTo>
                  <a:cubicBezTo>
                    <a:pt x="5541" y="3524"/>
                    <a:pt x="5548" y="3524"/>
                    <a:pt x="5555" y="3524"/>
                  </a:cubicBezTo>
                  <a:cubicBezTo>
                    <a:pt x="5555" y="3524"/>
                    <a:pt x="6322" y="3138"/>
                    <a:pt x="6350" y="2104"/>
                  </a:cubicBezTo>
                  <a:cubicBezTo>
                    <a:pt x="6369" y="1418"/>
                    <a:pt x="6387" y="160"/>
                    <a:pt x="5630" y="16"/>
                  </a:cubicBezTo>
                  <a:cubicBezTo>
                    <a:pt x="5575" y="5"/>
                    <a:pt x="5497" y="1"/>
                    <a:pt x="5400"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6" name="Google Shape;7643;p42">
              <a:extLst>
                <a:ext uri="{FF2B5EF4-FFF2-40B4-BE49-F238E27FC236}">
                  <a16:creationId xmlns:a16="http://schemas.microsoft.com/office/drawing/2014/main" id="{7D5B9A40-039D-5002-D6BE-C9E71FADF029}"/>
                </a:ext>
              </a:extLst>
            </p:cNvPr>
            <p:cNvSpPr/>
            <p:nvPr/>
          </p:nvSpPr>
          <p:spPr>
            <a:xfrm>
              <a:off x="4445163" y="4272050"/>
              <a:ext cx="157650" cy="88100"/>
            </a:xfrm>
            <a:custGeom>
              <a:avLst/>
              <a:gdLst/>
              <a:ahLst/>
              <a:cxnLst/>
              <a:rect l="l" t="t" r="r" b="b"/>
              <a:pathLst>
                <a:path w="6306" h="3524" extrusionOk="0">
                  <a:moveTo>
                    <a:pt x="5319" y="1"/>
                  </a:moveTo>
                  <a:cubicBezTo>
                    <a:pt x="4306" y="1"/>
                    <a:pt x="1170" y="517"/>
                    <a:pt x="0" y="716"/>
                  </a:cubicBezTo>
                  <a:lnTo>
                    <a:pt x="4465" y="522"/>
                  </a:lnTo>
                  <a:cubicBezTo>
                    <a:pt x="4485" y="521"/>
                    <a:pt x="4506" y="521"/>
                    <a:pt x="4526" y="521"/>
                  </a:cubicBezTo>
                  <a:cubicBezTo>
                    <a:pt x="5313" y="521"/>
                    <a:pt x="5970" y="1158"/>
                    <a:pt x="5956" y="1952"/>
                  </a:cubicBezTo>
                  <a:lnTo>
                    <a:pt x="5956" y="1977"/>
                  </a:lnTo>
                  <a:cubicBezTo>
                    <a:pt x="5932" y="2870"/>
                    <a:pt x="5550" y="3419"/>
                    <a:pt x="5474" y="3524"/>
                  </a:cubicBezTo>
                  <a:cubicBezTo>
                    <a:pt x="5474" y="3524"/>
                    <a:pt x="6241" y="3138"/>
                    <a:pt x="6269" y="2104"/>
                  </a:cubicBezTo>
                  <a:cubicBezTo>
                    <a:pt x="6288" y="1418"/>
                    <a:pt x="6306" y="160"/>
                    <a:pt x="5549" y="16"/>
                  </a:cubicBezTo>
                  <a:cubicBezTo>
                    <a:pt x="5494" y="5"/>
                    <a:pt x="5416" y="1"/>
                    <a:pt x="5319" y="1"/>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7" name="Google Shape;7644;p42">
              <a:extLst>
                <a:ext uri="{FF2B5EF4-FFF2-40B4-BE49-F238E27FC236}">
                  <a16:creationId xmlns:a16="http://schemas.microsoft.com/office/drawing/2014/main" id="{C321F2F0-9821-95FC-312B-B9D59D5CB201}"/>
                </a:ext>
              </a:extLst>
            </p:cNvPr>
            <p:cNvSpPr/>
            <p:nvPr/>
          </p:nvSpPr>
          <p:spPr>
            <a:xfrm>
              <a:off x="4487438" y="4368500"/>
              <a:ext cx="598250" cy="125475"/>
            </a:xfrm>
            <a:custGeom>
              <a:avLst/>
              <a:gdLst/>
              <a:ahLst/>
              <a:cxnLst/>
              <a:rect l="l" t="t" r="r" b="b"/>
              <a:pathLst>
                <a:path w="23930" h="5019" extrusionOk="0">
                  <a:moveTo>
                    <a:pt x="6007" y="0"/>
                  </a:moveTo>
                  <a:lnTo>
                    <a:pt x="0" y="646"/>
                  </a:lnTo>
                  <a:lnTo>
                    <a:pt x="20" y="1256"/>
                  </a:lnTo>
                  <a:cubicBezTo>
                    <a:pt x="20" y="1256"/>
                    <a:pt x="4438" y="545"/>
                    <a:pt x="5752" y="545"/>
                  </a:cubicBezTo>
                  <a:cubicBezTo>
                    <a:pt x="5871" y="545"/>
                    <a:pt x="5964" y="550"/>
                    <a:pt x="6027" y="563"/>
                  </a:cubicBezTo>
                  <a:cubicBezTo>
                    <a:pt x="6783" y="716"/>
                    <a:pt x="6747" y="1976"/>
                    <a:pt x="6720" y="2662"/>
                  </a:cubicBezTo>
                  <a:cubicBezTo>
                    <a:pt x="6678" y="3692"/>
                    <a:pt x="5906" y="4070"/>
                    <a:pt x="5906" y="4070"/>
                  </a:cubicBezTo>
                  <a:cubicBezTo>
                    <a:pt x="5856" y="4069"/>
                    <a:pt x="5804" y="4069"/>
                    <a:pt x="5750" y="4069"/>
                  </a:cubicBezTo>
                  <a:cubicBezTo>
                    <a:pt x="4004" y="4069"/>
                    <a:pt x="273" y="4511"/>
                    <a:pt x="273" y="4511"/>
                  </a:cubicBezTo>
                  <a:lnTo>
                    <a:pt x="265" y="5019"/>
                  </a:lnTo>
                  <a:lnTo>
                    <a:pt x="6930" y="4867"/>
                  </a:lnTo>
                  <a:lnTo>
                    <a:pt x="23351" y="4726"/>
                  </a:lnTo>
                  <a:cubicBezTo>
                    <a:pt x="23761" y="4216"/>
                    <a:pt x="23896" y="3540"/>
                    <a:pt x="23909" y="2904"/>
                  </a:cubicBezTo>
                  <a:cubicBezTo>
                    <a:pt x="23929" y="1845"/>
                    <a:pt x="23201" y="696"/>
                    <a:pt x="22489" y="612"/>
                  </a:cubicBezTo>
                  <a:lnTo>
                    <a:pt x="6007" y="0"/>
                  </a:lnTo>
                  <a:close/>
                </a:path>
              </a:pathLst>
            </a:custGeom>
            <a:solidFill>
              <a:srgbClr val="86D3B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8" name="Google Shape;7645;p42">
              <a:extLst>
                <a:ext uri="{FF2B5EF4-FFF2-40B4-BE49-F238E27FC236}">
                  <a16:creationId xmlns:a16="http://schemas.microsoft.com/office/drawing/2014/main" id="{190380FC-4CDE-FBD3-E1A2-DE99644FC509}"/>
                </a:ext>
              </a:extLst>
            </p:cNvPr>
            <p:cNvSpPr/>
            <p:nvPr/>
          </p:nvSpPr>
          <p:spPr>
            <a:xfrm>
              <a:off x="4707238" y="4392050"/>
              <a:ext cx="333725" cy="2050"/>
            </a:xfrm>
            <a:custGeom>
              <a:avLst/>
              <a:gdLst/>
              <a:ahLst/>
              <a:cxnLst/>
              <a:rect l="l" t="t" r="r" b="b"/>
              <a:pathLst>
                <a:path w="13349" h="82" fill="none" extrusionOk="0">
                  <a:moveTo>
                    <a:pt x="1" y="1"/>
                  </a:moveTo>
                  <a:lnTo>
                    <a:pt x="13349" y="82"/>
                  </a:lnTo>
                </a:path>
              </a:pathLst>
            </a:custGeom>
            <a:noFill/>
            <a:ln w="4550"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9" name="Google Shape;7646;p42">
              <a:extLst>
                <a:ext uri="{FF2B5EF4-FFF2-40B4-BE49-F238E27FC236}">
                  <a16:creationId xmlns:a16="http://schemas.microsoft.com/office/drawing/2014/main" id="{6B2E6611-E575-DDC2-1642-17837C2AFB28}"/>
                </a:ext>
              </a:extLst>
            </p:cNvPr>
            <p:cNvSpPr/>
            <p:nvPr/>
          </p:nvSpPr>
          <p:spPr>
            <a:xfrm>
              <a:off x="4842413" y="4378525"/>
              <a:ext cx="59825" cy="110400"/>
            </a:xfrm>
            <a:custGeom>
              <a:avLst/>
              <a:gdLst/>
              <a:ahLst/>
              <a:cxnLst/>
              <a:rect l="l" t="t" r="r" b="b"/>
              <a:pathLst>
                <a:path w="2393" h="4416" extrusionOk="0">
                  <a:moveTo>
                    <a:pt x="1701" y="0"/>
                  </a:moveTo>
                  <a:cubicBezTo>
                    <a:pt x="1734" y="100"/>
                    <a:pt x="1564" y="896"/>
                    <a:pt x="1564" y="896"/>
                  </a:cubicBezTo>
                  <a:cubicBezTo>
                    <a:pt x="1564" y="896"/>
                    <a:pt x="1" y="2119"/>
                    <a:pt x="889" y="4413"/>
                  </a:cubicBezTo>
                  <a:lnTo>
                    <a:pt x="2050" y="4416"/>
                  </a:lnTo>
                  <a:lnTo>
                    <a:pt x="2392" y="1033"/>
                  </a:lnTo>
                  <a:lnTo>
                    <a:pt x="1701" y="0"/>
                  </a:ln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0" name="Google Shape;7647;p42">
              <a:extLst>
                <a:ext uri="{FF2B5EF4-FFF2-40B4-BE49-F238E27FC236}">
                  <a16:creationId xmlns:a16="http://schemas.microsoft.com/office/drawing/2014/main" id="{A2F46D16-4FC7-36B7-CE06-7C234D9BF79F}"/>
                </a:ext>
              </a:extLst>
            </p:cNvPr>
            <p:cNvSpPr/>
            <p:nvPr/>
          </p:nvSpPr>
          <p:spPr>
            <a:xfrm>
              <a:off x="4497138" y="4382075"/>
              <a:ext cx="159875" cy="98275"/>
            </a:xfrm>
            <a:custGeom>
              <a:avLst/>
              <a:gdLst/>
              <a:ahLst/>
              <a:cxnLst/>
              <a:rect l="l" t="t" r="r" b="b"/>
              <a:pathLst>
                <a:path w="6395" h="3931" extrusionOk="0">
                  <a:moveTo>
                    <a:pt x="5363" y="0"/>
                  </a:moveTo>
                  <a:cubicBezTo>
                    <a:pt x="4304" y="0"/>
                    <a:pt x="1236" y="462"/>
                    <a:pt x="80" y="642"/>
                  </a:cubicBezTo>
                  <a:cubicBezTo>
                    <a:pt x="1" y="655"/>
                    <a:pt x="4" y="3931"/>
                    <a:pt x="207" y="3931"/>
                  </a:cubicBezTo>
                  <a:cubicBezTo>
                    <a:pt x="208" y="3931"/>
                    <a:pt x="208" y="3931"/>
                    <a:pt x="209" y="3931"/>
                  </a:cubicBezTo>
                  <a:cubicBezTo>
                    <a:pt x="1157" y="3823"/>
                    <a:pt x="3950" y="3523"/>
                    <a:pt x="5378" y="3523"/>
                  </a:cubicBezTo>
                  <a:cubicBezTo>
                    <a:pt x="5426" y="3523"/>
                    <a:pt x="5473" y="3524"/>
                    <a:pt x="5518" y="3524"/>
                  </a:cubicBezTo>
                  <a:cubicBezTo>
                    <a:pt x="5518" y="3524"/>
                    <a:pt x="6290" y="3148"/>
                    <a:pt x="6332" y="2116"/>
                  </a:cubicBezTo>
                  <a:cubicBezTo>
                    <a:pt x="6359" y="1432"/>
                    <a:pt x="6395" y="171"/>
                    <a:pt x="5639" y="19"/>
                  </a:cubicBezTo>
                  <a:cubicBezTo>
                    <a:pt x="5576" y="6"/>
                    <a:pt x="5482" y="0"/>
                    <a:pt x="5363"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1" name="Google Shape;7648;p42">
              <a:extLst>
                <a:ext uri="{FF2B5EF4-FFF2-40B4-BE49-F238E27FC236}">
                  <a16:creationId xmlns:a16="http://schemas.microsoft.com/office/drawing/2014/main" id="{B7824CAA-E2A9-BC6C-2FB7-6573EF249F72}"/>
                </a:ext>
              </a:extLst>
            </p:cNvPr>
            <p:cNvSpPr/>
            <p:nvPr/>
          </p:nvSpPr>
          <p:spPr>
            <a:xfrm>
              <a:off x="4499138" y="4382075"/>
              <a:ext cx="157875" cy="88150"/>
            </a:xfrm>
            <a:custGeom>
              <a:avLst/>
              <a:gdLst/>
              <a:ahLst/>
              <a:cxnLst/>
              <a:rect l="l" t="t" r="r" b="b"/>
              <a:pathLst>
                <a:path w="6315" h="3526" extrusionOk="0">
                  <a:moveTo>
                    <a:pt x="5283" y="0"/>
                  </a:moveTo>
                  <a:cubicBezTo>
                    <a:pt x="4224" y="0"/>
                    <a:pt x="1156" y="462"/>
                    <a:pt x="0" y="642"/>
                  </a:cubicBezTo>
                  <a:lnTo>
                    <a:pt x="4467" y="510"/>
                  </a:lnTo>
                  <a:cubicBezTo>
                    <a:pt x="4482" y="509"/>
                    <a:pt x="4496" y="509"/>
                    <a:pt x="4510" y="509"/>
                  </a:cubicBezTo>
                  <a:cubicBezTo>
                    <a:pt x="5305" y="509"/>
                    <a:pt x="5963" y="1159"/>
                    <a:pt x="5939" y="1958"/>
                  </a:cubicBezTo>
                  <a:cubicBezTo>
                    <a:pt x="5939" y="1967"/>
                    <a:pt x="5939" y="1975"/>
                    <a:pt x="5937" y="1984"/>
                  </a:cubicBezTo>
                  <a:cubicBezTo>
                    <a:pt x="5905" y="2878"/>
                    <a:pt x="5515" y="3422"/>
                    <a:pt x="5438" y="3526"/>
                  </a:cubicBezTo>
                  <a:cubicBezTo>
                    <a:pt x="5438" y="3526"/>
                    <a:pt x="6210" y="3148"/>
                    <a:pt x="6252" y="2116"/>
                  </a:cubicBezTo>
                  <a:cubicBezTo>
                    <a:pt x="6279" y="1432"/>
                    <a:pt x="6315" y="171"/>
                    <a:pt x="5559" y="19"/>
                  </a:cubicBezTo>
                  <a:cubicBezTo>
                    <a:pt x="5496" y="6"/>
                    <a:pt x="5402" y="0"/>
                    <a:pt x="5283"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2" name="Google Shape;7649;p42">
              <a:extLst>
                <a:ext uri="{FF2B5EF4-FFF2-40B4-BE49-F238E27FC236}">
                  <a16:creationId xmlns:a16="http://schemas.microsoft.com/office/drawing/2014/main" id="{A1EF5A26-706E-C4B7-8A7C-0A2EC44C1476}"/>
                </a:ext>
              </a:extLst>
            </p:cNvPr>
            <p:cNvSpPr/>
            <p:nvPr/>
          </p:nvSpPr>
          <p:spPr>
            <a:xfrm>
              <a:off x="4561888" y="4438400"/>
              <a:ext cx="89225" cy="9400"/>
            </a:xfrm>
            <a:custGeom>
              <a:avLst/>
              <a:gdLst/>
              <a:ahLst/>
              <a:cxnLst/>
              <a:rect l="l" t="t" r="r" b="b"/>
              <a:pathLst>
                <a:path w="3569" h="376" extrusionOk="0">
                  <a:moveTo>
                    <a:pt x="3569" y="1"/>
                  </a:moveTo>
                  <a:lnTo>
                    <a:pt x="0" y="361"/>
                  </a:lnTo>
                  <a:cubicBezTo>
                    <a:pt x="0" y="361"/>
                    <a:pt x="572" y="375"/>
                    <a:pt x="1200" y="375"/>
                  </a:cubicBezTo>
                  <a:cubicBezTo>
                    <a:pt x="1763" y="375"/>
                    <a:pt x="2371" y="364"/>
                    <a:pt x="2651" y="322"/>
                  </a:cubicBezTo>
                  <a:cubicBezTo>
                    <a:pt x="3242" y="235"/>
                    <a:pt x="3569" y="1"/>
                    <a:pt x="3569" y="1"/>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3" name="Google Shape;7650;p42">
              <a:extLst>
                <a:ext uri="{FF2B5EF4-FFF2-40B4-BE49-F238E27FC236}">
                  <a16:creationId xmlns:a16="http://schemas.microsoft.com/office/drawing/2014/main" id="{77730406-8B53-D8D9-3AE4-8940CACC9C2D}"/>
                </a:ext>
              </a:extLst>
            </p:cNvPr>
            <p:cNvSpPr/>
            <p:nvPr/>
          </p:nvSpPr>
          <p:spPr>
            <a:xfrm>
              <a:off x="4443963" y="4045325"/>
              <a:ext cx="615700" cy="147225"/>
            </a:xfrm>
            <a:custGeom>
              <a:avLst/>
              <a:gdLst/>
              <a:ahLst/>
              <a:cxnLst/>
              <a:rect l="l" t="t" r="r" b="b"/>
              <a:pathLst>
                <a:path w="24628" h="5889" extrusionOk="0">
                  <a:moveTo>
                    <a:pt x="5998" y="0"/>
                  </a:moveTo>
                  <a:lnTo>
                    <a:pt x="0" y="731"/>
                  </a:lnTo>
                  <a:lnTo>
                    <a:pt x="30" y="1339"/>
                  </a:lnTo>
                  <a:cubicBezTo>
                    <a:pt x="30" y="1339"/>
                    <a:pt x="4538" y="547"/>
                    <a:pt x="5796" y="547"/>
                  </a:cubicBezTo>
                  <a:cubicBezTo>
                    <a:pt x="5894" y="547"/>
                    <a:pt x="5972" y="552"/>
                    <a:pt x="6027" y="562"/>
                  </a:cubicBezTo>
                  <a:cubicBezTo>
                    <a:pt x="6784" y="706"/>
                    <a:pt x="6768" y="1964"/>
                    <a:pt x="6749" y="2650"/>
                  </a:cubicBezTo>
                  <a:cubicBezTo>
                    <a:pt x="6720" y="3684"/>
                    <a:pt x="5954" y="4070"/>
                    <a:pt x="5954" y="4070"/>
                  </a:cubicBezTo>
                  <a:cubicBezTo>
                    <a:pt x="5946" y="4070"/>
                    <a:pt x="5938" y="4070"/>
                    <a:pt x="5930" y="4070"/>
                  </a:cubicBezTo>
                  <a:cubicBezTo>
                    <a:pt x="4250" y="4070"/>
                    <a:pt x="328" y="4590"/>
                    <a:pt x="328" y="4590"/>
                  </a:cubicBezTo>
                  <a:lnTo>
                    <a:pt x="327" y="5098"/>
                  </a:lnTo>
                  <a:lnTo>
                    <a:pt x="6876" y="4644"/>
                  </a:lnTo>
                  <a:lnTo>
                    <a:pt x="23812" y="5888"/>
                  </a:lnTo>
                  <a:cubicBezTo>
                    <a:pt x="24216" y="5371"/>
                    <a:pt x="24619" y="4457"/>
                    <a:pt x="24623" y="3823"/>
                  </a:cubicBezTo>
                  <a:cubicBezTo>
                    <a:pt x="24627" y="2764"/>
                    <a:pt x="24068" y="1888"/>
                    <a:pt x="23355" y="1814"/>
                  </a:cubicBezTo>
                  <a:lnTo>
                    <a:pt x="5998" y="0"/>
                  </a:lnTo>
                  <a:close/>
                </a:path>
              </a:pathLst>
            </a:custGeom>
            <a:solidFill>
              <a:srgbClr val="86D3B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 name="Google Shape;7651;p42">
              <a:extLst>
                <a:ext uri="{FF2B5EF4-FFF2-40B4-BE49-F238E27FC236}">
                  <a16:creationId xmlns:a16="http://schemas.microsoft.com/office/drawing/2014/main" id="{E4633E6A-6821-A9E4-48DA-85DEA3F50CFC}"/>
                </a:ext>
              </a:extLst>
            </p:cNvPr>
            <p:cNvSpPr/>
            <p:nvPr/>
          </p:nvSpPr>
          <p:spPr>
            <a:xfrm>
              <a:off x="4700338" y="4072350"/>
              <a:ext cx="326000" cy="35025"/>
            </a:xfrm>
            <a:custGeom>
              <a:avLst/>
              <a:gdLst/>
              <a:ahLst/>
              <a:cxnLst/>
              <a:rect l="l" t="t" r="r" b="b"/>
              <a:pathLst>
                <a:path w="13040" h="1401" fill="none" extrusionOk="0">
                  <a:moveTo>
                    <a:pt x="0" y="1"/>
                  </a:moveTo>
                  <a:lnTo>
                    <a:pt x="13039" y="1400"/>
                  </a:lnTo>
                </a:path>
              </a:pathLst>
            </a:custGeom>
            <a:noFill/>
            <a:ln w="4550"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5" name="Google Shape;7652;p42">
              <a:extLst>
                <a:ext uri="{FF2B5EF4-FFF2-40B4-BE49-F238E27FC236}">
                  <a16:creationId xmlns:a16="http://schemas.microsoft.com/office/drawing/2014/main" id="{D971F9D4-8F62-4AC0-DD3A-C220A8AA3671}"/>
                </a:ext>
              </a:extLst>
            </p:cNvPr>
            <p:cNvSpPr/>
            <p:nvPr/>
          </p:nvSpPr>
          <p:spPr>
            <a:xfrm>
              <a:off x="4453888" y="4058950"/>
              <a:ext cx="159700" cy="100100"/>
            </a:xfrm>
            <a:custGeom>
              <a:avLst/>
              <a:gdLst/>
              <a:ahLst/>
              <a:cxnLst/>
              <a:rect l="l" t="t" r="r" b="b"/>
              <a:pathLst>
                <a:path w="6388" h="4004" extrusionOk="0">
                  <a:moveTo>
                    <a:pt x="5400" y="1"/>
                  </a:moveTo>
                  <a:cubicBezTo>
                    <a:pt x="4387" y="1"/>
                    <a:pt x="1251" y="517"/>
                    <a:pt x="81" y="716"/>
                  </a:cubicBezTo>
                  <a:cubicBezTo>
                    <a:pt x="1" y="730"/>
                    <a:pt x="49" y="4003"/>
                    <a:pt x="252" y="4003"/>
                  </a:cubicBezTo>
                  <a:cubicBezTo>
                    <a:pt x="253" y="4003"/>
                    <a:pt x="254" y="4003"/>
                    <a:pt x="254" y="4003"/>
                  </a:cubicBezTo>
                  <a:cubicBezTo>
                    <a:pt x="1227" y="3879"/>
                    <a:pt x="4147" y="3524"/>
                    <a:pt x="5535" y="3524"/>
                  </a:cubicBezTo>
                  <a:cubicBezTo>
                    <a:pt x="5542" y="3524"/>
                    <a:pt x="5549" y="3524"/>
                    <a:pt x="5557" y="3524"/>
                  </a:cubicBezTo>
                  <a:cubicBezTo>
                    <a:pt x="5557" y="3524"/>
                    <a:pt x="6323" y="3138"/>
                    <a:pt x="6352" y="2104"/>
                  </a:cubicBezTo>
                  <a:cubicBezTo>
                    <a:pt x="6371" y="1418"/>
                    <a:pt x="6387" y="160"/>
                    <a:pt x="5630" y="16"/>
                  </a:cubicBezTo>
                  <a:cubicBezTo>
                    <a:pt x="5575" y="5"/>
                    <a:pt x="5498" y="1"/>
                    <a:pt x="5400"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 name="Google Shape;7653;p42">
              <a:extLst>
                <a:ext uri="{FF2B5EF4-FFF2-40B4-BE49-F238E27FC236}">
                  <a16:creationId xmlns:a16="http://schemas.microsoft.com/office/drawing/2014/main" id="{D784FB94-AA54-8BC6-4EFF-1546626E76F2}"/>
                </a:ext>
              </a:extLst>
            </p:cNvPr>
            <p:cNvSpPr/>
            <p:nvPr/>
          </p:nvSpPr>
          <p:spPr>
            <a:xfrm>
              <a:off x="4467588" y="4085950"/>
              <a:ext cx="107025" cy="12775"/>
            </a:xfrm>
            <a:custGeom>
              <a:avLst/>
              <a:gdLst/>
              <a:ahLst/>
              <a:cxnLst/>
              <a:rect l="l" t="t" r="r" b="b"/>
              <a:pathLst>
                <a:path w="4281" h="511" extrusionOk="0">
                  <a:moveTo>
                    <a:pt x="4281" y="1"/>
                  </a:moveTo>
                  <a:lnTo>
                    <a:pt x="0" y="336"/>
                  </a:lnTo>
                  <a:cubicBezTo>
                    <a:pt x="0" y="336"/>
                    <a:pt x="1339" y="511"/>
                    <a:pt x="2314" y="511"/>
                  </a:cubicBezTo>
                  <a:cubicBezTo>
                    <a:pt x="2547" y="511"/>
                    <a:pt x="2758" y="501"/>
                    <a:pt x="2927" y="476"/>
                  </a:cubicBezTo>
                  <a:cubicBezTo>
                    <a:pt x="3800" y="349"/>
                    <a:pt x="4281" y="1"/>
                    <a:pt x="4281" y="1"/>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 name="Google Shape;7654;p42">
              <a:extLst>
                <a:ext uri="{FF2B5EF4-FFF2-40B4-BE49-F238E27FC236}">
                  <a16:creationId xmlns:a16="http://schemas.microsoft.com/office/drawing/2014/main" id="{0FF0714A-F5D8-3CA4-1F85-5E5FAA601804}"/>
                </a:ext>
              </a:extLst>
            </p:cNvPr>
            <p:cNvSpPr/>
            <p:nvPr/>
          </p:nvSpPr>
          <p:spPr>
            <a:xfrm>
              <a:off x="4504613" y="4118800"/>
              <a:ext cx="107050" cy="12800"/>
            </a:xfrm>
            <a:custGeom>
              <a:avLst/>
              <a:gdLst/>
              <a:ahLst/>
              <a:cxnLst/>
              <a:rect l="l" t="t" r="r" b="b"/>
              <a:pathLst>
                <a:path w="4282" h="512" extrusionOk="0">
                  <a:moveTo>
                    <a:pt x="4281" y="0"/>
                  </a:moveTo>
                  <a:lnTo>
                    <a:pt x="1" y="336"/>
                  </a:lnTo>
                  <a:cubicBezTo>
                    <a:pt x="1" y="336"/>
                    <a:pt x="1336" y="511"/>
                    <a:pt x="2311" y="511"/>
                  </a:cubicBezTo>
                  <a:cubicBezTo>
                    <a:pt x="2544" y="511"/>
                    <a:pt x="2757" y="501"/>
                    <a:pt x="2926" y="476"/>
                  </a:cubicBezTo>
                  <a:cubicBezTo>
                    <a:pt x="3800" y="349"/>
                    <a:pt x="4281" y="0"/>
                    <a:pt x="4281"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5" name="Google Shape;7655;p42">
              <a:extLst>
                <a:ext uri="{FF2B5EF4-FFF2-40B4-BE49-F238E27FC236}">
                  <a16:creationId xmlns:a16="http://schemas.microsoft.com/office/drawing/2014/main" id="{32C68048-6B71-C9C8-AC38-7D83A45CCA87}"/>
                </a:ext>
              </a:extLst>
            </p:cNvPr>
            <p:cNvSpPr/>
            <p:nvPr/>
          </p:nvSpPr>
          <p:spPr>
            <a:xfrm>
              <a:off x="4455913" y="4058950"/>
              <a:ext cx="157675" cy="88100"/>
            </a:xfrm>
            <a:custGeom>
              <a:avLst/>
              <a:gdLst/>
              <a:ahLst/>
              <a:cxnLst/>
              <a:rect l="l" t="t" r="r" b="b"/>
              <a:pathLst>
                <a:path w="6307" h="3524" extrusionOk="0">
                  <a:moveTo>
                    <a:pt x="5319" y="1"/>
                  </a:moveTo>
                  <a:cubicBezTo>
                    <a:pt x="4306" y="1"/>
                    <a:pt x="1170" y="517"/>
                    <a:pt x="0" y="716"/>
                  </a:cubicBezTo>
                  <a:lnTo>
                    <a:pt x="4466" y="522"/>
                  </a:lnTo>
                  <a:cubicBezTo>
                    <a:pt x="4487" y="521"/>
                    <a:pt x="4507" y="520"/>
                    <a:pt x="4527" y="520"/>
                  </a:cubicBezTo>
                  <a:cubicBezTo>
                    <a:pt x="5314" y="520"/>
                    <a:pt x="5970" y="1158"/>
                    <a:pt x="5956" y="1951"/>
                  </a:cubicBezTo>
                  <a:lnTo>
                    <a:pt x="5956" y="1977"/>
                  </a:lnTo>
                  <a:cubicBezTo>
                    <a:pt x="5933" y="2870"/>
                    <a:pt x="5551" y="3419"/>
                    <a:pt x="5476" y="3524"/>
                  </a:cubicBezTo>
                  <a:cubicBezTo>
                    <a:pt x="5476" y="3524"/>
                    <a:pt x="6242" y="3138"/>
                    <a:pt x="6271" y="2104"/>
                  </a:cubicBezTo>
                  <a:cubicBezTo>
                    <a:pt x="6290" y="1418"/>
                    <a:pt x="6306" y="160"/>
                    <a:pt x="5549" y="16"/>
                  </a:cubicBezTo>
                  <a:cubicBezTo>
                    <a:pt x="5494" y="5"/>
                    <a:pt x="5417" y="1"/>
                    <a:pt x="5319" y="1"/>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6" name="Google Shape;7656;p42">
              <a:extLst>
                <a:ext uri="{FF2B5EF4-FFF2-40B4-BE49-F238E27FC236}">
                  <a16:creationId xmlns:a16="http://schemas.microsoft.com/office/drawing/2014/main" id="{842C0402-082D-A80D-78D3-A50689405F85}"/>
                </a:ext>
              </a:extLst>
            </p:cNvPr>
            <p:cNvSpPr/>
            <p:nvPr/>
          </p:nvSpPr>
          <p:spPr>
            <a:xfrm>
              <a:off x="4595463" y="4043375"/>
              <a:ext cx="65425" cy="370700"/>
            </a:xfrm>
            <a:custGeom>
              <a:avLst/>
              <a:gdLst/>
              <a:ahLst/>
              <a:cxnLst/>
              <a:rect l="l" t="t" r="r" b="b"/>
              <a:pathLst>
                <a:path w="2617" h="14828" extrusionOk="0">
                  <a:moveTo>
                    <a:pt x="1" y="0"/>
                  </a:moveTo>
                  <a:lnTo>
                    <a:pt x="1286" y="1478"/>
                  </a:lnTo>
                  <a:lnTo>
                    <a:pt x="1604" y="4780"/>
                  </a:lnTo>
                  <a:lnTo>
                    <a:pt x="1604" y="4780"/>
                  </a:lnTo>
                  <a:lnTo>
                    <a:pt x="960" y="4751"/>
                  </a:lnTo>
                  <a:lnTo>
                    <a:pt x="1845" y="8696"/>
                  </a:lnTo>
                  <a:lnTo>
                    <a:pt x="1469" y="8715"/>
                  </a:lnTo>
                  <a:lnTo>
                    <a:pt x="2617" y="14827"/>
                  </a:lnTo>
                  <a:cubicBezTo>
                    <a:pt x="2617" y="14827"/>
                    <a:pt x="2262" y="660"/>
                    <a:pt x="2110" y="558"/>
                  </a:cubicBezTo>
                  <a:cubicBezTo>
                    <a:pt x="1954" y="455"/>
                    <a:pt x="1" y="0"/>
                    <a:pt x="1"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7" name="Google Shape;7657;p42">
              <a:extLst>
                <a:ext uri="{FF2B5EF4-FFF2-40B4-BE49-F238E27FC236}">
                  <a16:creationId xmlns:a16="http://schemas.microsoft.com/office/drawing/2014/main" id="{2535D365-CA69-FEDB-B595-22E6AF126029}"/>
                </a:ext>
              </a:extLst>
            </p:cNvPr>
            <p:cNvSpPr/>
            <p:nvPr/>
          </p:nvSpPr>
          <p:spPr>
            <a:xfrm>
              <a:off x="4744213" y="4060000"/>
              <a:ext cx="134800" cy="255700"/>
            </a:xfrm>
            <a:custGeom>
              <a:avLst/>
              <a:gdLst/>
              <a:ahLst/>
              <a:cxnLst/>
              <a:rect l="l" t="t" r="r" b="b"/>
              <a:pathLst>
                <a:path w="5392" h="10228" extrusionOk="0">
                  <a:moveTo>
                    <a:pt x="1" y="0"/>
                  </a:moveTo>
                  <a:lnTo>
                    <a:pt x="3500" y="1676"/>
                  </a:lnTo>
                  <a:lnTo>
                    <a:pt x="5392" y="10228"/>
                  </a:lnTo>
                  <a:lnTo>
                    <a:pt x="4301" y="1140"/>
                  </a:lnTo>
                  <a:lnTo>
                    <a:pt x="2478" y="248"/>
                  </a:lnTo>
                  <a:lnTo>
                    <a:pt x="1" y="0"/>
                  </a:ln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8" name="Google Shape;7658;p42">
              <a:extLst>
                <a:ext uri="{FF2B5EF4-FFF2-40B4-BE49-F238E27FC236}">
                  <a16:creationId xmlns:a16="http://schemas.microsoft.com/office/drawing/2014/main" id="{8E4485DD-07D7-E11E-3F99-73FF68692CD2}"/>
                </a:ext>
              </a:extLst>
            </p:cNvPr>
            <p:cNvSpPr/>
            <p:nvPr/>
          </p:nvSpPr>
          <p:spPr>
            <a:xfrm>
              <a:off x="4446138" y="4317350"/>
              <a:ext cx="107025" cy="8625"/>
            </a:xfrm>
            <a:custGeom>
              <a:avLst/>
              <a:gdLst/>
              <a:ahLst/>
              <a:cxnLst/>
              <a:rect l="l" t="t" r="r" b="b"/>
              <a:pathLst>
                <a:path w="4281" h="345" extrusionOk="0">
                  <a:moveTo>
                    <a:pt x="4281" y="1"/>
                  </a:moveTo>
                  <a:lnTo>
                    <a:pt x="0" y="336"/>
                  </a:lnTo>
                  <a:cubicBezTo>
                    <a:pt x="0" y="336"/>
                    <a:pt x="357" y="344"/>
                    <a:pt x="837" y="344"/>
                  </a:cubicBezTo>
                  <a:cubicBezTo>
                    <a:pt x="1511" y="344"/>
                    <a:pt x="2426" y="329"/>
                    <a:pt x="2935" y="254"/>
                  </a:cubicBezTo>
                  <a:cubicBezTo>
                    <a:pt x="3810" y="124"/>
                    <a:pt x="4280" y="1"/>
                    <a:pt x="4281" y="1"/>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9" name="Google Shape;7659;p42">
              <a:extLst>
                <a:ext uri="{FF2B5EF4-FFF2-40B4-BE49-F238E27FC236}">
                  <a16:creationId xmlns:a16="http://schemas.microsoft.com/office/drawing/2014/main" id="{81C92A71-956A-4B8F-297C-EC2488F91E20}"/>
                </a:ext>
              </a:extLst>
            </p:cNvPr>
            <p:cNvSpPr/>
            <p:nvPr/>
          </p:nvSpPr>
          <p:spPr>
            <a:xfrm>
              <a:off x="4476963" y="4233350"/>
              <a:ext cx="107050" cy="12800"/>
            </a:xfrm>
            <a:custGeom>
              <a:avLst/>
              <a:gdLst/>
              <a:ahLst/>
              <a:cxnLst/>
              <a:rect l="l" t="t" r="r" b="b"/>
              <a:pathLst>
                <a:path w="4282" h="512" extrusionOk="0">
                  <a:moveTo>
                    <a:pt x="4282" y="0"/>
                  </a:moveTo>
                  <a:lnTo>
                    <a:pt x="0" y="336"/>
                  </a:lnTo>
                  <a:cubicBezTo>
                    <a:pt x="0" y="336"/>
                    <a:pt x="1342" y="512"/>
                    <a:pt x="2317" y="512"/>
                  </a:cubicBezTo>
                  <a:cubicBezTo>
                    <a:pt x="2548" y="512"/>
                    <a:pt x="2759" y="502"/>
                    <a:pt x="2926" y="477"/>
                  </a:cubicBezTo>
                  <a:cubicBezTo>
                    <a:pt x="3801" y="349"/>
                    <a:pt x="4282" y="0"/>
                    <a:pt x="4282"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0" name="Google Shape;7660;p42">
              <a:extLst>
                <a:ext uri="{FF2B5EF4-FFF2-40B4-BE49-F238E27FC236}">
                  <a16:creationId xmlns:a16="http://schemas.microsoft.com/office/drawing/2014/main" id="{27D89B4B-F8F5-2254-ACE1-D09B21093705}"/>
                </a:ext>
              </a:extLst>
            </p:cNvPr>
            <p:cNvSpPr/>
            <p:nvPr/>
          </p:nvSpPr>
          <p:spPr>
            <a:xfrm>
              <a:off x="4485538" y="4293450"/>
              <a:ext cx="107025" cy="12800"/>
            </a:xfrm>
            <a:custGeom>
              <a:avLst/>
              <a:gdLst/>
              <a:ahLst/>
              <a:cxnLst/>
              <a:rect l="l" t="t" r="r" b="b"/>
              <a:pathLst>
                <a:path w="4281" h="512" extrusionOk="0">
                  <a:moveTo>
                    <a:pt x="4281" y="0"/>
                  </a:moveTo>
                  <a:lnTo>
                    <a:pt x="0" y="336"/>
                  </a:lnTo>
                  <a:cubicBezTo>
                    <a:pt x="0" y="336"/>
                    <a:pt x="1341" y="511"/>
                    <a:pt x="2316" y="511"/>
                  </a:cubicBezTo>
                  <a:cubicBezTo>
                    <a:pt x="2547" y="511"/>
                    <a:pt x="2758" y="502"/>
                    <a:pt x="2925" y="477"/>
                  </a:cubicBezTo>
                  <a:cubicBezTo>
                    <a:pt x="3800" y="348"/>
                    <a:pt x="4281" y="0"/>
                    <a:pt x="4281"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1" name="Google Shape;7661;p42">
              <a:extLst>
                <a:ext uri="{FF2B5EF4-FFF2-40B4-BE49-F238E27FC236}">
                  <a16:creationId xmlns:a16="http://schemas.microsoft.com/office/drawing/2014/main" id="{C03655DE-5827-4246-C112-E59B7C211D58}"/>
                </a:ext>
              </a:extLst>
            </p:cNvPr>
            <p:cNvSpPr/>
            <p:nvPr/>
          </p:nvSpPr>
          <p:spPr>
            <a:xfrm>
              <a:off x="4514263" y="4398625"/>
              <a:ext cx="131875" cy="13850"/>
            </a:xfrm>
            <a:custGeom>
              <a:avLst/>
              <a:gdLst/>
              <a:ahLst/>
              <a:cxnLst/>
              <a:rect l="l" t="t" r="r" b="b"/>
              <a:pathLst>
                <a:path w="5275" h="554" extrusionOk="0">
                  <a:moveTo>
                    <a:pt x="5274" y="0"/>
                  </a:moveTo>
                  <a:lnTo>
                    <a:pt x="1" y="533"/>
                  </a:lnTo>
                  <a:cubicBezTo>
                    <a:pt x="1" y="533"/>
                    <a:pt x="855" y="553"/>
                    <a:pt x="1788" y="553"/>
                  </a:cubicBezTo>
                  <a:cubicBezTo>
                    <a:pt x="2617" y="553"/>
                    <a:pt x="3508" y="537"/>
                    <a:pt x="3919" y="476"/>
                  </a:cubicBezTo>
                  <a:cubicBezTo>
                    <a:pt x="4792" y="349"/>
                    <a:pt x="5274" y="0"/>
                    <a:pt x="5274"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2" name="Google Shape;7662;p42">
              <a:extLst>
                <a:ext uri="{FF2B5EF4-FFF2-40B4-BE49-F238E27FC236}">
                  <a16:creationId xmlns:a16="http://schemas.microsoft.com/office/drawing/2014/main" id="{DAFEB391-FBE4-B041-5455-BD4596D73B0A}"/>
                </a:ext>
              </a:extLst>
            </p:cNvPr>
            <p:cNvSpPr/>
            <p:nvPr/>
          </p:nvSpPr>
          <p:spPr>
            <a:xfrm>
              <a:off x="4486713" y="4341900"/>
              <a:ext cx="107050" cy="9600"/>
            </a:xfrm>
            <a:custGeom>
              <a:avLst/>
              <a:gdLst/>
              <a:ahLst/>
              <a:cxnLst/>
              <a:rect l="l" t="t" r="r" b="b"/>
              <a:pathLst>
                <a:path w="4282" h="384" extrusionOk="0">
                  <a:moveTo>
                    <a:pt x="4282" y="0"/>
                  </a:moveTo>
                  <a:lnTo>
                    <a:pt x="0" y="337"/>
                  </a:lnTo>
                  <a:cubicBezTo>
                    <a:pt x="0" y="337"/>
                    <a:pt x="840" y="383"/>
                    <a:pt x="1676" y="383"/>
                  </a:cubicBezTo>
                  <a:cubicBezTo>
                    <a:pt x="2155" y="383"/>
                    <a:pt x="2632" y="368"/>
                    <a:pt x="2950" y="321"/>
                  </a:cubicBezTo>
                  <a:cubicBezTo>
                    <a:pt x="3823" y="194"/>
                    <a:pt x="4282" y="0"/>
                    <a:pt x="4282"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3" name="Google Shape;7663;p42">
              <a:extLst>
                <a:ext uri="{FF2B5EF4-FFF2-40B4-BE49-F238E27FC236}">
                  <a16:creationId xmlns:a16="http://schemas.microsoft.com/office/drawing/2014/main" id="{8CCDCE44-2E2B-B8D9-533B-233D1836B842}"/>
                </a:ext>
              </a:extLst>
            </p:cNvPr>
            <p:cNvSpPr/>
            <p:nvPr/>
          </p:nvSpPr>
          <p:spPr>
            <a:xfrm>
              <a:off x="4514238" y="4189800"/>
              <a:ext cx="107025" cy="12825"/>
            </a:xfrm>
            <a:custGeom>
              <a:avLst/>
              <a:gdLst/>
              <a:ahLst/>
              <a:cxnLst/>
              <a:rect l="l" t="t" r="r" b="b"/>
              <a:pathLst>
                <a:path w="4281" h="513" extrusionOk="0">
                  <a:moveTo>
                    <a:pt x="4281" y="1"/>
                  </a:moveTo>
                  <a:lnTo>
                    <a:pt x="1" y="337"/>
                  </a:lnTo>
                  <a:cubicBezTo>
                    <a:pt x="1" y="337"/>
                    <a:pt x="1341" y="512"/>
                    <a:pt x="2316" y="512"/>
                  </a:cubicBezTo>
                  <a:cubicBezTo>
                    <a:pt x="2548" y="512"/>
                    <a:pt x="2758" y="502"/>
                    <a:pt x="2926" y="478"/>
                  </a:cubicBezTo>
                  <a:cubicBezTo>
                    <a:pt x="3800" y="349"/>
                    <a:pt x="4281" y="1"/>
                    <a:pt x="4281" y="1"/>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40" name="Google Shape;7664;p42">
              <a:extLst>
                <a:ext uri="{FF2B5EF4-FFF2-40B4-BE49-F238E27FC236}">
                  <a16:creationId xmlns:a16="http://schemas.microsoft.com/office/drawing/2014/main" id="{3CECB400-5135-1319-1DF9-306A159C7F5B}"/>
                </a:ext>
              </a:extLst>
            </p:cNvPr>
            <p:cNvSpPr/>
            <p:nvPr/>
          </p:nvSpPr>
          <p:spPr>
            <a:xfrm>
              <a:off x="4622313" y="4179325"/>
              <a:ext cx="26850" cy="84575"/>
            </a:xfrm>
            <a:custGeom>
              <a:avLst/>
              <a:gdLst/>
              <a:ahLst/>
              <a:cxnLst/>
              <a:rect l="l" t="t" r="r" b="b"/>
              <a:pathLst>
                <a:path w="1074" h="3383" fill="none" extrusionOk="0">
                  <a:moveTo>
                    <a:pt x="1" y="3383"/>
                  </a:moveTo>
                  <a:cubicBezTo>
                    <a:pt x="1" y="3383"/>
                    <a:pt x="1073" y="2274"/>
                    <a:pt x="10" y="1"/>
                  </a:cubicBezTo>
                </a:path>
              </a:pathLst>
            </a:custGeom>
            <a:noFill/>
            <a:ln w="4550" cap="rnd" cmpd="sng">
              <a:solidFill>
                <a:srgbClr val="2D2D2D"/>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41" name="Google Shape;7665;p42">
              <a:extLst>
                <a:ext uri="{FF2B5EF4-FFF2-40B4-BE49-F238E27FC236}">
                  <a16:creationId xmlns:a16="http://schemas.microsoft.com/office/drawing/2014/main" id="{746DC4E0-671F-0CFD-24A6-8D1C0BB80657}"/>
                </a:ext>
              </a:extLst>
            </p:cNvPr>
            <p:cNvSpPr/>
            <p:nvPr/>
          </p:nvSpPr>
          <p:spPr>
            <a:xfrm>
              <a:off x="4623613" y="4405725"/>
              <a:ext cx="98300" cy="212125"/>
            </a:xfrm>
            <a:custGeom>
              <a:avLst/>
              <a:gdLst/>
              <a:ahLst/>
              <a:cxnLst/>
              <a:rect l="l" t="t" r="r" b="b"/>
              <a:pathLst>
                <a:path w="3932" h="8485" extrusionOk="0">
                  <a:moveTo>
                    <a:pt x="1346" y="0"/>
                  </a:moveTo>
                  <a:cubicBezTo>
                    <a:pt x="1" y="380"/>
                    <a:pt x="972" y="8146"/>
                    <a:pt x="1873" y="8411"/>
                  </a:cubicBezTo>
                  <a:cubicBezTo>
                    <a:pt x="2035" y="8458"/>
                    <a:pt x="2190" y="8484"/>
                    <a:pt x="2336" y="8484"/>
                  </a:cubicBezTo>
                  <a:cubicBezTo>
                    <a:pt x="3207" y="8484"/>
                    <a:pt x="3792" y="7577"/>
                    <a:pt x="3864" y="4971"/>
                  </a:cubicBezTo>
                  <a:cubicBezTo>
                    <a:pt x="3931" y="2624"/>
                    <a:pt x="3029" y="577"/>
                    <a:pt x="3029" y="577"/>
                  </a:cubicBezTo>
                  <a:lnTo>
                    <a:pt x="1346" y="0"/>
                  </a:lnTo>
                  <a:close/>
                </a:path>
              </a:pathLst>
            </a:custGeom>
            <a:solidFill>
              <a:srgbClr val="E45B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42" name="Google Shape;7666;p42">
              <a:extLst>
                <a:ext uri="{FF2B5EF4-FFF2-40B4-BE49-F238E27FC236}">
                  <a16:creationId xmlns:a16="http://schemas.microsoft.com/office/drawing/2014/main" id="{A3AB6C4A-9FC1-7AA4-7861-A942C6A2AB0D}"/>
                </a:ext>
              </a:extLst>
            </p:cNvPr>
            <p:cNvSpPr/>
            <p:nvPr/>
          </p:nvSpPr>
          <p:spPr>
            <a:xfrm>
              <a:off x="4852888" y="4409150"/>
              <a:ext cx="98300" cy="212125"/>
            </a:xfrm>
            <a:custGeom>
              <a:avLst/>
              <a:gdLst/>
              <a:ahLst/>
              <a:cxnLst/>
              <a:rect l="l" t="t" r="r" b="b"/>
              <a:pathLst>
                <a:path w="3932" h="8485" extrusionOk="0">
                  <a:moveTo>
                    <a:pt x="1346" y="1"/>
                  </a:moveTo>
                  <a:lnTo>
                    <a:pt x="1346" y="1"/>
                  </a:lnTo>
                  <a:cubicBezTo>
                    <a:pt x="1" y="381"/>
                    <a:pt x="973" y="8144"/>
                    <a:pt x="1872" y="8411"/>
                  </a:cubicBezTo>
                  <a:cubicBezTo>
                    <a:pt x="2034" y="8459"/>
                    <a:pt x="2189" y="8485"/>
                    <a:pt x="2335" y="8485"/>
                  </a:cubicBezTo>
                  <a:cubicBezTo>
                    <a:pt x="3206" y="8485"/>
                    <a:pt x="3792" y="7577"/>
                    <a:pt x="3865" y="4970"/>
                  </a:cubicBezTo>
                  <a:cubicBezTo>
                    <a:pt x="3932" y="2623"/>
                    <a:pt x="3029" y="577"/>
                    <a:pt x="3029" y="577"/>
                  </a:cubicBezTo>
                  <a:lnTo>
                    <a:pt x="1346" y="1"/>
                  </a:lnTo>
                  <a:close/>
                </a:path>
              </a:pathLst>
            </a:custGeom>
            <a:solidFill>
              <a:srgbClr val="E45B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43" name="Google Shape;7667;p42">
              <a:extLst>
                <a:ext uri="{FF2B5EF4-FFF2-40B4-BE49-F238E27FC236}">
                  <a16:creationId xmlns:a16="http://schemas.microsoft.com/office/drawing/2014/main" id="{B5D2345E-08F7-227F-208D-1CB53857C573}"/>
                </a:ext>
              </a:extLst>
            </p:cNvPr>
            <p:cNvSpPr/>
            <p:nvPr/>
          </p:nvSpPr>
          <p:spPr>
            <a:xfrm>
              <a:off x="4603713" y="3928200"/>
              <a:ext cx="161425" cy="527850"/>
            </a:xfrm>
            <a:custGeom>
              <a:avLst/>
              <a:gdLst/>
              <a:ahLst/>
              <a:cxnLst/>
              <a:rect l="l" t="t" r="r" b="b"/>
              <a:pathLst>
                <a:path w="6457" h="21114" extrusionOk="0">
                  <a:moveTo>
                    <a:pt x="4561" y="1"/>
                  </a:moveTo>
                  <a:cubicBezTo>
                    <a:pt x="4518" y="1"/>
                    <a:pt x="4475" y="6"/>
                    <a:pt x="4432" y="16"/>
                  </a:cubicBezTo>
                  <a:cubicBezTo>
                    <a:pt x="3656" y="210"/>
                    <a:pt x="0" y="4396"/>
                    <a:pt x="0" y="4396"/>
                  </a:cubicBezTo>
                  <a:lnTo>
                    <a:pt x="1650" y="5617"/>
                  </a:lnTo>
                  <a:cubicBezTo>
                    <a:pt x="1691" y="8355"/>
                    <a:pt x="1923" y="11797"/>
                    <a:pt x="1999" y="15425"/>
                  </a:cubicBezTo>
                  <a:cubicBezTo>
                    <a:pt x="2040" y="17409"/>
                    <a:pt x="2129" y="19060"/>
                    <a:pt x="2166" y="19298"/>
                  </a:cubicBezTo>
                  <a:cubicBezTo>
                    <a:pt x="2334" y="20369"/>
                    <a:pt x="3218" y="21113"/>
                    <a:pt x="3531" y="21113"/>
                  </a:cubicBezTo>
                  <a:cubicBezTo>
                    <a:pt x="3536" y="21113"/>
                    <a:pt x="3541" y="21113"/>
                    <a:pt x="3545" y="21113"/>
                  </a:cubicBezTo>
                  <a:cubicBezTo>
                    <a:pt x="3959" y="21079"/>
                    <a:pt x="3810" y="20003"/>
                    <a:pt x="4142" y="18555"/>
                  </a:cubicBezTo>
                  <a:cubicBezTo>
                    <a:pt x="5086" y="14446"/>
                    <a:pt x="6142" y="6340"/>
                    <a:pt x="6336" y="4342"/>
                  </a:cubicBezTo>
                  <a:cubicBezTo>
                    <a:pt x="6456" y="3097"/>
                    <a:pt x="5604" y="1"/>
                    <a:pt x="4561"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44" name="Google Shape;7668;p42">
              <a:extLst>
                <a:ext uri="{FF2B5EF4-FFF2-40B4-BE49-F238E27FC236}">
                  <a16:creationId xmlns:a16="http://schemas.microsoft.com/office/drawing/2014/main" id="{CB159598-7165-4F73-5154-CFB5B7849EF3}"/>
                </a:ext>
              </a:extLst>
            </p:cNvPr>
            <p:cNvSpPr/>
            <p:nvPr/>
          </p:nvSpPr>
          <p:spPr>
            <a:xfrm>
              <a:off x="4387713" y="3804700"/>
              <a:ext cx="735850" cy="326925"/>
            </a:xfrm>
            <a:custGeom>
              <a:avLst/>
              <a:gdLst/>
              <a:ahLst/>
              <a:cxnLst/>
              <a:rect l="l" t="t" r="r" b="b"/>
              <a:pathLst>
                <a:path w="29434" h="13077" extrusionOk="0">
                  <a:moveTo>
                    <a:pt x="9818" y="0"/>
                  </a:moveTo>
                  <a:cubicBezTo>
                    <a:pt x="8613" y="0"/>
                    <a:pt x="7611" y="98"/>
                    <a:pt x="6992" y="330"/>
                  </a:cubicBezTo>
                  <a:cubicBezTo>
                    <a:pt x="5964" y="717"/>
                    <a:pt x="4311" y="3591"/>
                    <a:pt x="4311" y="3591"/>
                  </a:cubicBezTo>
                  <a:cubicBezTo>
                    <a:pt x="4311" y="3591"/>
                    <a:pt x="0" y="6825"/>
                    <a:pt x="1734" y="9802"/>
                  </a:cubicBezTo>
                  <a:cubicBezTo>
                    <a:pt x="1826" y="9960"/>
                    <a:pt x="2205" y="10025"/>
                    <a:pt x="2736" y="10025"/>
                  </a:cubicBezTo>
                  <a:cubicBezTo>
                    <a:pt x="4419" y="10025"/>
                    <a:pt x="7625" y="9378"/>
                    <a:pt x="8042" y="9021"/>
                  </a:cubicBezTo>
                  <a:cubicBezTo>
                    <a:pt x="9754" y="7564"/>
                    <a:pt x="9500" y="4538"/>
                    <a:pt x="12081" y="4538"/>
                  </a:cubicBezTo>
                  <a:cubicBezTo>
                    <a:pt x="12332" y="4538"/>
                    <a:pt x="12611" y="4567"/>
                    <a:pt x="12921" y="4628"/>
                  </a:cubicBezTo>
                  <a:cubicBezTo>
                    <a:pt x="16153" y="5274"/>
                    <a:pt x="14306" y="7302"/>
                    <a:pt x="16667" y="7302"/>
                  </a:cubicBezTo>
                  <a:cubicBezTo>
                    <a:pt x="16765" y="7302"/>
                    <a:pt x="16871" y="7298"/>
                    <a:pt x="16984" y="7291"/>
                  </a:cubicBezTo>
                  <a:cubicBezTo>
                    <a:pt x="18274" y="7209"/>
                    <a:pt x="19341" y="7007"/>
                    <a:pt x="20263" y="7007"/>
                  </a:cubicBezTo>
                  <a:cubicBezTo>
                    <a:pt x="21372" y="7007"/>
                    <a:pt x="22272" y="7299"/>
                    <a:pt x="23095" y="8439"/>
                  </a:cubicBezTo>
                  <a:cubicBezTo>
                    <a:pt x="24603" y="10526"/>
                    <a:pt x="24978" y="9099"/>
                    <a:pt x="26302" y="10645"/>
                  </a:cubicBezTo>
                  <a:cubicBezTo>
                    <a:pt x="26673" y="11077"/>
                    <a:pt x="27001" y="13077"/>
                    <a:pt x="27001" y="13077"/>
                  </a:cubicBezTo>
                  <a:cubicBezTo>
                    <a:pt x="27001" y="13077"/>
                    <a:pt x="29434" y="11831"/>
                    <a:pt x="28446" y="8730"/>
                  </a:cubicBezTo>
                  <a:cubicBezTo>
                    <a:pt x="27937" y="7141"/>
                    <a:pt x="24367" y="5084"/>
                    <a:pt x="24367" y="5084"/>
                  </a:cubicBezTo>
                  <a:cubicBezTo>
                    <a:pt x="24367" y="5084"/>
                    <a:pt x="22801" y="2551"/>
                    <a:pt x="22029" y="2059"/>
                  </a:cubicBezTo>
                  <a:cubicBezTo>
                    <a:pt x="20667" y="1192"/>
                    <a:pt x="14017" y="0"/>
                    <a:pt x="9818" y="0"/>
                  </a:cubicBezTo>
                  <a:close/>
                </a:path>
              </a:pathLst>
            </a:custGeom>
            <a:solidFill>
              <a:srgbClr val="E45B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45" name="Google Shape;7669;p42">
              <a:extLst>
                <a:ext uri="{FF2B5EF4-FFF2-40B4-BE49-F238E27FC236}">
                  <a16:creationId xmlns:a16="http://schemas.microsoft.com/office/drawing/2014/main" id="{A397FF83-D628-1431-B0D4-91C17FE2BC0A}"/>
                </a:ext>
              </a:extLst>
            </p:cNvPr>
            <p:cNvSpPr/>
            <p:nvPr/>
          </p:nvSpPr>
          <p:spPr>
            <a:xfrm>
              <a:off x="4733438" y="3820025"/>
              <a:ext cx="276025" cy="144875"/>
            </a:xfrm>
            <a:custGeom>
              <a:avLst/>
              <a:gdLst/>
              <a:ahLst/>
              <a:cxnLst/>
              <a:rect l="l" t="t" r="r" b="b"/>
              <a:pathLst>
                <a:path w="11041" h="5795" extrusionOk="0">
                  <a:moveTo>
                    <a:pt x="11040" y="0"/>
                  </a:moveTo>
                  <a:lnTo>
                    <a:pt x="0" y="4179"/>
                  </a:lnTo>
                  <a:cubicBezTo>
                    <a:pt x="321" y="4947"/>
                    <a:pt x="656" y="5792"/>
                    <a:pt x="1731" y="5795"/>
                  </a:cubicBezTo>
                  <a:cubicBezTo>
                    <a:pt x="1733" y="5795"/>
                    <a:pt x="1734" y="5795"/>
                    <a:pt x="1735" y="5795"/>
                  </a:cubicBezTo>
                  <a:cubicBezTo>
                    <a:pt x="3456" y="5795"/>
                    <a:pt x="9136" y="2015"/>
                    <a:pt x="11040"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46" name="Google Shape;7670;p42">
              <a:extLst>
                <a:ext uri="{FF2B5EF4-FFF2-40B4-BE49-F238E27FC236}">
                  <a16:creationId xmlns:a16="http://schemas.microsoft.com/office/drawing/2014/main" id="{2677C326-C77C-CE8D-1D08-7772C93A9BF4}"/>
                </a:ext>
              </a:extLst>
            </p:cNvPr>
            <p:cNvSpPr/>
            <p:nvPr/>
          </p:nvSpPr>
          <p:spPr>
            <a:xfrm>
              <a:off x="4546613" y="3834600"/>
              <a:ext cx="205700" cy="96025"/>
            </a:xfrm>
            <a:custGeom>
              <a:avLst/>
              <a:gdLst/>
              <a:ahLst/>
              <a:cxnLst/>
              <a:rect l="l" t="t" r="r" b="b"/>
              <a:pathLst>
                <a:path w="8228" h="3841" extrusionOk="0">
                  <a:moveTo>
                    <a:pt x="0" y="0"/>
                  </a:moveTo>
                  <a:lnTo>
                    <a:pt x="0" y="0"/>
                  </a:lnTo>
                  <a:cubicBezTo>
                    <a:pt x="1" y="0"/>
                    <a:pt x="4350" y="3532"/>
                    <a:pt x="4947" y="3781"/>
                  </a:cubicBezTo>
                  <a:cubicBezTo>
                    <a:pt x="5047" y="3823"/>
                    <a:pt x="5206" y="3840"/>
                    <a:pt x="5401" y="3840"/>
                  </a:cubicBezTo>
                  <a:cubicBezTo>
                    <a:pt x="6368" y="3840"/>
                    <a:pt x="8228" y="3412"/>
                    <a:pt x="8228" y="3412"/>
                  </a:cubicBezTo>
                  <a:lnTo>
                    <a:pt x="0" y="0"/>
                  </a:ln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47" name="Google Shape;7671;p42">
              <a:extLst>
                <a:ext uri="{FF2B5EF4-FFF2-40B4-BE49-F238E27FC236}">
                  <a16:creationId xmlns:a16="http://schemas.microsoft.com/office/drawing/2014/main" id="{7F11AF0E-C852-F969-A2DC-0D15384A4034}"/>
                </a:ext>
              </a:extLst>
            </p:cNvPr>
            <p:cNvSpPr/>
            <p:nvPr/>
          </p:nvSpPr>
          <p:spPr>
            <a:xfrm>
              <a:off x="4514413" y="3225700"/>
              <a:ext cx="285250" cy="178400"/>
            </a:xfrm>
            <a:custGeom>
              <a:avLst/>
              <a:gdLst/>
              <a:ahLst/>
              <a:cxnLst/>
              <a:rect l="l" t="t" r="r" b="b"/>
              <a:pathLst>
                <a:path w="11410" h="7136" extrusionOk="0">
                  <a:moveTo>
                    <a:pt x="5234" y="0"/>
                  </a:moveTo>
                  <a:lnTo>
                    <a:pt x="5234" y="0"/>
                  </a:lnTo>
                  <a:cubicBezTo>
                    <a:pt x="5458" y="1612"/>
                    <a:pt x="4129" y="1551"/>
                    <a:pt x="2329" y="2777"/>
                  </a:cubicBezTo>
                  <a:cubicBezTo>
                    <a:pt x="1" y="4362"/>
                    <a:pt x="4029" y="7136"/>
                    <a:pt x="7278" y="7136"/>
                  </a:cubicBezTo>
                  <a:cubicBezTo>
                    <a:pt x="8263" y="7136"/>
                    <a:pt x="9177" y="6881"/>
                    <a:pt x="9820" y="6261"/>
                  </a:cubicBezTo>
                  <a:cubicBezTo>
                    <a:pt x="11410" y="4727"/>
                    <a:pt x="8855" y="2173"/>
                    <a:pt x="8158" y="1573"/>
                  </a:cubicBezTo>
                  <a:cubicBezTo>
                    <a:pt x="7460" y="972"/>
                    <a:pt x="5234" y="1"/>
                    <a:pt x="5234"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48" name="Google Shape;7672;p42">
              <a:extLst>
                <a:ext uri="{FF2B5EF4-FFF2-40B4-BE49-F238E27FC236}">
                  <a16:creationId xmlns:a16="http://schemas.microsoft.com/office/drawing/2014/main" id="{36FB9F42-26B4-56C4-45B1-CBA5FD76C0F0}"/>
                </a:ext>
              </a:extLst>
            </p:cNvPr>
            <p:cNvSpPr/>
            <p:nvPr/>
          </p:nvSpPr>
          <p:spPr>
            <a:xfrm>
              <a:off x="4584813" y="3371975"/>
              <a:ext cx="170500" cy="78300"/>
            </a:xfrm>
            <a:custGeom>
              <a:avLst/>
              <a:gdLst/>
              <a:ahLst/>
              <a:cxnLst/>
              <a:rect l="l" t="t" r="r" b="b"/>
              <a:pathLst>
                <a:path w="6820" h="3132" extrusionOk="0">
                  <a:moveTo>
                    <a:pt x="2506" y="0"/>
                  </a:moveTo>
                  <a:cubicBezTo>
                    <a:pt x="912" y="0"/>
                    <a:pt x="1" y="1195"/>
                    <a:pt x="1556" y="2460"/>
                  </a:cubicBezTo>
                  <a:cubicBezTo>
                    <a:pt x="2148" y="2942"/>
                    <a:pt x="2951" y="3132"/>
                    <a:pt x="3725" y="3132"/>
                  </a:cubicBezTo>
                  <a:cubicBezTo>
                    <a:pt x="5336" y="3132"/>
                    <a:pt x="6819" y="2311"/>
                    <a:pt x="5998" y="1603"/>
                  </a:cubicBezTo>
                  <a:cubicBezTo>
                    <a:pt x="4782" y="556"/>
                    <a:pt x="3390" y="114"/>
                    <a:pt x="3390" y="114"/>
                  </a:cubicBezTo>
                  <a:cubicBezTo>
                    <a:pt x="3081" y="36"/>
                    <a:pt x="2783" y="0"/>
                    <a:pt x="2506" y="0"/>
                  </a:cubicBez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49" name="Google Shape;7673;p42">
              <a:extLst>
                <a:ext uri="{FF2B5EF4-FFF2-40B4-BE49-F238E27FC236}">
                  <a16:creationId xmlns:a16="http://schemas.microsoft.com/office/drawing/2014/main" id="{A709DD3F-46E6-1BF8-9CCC-17550058B01E}"/>
                </a:ext>
              </a:extLst>
            </p:cNvPr>
            <p:cNvSpPr/>
            <p:nvPr/>
          </p:nvSpPr>
          <p:spPr>
            <a:xfrm>
              <a:off x="4595863" y="3353750"/>
              <a:ext cx="487975" cy="165100"/>
            </a:xfrm>
            <a:custGeom>
              <a:avLst/>
              <a:gdLst/>
              <a:ahLst/>
              <a:cxnLst/>
              <a:rect l="l" t="t" r="r" b="b"/>
              <a:pathLst>
                <a:path w="19519" h="6604" extrusionOk="0">
                  <a:moveTo>
                    <a:pt x="9619" y="0"/>
                  </a:moveTo>
                  <a:cubicBezTo>
                    <a:pt x="9581" y="0"/>
                    <a:pt x="9547" y="3"/>
                    <a:pt x="9516" y="9"/>
                  </a:cubicBezTo>
                  <a:cubicBezTo>
                    <a:pt x="8172" y="275"/>
                    <a:pt x="7627" y="583"/>
                    <a:pt x="7627" y="583"/>
                  </a:cubicBezTo>
                  <a:cubicBezTo>
                    <a:pt x="5949" y="938"/>
                    <a:pt x="2860" y="1279"/>
                    <a:pt x="1638" y="2495"/>
                  </a:cubicBezTo>
                  <a:cubicBezTo>
                    <a:pt x="87" y="4036"/>
                    <a:pt x="0" y="6604"/>
                    <a:pt x="0" y="6604"/>
                  </a:cubicBezTo>
                  <a:cubicBezTo>
                    <a:pt x="0" y="6604"/>
                    <a:pt x="18896" y="6582"/>
                    <a:pt x="19210" y="6035"/>
                  </a:cubicBezTo>
                  <a:cubicBezTo>
                    <a:pt x="19518" y="5500"/>
                    <a:pt x="11252" y="0"/>
                    <a:pt x="9619" y="0"/>
                  </a:cubicBezTo>
                  <a:close/>
                </a:path>
              </a:pathLst>
            </a:custGeom>
            <a:solidFill>
              <a:srgbClr val="FCDB8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50" name="Google Shape;7674;p42">
              <a:extLst>
                <a:ext uri="{FF2B5EF4-FFF2-40B4-BE49-F238E27FC236}">
                  <a16:creationId xmlns:a16="http://schemas.microsoft.com/office/drawing/2014/main" id="{7125274D-86F8-0F0D-D7C4-0D9A20FCC25B}"/>
                </a:ext>
              </a:extLst>
            </p:cNvPr>
            <p:cNvSpPr/>
            <p:nvPr/>
          </p:nvSpPr>
          <p:spPr>
            <a:xfrm>
              <a:off x="4726488" y="3379200"/>
              <a:ext cx="109175" cy="48100"/>
            </a:xfrm>
            <a:custGeom>
              <a:avLst/>
              <a:gdLst/>
              <a:ahLst/>
              <a:cxnLst/>
              <a:rect l="l" t="t" r="r" b="b"/>
              <a:pathLst>
                <a:path w="4367" h="1924" fill="none" extrusionOk="0">
                  <a:moveTo>
                    <a:pt x="3" y="37"/>
                  </a:moveTo>
                  <a:cubicBezTo>
                    <a:pt x="1" y="532"/>
                    <a:pt x="345" y="1924"/>
                    <a:pt x="1633" y="1779"/>
                  </a:cubicBezTo>
                  <a:cubicBezTo>
                    <a:pt x="2924" y="1634"/>
                    <a:pt x="4367" y="1"/>
                    <a:pt x="4367" y="1"/>
                  </a:cubicBezTo>
                </a:path>
              </a:pathLst>
            </a:custGeom>
            <a:noFill/>
            <a:ln w="4550" cap="rnd" cmpd="sng">
              <a:solidFill>
                <a:srgbClr val="2D2D2D"/>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51" name="Google Shape;7675;p42">
              <a:extLst>
                <a:ext uri="{FF2B5EF4-FFF2-40B4-BE49-F238E27FC236}">
                  <a16:creationId xmlns:a16="http://schemas.microsoft.com/office/drawing/2014/main" id="{3A9CEC2B-75DB-E579-4902-8612A46BD4F7}"/>
                </a:ext>
              </a:extLst>
            </p:cNvPr>
            <p:cNvSpPr/>
            <p:nvPr/>
          </p:nvSpPr>
          <p:spPr>
            <a:xfrm>
              <a:off x="4733913" y="3279175"/>
              <a:ext cx="112775" cy="119850"/>
            </a:xfrm>
            <a:custGeom>
              <a:avLst/>
              <a:gdLst/>
              <a:ahLst/>
              <a:cxnLst/>
              <a:rect l="l" t="t" r="r" b="b"/>
              <a:pathLst>
                <a:path w="4511" h="4794" extrusionOk="0">
                  <a:moveTo>
                    <a:pt x="4415" y="0"/>
                  </a:moveTo>
                  <a:lnTo>
                    <a:pt x="1540" y="1103"/>
                  </a:lnTo>
                  <a:lnTo>
                    <a:pt x="0" y="1829"/>
                  </a:lnTo>
                  <a:cubicBezTo>
                    <a:pt x="0" y="1829"/>
                    <a:pt x="389" y="4069"/>
                    <a:pt x="616" y="4297"/>
                  </a:cubicBezTo>
                  <a:cubicBezTo>
                    <a:pt x="965" y="4648"/>
                    <a:pt x="1333" y="4793"/>
                    <a:pt x="1696" y="4793"/>
                  </a:cubicBezTo>
                  <a:cubicBezTo>
                    <a:pt x="2513" y="4793"/>
                    <a:pt x="3306" y="4057"/>
                    <a:pt x="3798" y="3284"/>
                  </a:cubicBezTo>
                  <a:cubicBezTo>
                    <a:pt x="4510" y="2167"/>
                    <a:pt x="4415" y="0"/>
                    <a:pt x="4415"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52" name="Google Shape;7676;p42">
              <a:extLst>
                <a:ext uri="{FF2B5EF4-FFF2-40B4-BE49-F238E27FC236}">
                  <a16:creationId xmlns:a16="http://schemas.microsoft.com/office/drawing/2014/main" id="{EA877AAC-9536-A382-CE81-B0323F6103DC}"/>
                </a:ext>
              </a:extLst>
            </p:cNvPr>
            <p:cNvSpPr/>
            <p:nvPr/>
          </p:nvSpPr>
          <p:spPr>
            <a:xfrm>
              <a:off x="4711163" y="3279175"/>
              <a:ext cx="133150" cy="88125"/>
            </a:xfrm>
            <a:custGeom>
              <a:avLst/>
              <a:gdLst/>
              <a:ahLst/>
              <a:cxnLst/>
              <a:rect l="l" t="t" r="r" b="b"/>
              <a:pathLst>
                <a:path w="5326" h="3525" extrusionOk="0">
                  <a:moveTo>
                    <a:pt x="5325" y="0"/>
                  </a:moveTo>
                  <a:lnTo>
                    <a:pt x="2450" y="1102"/>
                  </a:lnTo>
                  <a:lnTo>
                    <a:pt x="0" y="2041"/>
                  </a:lnTo>
                  <a:cubicBezTo>
                    <a:pt x="0" y="2041"/>
                    <a:pt x="514" y="3524"/>
                    <a:pt x="2071" y="3524"/>
                  </a:cubicBezTo>
                  <a:cubicBezTo>
                    <a:pt x="2176" y="3524"/>
                    <a:pt x="2285" y="3518"/>
                    <a:pt x="2399" y="3503"/>
                  </a:cubicBezTo>
                  <a:cubicBezTo>
                    <a:pt x="3742" y="3337"/>
                    <a:pt x="5325" y="1"/>
                    <a:pt x="5325" y="0"/>
                  </a:cubicBez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53" name="Google Shape;7677;p42">
              <a:extLst>
                <a:ext uri="{FF2B5EF4-FFF2-40B4-BE49-F238E27FC236}">
                  <a16:creationId xmlns:a16="http://schemas.microsoft.com/office/drawing/2014/main" id="{4D0FA6E6-7543-74A2-3315-9D29514B11BD}"/>
                </a:ext>
              </a:extLst>
            </p:cNvPr>
            <p:cNvSpPr/>
            <p:nvPr/>
          </p:nvSpPr>
          <p:spPr>
            <a:xfrm>
              <a:off x="4568588" y="3002425"/>
              <a:ext cx="357625" cy="334450"/>
            </a:xfrm>
            <a:custGeom>
              <a:avLst/>
              <a:gdLst/>
              <a:ahLst/>
              <a:cxnLst/>
              <a:rect l="l" t="t" r="r" b="b"/>
              <a:pathLst>
                <a:path w="14305" h="13378" extrusionOk="0">
                  <a:moveTo>
                    <a:pt x="9016" y="1"/>
                  </a:moveTo>
                  <a:cubicBezTo>
                    <a:pt x="8450" y="1"/>
                    <a:pt x="7820" y="61"/>
                    <a:pt x="7120" y="192"/>
                  </a:cubicBezTo>
                  <a:cubicBezTo>
                    <a:pt x="7072" y="200"/>
                    <a:pt x="7020" y="204"/>
                    <a:pt x="6964" y="204"/>
                  </a:cubicBezTo>
                  <a:cubicBezTo>
                    <a:pt x="6647" y="204"/>
                    <a:pt x="6226" y="82"/>
                    <a:pt x="5904" y="82"/>
                  </a:cubicBezTo>
                  <a:cubicBezTo>
                    <a:pt x="5799" y="82"/>
                    <a:pt x="5704" y="95"/>
                    <a:pt x="5626" y="130"/>
                  </a:cubicBezTo>
                  <a:cubicBezTo>
                    <a:pt x="4518" y="623"/>
                    <a:pt x="2556" y="3721"/>
                    <a:pt x="2101" y="5115"/>
                  </a:cubicBezTo>
                  <a:cubicBezTo>
                    <a:pt x="1" y="11532"/>
                    <a:pt x="5118" y="13377"/>
                    <a:pt x="6469" y="13377"/>
                  </a:cubicBezTo>
                  <a:cubicBezTo>
                    <a:pt x="6511" y="13377"/>
                    <a:pt x="6550" y="13375"/>
                    <a:pt x="6584" y="13372"/>
                  </a:cubicBezTo>
                  <a:cubicBezTo>
                    <a:pt x="9852" y="13038"/>
                    <a:pt x="11394" y="11959"/>
                    <a:pt x="12563" y="8997"/>
                  </a:cubicBezTo>
                  <a:cubicBezTo>
                    <a:pt x="14018" y="5310"/>
                    <a:pt x="14304" y="1"/>
                    <a:pt x="9016"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54" name="Google Shape;7678;p42">
              <a:extLst>
                <a:ext uri="{FF2B5EF4-FFF2-40B4-BE49-F238E27FC236}">
                  <a16:creationId xmlns:a16="http://schemas.microsoft.com/office/drawing/2014/main" id="{7B1D8D9E-64DF-18F7-F063-69AEC972E65A}"/>
                </a:ext>
              </a:extLst>
            </p:cNvPr>
            <p:cNvSpPr/>
            <p:nvPr/>
          </p:nvSpPr>
          <p:spPr>
            <a:xfrm>
              <a:off x="4774213" y="3177025"/>
              <a:ext cx="66600" cy="66575"/>
            </a:xfrm>
            <a:custGeom>
              <a:avLst/>
              <a:gdLst/>
              <a:ahLst/>
              <a:cxnLst/>
              <a:rect l="l" t="t" r="r" b="b"/>
              <a:pathLst>
                <a:path w="2664" h="2663" extrusionOk="0">
                  <a:moveTo>
                    <a:pt x="1332" y="0"/>
                  </a:moveTo>
                  <a:cubicBezTo>
                    <a:pt x="596" y="0"/>
                    <a:pt x="1" y="597"/>
                    <a:pt x="1" y="1332"/>
                  </a:cubicBezTo>
                  <a:cubicBezTo>
                    <a:pt x="1" y="2067"/>
                    <a:pt x="596" y="2663"/>
                    <a:pt x="1332" y="2663"/>
                  </a:cubicBezTo>
                  <a:cubicBezTo>
                    <a:pt x="2066" y="2663"/>
                    <a:pt x="2663" y="2067"/>
                    <a:pt x="2663" y="1332"/>
                  </a:cubicBezTo>
                  <a:cubicBezTo>
                    <a:pt x="2663" y="597"/>
                    <a:pt x="2066" y="0"/>
                    <a:pt x="1332" y="0"/>
                  </a:cubicBezTo>
                  <a:close/>
                </a:path>
              </a:pathLst>
            </a:custGeom>
            <a:solidFill>
              <a:srgbClr val="D7AEA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55" name="Google Shape;7679;p42">
              <a:extLst>
                <a:ext uri="{FF2B5EF4-FFF2-40B4-BE49-F238E27FC236}">
                  <a16:creationId xmlns:a16="http://schemas.microsoft.com/office/drawing/2014/main" id="{D925DC30-F37B-2ABC-C815-5B7208B1F179}"/>
                </a:ext>
              </a:extLst>
            </p:cNvPr>
            <p:cNvSpPr/>
            <p:nvPr/>
          </p:nvSpPr>
          <p:spPr>
            <a:xfrm>
              <a:off x="4613338" y="3155125"/>
              <a:ext cx="42825" cy="55650"/>
            </a:xfrm>
            <a:custGeom>
              <a:avLst/>
              <a:gdLst/>
              <a:ahLst/>
              <a:cxnLst/>
              <a:rect l="l" t="t" r="r" b="b"/>
              <a:pathLst>
                <a:path w="1713" h="2226" extrusionOk="0">
                  <a:moveTo>
                    <a:pt x="858" y="1"/>
                  </a:moveTo>
                  <a:cubicBezTo>
                    <a:pt x="387" y="1"/>
                    <a:pt x="3" y="497"/>
                    <a:pt x="1" y="1110"/>
                  </a:cubicBezTo>
                  <a:cubicBezTo>
                    <a:pt x="0" y="1724"/>
                    <a:pt x="381" y="2223"/>
                    <a:pt x="853" y="2225"/>
                  </a:cubicBezTo>
                  <a:cubicBezTo>
                    <a:pt x="854" y="2225"/>
                    <a:pt x="854" y="2225"/>
                    <a:pt x="855" y="2225"/>
                  </a:cubicBezTo>
                  <a:cubicBezTo>
                    <a:pt x="1326" y="2225"/>
                    <a:pt x="1710" y="1729"/>
                    <a:pt x="1711" y="1115"/>
                  </a:cubicBezTo>
                  <a:cubicBezTo>
                    <a:pt x="1713" y="502"/>
                    <a:pt x="1331" y="2"/>
                    <a:pt x="860" y="1"/>
                  </a:cubicBezTo>
                  <a:cubicBezTo>
                    <a:pt x="859" y="1"/>
                    <a:pt x="858" y="1"/>
                    <a:pt x="858" y="1"/>
                  </a:cubicBezTo>
                  <a:close/>
                </a:path>
              </a:pathLst>
            </a:custGeom>
            <a:solidFill>
              <a:srgbClr val="D7AEA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56" name="Google Shape;7680;p42">
              <a:extLst>
                <a:ext uri="{FF2B5EF4-FFF2-40B4-BE49-F238E27FC236}">
                  <a16:creationId xmlns:a16="http://schemas.microsoft.com/office/drawing/2014/main" id="{20E39D42-36BF-8AE8-54AB-8A83440676F3}"/>
                </a:ext>
              </a:extLst>
            </p:cNvPr>
            <p:cNvSpPr/>
            <p:nvPr/>
          </p:nvSpPr>
          <p:spPr>
            <a:xfrm>
              <a:off x="4830963" y="3036950"/>
              <a:ext cx="276575" cy="443750"/>
            </a:xfrm>
            <a:custGeom>
              <a:avLst/>
              <a:gdLst/>
              <a:ahLst/>
              <a:cxnLst/>
              <a:rect l="l" t="t" r="r" b="b"/>
              <a:pathLst>
                <a:path w="11063" h="17750" extrusionOk="0">
                  <a:moveTo>
                    <a:pt x="1890" y="0"/>
                  </a:moveTo>
                  <a:cubicBezTo>
                    <a:pt x="1786" y="0"/>
                    <a:pt x="1747" y="52"/>
                    <a:pt x="1795" y="156"/>
                  </a:cubicBezTo>
                  <a:cubicBezTo>
                    <a:pt x="1795" y="156"/>
                    <a:pt x="790" y="9313"/>
                    <a:pt x="152" y="12645"/>
                  </a:cubicBezTo>
                  <a:cubicBezTo>
                    <a:pt x="1" y="13436"/>
                    <a:pt x="1264" y="14565"/>
                    <a:pt x="1746" y="15147"/>
                  </a:cubicBezTo>
                  <a:cubicBezTo>
                    <a:pt x="3203" y="16903"/>
                    <a:pt x="5797" y="17749"/>
                    <a:pt x="7403" y="17749"/>
                  </a:cubicBezTo>
                  <a:cubicBezTo>
                    <a:pt x="7931" y="17749"/>
                    <a:pt x="8352" y="17658"/>
                    <a:pt x="8591" y="17478"/>
                  </a:cubicBezTo>
                  <a:cubicBezTo>
                    <a:pt x="11063" y="15615"/>
                    <a:pt x="8162" y="12836"/>
                    <a:pt x="6882" y="11392"/>
                  </a:cubicBezTo>
                  <a:cubicBezTo>
                    <a:pt x="5229" y="9525"/>
                    <a:pt x="6021" y="9326"/>
                    <a:pt x="5774" y="5332"/>
                  </a:cubicBezTo>
                  <a:cubicBezTo>
                    <a:pt x="5559" y="1901"/>
                    <a:pt x="2523" y="0"/>
                    <a:pt x="1890"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57" name="Google Shape;7681;p42">
              <a:extLst>
                <a:ext uri="{FF2B5EF4-FFF2-40B4-BE49-F238E27FC236}">
                  <a16:creationId xmlns:a16="http://schemas.microsoft.com/office/drawing/2014/main" id="{B010CE75-1C72-08F7-3F25-2DFCEAE14F89}"/>
                </a:ext>
              </a:extLst>
            </p:cNvPr>
            <p:cNvSpPr/>
            <p:nvPr/>
          </p:nvSpPr>
          <p:spPr>
            <a:xfrm>
              <a:off x="4789813" y="3317775"/>
              <a:ext cx="213275" cy="132200"/>
            </a:xfrm>
            <a:custGeom>
              <a:avLst/>
              <a:gdLst/>
              <a:ahLst/>
              <a:cxnLst/>
              <a:rect l="l" t="t" r="r" b="b"/>
              <a:pathLst>
                <a:path w="8531" h="5288" extrusionOk="0">
                  <a:moveTo>
                    <a:pt x="1935" y="1"/>
                  </a:moveTo>
                  <a:cubicBezTo>
                    <a:pt x="97" y="285"/>
                    <a:pt x="0" y="2692"/>
                    <a:pt x="2137" y="3769"/>
                  </a:cubicBezTo>
                  <a:cubicBezTo>
                    <a:pt x="3537" y="4474"/>
                    <a:pt x="5748" y="5287"/>
                    <a:pt x="7110" y="5287"/>
                  </a:cubicBezTo>
                  <a:cubicBezTo>
                    <a:pt x="8003" y="5287"/>
                    <a:pt x="8531" y="4938"/>
                    <a:pt x="8228" y="3980"/>
                  </a:cubicBezTo>
                  <a:cubicBezTo>
                    <a:pt x="7460" y="1561"/>
                    <a:pt x="1935" y="1"/>
                    <a:pt x="1935" y="1"/>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58" name="Google Shape;7682;p42">
              <a:extLst>
                <a:ext uri="{FF2B5EF4-FFF2-40B4-BE49-F238E27FC236}">
                  <a16:creationId xmlns:a16="http://schemas.microsoft.com/office/drawing/2014/main" id="{EE77E571-C509-55E7-5F32-CE1C8052057E}"/>
                </a:ext>
              </a:extLst>
            </p:cNvPr>
            <p:cNvSpPr/>
            <p:nvPr/>
          </p:nvSpPr>
          <p:spPr>
            <a:xfrm>
              <a:off x="4886538" y="3302275"/>
              <a:ext cx="213275" cy="115275"/>
            </a:xfrm>
            <a:custGeom>
              <a:avLst/>
              <a:gdLst/>
              <a:ahLst/>
              <a:cxnLst/>
              <a:rect l="l" t="t" r="r" b="b"/>
              <a:pathLst>
                <a:path w="8531" h="4611" extrusionOk="0">
                  <a:moveTo>
                    <a:pt x="3017" y="0"/>
                  </a:moveTo>
                  <a:cubicBezTo>
                    <a:pt x="1180" y="284"/>
                    <a:pt x="0" y="2015"/>
                    <a:pt x="2138" y="3092"/>
                  </a:cubicBezTo>
                  <a:cubicBezTo>
                    <a:pt x="3537" y="3797"/>
                    <a:pt x="5748" y="4610"/>
                    <a:pt x="7110" y="4610"/>
                  </a:cubicBezTo>
                  <a:cubicBezTo>
                    <a:pt x="8003" y="4610"/>
                    <a:pt x="8531" y="4261"/>
                    <a:pt x="8228" y="3304"/>
                  </a:cubicBezTo>
                  <a:cubicBezTo>
                    <a:pt x="7463" y="883"/>
                    <a:pt x="3017" y="0"/>
                    <a:pt x="3017"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59" name="Google Shape;7683;p42">
              <a:extLst>
                <a:ext uri="{FF2B5EF4-FFF2-40B4-BE49-F238E27FC236}">
                  <a16:creationId xmlns:a16="http://schemas.microsoft.com/office/drawing/2014/main" id="{0DA034F0-2C4C-129F-43B0-50C87C228BF0}"/>
                </a:ext>
              </a:extLst>
            </p:cNvPr>
            <p:cNvSpPr/>
            <p:nvPr/>
          </p:nvSpPr>
          <p:spPr>
            <a:xfrm>
              <a:off x="4835763" y="3007750"/>
              <a:ext cx="79225" cy="170250"/>
            </a:xfrm>
            <a:custGeom>
              <a:avLst/>
              <a:gdLst/>
              <a:ahLst/>
              <a:cxnLst/>
              <a:rect l="l" t="t" r="r" b="b"/>
              <a:pathLst>
                <a:path w="3169" h="6810" extrusionOk="0">
                  <a:moveTo>
                    <a:pt x="727" y="0"/>
                  </a:moveTo>
                  <a:cubicBezTo>
                    <a:pt x="698" y="0"/>
                    <a:pt x="670" y="2"/>
                    <a:pt x="644" y="5"/>
                  </a:cubicBezTo>
                  <a:cubicBezTo>
                    <a:pt x="1" y="82"/>
                    <a:pt x="667" y="6809"/>
                    <a:pt x="667" y="6809"/>
                  </a:cubicBezTo>
                  <a:cubicBezTo>
                    <a:pt x="2253" y="6109"/>
                    <a:pt x="2998" y="5010"/>
                    <a:pt x="3085" y="2923"/>
                  </a:cubicBezTo>
                  <a:cubicBezTo>
                    <a:pt x="3168" y="920"/>
                    <a:pt x="1434" y="0"/>
                    <a:pt x="727" y="0"/>
                  </a:cubicBezTo>
                  <a:close/>
                </a:path>
              </a:pathLst>
            </a:custGeom>
            <a:solidFill>
              <a:srgbClr val="E45B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60" name="Google Shape;7684;p42">
              <a:extLst>
                <a:ext uri="{FF2B5EF4-FFF2-40B4-BE49-F238E27FC236}">
                  <a16:creationId xmlns:a16="http://schemas.microsoft.com/office/drawing/2014/main" id="{D919AFB3-462A-F18A-0059-96170B181AA1}"/>
                </a:ext>
              </a:extLst>
            </p:cNvPr>
            <p:cNvSpPr/>
            <p:nvPr/>
          </p:nvSpPr>
          <p:spPr>
            <a:xfrm>
              <a:off x="4819563" y="3211850"/>
              <a:ext cx="92275" cy="74575"/>
            </a:xfrm>
            <a:custGeom>
              <a:avLst/>
              <a:gdLst/>
              <a:ahLst/>
              <a:cxnLst/>
              <a:rect l="l" t="t" r="r" b="b"/>
              <a:pathLst>
                <a:path w="3691" h="2983" extrusionOk="0">
                  <a:moveTo>
                    <a:pt x="2801" y="0"/>
                  </a:moveTo>
                  <a:cubicBezTo>
                    <a:pt x="2249" y="0"/>
                    <a:pt x="1561" y="411"/>
                    <a:pt x="1561" y="411"/>
                  </a:cubicBezTo>
                  <a:cubicBezTo>
                    <a:pt x="1561" y="411"/>
                    <a:pt x="0" y="2115"/>
                    <a:pt x="1114" y="2840"/>
                  </a:cubicBezTo>
                  <a:cubicBezTo>
                    <a:pt x="1267" y="2939"/>
                    <a:pt x="1426" y="2983"/>
                    <a:pt x="1587" y="2983"/>
                  </a:cubicBezTo>
                  <a:cubicBezTo>
                    <a:pt x="2605" y="2983"/>
                    <a:pt x="3691" y="1223"/>
                    <a:pt x="3425" y="417"/>
                  </a:cubicBezTo>
                  <a:cubicBezTo>
                    <a:pt x="3322" y="104"/>
                    <a:pt x="3079" y="0"/>
                    <a:pt x="2801"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61" name="Google Shape;7685;p42">
              <a:extLst>
                <a:ext uri="{FF2B5EF4-FFF2-40B4-BE49-F238E27FC236}">
                  <a16:creationId xmlns:a16="http://schemas.microsoft.com/office/drawing/2014/main" id="{FD38DBAE-10C8-A5B3-C57E-65B3320FC012}"/>
                </a:ext>
              </a:extLst>
            </p:cNvPr>
            <p:cNvSpPr/>
            <p:nvPr/>
          </p:nvSpPr>
          <p:spPr>
            <a:xfrm>
              <a:off x="4636013" y="2971500"/>
              <a:ext cx="240750" cy="192700"/>
            </a:xfrm>
            <a:custGeom>
              <a:avLst/>
              <a:gdLst/>
              <a:ahLst/>
              <a:cxnLst/>
              <a:rect l="l" t="t" r="r" b="b"/>
              <a:pathLst>
                <a:path w="9630" h="7708" extrusionOk="0">
                  <a:moveTo>
                    <a:pt x="4089" y="1"/>
                  </a:moveTo>
                  <a:cubicBezTo>
                    <a:pt x="1862" y="1"/>
                    <a:pt x="34" y="1320"/>
                    <a:pt x="9" y="3469"/>
                  </a:cubicBezTo>
                  <a:cubicBezTo>
                    <a:pt x="0" y="4250"/>
                    <a:pt x="279" y="4505"/>
                    <a:pt x="279" y="4505"/>
                  </a:cubicBezTo>
                  <a:cubicBezTo>
                    <a:pt x="279" y="4505"/>
                    <a:pt x="1045" y="3392"/>
                    <a:pt x="1689" y="2930"/>
                  </a:cubicBezTo>
                  <a:cubicBezTo>
                    <a:pt x="2192" y="2569"/>
                    <a:pt x="2331" y="2496"/>
                    <a:pt x="2361" y="2496"/>
                  </a:cubicBezTo>
                  <a:cubicBezTo>
                    <a:pt x="2381" y="2496"/>
                    <a:pt x="2350" y="2530"/>
                    <a:pt x="2350" y="2530"/>
                  </a:cubicBezTo>
                  <a:cubicBezTo>
                    <a:pt x="2350" y="2530"/>
                    <a:pt x="2936" y="6296"/>
                    <a:pt x="7145" y="7381"/>
                  </a:cubicBezTo>
                  <a:cubicBezTo>
                    <a:pt x="8324" y="7688"/>
                    <a:pt x="8652" y="7708"/>
                    <a:pt x="8652" y="7708"/>
                  </a:cubicBezTo>
                  <a:cubicBezTo>
                    <a:pt x="8652" y="7708"/>
                    <a:pt x="9442" y="7467"/>
                    <a:pt x="9537" y="5298"/>
                  </a:cubicBezTo>
                  <a:cubicBezTo>
                    <a:pt x="9630" y="3127"/>
                    <a:pt x="9452" y="1059"/>
                    <a:pt x="5403" y="149"/>
                  </a:cubicBezTo>
                  <a:cubicBezTo>
                    <a:pt x="4957" y="49"/>
                    <a:pt x="4516" y="1"/>
                    <a:pt x="4089" y="1"/>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62" name="Google Shape;7686;p42">
              <a:extLst>
                <a:ext uri="{FF2B5EF4-FFF2-40B4-BE49-F238E27FC236}">
                  <a16:creationId xmlns:a16="http://schemas.microsoft.com/office/drawing/2014/main" id="{11D29D5D-9E1C-2CF4-11E2-B74A4C8EDDD6}"/>
                </a:ext>
              </a:extLst>
            </p:cNvPr>
            <p:cNvSpPr/>
            <p:nvPr/>
          </p:nvSpPr>
          <p:spPr>
            <a:xfrm>
              <a:off x="4812588" y="2996250"/>
              <a:ext cx="113400" cy="198550"/>
            </a:xfrm>
            <a:custGeom>
              <a:avLst/>
              <a:gdLst/>
              <a:ahLst/>
              <a:cxnLst/>
              <a:rect l="l" t="t" r="r" b="b"/>
              <a:pathLst>
                <a:path w="4536" h="7942" extrusionOk="0">
                  <a:moveTo>
                    <a:pt x="577" y="0"/>
                  </a:moveTo>
                  <a:cubicBezTo>
                    <a:pt x="0" y="0"/>
                    <a:pt x="1824" y="3612"/>
                    <a:pt x="1824" y="3612"/>
                  </a:cubicBezTo>
                  <a:cubicBezTo>
                    <a:pt x="1692" y="3785"/>
                    <a:pt x="1166" y="5823"/>
                    <a:pt x="1468" y="6735"/>
                  </a:cubicBezTo>
                  <a:cubicBezTo>
                    <a:pt x="1768" y="7646"/>
                    <a:pt x="1724" y="7865"/>
                    <a:pt x="1724" y="7865"/>
                  </a:cubicBezTo>
                  <a:cubicBezTo>
                    <a:pt x="1724" y="7865"/>
                    <a:pt x="1899" y="7942"/>
                    <a:pt x="2128" y="7942"/>
                  </a:cubicBezTo>
                  <a:cubicBezTo>
                    <a:pt x="2356" y="7942"/>
                    <a:pt x="2637" y="7866"/>
                    <a:pt x="2853" y="7564"/>
                  </a:cubicBezTo>
                  <a:cubicBezTo>
                    <a:pt x="3289" y="6959"/>
                    <a:pt x="4535" y="950"/>
                    <a:pt x="620" y="6"/>
                  </a:cubicBezTo>
                  <a:cubicBezTo>
                    <a:pt x="604" y="2"/>
                    <a:pt x="590" y="0"/>
                    <a:pt x="577"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63" name="Google Shape;7687;p42">
              <a:extLst>
                <a:ext uri="{FF2B5EF4-FFF2-40B4-BE49-F238E27FC236}">
                  <a16:creationId xmlns:a16="http://schemas.microsoft.com/office/drawing/2014/main" id="{873A1EE1-CDAB-01B1-26A4-4880AA6B7774}"/>
                </a:ext>
              </a:extLst>
            </p:cNvPr>
            <p:cNvSpPr/>
            <p:nvPr/>
          </p:nvSpPr>
          <p:spPr>
            <a:xfrm>
              <a:off x="4806388" y="3194850"/>
              <a:ext cx="54300" cy="61675"/>
            </a:xfrm>
            <a:custGeom>
              <a:avLst/>
              <a:gdLst/>
              <a:ahLst/>
              <a:cxnLst/>
              <a:rect l="l" t="t" r="r" b="b"/>
              <a:pathLst>
                <a:path w="2172" h="2467" extrusionOk="0">
                  <a:moveTo>
                    <a:pt x="2171" y="870"/>
                  </a:moveTo>
                  <a:lnTo>
                    <a:pt x="2171" y="870"/>
                  </a:lnTo>
                  <a:cubicBezTo>
                    <a:pt x="2171" y="870"/>
                    <a:pt x="2171" y="870"/>
                    <a:pt x="2171" y="870"/>
                  </a:cubicBezTo>
                  <a:close/>
                  <a:moveTo>
                    <a:pt x="1999" y="0"/>
                  </a:moveTo>
                  <a:cubicBezTo>
                    <a:pt x="992" y="0"/>
                    <a:pt x="224" y="1698"/>
                    <a:pt x="34" y="2327"/>
                  </a:cubicBezTo>
                  <a:cubicBezTo>
                    <a:pt x="1" y="2433"/>
                    <a:pt x="40" y="2466"/>
                    <a:pt x="83" y="2466"/>
                  </a:cubicBezTo>
                  <a:cubicBezTo>
                    <a:pt x="114" y="2466"/>
                    <a:pt x="146" y="2449"/>
                    <a:pt x="154" y="2429"/>
                  </a:cubicBezTo>
                  <a:cubicBezTo>
                    <a:pt x="716" y="931"/>
                    <a:pt x="2138" y="870"/>
                    <a:pt x="2171" y="870"/>
                  </a:cubicBezTo>
                  <a:cubicBezTo>
                    <a:pt x="2171" y="870"/>
                    <a:pt x="2171" y="870"/>
                    <a:pt x="2171" y="870"/>
                  </a:cubicBezTo>
                  <a:lnTo>
                    <a:pt x="2171" y="870"/>
                  </a:lnTo>
                  <a:lnTo>
                    <a:pt x="2001" y="0"/>
                  </a:lnTo>
                  <a:cubicBezTo>
                    <a:pt x="2000" y="0"/>
                    <a:pt x="2000" y="0"/>
                    <a:pt x="1999" y="0"/>
                  </a:cubicBez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64" name="Google Shape;7688;p42">
              <a:extLst>
                <a:ext uri="{FF2B5EF4-FFF2-40B4-BE49-F238E27FC236}">
                  <a16:creationId xmlns:a16="http://schemas.microsoft.com/office/drawing/2014/main" id="{23E40C94-A311-55C1-16E6-D7CA6C6D01E0}"/>
                </a:ext>
              </a:extLst>
            </p:cNvPr>
            <p:cNvSpPr/>
            <p:nvPr/>
          </p:nvSpPr>
          <p:spPr>
            <a:xfrm>
              <a:off x="4666938" y="3030225"/>
              <a:ext cx="38100" cy="62675"/>
            </a:xfrm>
            <a:custGeom>
              <a:avLst/>
              <a:gdLst/>
              <a:ahLst/>
              <a:cxnLst/>
              <a:rect l="l" t="t" r="r" b="b"/>
              <a:pathLst>
                <a:path w="1524" h="2507" extrusionOk="0">
                  <a:moveTo>
                    <a:pt x="1523" y="1"/>
                  </a:moveTo>
                  <a:lnTo>
                    <a:pt x="1523" y="1"/>
                  </a:lnTo>
                  <a:cubicBezTo>
                    <a:pt x="0" y="407"/>
                    <a:pt x="25" y="2507"/>
                    <a:pt x="25" y="2507"/>
                  </a:cubicBezTo>
                  <a:lnTo>
                    <a:pt x="1523" y="1"/>
                  </a:ln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65" name="Google Shape;7689;p42">
              <a:extLst>
                <a:ext uri="{FF2B5EF4-FFF2-40B4-BE49-F238E27FC236}">
                  <a16:creationId xmlns:a16="http://schemas.microsoft.com/office/drawing/2014/main" id="{B5041969-10D9-6D8E-BF0A-7B58E6B1510D}"/>
                </a:ext>
              </a:extLst>
            </p:cNvPr>
            <p:cNvSpPr/>
            <p:nvPr/>
          </p:nvSpPr>
          <p:spPr>
            <a:xfrm>
              <a:off x="4507613" y="3361725"/>
              <a:ext cx="357625" cy="179275"/>
            </a:xfrm>
            <a:custGeom>
              <a:avLst/>
              <a:gdLst/>
              <a:ahLst/>
              <a:cxnLst/>
              <a:rect l="l" t="t" r="r" b="b"/>
              <a:pathLst>
                <a:path w="14305" h="7171" extrusionOk="0">
                  <a:moveTo>
                    <a:pt x="1244" y="1"/>
                  </a:moveTo>
                  <a:lnTo>
                    <a:pt x="1" y="720"/>
                  </a:lnTo>
                  <a:lnTo>
                    <a:pt x="13008" y="7171"/>
                  </a:lnTo>
                  <a:lnTo>
                    <a:pt x="14304" y="6296"/>
                  </a:lnTo>
                  <a:lnTo>
                    <a:pt x="1244"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66" name="Google Shape;7690;p42">
              <a:extLst>
                <a:ext uri="{FF2B5EF4-FFF2-40B4-BE49-F238E27FC236}">
                  <a16:creationId xmlns:a16="http://schemas.microsoft.com/office/drawing/2014/main" id="{0A71E0E0-5EDF-4286-1C2A-6A2F87C4349B}"/>
                </a:ext>
              </a:extLst>
            </p:cNvPr>
            <p:cNvSpPr/>
            <p:nvPr/>
          </p:nvSpPr>
          <p:spPr>
            <a:xfrm>
              <a:off x="4858913" y="3402200"/>
              <a:ext cx="304300" cy="174125"/>
            </a:xfrm>
            <a:custGeom>
              <a:avLst/>
              <a:gdLst/>
              <a:ahLst/>
              <a:cxnLst/>
              <a:rect l="l" t="t" r="r" b="b"/>
              <a:pathLst>
                <a:path w="12172" h="6965" extrusionOk="0">
                  <a:moveTo>
                    <a:pt x="9777" y="1"/>
                  </a:moveTo>
                  <a:cubicBezTo>
                    <a:pt x="9777" y="1"/>
                    <a:pt x="3" y="4066"/>
                    <a:pt x="1" y="5104"/>
                  </a:cubicBezTo>
                  <a:lnTo>
                    <a:pt x="2720" y="6965"/>
                  </a:lnTo>
                  <a:lnTo>
                    <a:pt x="12172" y="615"/>
                  </a:lnTo>
                  <a:lnTo>
                    <a:pt x="9777"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67" name="Google Shape;7691;p42">
              <a:extLst>
                <a:ext uri="{FF2B5EF4-FFF2-40B4-BE49-F238E27FC236}">
                  <a16:creationId xmlns:a16="http://schemas.microsoft.com/office/drawing/2014/main" id="{4A1A0872-7AA2-D604-1F69-A0B38965034D}"/>
                </a:ext>
              </a:extLst>
            </p:cNvPr>
            <p:cNvSpPr/>
            <p:nvPr/>
          </p:nvSpPr>
          <p:spPr>
            <a:xfrm>
              <a:off x="4832163" y="3519075"/>
              <a:ext cx="94925" cy="30900"/>
            </a:xfrm>
            <a:custGeom>
              <a:avLst/>
              <a:gdLst/>
              <a:ahLst/>
              <a:cxnLst/>
              <a:rect l="l" t="t" r="r" b="b"/>
              <a:pathLst>
                <a:path w="3797" h="1236" extrusionOk="0">
                  <a:moveTo>
                    <a:pt x="1320" y="1"/>
                  </a:moveTo>
                  <a:lnTo>
                    <a:pt x="149" y="132"/>
                  </a:lnTo>
                  <a:cubicBezTo>
                    <a:pt x="149" y="132"/>
                    <a:pt x="1" y="1068"/>
                    <a:pt x="1923" y="1217"/>
                  </a:cubicBezTo>
                  <a:cubicBezTo>
                    <a:pt x="2088" y="1230"/>
                    <a:pt x="2237" y="1236"/>
                    <a:pt x="2371" y="1236"/>
                  </a:cubicBezTo>
                  <a:cubicBezTo>
                    <a:pt x="3797" y="1236"/>
                    <a:pt x="3562" y="581"/>
                    <a:pt x="3562" y="581"/>
                  </a:cubicBezTo>
                  <a:lnTo>
                    <a:pt x="1320" y="1"/>
                  </a:ln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68" name="Google Shape;7692;p42">
              <a:extLst>
                <a:ext uri="{FF2B5EF4-FFF2-40B4-BE49-F238E27FC236}">
                  <a16:creationId xmlns:a16="http://schemas.microsoft.com/office/drawing/2014/main" id="{94D474E5-2E79-AADC-3235-9F98C9F59665}"/>
                </a:ext>
              </a:extLst>
            </p:cNvPr>
            <p:cNvSpPr/>
            <p:nvPr/>
          </p:nvSpPr>
          <p:spPr>
            <a:xfrm>
              <a:off x="4393913" y="3359750"/>
              <a:ext cx="778575" cy="578625"/>
            </a:xfrm>
            <a:custGeom>
              <a:avLst/>
              <a:gdLst/>
              <a:ahLst/>
              <a:cxnLst/>
              <a:rect l="l" t="t" r="r" b="b"/>
              <a:pathLst>
                <a:path w="31143" h="23145" extrusionOk="0">
                  <a:moveTo>
                    <a:pt x="3535" y="0"/>
                  </a:moveTo>
                  <a:lnTo>
                    <a:pt x="1" y="16145"/>
                  </a:lnTo>
                  <a:cubicBezTo>
                    <a:pt x="1" y="16145"/>
                    <a:pt x="13218" y="22517"/>
                    <a:pt x="14212" y="23019"/>
                  </a:cubicBezTo>
                  <a:cubicBezTo>
                    <a:pt x="14388" y="23108"/>
                    <a:pt x="14588" y="23144"/>
                    <a:pt x="14798" y="23144"/>
                  </a:cubicBezTo>
                  <a:cubicBezTo>
                    <a:pt x="15778" y="23144"/>
                    <a:pt x="16979" y="22354"/>
                    <a:pt x="16979" y="22354"/>
                  </a:cubicBezTo>
                  <a:lnTo>
                    <a:pt x="21212" y="20226"/>
                  </a:lnTo>
                  <a:lnTo>
                    <a:pt x="27182" y="17222"/>
                  </a:lnTo>
                  <a:lnTo>
                    <a:pt x="29567" y="8120"/>
                  </a:lnTo>
                  <a:lnTo>
                    <a:pt x="31143" y="1720"/>
                  </a:lnTo>
                  <a:lnTo>
                    <a:pt x="21093" y="6956"/>
                  </a:lnTo>
                  <a:cubicBezTo>
                    <a:pt x="21093" y="6956"/>
                    <a:pt x="21329" y="7610"/>
                    <a:pt x="19903" y="7610"/>
                  </a:cubicBezTo>
                  <a:cubicBezTo>
                    <a:pt x="19769" y="7610"/>
                    <a:pt x="19619" y="7604"/>
                    <a:pt x="19454" y="7592"/>
                  </a:cubicBezTo>
                  <a:cubicBezTo>
                    <a:pt x="17533" y="7443"/>
                    <a:pt x="17680" y="6506"/>
                    <a:pt x="17680" y="6506"/>
                  </a:cubicBezTo>
                  <a:lnTo>
                    <a:pt x="3535" y="0"/>
                  </a:lnTo>
                  <a:close/>
                </a:path>
              </a:pathLst>
            </a:custGeom>
            <a:solidFill>
              <a:srgbClr val="86D3B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69" name="Google Shape;7693;p42">
              <a:extLst>
                <a:ext uri="{FF2B5EF4-FFF2-40B4-BE49-F238E27FC236}">
                  <a16:creationId xmlns:a16="http://schemas.microsoft.com/office/drawing/2014/main" id="{BFFFE89D-0190-AA95-1D86-9DFAD605B567}"/>
                </a:ext>
              </a:extLst>
            </p:cNvPr>
            <p:cNvSpPr/>
            <p:nvPr/>
          </p:nvSpPr>
          <p:spPr>
            <a:xfrm>
              <a:off x="4411813" y="3460925"/>
              <a:ext cx="64300" cy="52875"/>
            </a:xfrm>
            <a:custGeom>
              <a:avLst/>
              <a:gdLst/>
              <a:ahLst/>
              <a:cxnLst/>
              <a:rect l="l" t="t" r="r" b="b"/>
              <a:pathLst>
                <a:path w="2572" h="2115" extrusionOk="0">
                  <a:moveTo>
                    <a:pt x="609" y="0"/>
                  </a:moveTo>
                  <a:cubicBezTo>
                    <a:pt x="179" y="0"/>
                    <a:pt x="5" y="450"/>
                    <a:pt x="3" y="992"/>
                  </a:cubicBezTo>
                  <a:cubicBezTo>
                    <a:pt x="0" y="1711"/>
                    <a:pt x="1892" y="2115"/>
                    <a:pt x="1892" y="2115"/>
                  </a:cubicBezTo>
                  <a:cubicBezTo>
                    <a:pt x="1892" y="2115"/>
                    <a:pt x="2572" y="1876"/>
                    <a:pt x="2344" y="1434"/>
                  </a:cubicBezTo>
                  <a:cubicBezTo>
                    <a:pt x="2148" y="1051"/>
                    <a:pt x="1700" y="478"/>
                    <a:pt x="1115" y="156"/>
                  </a:cubicBezTo>
                  <a:cubicBezTo>
                    <a:pt x="917" y="48"/>
                    <a:pt x="749" y="0"/>
                    <a:pt x="609"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0" name="Google Shape;7694;p42">
              <a:extLst>
                <a:ext uri="{FF2B5EF4-FFF2-40B4-BE49-F238E27FC236}">
                  <a16:creationId xmlns:a16="http://schemas.microsoft.com/office/drawing/2014/main" id="{E1C2F611-4447-BE79-A9FF-46166CD742EB}"/>
                </a:ext>
              </a:extLst>
            </p:cNvPr>
            <p:cNvSpPr/>
            <p:nvPr/>
          </p:nvSpPr>
          <p:spPr>
            <a:xfrm>
              <a:off x="4421188" y="3492150"/>
              <a:ext cx="47675" cy="22275"/>
            </a:xfrm>
            <a:custGeom>
              <a:avLst/>
              <a:gdLst/>
              <a:ahLst/>
              <a:cxnLst/>
              <a:rect l="l" t="t" r="r" b="b"/>
              <a:pathLst>
                <a:path w="1907" h="891" extrusionOk="0">
                  <a:moveTo>
                    <a:pt x="89" y="0"/>
                  </a:moveTo>
                  <a:cubicBezTo>
                    <a:pt x="32" y="0"/>
                    <a:pt x="0" y="16"/>
                    <a:pt x="3" y="51"/>
                  </a:cubicBezTo>
                  <a:cubicBezTo>
                    <a:pt x="3" y="51"/>
                    <a:pt x="1442" y="803"/>
                    <a:pt x="1680" y="877"/>
                  </a:cubicBezTo>
                  <a:cubicBezTo>
                    <a:pt x="1709" y="887"/>
                    <a:pt x="1735" y="891"/>
                    <a:pt x="1756" y="891"/>
                  </a:cubicBezTo>
                  <a:cubicBezTo>
                    <a:pt x="1907" y="891"/>
                    <a:pt x="1875" y="689"/>
                    <a:pt x="1826" y="641"/>
                  </a:cubicBezTo>
                  <a:cubicBezTo>
                    <a:pt x="1778" y="593"/>
                    <a:pt x="446" y="0"/>
                    <a:pt x="89" y="0"/>
                  </a:cubicBez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1" name="Google Shape;7695;p42">
              <a:extLst>
                <a:ext uri="{FF2B5EF4-FFF2-40B4-BE49-F238E27FC236}">
                  <a16:creationId xmlns:a16="http://schemas.microsoft.com/office/drawing/2014/main" id="{E06B1397-3758-7E13-08EF-702783CE7C45}"/>
                </a:ext>
              </a:extLst>
            </p:cNvPr>
            <p:cNvSpPr/>
            <p:nvPr/>
          </p:nvSpPr>
          <p:spPr>
            <a:xfrm>
              <a:off x="4814013" y="3583325"/>
              <a:ext cx="110150" cy="339400"/>
            </a:xfrm>
            <a:custGeom>
              <a:avLst/>
              <a:gdLst/>
              <a:ahLst/>
              <a:cxnLst/>
              <a:rect l="l" t="t" r="r" b="b"/>
              <a:pathLst>
                <a:path w="4406" h="13576" extrusionOk="0">
                  <a:moveTo>
                    <a:pt x="3692" y="0"/>
                  </a:moveTo>
                  <a:lnTo>
                    <a:pt x="0" y="13576"/>
                  </a:lnTo>
                  <a:lnTo>
                    <a:pt x="4405" y="11280"/>
                  </a:lnTo>
                  <a:lnTo>
                    <a:pt x="3175" y="9659"/>
                  </a:lnTo>
                  <a:lnTo>
                    <a:pt x="3692" y="0"/>
                  </a:ln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2" name="Google Shape;7696;p42">
              <a:extLst>
                <a:ext uri="{FF2B5EF4-FFF2-40B4-BE49-F238E27FC236}">
                  <a16:creationId xmlns:a16="http://schemas.microsoft.com/office/drawing/2014/main" id="{3E853A5E-A081-6846-B2C8-9AA9318263F8}"/>
                </a:ext>
              </a:extLst>
            </p:cNvPr>
            <p:cNvSpPr/>
            <p:nvPr/>
          </p:nvSpPr>
          <p:spPr>
            <a:xfrm>
              <a:off x="5073413" y="3562675"/>
              <a:ext cx="59650" cy="227625"/>
            </a:xfrm>
            <a:custGeom>
              <a:avLst/>
              <a:gdLst/>
              <a:ahLst/>
              <a:cxnLst/>
              <a:rect l="l" t="t" r="r" b="b"/>
              <a:pathLst>
                <a:path w="2386" h="9105" extrusionOk="0">
                  <a:moveTo>
                    <a:pt x="2385" y="1"/>
                  </a:moveTo>
                  <a:cubicBezTo>
                    <a:pt x="2385" y="1"/>
                    <a:pt x="1434" y="314"/>
                    <a:pt x="1035" y="1119"/>
                  </a:cubicBezTo>
                  <a:cubicBezTo>
                    <a:pt x="909" y="1374"/>
                    <a:pt x="917" y="2020"/>
                    <a:pt x="917" y="2020"/>
                  </a:cubicBezTo>
                  <a:cubicBezTo>
                    <a:pt x="917" y="2020"/>
                    <a:pt x="374" y="2411"/>
                    <a:pt x="499" y="2976"/>
                  </a:cubicBezTo>
                  <a:cubicBezTo>
                    <a:pt x="623" y="3540"/>
                    <a:pt x="891" y="3947"/>
                    <a:pt x="891" y="3947"/>
                  </a:cubicBezTo>
                  <a:lnTo>
                    <a:pt x="0" y="9104"/>
                  </a:lnTo>
                  <a:lnTo>
                    <a:pt x="0" y="9104"/>
                  </a:lnTo>
                  <a:lnTo>
                    <a:pt x="2385" y="1"/>
                  </a:ln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3" name="Google Shape;7697;p42">
              <a:extLst>
                <a:ext uri="{FF2B5EF4-FFF2-40B4-BE49-F238E27FC236}">
                  <a16:creationId xmlns:a16="http://schemas.microsoft.com/office/drawing/2014/main" id="{9522413B-39CD-C735-E2F3-85FB1E335A96}"/>
                </a:ext>
              </a:extLst>
            </p:cNvPr>
            <p:cNvSpPr/>
            <p:nvPr/>
          </p:nvSpPr>
          <p:spPr>
            <a:xfrm>
              <a:off x="4403988" y="3558575"/>
              <a:ext cx="31150" cy="102875"/>
            </a:xfrm>
            <a:custGeom>
              <a:avLst/>
              <a:gdLst/>
              <a:ahLst/>
              <a:cxnLst/>
              <a:rect l="l" t="t" r="r" b="b"/>
              <a:pathLst>
                <a:path w="1246" h="4115" extrusionOk="0">
                  <a:moveTo>
                    <a:pt x="330" y="1"/>
                  </a:moveTo>
                  <a:lnTo>
                    <a:pt x="330" y="1"/>
                  </a:lnTo>
                  <a:cubicBezTo>
                    <a:pt x="8" y="680"/>
                    <a:pt x="0" y="3316"/>
                    <a:pt x="476" y="4115"/>
                  </a:cubicBezTo>
                  <a:lnTo>
                    <a:pt x="1246" y="682"/>
                  </a:lnTo>
                  <a:lnTo>
                    <a:pt x="330"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4" name="Google Shape;7698;p42">
              <a:extLst>
                <a:ext uri="{FF2B5EF4-FFF2-40B4-BE49-F238E27FC236}">
                  <a16:creationId xmlns:a16="http://schemas.microsoft.com/office/drawing/2014/main" id="{4D10ACA4-670C-BAD2-3D59-0114BC782129}"/>
                </a:ext>
              </a:extLst>
            </p:cNvPr>
            <p:cNvSpPr/>
            <p:nvPr/>
          </p:nvSpPr>
          <p:spPr>
            <a:xfrm>
              <a:off x="4407888" y="3558575"/>
              <a:ext cx="27300" cy="102875"/>
            </a:xfrm>
            <a:custGeom>
              <a:avLst/>
              <a:gdLst/>
              <a:ahLst/>
              <a:cxnLst/>
              <a:rect l="l" t="t" r="r" b="b"/>
              <a:pathLst>
                <a:path w="1092" h="4115" extrusionOk="0">
                  <a:moveTo>
                    <a:pt x="175" y="1"/>
                  </a:moveTo>
                  <a:lnTo>
                    <a:pt x="175" y="1"/>
                  </a:lnTo>
                  <a:cubicBezTo>
                    <a:pt x="175" y="1"/>
                    <a:pt x="1" y="285"/>
                    <a:pt x="325" y="777"/>
                  </a:cubicBezTo>
                  <a:cubicBezTo>
                    <a:pt x="449" y="966"/>
                    <a:pt x="687" y="1162"/>
                    <a:pt x="687" y="1162"/>
                  </a:cubicBezTo>
                  <a:lnTo>
                    <a:pt x="321" y="4115"/>
                  </a:lnTo>
                  <a:lnTo>
                    <a:pt x="1091" y="682"/>
                  </a:lnTo>
                  <a:lnTo>
                    <a:pt x="175" y="1"/>
                  </a:ln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5" name="Google Shape;7699;p42">
              <a:extLst>
                <a:ext uri="{FF2B5EF4-FFF2-40B4-BE49-F238E27FC236}">
                  <a16:creationId xmlns:a16="http://schemas.microsoft.com/office/drawing/2014/main" id="{0CB7F8CF-F3DD-ED75-9AE5-D328996A9800}"/>
                </a:ext>
              </a:extLst>
            </p:cNvPr>
            <p:cNvSpPr/>
            <p:nvPr/>
          </p:nvSpPr>
          <p:spPr>
            <a:xfrm>
              <a:off x="4397863" y="3536600"/>
              <a:ext cx="60825" cy="40400"/>
            </a:xfrm>
            <a:custGeom>
              <a:avLst/>
              <a:gdLst/>
              <a:ahLst/>
              <a:cxnLst/>
              <a:rect l="l" t="t" r="r" b="b"/>
              <a:pathLst>
                <a:path w="2433" h="1616" extrusionOk="0">
                  <a:moveTo>
                    <a:pt x="1" y="0"/>
                  </a:moveTo>
                  <a:lnTo>
                    <a:pt x="1" y="0"/>
                  </a:lnTo>
                  <a:cubicBezTo>
                    <a:pt x="96" y="800"/>
                    <a:pt x="303" y="1494"/>
                    <a:pt x="1343" y="1610"/>
                  </a:cubicBezTo>
                  <a:cubicBezTo>
                    <a:pt x="1375" y="1614"/>
                    <a:pt x="1405" y="1616"/>
                    <a:pt x="1436" y="1616"/>
                  </a:cubicBezTo>
                  <a:cubicBezTo>
                    <a:pt x="1779" y="1616"/>
                    <a:pt x="2063" y="1405"/>
                    <a:pt x="2240" y="1232"/>
                  </a:cubicBezTo>
                  <a:cubicBezTo>
                    <a:pt x="2363" y="1112"/>
                    <a:pt x="2432" y="1010"/>
                    <a:pt x="2432" y="1010"/>
                  </a:cubicBezTo>
                  <a:cubicBezTo>
                    <a:pt x="2432" y="1010"/>
                    <a:pt x="1540" y="857"/>
                    <a:pt x="1010" y="563"/>
                  </a:cubicBezTo>
                  <a:cubicBezTo>
                    <a:pt x="359" y="201"/>
                    <a:pt x="1" y="0"/>
                    <a:pt x="1"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6" name="Google Shape;7700;p42">
              <a:extLst>
                <a:ext uri="{FF2B5EF4-FFF2-40B4-BE49-F238E27FC236}">
                  <a16:creationId xmlns:a16="http://schemas.microsoft.com/office/drawing/2014/main" id="{D85DC833-8019-624C-12E8-93790509A9B6}"/>
                </a:ext>
              </a:extLst>
            </p:cNvPr>
            <p:cNvSpPr/>
            <p:nvPr/>
          </p:nvSpPr>
          <p:spPr>
            <a:xfrm>
              <a:off x="4413288" y="3547725"/>
              <a:ext cx="45350" cy="20175"/>
            </a:xfrm>
            <a:custGeom>
              <a:avLst/>
              <a:gdLst/>
              <a:ahLst/>
              <a:cxnLst/>
              <a:rect l="l" t="t" r="r" b="b"/>
              <a:pathLst>
                <a:path w="1814" h="807" extrusionOk="0">
                  <a:moveTo>
                    <a:pt x="122" y="1"/>
                  </a:moveTo>
                  <a:cubicBezTo>
                    <a:pt x="1" y="1"/>
                    <a:pt x="444" y="389"/>
                    <a:pt x="893" y="603"/>
                  </a:cubicBezTo>
                  <a:cubicBezTo>
                    <a:pt x="1249" y="771"/>
                    <a:pt x="1435" y="807"/>
                    <a:pt x="1530" y="807"/>
                  </a:cubicBezTo>
                  <a:cubicBezTo>
                    <a:pt x="1603" y="807"/>
                    <a:pt x="1622" y="786"/>
                    <a:pt x="1622" y="786"/>
                  </a:cubicBezTo>
                  <a:cubicBezTo>
                    <a:pt x="1745" y="666"/>
                    <a:pt x="1814" y="564"/>
                    <a:pt x="1814" y="564"/>
                  </a:cubicBezTo>
                  <a:cubicBezTo>
                    <a:pt x="1814" y="564"/>
                    <a:pt x="922" y="410"/>
                    <a:pt x="392" y="117"/>
                  </a:cubicBezTo>
                  <a:cubicBezTo>
                    <a:pt x="243" y="35"/>
                    <a:pt x="158" y="1"/>
                    <a:pt x="122" y="1"/>
                  </a:cubicBez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7" name="Google Shape;7701;p42">
              <a:extLst>
                <a:ext uri="{FF2B5EF4-FFF2-40B4-BE49-F238E27FC236}">
                  <a16:creationId xmlns:a16="http://schemas.microsoft.com/office/drawing/2014/main" id="{D1EC3BD1-E5CC-6F24-F4A9-FFDAFC89ECBE}"/>
                </a:ext>
              </a:extLst>
            </p:cNvPr>
            <p:cNvSpPr/>
            <p:nvPr/>
          </p:nvSpPr>
          <p:spPr>
            <a:xfrm>
              <a:off x="4391388" y="3512825"/>
              <a:ext cx="90900" cy="49750"/>
            </a:xfrm>
            <a:custGeom>
              <a:avLst/>
              <a:gdLst/>
              <a:ahLst/>
              <a:cxnLst/>
              <a:rect l="l" t="t" r="r" b="b"/>
              <a:pathLst>
                <a:path w="3636" h="1990" extrusionOk="0">
                  <a:moveTo>
                    <a:pt x="576" y="1"/>
                  </a:moveTo>
                  <a:cubicBezTo>
                    <a:pt x="508" y="1"/>
                    <a:pt x="446" y="11"/>
                    <a:pt x="392" y="33"/>
                  </a:cubicBezTo>
                  <a:cubicBezTo>
                    <a:pt x="1" y="190"/>
                    <a:pt x="260" y="951"/>
                    <a:pt x="260" y="951"/>
                  </a:cubicBezTo>
                  <a:cubicBezTo>
                    <a:pt x="260" y="951"/>
                    <a:pt x="618" y="1152"/>
                    <a:pt x="1269" y="1513"/>
                  </a:cubicBezTo>
                  <a:cubicBezTo>
                    <a:pt x="1656" y="1727"/>
                    <a:pt x="2254" y="1989"/>
                    <a:pt x="2726" y="1989"/>
                  </a:cubicBezTo>
                  <a:cubicBezTo>
                    <a:pt x="2899" y="1989"/>
                    <a:pt x="3055" y="1954"/>
                    <a:pt x="3177" y="1869"/>
                  </a:cubicBezTo>
                  <a:cubicBezTo>
                    <a:pt x="3635" y="1551"/>
                    <a:pt x="2993" y="1060"/>
                    <a:pt x="2277" y="699"/>
                  </a:cubicBezTo>
                  <a:cubicBezTo>
                    <a:pt x="1660" y="388"/>
                    <a:pt x="998" y="1"/>
                    <a:pt x="576"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8" name="Google Shape;7702;p42">
              <a:extLst>
                <a:ext uri="{FF2B5EF4-FFF2-40B4-BE49-F238E27FC236}">
                  <a16:creationId xmlns:a16="http://schemas.microsoft.com/office/drawing/2014/main" id="{800E8994-C4E5-8017-EAA4-20FFD8EB85F1}"/>
                </a:ext>
              </a:extLst>
            </p:cNvPr>
            <p:cNvSpPr/>
            <p:nvPr/>
          </p:nvSpPr>
          <p:spPr>
            <a:xfrm>
              <a:off x="4419338" y="3522125"/>
              <a:ext cx="57425" cy="28025"/>
            </a:xfrm>
            <a:custGeom>
              <a:avLst/>
              <a:gdLst/>
              <a:ahLst/>
              <a:cxnLst/>
              <a:rect l="l" t="t" r="r" b="b"/>
              <a:pathLst>
                <a:path w="2297" h="1121" extrusionOk="0">
                  <a:moveTo>
                    <a:pt x="1" y="0"/>
                  </a:moveTo>
                  <a:cubicBezTo>
                    <a:pt x="202" y="329"/>
                    <a:pt x="1895" y="1118"/>
                    <a:pt x="2096" y="1121"/>
                  </a:cubicBezTo>
                  <a:cubicBezTo>
                    <a:pt x="2296" y="1121"/>
                    <a:pt x="2006" y="882"/>
                    <a:pt x="1805" y="663"/>
                  </a:cubicBezTo>
                  <a:cubicBezTo>
                    <a:pt x="1605" y="443"/>
                    <a:pt x="1" y="0"/>
                    <a:pt x="1" y="0"/>
                  </a:cubicBez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79" name="Google Shape;7703;p42">
              <a:extLst>
                <a:ext uri="{FF2B5EF4-FFF2-40B4-BE49-F238E27FC236}">
                  <a16:creationId xmlns:a16="http://schemas.microsoft.com/office/drawing/2014/main" id="{22473344-4638-A471-E1B3-C9F3E630D54E}"/>
                </a:ext>
              </a:extLst>
            </p:cNvPr>
            <p:cNvSpPr/>
            <p:nvPr/>
          </p:nvSpPr>
          <p:spPr>
            <a:xfrm>
              <a:off x="4396438" y="3485675"/>
              <a:ext cx="96475" cy="59625"/>
            </a:xfrm>
            <a:custGeom>
              <a:avLst/>
              <a:gdLst/>
              <a:ahLst/>
              <a:cxnLst/>
              <a:rect l="l" t="t" r="r" b="b"/>
              <a:pathLst>
                <a:path w="3859" h="2385" extrusionOk="0">
                  <a:moveTo>
                    <a:pt x="595" y="0"/>
                  </a:moveTo>
                  <a:cubicBezTo>
                    <a:pt x="307" y="0"/>
                    <a:pt x="1" y="730"/>
                    <a:pt x="190" y="1119"/>
                  </a:cubicBezTo>
                  <a:cubicBezTo>
                    <a:pt x="383" y="1520"/>
                    <a:pt x="2728" y="2341"/>
                    <a:pt x="2988" y="2383"/>
                  </a:cubicBezTo>
                  <a:cubicBezTo>
                    <a:pt x="2994" y="2384"/>
                    <a:pt x="3000" y="2384"/>
                    <a:pt x="3006" y="2384"/>
                  </a:cubicBezTo>
                  <a:cubicBezTo>
                    <a:pt x="3277" y="2384"/>
                    <a:pt x="3858" y="1569"/>
                    <a:pt x="2904" y="1138"/>
                  </a:cubicBezTo>
                  <a:cubicBezTo>
                    <a:pt x="1926" y="695"/>
                    <a:pt x="618" y="2"/>
                    <a:pt x="618" y="2"/>
                  </a:cubicBezTo>
                  <a:cubicBezTo>
                    <a:pt x="610" y="1"/>
                    <a:pt x="603" y="0"/>
                    <a:pt x="595"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0" name="Google Shape;7704;p42">
              <a:extLst>
                <a:ext uri="{FF2B5EF4-FFF2-40B4-BE49-F238E27FC236}">
                  <a16:creationId xmlns:a16="http://schemas.microsoft.com/office/drawing/2014/main" id="{2A3C6ACA-90C8-3EF8-BFFA-2679E467B3CD}"/>
                </a:ext>
              </a:extLst>
            </p:cNvPr>
            <p:cNvSpPr/>
            <p:nvPr/>
          </p:nvSpPr>
          <p:spPr>
            <a:xfrm>
              <a:off x="5095438" y="3621300"/>
              <a:ext cx="58225" cy="27350"/>
            </a:xfrm>
            <a:custGeom>
              <a:avLst/>
              <a:gdLst/>
              <a:ahLst/>
              <a:cxnLst/>
              <a:rect l="l" t="t" r="r" b="b"/>
              <a:pathLst>
                <a:path w="2329" h="1094" extrusionOk="0">
                  <a:moveTo>
                    <a:pt x="2043" y="0"/>
                  </a:moveTo>
                  <a:lnTo>
                    <a:pt x="2043" y="0"/>
                  </a:lnTo>
                  <a:cubicBezTo>
                    <a:pt x="2043" y="0"/>
                    <a:pt x="0" y="281"/>
                    <a:pt x="126" y="696"/>
                  </a:cubicBezTo>
                  <a:cubicBezTo>
                    <a:pt x="206" y="959"/>
                    <a:pt x="606" y="1094"/>
                    <a:pt x="1035" y="1094"/>
                  </a:cubicBezTo>
                  <a:cubicBezTo>
                    <a:pt x="1283" y="1094"/>
                    <a:pt x="1542" y="1048"/>
                    <a:pt x="1753" y="956"/>
                  </a:cubicBezTo>
                  <a:cubicBezTo>
                    <a:pt x="2328" y="703"/>
                    <a:pt x="2234" y="384"/>
                    <a:pt x="2043"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1" name="Google Shape;7705;p42">
              <a:extLst>
                <a:ext uri="{FF2B5EF4-FFF2-40B4-BE49-F238E27FC236}">
                  <a16:creationId xmlns:a16="http://schemas.microsoft.com/office/drawing/2014/main" id="{E26FFBA3-6411-37EB-6DF9-0292BFD479DE}"/>
                </a:ext>
              </a:extLst>
            </p:cNvPr>
            <p:cNvSpPr/>
            <p:nvPr/>
          </p:nvSpPr>
          <p:spPr>
            <a:xfrm>
              <a:off x="5098588" y="3625950"/>
              <a:ext cx="44150" cy="15525"/>
            </a:xfrm>
            <a:custGeom>
              <a:avLst/>
              <a:gdLst/>
              <a:ahLst/>
              <a:cxnLst/>
              <a:rect l="l" t="t" r="r" b="b"/>
              <a:pathLst>
                <a:path w="1766" h="621" extrusionOk="0">
                  <a:moveTo>
                    <a:pt x="1572" y="1"/>
                  </a:moveTo>
                  <a:cubicBezTo>
                    <a:pt x="1201" y="1"/>
                    <a:pt x="0" y="510"/>
                    <a:pt x="0" y="510"/>
                  </a:cubicBezTo>
                  <a:cubicBezTo>
                    <a:pt x="0" y="510"/>
                    <a:pt x="219" y="621"/>
                    <a:pt x="491" y="621"/>
                  </a:cubicBezTo>
                  <a:cubicBezTo>
                    <a:pt x="551" y="621"/>
                    <a:pt x="614" y="615"/>
                    <a:pt x="678" y="602"/>
                  </a:cubicBezTo>
                  <a:cubicBezTo>
                    <a:pt x="1029" y="526"/>
                    <a:pt x="1766" y="237"/>
                    <a:pt x="1675" y="38"/>
                  </a:cubicBezTo>
                  <a:cubicBezTo>
                    <a:pt x="1663" y="12"/>
                    <a:pt x="1627" y="1"/>
                    <a:pt x="1572" y="1"/>
                  </a:cubicBez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2" name="Google Shape;7706;p42">
              <a:extLst>
                <a:ext uri="{FF2B5EF4-FFF2-40B4-BE49-F238E27FC236}">
                  <a16:creationId xmlns:a16="http://schemas.microsoft.com/office/drawing/2014/main" id="{B3EDBB23-70B4-4C65-5799-E0FABBA9343C}"/>
                </a:ext>
              </a:extLst>
            </p:cNvPr>
            <p:cNvSpPr/>
            <p:nvPr/>
          </p:nvSpPr>
          <p:spPr>
            <a:xfrm>
              <a:off x="5076313" y="3592025"/>
              <a:ext cx="83825" cy="46575"/>
            </a:xfrm>
            <a:custGeom>
              <a:avLst/>
              <a:gdLst/>
              <a:ahLst/>
              <a:cxnLst/>
              <a:rect l="l" t="t" r="r" b="b"/>
              <a:pathLst>
                <a:path w="3353" h="1863" extrusionOk="0">
                  <a:moveTo>
                    <a:pt x="3085" y="0"/>
                  </a:moveTo>
                  <a:cubicBezTo>
                    <a:pt x="2666" y="0"/>
                    <a:pt x="801" y="846"/>
                    <a:pt x="801" y="846"/>
                  </a:cubicBezTo>
                  <a:cubicBezTo>
                    <a:pt x="513" y="1006"/>
                    <a:pt x="1" y="1545"/>
                    <a:pt x="383" y="1802"/>
                  </a:cubicBezTo>
                  <a:cubicBezTo>
                    <a:pt x="445" y="1845"/>
                    <a:pt x="559" y="1863"/>
                    <a:pt x="705" y="1863"/>
                  </a:cubicBezTo>
                  <a:cubicBezTo>
                    <a:pt x="1451" y="1863"/>
                    <a:pt x="3057" y="1390"/>
                    <a:pt x="3192" y="1204"/>
                  </a:cubicBezTo>
                  <a:cubicBezTo>
                    <a:pt x="3352" y="982"/>
                    <a:pt x="3292" y="215"/>
                    <a:pt x="3163" y="24"/>
                  </a:cubicBezTo>
                  <a:cubicBezTo>
                    <a:pt x="3152" y="8"/>
                    <a:pt x="3125" y="0"/>
                    <a:pt x="3085"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4" name="Google Shape;7707;p42">
              <a:extLst>
                <a:ext uri="{FF2B5EF4-FFF2-40B4-BE49-F238E27FC236}">
                  <a16:creationId xmlns:a16="http://schemas.microsoft.com/office/drawing/2014/main" id="{5A742FCA-414F-653A-ED49-556DBA8170EA}"/>
                </a:ext>
              </a:extLst>
            </p:cNvPr>
            <p:cNvSpPr/>
            <p:nvPr/>
          </p:nvSpPr>
          <p:spPr>
            <a:xfrm>
              <a:off x="5086888" y="3594000"/>
              <a:ext cx="65575" cy="30500"/>
            </a:xfrm>
            <a:custGeom>
              <a:avLst/>
              <a:gdLst/>
              <a:ahLst/>
              <a:cxnLst/>
              <a:rect l="l" t="t" r="r" b="b"/>
              <a:pathLst>
                <a:path w="2623" h="1220" extrusionOk="0">
                  <a:moveTo>
                    <a:pt x="2623" y="1"/>
                  </a:moveTo>
                  <a:lnTo>
                    <a:pt x="378" y="767"/>
                  </a:lnTo>
                  <a:cubicBezTo>
                    <a:pt x="9" y="878"/>
                    <a:pt x="0" y="1219"/>
                    <a:pt x="391" y="1219"/>
                  </a:cubicBezTo>
                  <a:cubicBezTo>
                    <a:pt x="398" y="1219"/>
                    <a:pt x="406" y="1219"/>
                    <a:pt x="414" y="1219"/>
                  </a:cubicBezTo>
                  <a:cubicBezTo>
                    <a:pt x="827" y="1205"/>
                    <a:pt x="2360" y="796"/>
                    <a:pt x="2623" y="1"/>
                  </a:cubicBez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5" name="Google Shape;7708;p42">
              <a:extLst>
                <a:ext uri="{FF2B5EF4-FFF2-40B4-BE49-F238E27FC236}">
                  <a16:creationId xmlns:a16="http://schemas.microsoft.com/office/drawing/2014/main" id="{2EFD6B7D-EDBC-41D4-810A-4516286DBF0E}"/>
                </a:ext>
              </a:extLst>
            </p:cNvPr>
            <p:cNvSpPr/>
            <p:nvPr/>
          </p:nvSpPr>
          <p:spPr>
            <a:xfrm>
              <a:off x="5089238" y="3566950"/>
              <a:ext cx="68600" cy="51750"/>
            </a:xfrm>
            <a:custGeom>
              <a:avLst/>
              <a:gdLst/>
              <a:ahLst/>
              <a:cxnLst/>
              <a:rect l="l" t="t" r="r" b="b"/>
              <a:pathLst>
                <a:path w="2744" h="2070" extrusionOk="0">
                  <a:moveTo>
                    <a:pt x="2437" y="1"/>
                  </a:moveTo>
                  <a:cubicBezTo>
                    <a:pt x="2153" y="1"/>
                    <a:pt x="0" y="1355"/>
                    <a:pt x="59" y="1880"/>
                  </a:cubicBezTo>
                  <a:cubicBezTo>
                    <a:pt x="75" y="2018"/>
                    <a:pt x="192" y="2069"/>
                    <a:pt x="365" y="2069"/>
                  </a:cubicBezTo>
                  <a:cubicBezTo>
                    <a:pt x="671" y="2069"/>
                    <a:pt x="1152" y="1910"/>
                    <a:pt x="1559" y="1790"/>
                  </a:cubicBezTo>
                  <a:cubicBezTo>
                    <a:pt x="2198" y="1600"/>
                    <a:pt x="2550" y="1345"/>
                    <a:pt x="2646" y="1027"/>
                  </a:cubicBezTo>
                  <a:cubicBezTo>
                    <a:pt x="2743" y="709"/>
                    <a:pt x="2618" y="101"/>
                    <a:pt x="2459" y="5"/>
                  </a:cubicBezTo>
                  <a:cubicBezTo>
                    <a:pt x="2454" y="2"/>
                    <a:pt x="2447" y="1"/>
                    <a:pt x="2437"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6" name="Google Shape;7709;p42">
              <a:extLst>
                <a:ext uri="{FF2B5EF4-FFF2-40B4-BE49-F238E27FC236}">
                  <a16:creationId xmlns:a16="http://schemas.microsoft.com/office/drawing/2014/main" id="{F49DB1E8-6E72-7C7D-4CE4-52A1195874C1}"/>
                </a:ext>
              </a:extLst>
            </p:cNvPr>
            <p:cNvSpPr/>
            <p:nvPr/>
          </p:nvSpPr>
          <p:spPr>
            <a:xfrm>
              <a:off x="5110063" y="3569475"/>
              <a:ext cx="39400" cy="27475"/>
            </a:xfrm>
            <a:custGeom>
              <a:avLst/>
              <a:gdLst/>
              <a:ahLst/>
              <a:cxnLst/>
              <a:rect l="l" t="t" r="r" b="b"/>
              <a:pathLst>
                <a:path w="1576" h="1099" extrusionOk="0">
                  <a:moveTo>
                    <a:pt x="1576" y="0"/>
                  </a:moveTo>
                  <a:lnTo>
                    <a:pt x="122" y="793"/>
                  </a:lnTo>
                  <a:cubicBezTo>
                    <a:pt x="118" y="822"/>
                    <a:pt x="1" y="1099"/>
                    <a:pt x="251" y="1099"/>
                  </a:cubicBezTo>
                  <a:cubicBezTo>
                    <a:pt x="257" y="1099"/>
                    <a:pt x="264" y="1098"/>
                    <a:pt x="271" y="1098"/>
                  </a:cubicBezTo>
                  <a:cubicBezTo>
                    <a:pt x="547" y="1084"/>
                    <a:pt x="1575" y="0"/>
                    <a:pt x="1576" y="0"/>
                  </a:cubicBez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7" name="Google Shape;7710;p42">
              <a:extLst>
                <a:ext uri="{FF2B5EF4-FFF2-40B4-BE49-F238E27FC236}">
                  <a16:creationId xmlns:a16="http://schemas.microsoft.com/office/drawing/2014/main" id="{241B3C89-D6BB-2805-4122-19DD87824ABB}"/>
                </a:ext>
              </a:extLst>
            </p:cNvPr>
            <p:cNvSpPr/>
            <p:nvPr/>
          </p:nvSpPr>
          <p:spPr>
            <a:xfrm>
              <a:off x="5110713" y="3539900"/>
              <a:ext cx="52000" cy="50925"/>
            </a:xfrm>
            <a:custGeom>
              <a:avLst/>
              <a:gdLst/>
              <a:ahLst/>
              <a:cxnLst/>
              <a:rect l="l" t="t" r="r" b="b"/>
              <a:pathLst>
                <a:path w="2080" h="2037" extrusionOk="0">
                  <a:moveTo>
                    <a:pt x="1027" y="1"/>
                  </a:moveTo>
                  <a:cubicBezTo>
                    <a:pt x="194" y="1082"/>
                    <a:pt x="0" y="1785"/>
                    <a:pt x="96" y="1976"/>
                  </a:cubicBezTo>
                  <a:cubicBezTo>
                    <a:pt x="116" y="2017"/>
                    <a:pt x="161" y="2036"/>
                    <a:pt x="224" y="2036"/>
                  </a:cubicBezTo>
                  <a:cubicBezTo>
                    <a:pt x="451" y="2036"/>
                    <a:pt x="917" y="1786"/>
                    <a:pt x="1343" y="1438"/>
                  </a:cubicBezTo>
                  <a:cubicBezTo>
                    <a:pt x="1887" y="993"/>
                    <a:pt x="2080" y="675"/>
                    <a:pt x="2017" y="450"/>
                  </a:cubicBezTo>
                  <a:cubicBezTo>
                    <a:pt x="1953" y="225"/>
                    <a:pt x="1027" y="1"/>
                    <a:pt x="1027"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8" name="Google Shape;7711;p42">
              <a:extLst>
                <a:ext uri="{FF2B5EF4-FFF2-40B4-BE49-F238E27FC236}">
                  <a16:creationId xmlns:a16="http://schemas.microsoft.com/office/drawing/2014/main" id="{D6D04A80-54DF-AD66-16E9-05368379C9FA}"/>
                </a:ext>
              </a:extLst>
            </p:cNvPr>
            <p:cNvSpPr/>
            <p:nvPr/>
          </p:nvSpPr>
          <p:spPr>
            <a:xfrm>
              <a:off x="4738888" y="3542525"/>
              <a:ext cx="88100" cy="352950"/>
            </a:xfrm>
            <a:custGeom>
              <a:avLst/>
              <a:gdLst/>
              <a:ahLst/>
              <a:cxnLst/>
              <a:rect l="l" t="t" r="r" b="b"/>
              <a:pathLst>
                <a:path w="3524" h="14118" fill="none" extrusionOk="0">
                  <a:moveTo>
                    <a:pt x="0" y="14117"/>
                  </a:moveTo>
                  <a:lnTo>
                    <a:pt x="3524" y="1"/>
                  </a:lnTo>
                </a:path>
              </a:pathLst>
            </a:custGeom>
            <a:noFill/>
            <a:ln w="4550" cap="rnd" cmpd="sng">
              <a:solidFill>
                <a:srgbClr val="2D2D2D"/>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89" name="Google Shape;7712;p42">
              <a:extLst>
                <a:ext uri="{FF2B5EF4-FFF2-40B4-BE49-F238E27FC236}">
                  <a16:creationId xmlns:a16="http://schemas.microsoft.com/office/drawing/2014/main" id="{22312203-F55B-2C99-6088-3B0B46D8BE08}"/>
                </a:ext>
              </a:extLst>
            </p:cNvPr>
            <p:cNvSpPr/>
            <p:nvPr/>
          </p:nvSpPr>
          <p:spPr>
            <a:xfrm>
              <a:off x="4818913" y="3553200"/>
              <a:ext cx="97475" cy="354125"/>
            </a:xfrm>
            <a:custGeom>
              <a:avLst/>
              <a:gdLst/>
              <a:ahLst/>
              <a:cxnLst/>
              <a:rect l="l" t="t" r="r" b="b"/>
              <a:pathLst>
                <a:path w="3899" h="14165" fill="none" extrusionOk="0">
                  <a:moveTo>
                    <a:pt x="1" y="14165"/>
                  </a:moveTo>
                  <a:lnTo>
                    <a:pt x="3899" y="0"/>
                  </a:lnTo>
                </a:path>
              </a:pathLst>
            </a:custGeom>
            <a:noFill/>
            <a:ln w="4550" cap="rnd" cmpd="sng">
              <a:solidFill>
                <a:srgbClr val="2D2D2D"/>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0" name="Google Shape;7713;p42">
              <a:extLst>
                <a:ext uri="{FF2B5EF4-FFF2-40B4-BE49-F238E27FC236}">
                  <a16:creationId xmlns:a16="http://schemas.microsoft.com/office/drawing/2014/main" id="{353D9D79-5B14-8093-8C3F-C4B18DFD7E81}"/>
                </a:ext>
              </a:extLst>
            </p:cNvPr>
            <p:cNvSpPr/>
            <p:nvPr/>
          </p:nvSpPr>
          <p:spPr>
            <a:xfrm>
              <a:off x="4881838" y="3427150"/>
              <a:ext cx="199700" cy="103225"/>
            </a:xfrm>
            <a:custGeom>
              <a:avLst/>
              <a:gdLst/>
              <a:ahLst/>
              <a:cxnLst/>
              <a:rect l="l" t="t" r="r" b="b"/>
              <a:pathLst>
                <a:path w="7988" h="4129" fill="none" extrusionOk="0">
                  <a:moveTo>
                    <a:pt x="0" y="4128"/>
                  </a:moveTo>
                  <a:lnTo>
                    <a:pt x="7988" y="1"/>
                  </a:lnTo>
                </a:path>
              </a:pathLst>
            </a:custGeom>
            <a:noFill/>
            <a:ln w="4550" cap="rnd" cmpd="sng">
              <a:solidFill>
                <a:srgbClr val="2D2D2D"/>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1" name="Google Shape;7714;p42">
              <a:extLst>
                <a:ext uri="{FF2B5EF4-FFF2-40B4-BE49-F238E27FC236}">
                  <a16:creationId xmlns:a16="http://schemas.microsoft.com/office/drawing/2014/main" id="{743AF6DD-1ABD-9810-E036-1EAAF303D882}"/>
                </a:ext>
              </a:extLst>
            </p:cNvPr>
            <p:cNvSpPr/>
            <p:nvPr/>
          </p:nvSpPr>
          <p:spPr>
            <a:xfrm>
              <a:off x="4703138" y="3450625"/>
              <a:ext cx="155850" cy="79175"/>
            </a:xfrm>
            <a:custGeom>
              <a:avLst/>
              <a:gdLst/>
              <a:ahLst/>
              <a:cxnLst/>
              <a:rect l="l" t="t" r="r" b="b"/>
              <a:pathLst>
                <a:path w="6234" h="3167" fill="none" extrusionOk="0">
                  <a:moveTo>
                    <a:pt x="1" y="1"/>
                  </a:moveTo>
                  <a:cubicBezTo>
                    <a:pt x="1" y="1"/>
                    <a:pt x="4884" y="2323"/>
                    <a:pt x="6233" y="3167"/>
                  </a:cubicBezTo>
                </a:path>
              </a:pathLst>
            </a:custGeom>
            <a:noFill/>
            <a:ln w="4550" cap="rnd" cmpd="sng">
              <a:solidFill>
                <a:srgbClr val="2D2D2D"/>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2" name="Google Shape;7715;p42">
              <a:extLst>
                <a:ext uri="{FF2B5EF4-FFF2-40B4-BE49-F238E27FC236}">
                  <a16:creationId xmlns:a16="http://schemas.microsoft.com/office/drawing/2014/main" id="{9619689F-61D4-B74C-8D3A-9105A8BC4C0C}"/>
                </a:ext>
              </a:extLst>
            </p:cNvPr>
            <p:cNvSpPr/>
            <p:nvPr/>
          </p:nvSpPr>
          <p:spPr>
            <a:xfrm>
              <a:off x="4539388" y="3385050"/>
              <a:ext cx="296525" cy="137375"/>
            </a:xfrm>
            <a:custGeom>
              <a:avLst/>
              <a:gdLst/>
              <a:ahLst/>
              <a:cxnLst/>
              <a:rect l="l" t="t" r="r" b="b"/>
              <a:pathLst>
                <a:path w="11861" h="5495" fill="none" extrusionOk="0">
                  <a:moveTo>
                    <a:pt x="11861" y="5494"/>
                  </a:moveTo>
                  <a:lnTo>
                    <a:pt x="0" y="0"/>
                  </a:lnTo>
                </a:path>
              </a:pathLst>
            </a:custGeom>
            <a:noFill/>
            <a:ln w="4550" cap="rnd" cmpd="sng">
              <a:solidFill>
                <a:srgbClr val="2D2D2D"/>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3" name="Google Shape;7716;p42">
              <a:extLst>
                <a:ext uri="{FF2B5EF4-FFF2-40B4-BE49-F238E27FC236}">
                  <a16:creationId xmlns:a16="http://schemas.microsoft.com/office/drawing/2014/main" id="{81D1E33C-95E3-13C0-D4F3-C6F307265002}"/>
                </a:ext>
              </a:extLst>
            </p:cNvPr>
            <p:cNvSpPr/>
            <p:nvPr/>
          </p:nvSpPr>
          <p:spPr>
            <a:xfrm>
              <a:off x="4914188" y="3436600"/>
              <a:ext cx="193600" cy="99600"/>
            </a:xfrm>
            <a:custGeom>
              <a:avLst/>
              <a:gdLst/>
              <a:ahLst/>
              <a:cxnLst/>
              <a:rect l="l" t="t" r="r" b="b"/>
              <a:pathLst>
                <a:path w="7744" h="3984" fill="none" extrusionOk="0">
                  <a:moveTo>
                    <a:pt x="1" y="3984"/>
                  </a:moveTo>
                  <a:lnTo>
                    <a:pt x="7744" y="0"/>
                  </a:lnTo>
                </a:path>
              </a:pathLst>
            </a:custGeom>
            <a:noFill/>
            <a:ln w="4550" cap="rnd" cmpd="sng">
              <a:solidFill>
                <a:srgbClr val="2D2D2D"/>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4" name="Google Shape;7717;p42">
              <a:extLst>
                <a:ext uri="{FF2B5EF4-FFF2-40B4-BE49-F238E27FC236}">
                  <a16:creationId xmlns:a16="http://schemas.microsoft.com/office/drawing/2014/main" id="{3001C0D2-5145-70D6-E22E-8E87825ED674}"/>
                </a:ext>
              </a:extLst>
            </p:cNvPr>
            <p:cNvSpPr/>
            <p:nvPr/>
          </p:nvSpPr>
          <p:spPr>
            <a:xfrm>
              <a:off x="4806138" y="3994500"/>
              <a:ext cx="176225" cy="471725"/>
            </a:xfrm>
            <a:custGeom>
              <a:avLst/>
              <a:gdLst/>
              <a:ahLst/>
              <a:cxnLst/>
              <a:rect l="l" t="t" r="r" b="b"/>
              <a:pathLst>
                <a:path w="7049" h="18869" extrusionOk="0">
                  <a:moveTo>
                    <a:pt x="4849" y="0"/>
                  </a:moveTo>
                  <a:cubicBezTo>
                    <a:pt x="3489" y="0"/>
                    <a:pt x="1" y="2868"/>
                    <a:pt x="1" y="2868"/>
                  </a:cubicBezTo>
                  <a:lnTo>
                    <a:pt x="1824" y="3761"/>
                  </a:lnTo>
                  <a:cubicBezTo>
                    <a:pt x="1824" y="3761"/>
                    <a:pt x="2517" y="9769"/>
                    <a:pt x="2705" y="11572"/>
                  </a:cubicBezTo>
                  <a:cubicBezTo>
                    <a:pt x="2896" y="13403"/>
                    <a:pt x="3060" y="15360"/>
                    <a:pt x="3375" y="16842"/>
                  </a:cubicBezTo>
                  <a:cubicBezTo>
                    <a:pt x="3622" y="18000"/>
                    <a:pt x="3960" y="18868"/>
                    <a:pt x="4270" y="18868"/>
                  </a:cubicBezTo>
                  <a:cubicBezTo>
                    <a:pt x="4356" y="18868"/>
                    <a:pt x="4439" y="18801"/>
                    <a:pt x="4518" y="18654"/>
                  </a:cubicBezTo>
                  <a:cubicBezTo>
                    <a:pt x="5244" y="17302"/>
                    <a:pt x="6807" y="3958"/>
                    <a:pt x="6901" y="3276"/>
                  </a:cubicBezTo>
                  <a:cubicBezTo>
                    <a:pt x="7048" y="2195"/>
                    <a:pt x="6228" y="192"/>
                    <a:pt x="4966" y="8"/>
                  </a:cubicBezTo>
                  <a:cubicBezTo>
                    <a:pt x="4929" y="3"/>
                    <a:pt x="4890" y="0"/>
                    <a:pt x="4849"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5" name="Google Shape;7718;p42">
              <a:extLst>
                <a:ext uri="{FF2B5EF4-FFF2-40B4-BE49-F238E27FC236}">
                  <a16:creationId xmlns:a16="http://schemas.microsoft.com/office/drawing/2014/main" id="{87844DC8-2B0F-AE5B-4B49-3140DBD38416}"/>
                </a:ext>
              </a:extLst>
            </p:cNvPr>
            <p:cNvSpPr/>
            <p:nvPr/>
          </p:nvSpPr>
          <p:spPr>
            <a:xfrm>
              <a:off x="4749438" y="3151125"/>
              <a:ext cx="42325" cy="20500"/>
            </a:xfrm>
            <a:custGeom>
              <a:avLst/>
              <a:gdLst/>
              <a:ahLst/>
              <a:cxnLst/>
              <a:rect l="l" t="t" r="r" b="b"/>
              <a:pathLst>
                <a:path w="1693" h="820" extrusionOk="0">
                  <a:moveTo>
                    <a:pt x="670" y="1"/>
                  </a:moveTo>
                  <a:cubicBezTo>
                    <a:pt x="578" y="1"/>
                    <a:pt x="486" y="14"/>
                    <a:pt x="397" y="42"/>
                  </a:cubicBezTo>
                  <a:cubicBezTo>
                    <a:pt x="252" y="89"/>
                    <a:pt x="77" y="163"/>
                    <a:pt x="26" y="317"/>
                  </a:cubicBezTo>
                  <a:cubicBezTo>
                    <a:pt x="1" y="396"/>
                    <a:pt x="67" y="488"/>
                    <a:pt x="149" y="488"/>
                  </a:cubicBezTo>
                  <a:cubicBezTo>
                    <a:pt x="151" y="488"/>
                    <a:pt x="153" y="488"/>
                    <a:pt x="155" y="487"/>
                  </a:cubicBezTo>
                  <a:cubicBezTo>
                    <a:pt x="281" y="481"/>
                    <a:pt x="376" y="398"/>
                    <a:pt x="498" y="368"/>
                  </a:cubicBezTo>
                  <a:cubicBezTo>
                    <a:pt x="553" y="355"/>
                    <a:pt x="577" y="351"/>
                    <a:pt x="640" y="349"/>
                  </a:cubicBezTo>
                  <a:cubicBezTo>
                    <a:pt x="646" y="348"/>
                    <a:pt x="653" y="348"/>
                    <a:pt x="660" y="348"/>
                  </a:cubicBezTo>
                  <a:cubicBezTo>
                    <a:pt x="706" y="348"/>
                    <a:pt x="757" y="352"/>
                    <a:pt x="782" y="355"/>
                  </a:cubicBezTo>
                  <a:cubicBezTo>
                    <a:pt x="897" y="374"/>
                    <a:pt x="984" y="409"/>
                    <a:pt x="1079" y="466"/>
                  </a:cubicBezTo>
                  <a:cubicBezTo>
                    <a:pt x="1177" y="528"/>
                    <a:pt x="1276" y="568"/>
                    <a:pt x="1350" y="663"/>
                  </a:cubicBezTo>
                  <a:cubicBezTo>
                    <a:pt x="1391" y="713"/>
                    <a:pt x="1420" y="784"/>
                    <a:pt x="1483" y="809"/>
                  </a:cubicBezTo>
                  <a:cubicBezTo>
                    <a:pt x="1499" y="816"/>
                    <a:pt x="1517" y="820"/>
                    <a:pt x="1534" y="820"/>
                  </a:cubicBezTo>
                  <a:cubicBezTo>
                    <a:pt x="1590" y="820"/>
                    <a:pt x="1643" y="784"/>
                    <a:pt x="1659" y="725"/>
                  </a:cubicBezTo>
                  <a:cubicBezTo>
                    <a:pt x="1692" y="603"/>
                    <a:pt x="1543" y="465"/>
                    <a:pt x="1473" y="380"/>
                  </a:cubicBezTo>
                  <a:cubicBezTo>
                    <a:pt x="1432" y="332"/>
                    <a:pt x="1396" y="277"/>
                    <a:pt x="1348" y="232"/>
                  </a:cubicBezTo>
                  <a:cubicBezTo>
                    <a:pt x="1297" y="185"/>
                    <a:pt x="1234" y="150"/>
                    <a:pt x="1174" y="120"/>
                  </a:cubicBezTo>
                  <a:cubicBezTo>
                    <a:pt x="1057" y="63"/>
                    <a:pt x="938" y="26"/>
                    <a:pt x="811" y="10"/>
                  </a:cubicBezTo>
                  <a:cubicBezTo>
                    <a:pt x="764" y="4"/>
                    <a:pt x="717" y="1"/>
                    <a:pt x="670" y="1"/>
                  </a:cubicBez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699" name="Google Shape;7719;p42">
              <a:extLst>
                <a:ext uri="{FF2B5EF4-FFF2-40B4-BE49-F238E27FC236}">
                  <a16:creationId xmlns:a16="http://schemas.microsoft.com/office/drawing/2014/main" id="{5878F439-8948-095B-ED52-C22E18AAF369}"/>
                </a:ext>
              </a:extLst>
            </p:cNvPr>
            <p:cNvSpPr/>
            <p:nvPr/>
          </p:nvSpPr>
          <p:spPr>
            <a:xfrm>
              <a:off x="4632638" y="3127300"/>
              <a:ext cx="30525" cy="19875"/>
            </a:xfrm>
            <a:custGeom>
              <a:avLst/>
              <a:gdLst/>
              <a:ahLst/>
              <a:cxnLst/>
              <a:rect l="l" t="t" r="r" b="b"/>
              <a:pathLst>
                <a:path w="1221" h="795" extrusionOk="0">
                  <a:moveTo>
                    <a:pt x="803" y="345"/>
                  </a:moveTo>
                  <a:lnTo>
                    <a:pt x="803" y="345"/>
                  </a:lnTo>
                  <a:cubicBezTo>
                    <a:pt x="804" y="346"/>
                    <a:pt x="804" y="346"/>
                    <a:pt x="804" y="346"/>
                  </a:cubicBezTo>
                  <a:cubicBezTo>
                    <a:pt x="804" y="346"/>
                    <a:pt x="804" y="345"/>
                    <a:pt x="803" y="345"/>
                  </a:cubicBezTo>
                  <a:close/>
                  <a:moveTo>
                    <a:pt x="734" y="1"/>
                  </a:moveTo>
                  <a:cubicBezTo>
                    <a:pt x="723" y="1"/>
                    <a:pt x="712" y="1"/>
                    <a:pt x="701" y="2"/>
                  </a:cubicBezTo>
                  <a:cubicBezTo>
                    <a:pt x="530" y="13"/>
                    <a:pt x="369" y="89"/>
                    <a:pt x="247" y="209"/>
                  </a:cubicBezTo>
                  <a:cubicBezTo>
                    <a:pt x="142" y="314"/>
                    <a:pt x="0" y="526"/>
                    <a:pt x="105" y="671"/>
                  </a:cubicBezTo>
                  <a:cubicBezTo>
                    <a:pt x="122" y="693"/>
                    <a:pt x="150" y="711"/>
                    <a:pt x="178" y="711"/>
                  </a:cubicBezTo>
                  <a:cubicBezTo>
                    <a:pt x="191" y="711"/>
                    <a:pt x="203" y="708"/>
                    <a:pt x="215" y="700"/>
                  </a:cubicBezTo>
                  <a:cubicBezTo>
                    <a:pt x="307" y="637"/>
                    <a:pt x="340" y="522"/>
                    <a:pt x="419" y="442"/>
                  </a:cubicBezTo>
                  <a:cubicBezTo>
                    <a:pt x="490" y="372"/>
                    <a:pt x="587" y="320"/>
                    <a:pt x="691" y="317"/>
                  </a:cubicBezTo>
                  <a:cubicBezTo>
                    <a:pt x="712" y="317"/>
                    <a:pt x="737" y="317"/>
                    <a:pt x="750" y="321"/>
                  </a:cubicBezTo>
                  <a:cubicBezTo>
                    <a:pt x="761" y="322"/>
                    <a:pt x="772" y="326"/>
                    <a:pt x="783" y="329"/>
                  </a:cubicBezTo>
                  <a:lnTo>
                    <a:pt x="783" y="329"/>
                  </a:lnTo>
                  <a:cubicBezTo>
                    <a:pt x="782" y="329"/>
                    <a:pt x="784" y="330"/>
                    <a:pt x="789" y="334"/>
                  </a:cubicBezTo>
                  <a:cubicBezTo>
                    <a:pt x="788" y="333"/>
                    <a:pt x="788" y="333"/>
                    <a:pt x="788" y="333"/>
                  </a:cubicBezTo>
                  <a:lnTo>
                    <a:pt x="788" y="333"/>
                  </a:lnTo>
                  <a:cubicBezTo>
                    <a:pt x="788" y="333"/>
                    <a:pt x="798" y="341"/>
                    <a:pt x="803" y="345"/>
                  </a:cubicBezTo>
                  <a:lnTo>
                    <a:pt x="803" y="345"/>
                  </a:lnTo>
                  <a:cubicBezTo>
                    <a:pt x="802" y="344"/>
                    <a:pt x="802" y="344"/>
                    <a:pt x="802" y="344"/>
                  </a:cubicBezTo>
                  <a:lnTo>
                    <a:pt x="802" y="344"/>
                  </a:lnTo>
                  <a:cubicBezTo>
                    <a:pt x="801" y="344"/>
                    <a:pt x="815" y="369"/>
                    <a:pt x="819" y="376"/>
                  </a:cubicBezTo>
                  <a:lnTo>
                    <a:pt x="819" y="376"/>
                  </a:lnTo>
                  <a:cubicBezTo>
                    <a:pt x="821" y="383"/>
                    <a:pt x="824" y="393"/>
                    <a:pt x="824" y="396"/>
                  </a:cubicBezTo>
                  <a:lnTo>
                    <a:pt x="833" y="428"/>
                  </a:lnTo>
                  <a:cubicBezTo>
                    <a:pt x="838" y="444"/>
                    <a:pt x="845" y="485"/>
                    <a:pt x="845" y="486"/>
                  </a:cubicBezTo>
                  <a:cubicBezTo>
                    <a:pt x="851" y="532"/>
                    <a:pt x="857" y="613"/>
                    <a:pt x="877" y="673"/>
                  </a:cubicBezTo>
                  <a:cubicBezTo>
                    <a:pt x="905" y="755"/>
                    <a:pt x="974" y="794"/>
                    <a:pt x="1042" y="794"/>
                  </a:cubicBezTo>
                  <a:cubicBezTo>
                    <a:pt x="1126" y="794"/>
                    <a:pt x="1210" y="736"/>
                    <a:pt x="1214" y="626"/>
                  </a:cubicBezTo>
                  <a:cubicBezTo>
                    <a:pt x="1221" y="488"/>
                    <a:pt x="1178" y="310"/>
                    <a:pt x="1102" y="191"/>
                  </a:cubicBezTo>
                  <a:cubicBezTo>
                    <a:pt x="1020" y="64"/>
                    <a:pt x="883" y="1"/>
                    <a:pt x="734" y="1"/>
                  </a:cubicBez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0" name="Google Shape;7720;p42">
              <a:extLst>
                <a:ext uri="{FF2B5EF4-FFF2-40B4-BE49-F238E27FC236}">
                  <a16:creationId xmlns:a16="http://schemas.microsoft.com/office/drawing/2014/main" id="{641A3414-E91D-458F-97F4-E6F7A98EBCA5}"/>
                </a:ext>
              </a:extLst>
            </p:cNvPr>
            <p:cNvSpPr/>
            <p:nvPr/>
          </p:nvSpPr>
          <p:spPr>
            <a:xfrm>
              <a:off x="4648188" y="3197450"/>
              <a:ext cx="125025" cy="88725"/>
            </a:xfrm>
            <a:custGeom>
              <a:avLst/>
              <a:gdLst/>
              <a:ahLst/>
              <a:cxnLst/>
              <a:rect l="l" t="t" r="r" b="b"/>
              <a:pathLst>
                <a:path w="5001" h="3549" extrusionOk="0">
                  <a:moveTo>
                    <a:pt x="1390" y="0"/>
                  </a:moveTo>
                  <a:cubicBezTo>
                    <a:pt x="952" y="0"/>
                    <a:pt x="500" y="45"/>
                    <a:pt x="45" y="151"/>
                  </a:cubicBezTo>
                  <a:cubicBezTo>
                    <a:pt x="45" y="151"/>
                    <a:pt x="1" y="3281"/>
                    <a:pt x="2432" y="3536"/>
                  </a:cubicBezTo>
                  <a:cubicBezTo>
                    <a:pt x="2519" y="3545"/>
                    <a:pt x="2603" y="3549"/>
                    <a:pt x="2685" y="3549"/>
                  </a:cubicBezTo>
                  <a:cubicBezTo>
                    <a:pt x="3013" y="3549"/>
                    <a:pt x="3295" y="3478"/>
                    <a:pt x="3540" y="3356"/>
                  </a:cubicBezTo>
                  <a:cubicBezTo>
                    <a:pt x="4046" y="3105"/>
                    <a:pt x="4384" y="2646"/>
                    <a:pt x="4605" y="2190"/>
                  </a:cubicBezTo>
                  <a:cubicBezTo>
                    <a:pt x="4923" y="1530"/>
                    <a:pt x="5000" y="874"/>
                    <a:pt x="5000" y="874"/>
                  </a:cubicBezTo>
                  <a:cubicBezTo>
                    <a:pt x="4326" y="559"/>
                    <a:pt x="2947" y="0"/>
                    <a:pt x="1390"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1" name="Google Shape;7721;p42">
              <a:extLst>
                <a:ext uri="{FF2B5EF4-FFF2-40B4-BE49-F238E27FC236}">
                  <a16:creationId xmlns:a16="http://schemas.microsoft.com/office/drawing/2014/main" id="{1F8EE797-3728-E079-6EE3-A4FFDBD2A47F}"/>
                </a:ext>
              </a:extLst>
            </p:cNvPr>
            <p:cNvSpPr/>
            <p:nvPr/>
          </p:nvSpPr>
          <p:spPr>
            <a:xfrm>
              <a:off x="4702663" y="3248325"/>
              <a:ext cx="60600" cy="37925"/>
            </a:xfrm>
            <a:custGeom>
              <a:avLst/>
              <a:gdLst/>
              <a:ahLst/>
              <a:cxnLst/>
              <a:rect l="l" t="t" r="r" b="b"/>
              <a:pathLst>
                <a:path w="2424" h="1517" extrusionOk="0">
                  <a:moveTo>
                    <a:pt x="1497" y="0"/>
                  </a:moveTo>
                  <a:cubicBezTo>
                    <a:pt x="1199" y="0"/>
                    <a:pt x="882" y="60"/>
                    <a:pt x="638" y="251"/>
                  </a:cubicBezTo>
                  <a:cubicBezTo>
                    <a:pt x="1" y="751"/>
                    <a:pt x="252" y="1503"/>
                    <a:pt x="252" y="1503"/>
                  </a:cubicBezTo>
                  <a:cubicBezTo>
                    <a:pt x="339" y="1512"/>
                    <a:pt x="423" y="1517"/>
                    <a:pt x="505" y="1517"/>
                  </a:cubicBezTo>
                  <a:cubicBezTo>
                    <a:pt x="833" y="1517"/>
                    <a:pt x="1115" y="1444"/>
                    <a:pt x="1360" y="1324"/>
                  </a:cubicBezTo>
                  <a:cubicBezTo>
                    <a:pt x="1867" y="1073"/>
                    <a:pt x="2203" y="615"/>
                    <a:pt x="2424" y="158"/>
                  </a:cubicBezTo>
                  <a:cubicBezTo>
                    <a:pt x="2424" y="158"/>
                    <a:pt x="1984" y="0"/>
                    <a:pt x="1497" y="0"/>
                  </a:cubicBezTo>
                  <a:close/>
                </a:path>
              </a:pathLst>
            </a:custGeom>
            <a:solidFill>
              <a:srgbClr val="D7AEA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2" name="Google Shape;7722;p42">
              <a:extLst>
                <a:ext uri="{FF2B5EF4-FFF2-40B4-BE49-F238E27FC236}">
                  <a16:creationId xmlns:a16="http://schemas.microsoft.com/office/drawing/2014/main" id="{8ABBE91D-46B7-CB19-53F1-663454CAB07F}"/>
                </a:ext>
              </a:extLst>
            </p:cNvPr>
            <p:cNvSpPr/>
            <p:nvPr/>
          </p:nvSpPr>
          <p:spPr>
            <a:xfrm>
              <a:off x="4623138" y="3088975"/>
              <a:ext cx="59400" cy="26125"/>
            </a:xfrm>
            <a:custGeom>
              <a:avLst/>
              <a:gdLst/>
              <a:ahLst/>
              <a:cxnLst/>
              <a:rect l="l" t="t" r="r" b="b"/>
              <a:pathLst>
                <a:path w="2376" h="1045" extrusionOk="0">
                  <a:moveTo>
                    <a:pt x="1256" y="1"/>
                  </a:moveTo>
                  <a:cubicBezTo>
                    <a:pt x="1165" y="1"/>
                    <a:pt x="1076" y="9"/>
                    <a:pt x="989" y="27"/>
                  </a:cubicBezTo>
                  <a:cubicBezTo>
                    <a:pt x="759" y="74"/>
                    <a:pt x="536" y="225"/>
                    <a:pt x="372" y="384"/>
                  </a:cubicBezTo>
                  <a:cubicBezTo>
                    <a:pt x="209" y="543"/>
                    <a:pt x="86" y="739"/>
                    <a:pt x="17" y="957"/>
                  </a:cubicBezTo>
                  <a:cubicBezTo>
                    <a:pt x="1" y="1007"/>
                    <a:pt x="45" y="1044"/>
                    <a:pt x="89" y="1044"/>
                  </a:cubicBezTo>
                  <a:cubicBezTo>
                    <a:pt x="112" y="1044"/>
                    <a:pt x="135" y="1034"/>
                    <a:pt x="150" y="1010"/>
                  </a:cubicBezTo>
                  <a:cubicBezTo>
                    <a:pt x="247" y="846"/>
                    <a:pt x="383" y="708"/>
                    <a:pt x="547" y="610"/>
                  </a:cubicBezTo>
                  <a:cubicBezTo>
                    <a:pt x="627" y="561"/>
                    <a:pt x="712" y="524"/>
                    <a:pt x="803" y="498"/>
                  </a:cubicBezTo>
                  <a:cubicBezTo>
                    <a:pt x="847" y="485"/>
                    <a:pt x="894" y="475"/>
                    <a:pt x="939" y="466"/>
                  </a:cubicBezTo>
                  <a:cubicBezTo>
                    <a:pt x="958" y="462"/>
                    <a:pt x="1047" y="453"/>
                    <a:pt x="1075" y="452"/>
                  </a:cubicBezTo>
                  <a:cubicBezTo>
                    <a:pt x="1119" y="447"/>
                    <a:pt x="1162" y="444"/>
                    <a:pt x="1205" y="444"/>
                  </a:cubicBezTo>
                  <a:cubicBezTo>
                    <a:pt x="1339" y="444"/>
                    <a:pt x="1470" y="471"/>
                    <a:pt x="1616" y="529"/>
                  </a:cubicBezTo>
                  <a:cubicBezTo>
                    <a:pt x="1627" y="534"/>
                    <a:pt x="1639" y="538"/>
                    <a:pt x="1649" y="544"/>
                  </a:cubicBezTo>
                  <a:cubicBezTo>
                    <a:pt x="1674" y="557"/>
                    <a:pt x="1699" y="570"/>
                    <a:pt x="1724" y="585"/>
                  </a:cubicBezTo>
                  <a:cubicBezTo>
                    <a:pt x="1767" y="607"/>
                    <a:pt x="1809" y="633"/>
                    <a:pt x="1849" y="660"/>
                  </a:cubicBezTo>
                  <a:cubicBezTo>
                    <a:pt x="1848" y="660"/>
                    <a:pt x="1874" y="679"/>
                    <a:pt x="1884" y="685"/>
                  </a:cubicBezTo>
                  <a:lnTo>
                    <a:pt x="1884" y="685"/>
                  </a:lnTo>
                  <a:cubicBezTo>
                    <a:pt x="1910" y="707"/>
                    <a:pt x="1938" y="727"/>
                    <a:pt x="1967" y="746"/>
                  </a:cubicBezTo>
                  <a:cubicBezTo>
                    <a:pt x="2020" y="784"/>
                    <a:pt x="2074" y="807"/>
                    <a:pt x="2137" y="824"/>
                  </a:cubicBezTo>
                  <a:cubicBezTo>
                    <a:pt x="2155" y="829"/>
                    <a:pt x="2172" y="832"/>
                    <a:pt x="2188" y="832"/>
                  </a:cubicBezTo>
                  <a:cubicBezTo>
                    <a:pt x="2301" y="832"/>
                    <a:pt x="2375" y="717"/>
                    <a:pt x="2355" y="605"/>
                  </a:cubicBezTo>
                  <a:cubicBezTo>
                    <a:pt x="2310" y="334"/>
                    <a:pt x="1987" y="172"/>
                    <a:pt x="1752" y="87"/>
                  </a:cubicBezTo>
                  <a:cubicBezTo>
                    <a:pt x="1595" y="31"/>
                    <a:pt x="1425" y="1"/>
                    <a:pt x="1256" y="1"/>
                  </a:cubicBez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3" name="Google Shape;7723;p42">
              <a:extLst>
                <a:ext uri="{FF2B5EF4-FFF2-40B4-BE49-F238E27FC236}">
                  <a16:creationId xmlns:a16="http://schemas.microsoft.com/office/drawing/2014/main" id="{C1E0F985-83B9-F3CF-B041-51231AFFE0B7}"/>
                </a:ext>
              </a:extLst>
            </p:cNvPr>
            <p:cNvSpPr/>
            <p:nvPr/>
          </p:nvSpPr>
          <p:spPr>
            <a:xfrm>
              <a:off x="4584138" y="3058825"/>
              <a:ext cx="120525" cy="134125"/>
            </a:xfrm>
            <a:custGeom>
              <a:avLst/>
              <a:gdLst/>
              <a:ahLst/>
              <a:cxnLst/>
              <a:rect l="l" t="t" r="r" b="b"/>
              <a:pathLst>
                <a:path w="4821" h="5365" extrusionOk="0">
                  <a:moveTo>
                    <a:pt x="2955" y="546"/>
                  </a:moveTo>
                  <a:cubicBezTo>
                    <a:pt x="2964" y="548"/>
                    <a:pt x="2973" y="549"/>
                    <a:pt x="2982" y="550"/>
                  </a:cubicBezTo>
                  <a:lnTo>
                    <a:pt x="2982" y="550"/>
                  </a:lnTo>
                  <a:cubicBezTo>
                    <a:pt x="2973" y="549"/>
                    <a:pt x="2964" y="548"/>
                    <a:pt x="2955" y="546"/>
                  </a:cubicBezTo>
                  <a:close/>
                  <a:moveTo>
                    <a:pt x="2653" y="554"/>
                  </a:moveTo>
                  <a:cubicBezTo>
                    <a:pt x="2642" y="555"/>
                    <a:pt x="2630" y="557"/>
                    <a:pt x="2619" y="558"/>
                  </a:cubicBezTo>
                  <a:cubicBezTo>
                    <a:pt x="2631" y="556"/>
                    <a:pt x="2642" y="555"/>
                    <a:pt x="2653" y="554"/>
                  </a:cubicBezTo>
                  <a:close/>
                  <a:moveTo>
                    <a:pt x="3913" y="1081"/>
                  </a:moveTo>
                  <a:cubicBezTo>
                    <a:pt x="3918" y="1089"/>
                    <a:pt x="3924" y="1096"/>
                    <a:pt x="3929" y="1103"/>
                  </a:cubicBezTo>
                  <a:lnTo>
                    <a:pt x="3929" y="1103"/>
                  </a:lnTo>
                  <a:cubicBezTo>
                    <a:pt x="3924" y="1096"/>
                    <a:pt x="3918" y="1089"/>
                    <a:pt x="3913" y="1081"/>
                  </a:cubicBezTo>
                  <a:close/>
                  <a:moveTo>
                    <a:pt x="3936" y="1112"/>
                  </a:moveTo>
                  <a:cubicBezTo>
                    <a:pt x="3942" y="1120"/>
                    <a:pt x="3949" y="1128"/>
                    <a:pt x="3956" y="1137"/>
                  </a:cubicBezTo>
                  <a:cubicBezTo>
                    <a:pt x="3949" y="1128"/>
                    <a:pt x="3942" y="1120"/>
                    <a:pt x="3936" y="1112"/>
                  </a:cubicBezTo>
                  <a:close/>
                  <a:moveTo>
                    <a:pt x="4252" y="1920"/>
                  </a:moveTo>
                  <a:lnTo>
                    <a:pt x="4252" y="1920"/>
                  </a:lnTo>
                  <a:cubicBezTo>
                    <a:pt x="4254" y="1935"/>
                    <a:pt x="4257" y="1951"/>
                    <a:pt x="4259" y="1966"/>
                  </a:cubicBezTo>
                  <a:cubicBezTo>
                    <a:pt x="4256" y="1951"/>
                    <a:pt x="4254" y="1936"/>
                    <a:pt x="4252" y="1920"/>
                  </a:cubicBezTo>
                  <a:close/>
                  <a:moveTo>
                    <a:pt x="791" y="2104"/>
                  </a:moveTo>
                  <a:cubicBezTo>
                    <a:pt x="786" y="2116"/>
                    <a:pt x="781" y="2127"/>
                    <a:pt x="776" y="2138"/>
                  </a:cubicBezTo>
                  <a:lnTo>
                    <a:pt x="776" y="2138"/>
                  </a:lnTo>
                  <a:cubicBezTo>
                    <a:pt x="781" y="2127"/>
                    <a:pt x="786" y="2115"/>
                    <a:pt x="791" y="2104"/>
                  </a:cubicBezTo>
                  <a:close/>
                  <a:moveTo>
                    <a:pt x="583" y="2823"/>
                  </a:moveTo>
                  <a:cubicBezTo>
                    <a:pt x="581" y="2836"/>
                    <a:pt x="580" y="2850"/>
                    <a:pt x="578" y="2863"/>
                  </a:cubicBezTo>
                  <a:lnTo>
                    <a:pt x="578" y="2863"/>
                  </a:lnTo>
                  <a:cubicBezTo>
                    <a:pt x="579" y="2850"/>
                    <a:pt x="581" y="2836"/>
                    <a:pt x="583" y="2823"/>
                  </a:cubicBezTo>
                  <a:close/>
                  <a:moveTo>
                    <a:pt x="4035" y="3310"/>
                  </a:moveTo>
                  <a:cubicBezTo>
                    <a:pt x="4035" y="3312"/>
                    <a:pt x="4034" y="3314"/>
                    <a:pt x="4033" y="3316"/>
                  </a:cubicBezTo>
                  <a:cubicBezTo>
                    <a:pt x="4034" y="3314"/>
                    <a:pt x="4035" y="3312"/>
                    <a:pt x="4035" y="3310"/>
                  </a:cubicBezTo>
                  <a:close/>
                  <a:moveTo>
                    <a:pt x="578" y="3560"/>
                  </a:moveTo>
                  <a:cubicBezTo>
                    <a:pt x="579" y="3570"/>
                    <a:pt x="581" y="3581"/>
                    <a:pt x="582" y="3592"/>
                  </a:cubicBezTo>
                  <a:lnTo>
                    <a:pt x="582" y="3592"/>
                  </a:lnTo>
                  <a:cubicBezTo>
                    <a:pt x="581" y="3581"/>
                    <a:pt x="579" y="3571"/>
                    <a:pt x="578" y="3560"/>
                  </a:cubicBezTo>
                  <a:close/>
                  <a:moveTo>
                    <a:pt x="685" y="4042"/>
                  </a:moveTo>
                  <a:cubicBezTo>
                    <a:pt x="688" y="4049"/>
                    <a:pt x="691" y="4056"/>
                    <a:pt x="694" y="4063"/>
                  </a:cubicBezTo>
                  <a:lnTo>
                    <a:pt x="694" y="4063"/>
                  </a:lnTo>
                  <a:cubicBezTo>
                    <a:pt x="691" y="4056"/>
                    <a:pt x="688" y="4049"/>
                    <a:pt x="685" y="4042"/>
                  </a:cubicBezTo>
                  <a:close/>
                  <a:moveTo>
                    <a:pt x="701" y="4078"/>
                  </a:moveTo>
                  <a:cubicBezTo>
                    <a:pt x="705" y="4088"/>
                    <a:pt x="709" y="4097"/>
                    <a:pt x="713" y="4107"/>
                  </a:cubicBezTo>
                  <a:cubicBezTo>
                    <a:pt x="709" y="4098"/>
                    <a:pt x="705" y="4088"/>
                    <a:pt x="701" y="4078"/>
                  </a:cubicBezTo>
                  <a:close/>
                  <a:moveTo>
                    <a:pt x="3558" y="4104"/>
                  </a:moveTo>
                  <a:cubicBezTo>
                    <a:pt x="3553" y="4111"/>
                    <a:pt x="3547" y="4117"/>
                    <a:pt x="3542" y="4124"/>
                  </a:cubicBezTo>
                  <a:lnTo>
                    <a:pt x="3542" y="4124"/>
                  </a:lnTo>
                  <a:cubicBezTo>
                    <a:pt x="3547" y="4117"/>
                    <a:pt x="3553" y="4111"/>
                    <a:pt x="3558" y="4104"/>
                  </a:cubicBezTo>
                  <a:close/>
                  <a:moveTo>
                    <a:pt x="965" y="4405"/>
                  </a:moveTo>
                  <a:cubicBezTo>
                    <a:pt x="971" y="4410"/>
                    <a:pt x="977" y="4414"/>
                    <a:pt x="983" y="4419"/>
                  </a:cubicBezTo>
                  <a:lnTo>
                    <a:pt x="983" y="4419"/>
                  </a:lnTo>
                  <a:cubicBezTo>
                    <a:pt x="977" y="4414"/>
                    <a:pt x="971" y="4410"/>
                    <a:pt x="965" y="4405"/>
                  </a:cubicBezTo>
                  <a:close/>
                  <a:moveTo>
                    <a:pt x="2301" y="4810"/>
                  </a:moveTo>
                  <a:cubicBezTo>
                    <a:pt x="2292" y="4812"/>
                    <a:pt x="2283" y="4813"/>
                    <a:pt x="2274" y="4814"/>
                  </a:cubicBezTo>
                  <a:cubicBezTo>
                    <a:pt x="2283" y="4813"/>
                    <a:pt x="2292" y="4811"/>
                    <a:pt x="2301" y="4810"/>
                  </a:cubicBezTo>
                  <a:close/>
                  <a:moveTo>
                    <a:pt x="1878" y="4812"/>
                  </a:moveTo>
                  <a:cubicBezTo>
                    <a:pt x="1886" y="4813"/>
                    <a:pt x="1895" y="4814"/>
                    <a:pt x="1903" y="4815"/>
                  </a:cubicBezTo>
                  <a:cubicBezTo>
                    <a:pt x="1894" y="4814"/>
                    <a:pt x="1886" y="4813"/>
                    <a:pt x="1878" y="4812"/>
                  </a:cubicBezTo>
                  <a:close/>
                  <a:moveTo>
                    <a:pt x="2831" y="544"/>
                  </a:moveTo>
                  <a:cubicBezTo>
                    <a:pt x="2888" y="544"/>
                    <a:pt x="2945" y="547"/>
                    <a:pt x="3001" y="553"/>
                  </a:cubicBezTo>
                  <a:lnTo>
                    <a:pt x="3001" y="553"/>
                  </a:lnTo>
                  <a:cubicBezTo>
                    <a:pt x="3117" y="572"/>
                    <a:pt x="3229" y="605"/>
                    <a:pt x="3337" y="649"/>
                  </a:cubicBezTo>
                  <a:lnTo>
                    <a:pt x="3337" y="649"/>
                  </a:lnTo>
                  <a:cubicBezTo>
                    <a:pt x="3459" y="705"/>
                    <a:pt x="3575" y="774"/>
                    <a:pt x="3682" y="855"/>
                  </a:cubicBezTo>
                  <a:lnTo>
                    <a:pt x="3682" y="855"/>
                  </a:lnTo>
                  <a:cubicBezTo>
                    <a:pt x="3773" y="930"/>
                    <a:pt x="3857" y="1015"/>
                    <a:pt x="3932" y="1107"/>
                  </a:cubicBezTo>
                  <a:lnTo>
                    <a:pt x="3932" y="1107"/>
                  </a:lnTo>
                  <a:cubicBezTo>
                    <a:pt x="4005" y="1207"/>
                    <a:pt x="4068" y="1314"/>
                    <a:pt x="4118" y="1428"/>
                  </a:cubicBezTo>
                  <a:lnTo>
                    <a:pt x="4118" y="1428"/>
                  </a:lnTo>
                  <a:cubicBezTo>
                    <a:pt x="4114" y="1418"/>
                    <a:pt x="4110" y="1408"/>
                    <a:pt x="4107" y="1398"/>
                  </a:cubicBezTo>
                  <a:lnTo>
                    <a:pt x="4107" y="1398"/>
                  </a:lnTo>
                  <a:cubicBezTo>
                    <a:pt x="4115" y="1417"/>
                    <a:pt x="4122" y="1435"/>
                    <a:pt x="4129" y="1453"/>
                  </a:cubicBezTo>
                  <a:lnTo>
                    <a:pt x="4129" y="1453"/>
                  </a:lnTo>
                  <a:cubicBezTo>
                    <a:pt x="4126" y="1445"/>
                    <a:pt x="4122" y="1436"/>
                    <a:pt x="4118" y="1428"/>
                  </a:cubicBezTo>
                  <a:lnTo>
                    <a:pt x="4118" y="1428"/>
                  </a:lnTo>
                  <a:cubicBezTo>
                    <a:pt x="4122" y="1437"/>
                    <a:pt x="4126" y="1447"/>
                    <a:pt x="4131" y="1457"/>
                  </a:cubicBezTo>
                  <a:lnTo>
                    <a:pt x="4131" y="1457"/>
                  </a:lnTo>
                  <a:cubicBezTo>
                    <a:pt x="4130" y="1456"/>
                    <a:pt x="4130" y="1455"/>
                    <a:pt x="4129" y="1453"/>
                  </a:cubicBezTo>
                  <a:lnTo>
                    <a:pt x="4129" y="1453"/>
                  </a:lnTo>
                  <a:cubicBezTo>
                    <a:pt x="4131" y="1457"/>
                    <a:pt x="4132" y="1460"/>
                    <a:pt x="4134" y="1464"/>
                  </a:cubicBezTo>
                  <a:cubicBezTo>
                    <a:pt x="4133" y="1462"/>
                    <a:pt x="4132" y="1460"/>
                    <a:pt x="4131" y="1457"/>
                  </a:cubicBezTo>
                  <a:lnTo>
                    <a:pt x="4131" y="1457"/>
                  </a:lnTo>
                  <a:cubicBezTo>
                    <a:pt x="4187" y="1603"/>
                    <a:pt x="4226" y="1754"/>
                    <a:pt x="4250" y="1908"/>
                  </a:cubicBezTo>
                  <a:lnTo>
                    <a:pt x="4250" y="1908"/>
                  </a:lnTo>
                  <a:cubicBezTo>
                    <a:pt x="4280" y="2136"/>
                    <a:pt x="4277" y="2364"/>
                    <a:pt x="4246" y="2591"/>
                  </a:cubicBezTo>
                  <a:cubicBezTo>
                    <a:pt x="4248" y="2568"/>
                    <a:pt x="4252" y="2543"/>
                    <a:pt x="4255" y="2519"/>
                  </a:cubicBezTo>
                  <a:lnTo>
                    <a:pt x="4255" y="2519"/>
                  </a:lnTo>
                  <a:cubicBezTo>
                    <a:pt x="4220" y="2772"/>
                    <a:pt x="4151" y="3022"/>
                    <a:pt x="4056" y="3260"/>
                  </a:cubicBezTo>
                  <a:lnTo>
                    <a:pt x="4056" y="3260"/>
                  </a:lnTo>
                  <a:cubicBezTo>
                    <a:pt x="3986" y="3425"/>
                    <a:pt x="3904" y="3582"/>
                    <a:pt x="3813" y="3736"/>
                  </a:cubicBezTo>
                  <a:cubicBezTo>
                    <a:pt x="3777" y="3795"/>
                    <a:pt x="3768" y="3875"/>
                    <a:pt x="3786" y="3942"/>
                  </a:cubicBezTo>
                  <a:lnTo>
                    <a:pt x="3786" y="3942"/>
                  </a:lnTo>
                  <a:cubicBezTo>
                    <a:pt x="3768" y="3943"/>
                    <a:pt x="3751" y="3947"/>
                    <a:pt x="3735" y="3952"/>
                  </a:cubicBezTo>
                  <a:cubicBezTo>
                    <a:pt x="3665" y="3975"/>
                    <a:pt x="3611" y="4015"/>
                    <a:pt x="3572" y="4077"/>
                  </a:cubicBezTo>
                  <a:cubicBezTo>
                    <a:pt x="3559" y="4098"/>
                    <a:pt x="3544" y="4119"/>
                    <a:pt x="3529" y="4140"/>
                  </a:cubicBezTo>
                  <a:lnTo>
                    <a:pt x="3529" y="4140"/>
                  </a:lnTo>
                  <a:cubicBezTo>
                    <a:pt x="3449" y="4236"/>
                    <a:pt x="3357" y="4324"/>
                    <a:pt x="3259" y="4402"/>
                  </a:cubicBezTo>
                  <a:lnTo>
                    <a:pt x="3259" y="4402"/>
                  </a:lnTo>
                  <a:cubicBezTo>
                    <a:pt x="3269" y="4395"/>
                    <a:pt x="3278" y="4387"/>
                    <a:pt x="3288" y="4380"/>
                  </a:cubicBezTo>
                  <a:lnTo>
                    <a:pt x="3288" y="4380"/>
                  </a:lnTo>
                  <a:cubicBezTo>
                    <a:pt x="3278" y="4388"/>
                    <a:pt x="3267" y="4396"/>
                    <a:pt x="3257" y="4404"/>
                  </a:cubicBezTo>
                  <a:lnTo>
                    <a:pt x="3257" y="4404"/>
                  </a:lnTo>
                  <a:cubicBezTo>
                    <a:pt x="3257" y="4403"/>
                    <a:pt x="3258" y="4403"/>
                    <a:pt x="3259" y="4402"/>
                  </a:cubicBezTo>
                  <a:lnTo>
                    <a:pt x="3259" y="4402"/>
                  </a:lnTo>
                  <a:cubicBezTo>
                    <a:pt x="3258" y="4403"/>
                    <a:pt x="3256" y="4404"/>
                    <a:pt x="3255" y="4405"/>
                  </a:cubicBezTo>
                  <a:lnTo>
                    <a:pt x="3255" y="4405"/>
                  </a:lnTo>
                  <a:cubicBezTo>
                    <a:pt x="3256" y="4405"/>
                    <a:pt x="3256" y="4404"/>
                    <a:pt x="3257" y="4404"/>
                  </a:cubicBezTo>
                  <a:lnTo>
                    <a:pt x="3257" y="4404"/>
                  </a:lnTo>
                  <a:cubicBezTo>
                    <a:pt x="3249" y="4410"/>
                    <a:pt x="3241" y="4417"/>
                    <a:pt x="3233" y="4423"/>
                  </a:cubicBezTo>
                  <a:cubicBezTo>
                    <a:pt x="3240" y="4417"/>
                    <a:pt x="3248" y="4411"/>
                    <a:pt x="3255" y="4405"/>
                  </a:cubicBezTo>
                  <a:lnTo>
                    <a:pt x="3255" y="4405"/>
                  </a:lnTo>
                  <a:cubicBezTo>
                    <a:pt x="3115" y="4510"/>
                    <a:pt x="2963" y="4598"/>
                    <a:pt x="2803" y="4670"/>
                  </a:cubicBezTo>
                  <a:lnTo>
                    <a:pt x="2803" y="4670"/>
                  </a:lnTo>
                  <a:cubicBezTo>
                    <a:pt x="2810" y="4666"/>
                    <a:pt x="2818" y="4663"/>
                    <a:pt x="2826" y="4660"/>
                  </a:cubicBezTo>
                  <a:lnTo>
                    <a:pt x="2826" y="4660"/>
                  </a:lnTo>
                  <a:cubicBezTo>
                    <a:pt x="2816" y="4665"/>
                    <a:pt x="2805" y="4669"/>
                    <a:pt x="2795" y="4673"/>
                  </a:cubicBezTo>
                  <a:lnTo>
                    <a:pt x="2795" y="4673"/>
                  </a:lnTo>
                  <a:cubicBezTo>
                    <a:pt x="2798" y="4672"/>
                    <a:pt x="2800" y="4671"/>
                    <a:pt x="2803" y="4670"/>
                  </a:cubicBezTo>
                  <a:lnTo>
                    <a:pt x="2803" y="4670"/>
                  </a:lnTo>
                  <a:cubicBezTo>
                    <a:pt x="2798" y="4672"/>
                    <a:pt x="2793" y="4674"/>
                    <a:pt x="2788" y="4676"/>
                  </a:cubicBezTo>
                  <a:lnTo>
                    <a:pt x="2788" y="4676"/>
                  </a:lnTo>
                  <a:cubicBezTo>
                    <a:pt x="2790" y="4675"/>
                    <a:pt x="2793" y="4674"/>
                    <a:pt x="2795" y="4673"/>
                  </a:cubicBezTo>
                  <a:lnTo>
                    <a:pt x="2795" y="4673"/>
                  </a:lnTo>
                  <a:cubicBezTo>
                    <a:pt x="2784" y="4678"/>
                    <a:pt x="2772" y="4683"/>
                    <a:pt x="2761" y="4688"/>
                  </a:cubicBezTo>
                  <a:cubicBezTo>
                    <a:pt x="2770" y="4684"/>
                    <a:pt x="2779" y="4680"/>
                    <a:pt x="2788" y="4676"/>
                  </a:cubicBezTo>
                  <a:lnTo>
                    <a:pt x="2788" y="4676"/>
                  </a:lnTo>
                  <a:cubicBezTo>
                    <a:pt x="2635" y="4737"/>
                    <a:pt x="2475" y="4783"/>
                    <a:pt x="2313" y="4809"/>
                  </a:cubicBezTo>
                  <a:lnTo>
                    <a:pt x="2313" y="4809"/>
                  </a:lnTo>
                  <a:cubicBezTo>
                    <a:pt x="2237" y="4818"/>
                    <a:pt x="2162" y="4822"/>
                    <a:pt x="2086" y="4822"/>
                  </a:cubicBezTo>
                  <a:cubicBezTo>
                    <a:pt x="2011" y="4822"/>
                    <a:pt x="1935" y="4818"/>
                    <a:pt x="1861" y="4809"/>
                  </a:cubicBezTo>
                  <a:lnTo>
                    <a:pt x="1861" y="4809"/>
                  </a:lnTo>
                  <a:cubicBezTo>
                    <a:pt x="1713" y="4785"/>
                    <a:pt x="1570" y="4745"/>
                    <a:pt x="1433" y="4689"/>
                  </a:cubicBezTo>
                  <a:lnTo>
                    <a:pt x="1433" y="4689"/>
                  </a:lnTo>
                  <a:cubicBezTo>
                    <a:pt x="1272" y="4616"/>
                    <a:pt x="1124" y="4525"/>
                    <a:pt x="983" y="4419"/>
                  </a:cubicBezTo>
                  <a:lnTo>
                    <a:pt x="983" y="4419"/>
                  </a:lnTo>
                  <a:cubicBezTo>
                    <a:pt x="995" y="4428"/>
                    <a:pt x="1007" y="4438"/>
                    <a:pt x="1019" y="4448"/>
                  </a:cubicBezTo>
                  <a:cubicBezTo>
                    <a:pt x="942" y="4388"/>
                    <a:pt x="866" y="4327"/>
                    <a:pt x="803" y="4253"/>
                  </a:cubicBezTo>
                  <a:lnTo>
                    <a:pt x="803" y="4253"/>
                  </a:lnTo>
                  <a:cubicBezTo>
                    <a:pt x="762" y="4197"/>
                    <a:pt x="727" y="4135"/>
                    <a:pt x="698" y="4072"/>
                  </a:cubicBezTo>
                  <a:lnTo>
                    <a:pt x="698" y="4072"/>
                  </a:lnTo>
                  <a:cubicBezTo>
                    <a:pt x="641" y="3925"/>
                    <a:pt x="608" y="3768"/>
                    <a:pt x="585" y="3612"/>
                  </a:cubicBezTo>
                  <a:lnTo>
                    <a:pt x="585" y="3612"/>
                  </a:lnTo>
                  <a:cubicBezTo>
                    <a:pt x="558" y="3409"/>
                    <a:pt x="550" y="3206"/>
                    <a:pt x="564" y="3001"/>
                  </a:cubicBezTo>
                  <a:cubicBezTo>
                    <a:pt x="567" y="2963"/>
                    <a:pt x="571" y="2925"/>
                    <a:pt x="575" y="2887"/>
                  </a:cubicBezTo>
                  <a:lnTo>
                    <a:pt x="575" y="2887"/>
                  </a:lnTo>
                  <a:cubicBezTo>
                    <a:pt x="603" y="2677"/>
                    <a:pt x="653" y="2472"/>
                    <a:pt x="725" y="2273"/>
                  </a:cubicBezTo>
                  <a:cubicBezTo>
                    <a:pt x="738" y="2237"/>
                    <a:pt x="751" y="2202"/>
                    <a:pt x="765" y="2167"/>
                  </a:cubicBezTo>
                  <a:lnTo>
                    <a:pt x="765" y="2167"/>
                  </a:lnTo>
                  <a:cubicBezTo>
                    <a:pt x="765" y="2167"/>
                    <a:pt x="765" y="2168"/>
                    <a:pt x="764" y="2168"/>
                  </a:cubicBezTo>
                  <a:cubicBezTo>
                    <a:pt x="846" y="1972"/>
                    <a:pt x="949" y="1787"/>
                    <a:pt x="1069" y="1610"/>
                  </a:cubicBezTo>
                  <a:cubicBezTo>
                    <a:pt x="1095" y="1573"/>
                    <a:pt x="1120" y="1536"/>
                    <a:pt x="1147" y="1500"/>
                  </a:cubicBezTo>
                  <a:lnTo>
                    <a:pt x="1147" y="1500"/>
                  </a:lnTo>
                  <a:cubicBezTo>
                    <a:pt x="1143" y="1506"/>
                    <a:pt x="1138" y="1512"/>
                    <a:pt x="1133" y="1518"/>
                  </a:cubicBezTo>
                  <a:cubicBezTo>
                    <a:pt x="1142" y="1506"/>
                    <a:pt x="1151" y="1495"/>
                    <a:pt x="1161" y="1483"/>
                  </a:cubicBezTo>
                  <a:lnTo>
                    <a:pt x="1161" y="1483"/>
                  </a:lnTo>
                  <a:cubicBezTo>
                    <a:pt x="1156" y="1489"/>
                    <a:pt x="1152" y="1494"/>
                    <a:pt x="1147" y="1500"/>
                  </a:cubicBezTo>
                  <a:lnTo>
                    <a:pt x="1147" y="1500"/>
                  </a:lnTo>
                  <a:cubicBezTo>
                    <a:pt x="1156" y="1489"/>
                    <a:pt x="1165" y="1478"/>
                    <a:pt x="1174" y="1467"/>
                  </a:cubicBezTo>
                  <a:lnTo>
                    <a:pt x="1174" y="1467"/>
                  </a:lnTo>
                  <a:cubicBezTo>
                    <a:pt x="1169" y="1472"/>
                    <a:pt x="1165" y="1478"/>
                    <a:pt x="1161" y="1483"/>
                  </a:cubicBezTo>
                  <a:lnTo>
                    <a:pt x="1161" y="1483"/>
                  </a:lnTo>
                  <a:cubicBezTo>
                    <a:pt x="1166" y="1477"/>
                    <a:pt x="1171" y="1470"/>
                    <a:pt x="1176" y="1464"/>
                  </a:cubicBezTo>
                  <a:lnTo>
                    <a:pt x="1176" y="1464"/>
                  </a:lnTo>
                  <a:cubicBezTo>
                    <a:pt x="1175" y="1465"/>
                    <a:pt x="1174" y="1466"/>
                    <a:pt x="1174" y="1467"/>
                  </a:cubicBezTo>
                  <a:lnTo>
                    <a:pt x="1174" y="1467"/>
                  </a:lnTo>
                  <a:cubicBezTo>
                    <a:pt x="1303" y="1307"/>
                    <a:pt x="1449" y="1159"/>
                    <a:pt x="1609" y="1030"/>
                  </a:cubicBezTo>
                  <a:lnTo>
                    <a:pt x="1609" y="1030"/>
                  </a:lnTo>
                  <a:cubicBezTo>
                    <a:pt x="1609" y="1030"/>
                    <a:pt x="1609" y="1030"/>
                    <a:pt x="1609" y="1030"/>
                  </a:cubicBezTo>
                  <a:cubicBezTo>
                    <a:pt x="1609" y="1030"/>
                    <a:pt x="1609" y="1030"/>
                    <a:pt x="1609" y="1030"/>
                  </a:cubicBezTo>
                  <a:lnTo>
                    <a:pt x="1609" y="1030"/>
                  </a:lnTo>
                  <a:cubicBezTo>
                    <a:pt x="1609" y="1030"/>
                    <a:pt x="1609" y="1030"/>
                    <a:pt x="1609" y="1030"/>
                  </a:cubicBezTo>
                  <a:lnTo>
                    <a:pt x="1609" y="1030"/>
                  </a:lnTo>
                  <a:cubicBezTo>
                    <a:pt x="1612" y="1027"/>
                    <a:pt x="1616" y="1024"/>
                    <a:pt x="1619" y="1021"/>
                  </a:cubicBezTo>
                  <a:lnTo>
                    <a:pt x="1619" y="1021"/>
                  </a:lnTo>
                  <a:cubicBezTo>
                    <a:pt x="1616" y="1024"/>
                    <a:pt x="1612" y="1027"/>
                    <a:pt x="1609" y="1030"/>
                  </a:cubicBezTo>
                  <a:lnTo>
                    <a:pt x="1609" y="1030"/>
                  </a:lnTo>
                  <a:cubicBezTo>
                    <a:pt x="1621" y="1020"/>
                    <a:pt x="1633" y="1010"/>
                    <a:pt x="1645" y="1001"/>
                  </a:cubicBezTo>
                  <a:lnTo>
                    <a:pt x="1645" y="1001"/>
                  </a:lnTo>
                  <a:cubicBezTo>
                    <a:pt x="1636" y="1008"/>
                    <a:pt x="1628" y="1015"/>
                    <a:pt x="1619" y="1021"/>
                  </a:cubicBezTo>
                  <a:lnTo>
                    <a:pt x="1619" y="1021"/>
                  </a:lnTo>
                  <a:cubicBezTo>
                    <a:pt x="1786" y="895"/>
                    <a:pt x="1966" y="786"/>
                    <a:pt x="2157" y="699"/>
                  </a:cubicBezTo>
                  <a:lnTo>
                    <a:pt x="2157" y="699"/>
                  </a:lnTo>
                  <a:cubicBezTo>
                    <a:pt x="2151" y="702"/>
                    <a:pt x="2146" y="704"/>
                    <a:pt x="2140" y="707"/>
                  </a:cubicBezTo>
                  <a:cubicBezTo>
                    <a:pt x="2146" y="704"/>
                    <a:pt x="2153" y="701"/>
                    <a:pt x="2159" y="699"/>
                  </a:cubicBezTo>
                  <a:lnTo>
                    <a:pt x="2159" y="699"/>
                  </a:lnTo>
                  <a:cubicBezTo>
                    <a:pt x="2159" y="699"/>
                    <a:pt x="2158" y="699"/>
                    <a:pt x="2157" y="699"/>
                  </a:cubicBezTo>
                  <a:lnTo>
                    <a:pt x="2157" y="699"/>
                  </a:lnTo>
                  <a:cubicBezTo>
                    <a:pt x="2160" y="698"/>
                    <a:pt x="2164" y="697"/>
                    <a:pt x="2167" y="695"/>
                  </a:cubicBezTo>
                  <a:lnTo>
                    <a:pt x="2167" y="695"/>
                  </a:lnTo>
                  <a:cubicBezTo>
                    <a:pt x="2164" y="696"/>
                    <a:pt x="2162" y="698"/>
                    <a:pt x="2159" y="699"/>
                  </a:cubicBezTo>
                  <a:lnTo>
                    <a:pt x="2159" y="699"/>
                  </a:lnTo>
                  <a:cubicBezTo>
                    <a:pt x="2174" y="692"/>
                    <a:pt x="2189" y="685"/>
                    <a:pt x="2204" y="679"/>
                  </a:cubicBezTo>
                  <a:lnTo>
                    <a:pt x="2204" y="679"/>
                  </a:lnTo>
                  <a:cubicBezTo>
                    <a:pt x="2192" y="685"/>
                    <a:pt x="2179" y="690"/>
                    <a:pt x="2167" y="695"/>
                  </a:cubicBezTo>
                  <a:lnTo>
                    <a:pt x="2167" y="695"/>
                  </a:lnTo>
                  <a:cubicBezTo>
                    <a:pt x="2329" y="629"/>
                    <a:pt x="2499" y="578"/>
                    <a:pt x="2672" y="552"/>
                  </a:cubicBezTo>
                  <a:lnTo>
                    <a:pt x="2672" y="552"/>
                  </a:lnTo>
                  <a:cubicBezTo>
                    <a:pt x="2725" y="547"/>
                    <a:pt x="2778" y="544"/>
                    <a:pt x="2831" y="544"/>
                  </a:cubicBezTo>
                  <a:close/>
                  <a:moveTo>
                    <a:pt x="2820" y="0"/>
                  </a:moveTo>
                  <a:cubicBezTo>
                    <a:pt x="2773" y="0"/>
                    <a:pt x="2725" y="2"/>
                    <a:pt x="2677" y="8"/>
                  </a:cubicBezTo>
                  <a:cubicBezTo>
                    <a:pt x="2505" y="25"/>
                    <a:pt x="2335" y="58"/>
                    <a:pt x="2170" y="114"/>
                  </a:cubicBezTo>
                  <a:cubicBezTo>
                    <a:pt x="2029" y="160"/>
                    <a:pt x="1890" y="218"/>
                    <a:pt x="1757" y="286"/>
                  </a:cubicBezTo>
                  <a:cubicBezTo>
                    <a:pt x="1534" y="400"/>
                    <a:pt x="1326" y="549"/>
                    <a:pt x="1138" y="714"/>
                  </a:cubicBezTo>
                  <a:cubicBezTo>
                    <a:pt x="947" y="881"/>
                    <a:pt x="782" y="1074"/>
                    <a:pt x="633" y="1281"/>
                  </a:cubicBezTo>
                  <a:cubicBezTo>
                    <a:pt x="498" y="1470"/>
                    <a:pt x="385" y="1675"/>
                    <a:pt x="292" y="1889"/>
                  </a:cubicBezTo>
                  <a:cubicBezTo>
                    <a:pt x="193" y="2124"/>
                    <a:pt x="113" y="2366"/>
                    <a:pt x="67" y="2618"/>
                  </a:cubicBezTo>
                  <a:cubicBezTo>
                    <a:pt x="21" y="2868"/>
                    <a:pt x="1" y="3126"/>
                    <a:pt x="16" y="3379"/>
                  </a:cubicBezTo>
                  <a:cubicBezTo>
                    <a:pt x="25" y="3522"/>
                    <a:pt x="45" y="3663"/>
                    <a:pt x="67" y="3805"/>
                  </a:cubicBezTo>
                  <a:cubicBezTo>
                    <a:pt x="88" y="3927"/>
                    <a:pt x="115" y="4051"/>
                    <a:pt x="155" y="4168"/>
                  </a:cubicBezTo>
                  <a:cubicBezTo>
                    <a:pt x="183" y="4246"/>
                    <a:pt x="215" y="4323"/>
                    <a:pt x="253" y="4398"/>
                  </a:cubicBezTo>
                  <a:cubicBezTo>
                    <a:pt x="286" y="4461"/>
                    <a:pt x="325" y="4519"/>
                    <a:pt x="369" y="4576"/>
                  </a:cubicBezTo>
                  <a:cubicBezTo>
                    <a:pt x="416" y="4634"/>
                    <a:pt x="463" y="4685"/>
                    <a:pt x="518" y="4735"/>
                  </a:cubicBezTo>
                  <a:cubicBezTo>
                    <a:pt x="590" y="4798"/>
                    <a:pt x="666" y="4858"/>
                    <a:pt x="745" y="4915"/>
                  </a:cubicBezTo>
                  <a:cubicBezTo>
                    <a:pt x="858" y="4997"/>
                    <a:pt x="975" y="5069"/>
                    <a:pt x="1101" y="5131"/>
                  </a:cubicBezTo>
                  <a:cubicBezTo>
                    <a:pt x="1233" y="5194"/>
                    <a:pt x="1370" y="5249"/>
                    <a:pt x="1510" y="5289"/>
                  </a:cubicBezTo>
                  <a:cubicBezTo>
                    <a:pt x="1643" y="5325"/>
                    <a:pt x="1781" y="5347"/>
                    <a:pt x="1919" y="5358"/>
                  </a:cubicBezTo>
                  <a:cubicBezTo>
                    <a:pt x="1974" y="5362"/>
                    <a:pt x="2029" y="5365"/>
                    <a:pt x="2085" y="5365"/>
                  </a:cubicBezTo>
                  <a:cubicBezTo>
                    <a:pt x="2141" y="5365"/>
                    <a:pt x="2197" y="5362"/>
                    <a:pt x="2252" y="5358"/>
                  </a:cubicBezTo>
                  <a:cubicBezTo>
                    <a:pt x="2482" y="5338"/>
                    <a:pt x="2709" y="5289"/>
                    <a:pt x="2925" y="5203"/>
                  </a:cubicBezTo>
                  <a:cubicBezTo>
                    <a:pt x="3123" y="5125"/>
                    <a:pt x="3310" y="5030"/>
                    <a:pt x="3484" y="4906"/>
                  </a:cubicBezTo>
                  <a:cubicBezTo>
                    <a:pt x="3630" y="4803"/>
                    <a:pt x="3774" y="4685"/>
                    <a:pt x="3893" y="4550"/>
                  </a:cubicBezTo>
                  <a:cubicBezTo>
                    <a:pt x="3946" y="4487"/>
                    <a:pt x="3997" y="4423"/>
                    <a:pt x="4042" y="4351"/>
                  </a:cubicBezTo>
                  <a:cubicBezTo>
                    <a:pt x="4077" y="4294"/>
                    <a:pt x="4088" y="4212"/>
                    <a:pt x="4070" y="4146"/>
                  </a:cubicBezTo>
                  <a:lnTo>
                    <a:pt x="4070" y="4146"/>
                  </a:lnTo>
                  <a:cubicBezTo>
                    <a:pt x="4087" y="4144"/>
                    <a:pt x="4104" y="4141"/>
                    <a:pt x="4121" y="4135"/>
                  </a:cubicBezTo>
                  <a:cubicBezTo>
                    <a:pt x="4185" y="4114"/>
                    <a:pt x="4243" y="4072"/>
                    <a:pt x="4280" y="4012"/>
                  </a:cubicBezTo>
                  <a:cubicBezTo>
                    <a:pt x="4443" y="3740"/>
                    <a:pt x="4577" y="3448"/>
                    <a:pt x="4670" y="3147"/>
                  </a:cubicBezTo>
                  <a:cubicBezTo>
                    <a:pt x="4748" y="2891"/>
                    <a:pt x="4796" y="2625"/>
                    <a:pt x="4809" y="2358"/>
                  </a:cubicBezTo>
                  <a:cubicBezTo>
                    <a:pt x="4820" y="2131"/>
                    <a:pt x="4801" y="1902"/>
                    <a:pt x="4757" y="1678"/>
                  </a:cubicBezTo>
                  <a:cubicBezTo>
                    <a:pt x="4719" y="1489"/>
                    <a:pt x="4656" y="1307"/>
                    <a:pt x="4575" y="1132"/>
                  </a:cubicBezTo>
                  <a:cubicBezTo>
                    <a:pt x="4487" y="940"/>
                    <a:pt x="4361" y="763"/>
                    <a:pt x="4214" y="610"/>
                  </a:cubicBezTo>
                  <a:cubicBezTo>
                    <a:pt x="4113" y="505"/>
                    <a:pt x="3997" y="411"/>
                    <a:pt x="3876" y="329"/>
                  </a:cubicBezTo>
                  <a:cubicBezTo>
                    <a:pt x="3755" y="247"/>
                    <a:pt x="3625" y="184"/>
                    <a:pt x="3490" y="129"/>
                  </a:cubicBezTo>
                  <a:cubicBezTo>
                    <a:pt x="3375" y="82"/>
                    <a:pt x="3257" y="48"/>
                    <a:pt x="3133" y="28"/>
                  </a:cubicBezTo>
                  <a:cubicBezTo>
                    <a:pt x="3029" y="11"/>
                    <a:pt x="2925" y="0"/>
                    <a:pt x="2820" y="0"/>
                  </a:cubicBezTo>
                  <a:close/>
                </a:path>
              </a:pathLst>
            </a:custGeom>
            <a:solidFill>
              <a:srgbClr val="E45B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4" name="Google Shape;7724;p42">
              <a:extLst>
                <a:ext uri="{FF2B5EF4-FFF2-40B4-BE49-F238E27FC236}">
                  <a16:creationId xmlns:a16="http://schemas.microsoft.com/office/drawing/2014/main" id="{553BFCFD-6980-52A3-ADD7-24DDF856712C}"/>
                </a:ext>
              </a:extLst>
            </p:cNvPr>
            <p:cNvSpPr/>
            <p:nvPr/>
          </p:nvSpPr>
          <p:spPr>
            <a:xfrm>
              <a:off x="4656838" y="3127775"/>
              <a:ext cx="49600" cy="57750"/>
            </a:xfrm>
            <a:custGeom>
              <a:avLst/>
              <a:gdLst/>
              <a:ahLst/>
              <a:cxnLst/>
              <a:rect l="l" t="t" r="r" b="b"/>
              <a:pathLst>
                <a:path w="1984" h="2310" extrusionOk="0">
                  <a:moveTo>
                    <a:pt x="1984" y="1"/>
                  </a:moveTo>
                  <a:cubicBezTo>
                    <a:pt x="1618" y="456"/>
                    <a:pt x="1266" y="913"/>
                    <a:pt x="256" y="1305"/>
                  </a:cubicBezTo>
                  <a:cubicBezTo>
                    <a:pt x="0" y="1405"/>
                    <a:pt x="1083" y="2310"/>
                    <a:pt x="1083" y="2310"/>
                  </a:cubicBezTo>
                  <a:lnTo>
                    <a:pt x="1984"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8" name="Google Shape;7725;p42">
              <a:extLst>
                <a:ext uri="{FF2B5EF4-FFF2-40B4-BE49-F238E27FC236}">
                  <a16:creationId xmlns:a16="http://schemas.microsoft.com/office/drawing/2014/main" id="{C0CEDF75-B929-6EF4-4AAF-CB0CBEB2065F}"/>
                </a:ext>
              </a:extLst>
            </p:cNvPr>
            <p:cNvSpPr/>
            <p:nvPr/>
          </p:nvSpPr>
          <p:spPr>
            <a:xfrm>
              <a:off x="4659538" y="3125800"/>
              <a:ext cx="49500" cy="61325"/>
            </a:xfrm>
            <a:custGeom>
              <a:avLst/>
              <a:gdLst/>
              <a:ahLst/>
              <a:cxnLst/>
              <a:rect l="l" t="t" r="r" b="b"/>
              <a:pathLst>
                <a:path w="1980" h="2453" extrusionOk="0">
                  <a:moveTo>
                    <a:pt x="210" y="1436"/>
                  </a:moveTo>
                  <a:cubicBezTo>
                    <a:pt x="210" y="1437"/>
                    <a:pt x="211" y="1437"/>
                    <a:pt x="211" y="1438"/>
                  </a:cubicBezTo>
                  <a:lnTo>
                    <a:pt x="211" y="1438"/>
                  </a:lnTo>
                  <a:cubicBezTo>
                    <a:pt x="211" y="1437"/>
                    <a:pt x="210" y="1437"/>
                    <a:pt x="210" y="1436"/>
                  </a:cubicBezTo>
                  <a:close/>
                  <a:moveTo>
                    <a:pt x="213" y="1438"/>
                  </a:moveTo>
                  <a:cubicBezTo>
                    <a:pt x="212" y="1439"/>
                    <a:pt x="212" y="1440"/>
                    <a:pt x="212" y="1441"/>
                  </a:cubicBezTo>
                  <a:lnTo>
                    <a:pt x="212" y="1441"/>
                  </a:lnTo>
                  <a:cubicBezTo>
                    <a:pt x="212" y="1441"/>
                    <a:pt x="212" y="1441"/>
                    <a:pt x="212" y="1441"/>
                  </a:cubicBezTo>
                  <a:lnTo>
                    <a:pt x="212" y="1441"/>
                  </a:lnTo>
                  <a:cubicBezTo>
                    <a:pt x="212" y="1440"/>
                    <a:pt x="212" y="1439"/>
                    <a:pt x="213" y="1438"/>
                  </a:cubicBezTo>
                  <a:close/>
                  <a:moveTo>
                    <a:pt x="212" y="1441"/>
                  </a:moveTo>
                  <a:lnTo>
                    <a:pt x="212" y="1441"/>
                  </a:lnTo>
                  <a:cubicBezTo>
                    <a:pt x="212" y="1441"/>
                    <a:pt x="212" y="1441"/>
                    <a:pt x="212" y="1441"/>
                  </a:cubicBezTo>
                  <a:lnTo>
                    <a:pt x="212" y="1441"/>
                  </a:lnTo>
                  <a:cubicBezTo>
                    <a:pt x="211" y="1442"/>
                    <a:pt x="211" y="1442"/>
                    <a:pt x="211" y="1442"/>
                  </a:cubicBezTo>
                  <a:lnTo>
                    <a:pt x="211" y="1442"/>
                  </a:lnTo>
                  <a:cubicBezTo>
                    <a:pt x="211" y="1442"/>
                    <a:pt x="211" y="1442"/>
                    <a:pt x="212" y="1441"/>
                  </a:cubicBezTo>
                  <a:close/>
                  <a:moveTo>
                    <a:pt x="190" y="1481"/>
                  </a:moveTo>
                  <a:cubicBezTo>
                    <a:pt x="190" y="1482"/>
                    <a:pt x="190" y="1482"/>
                    <a:pt x="190" y="1482"/>
                  </a:cubicBezTo>
                  <a:lnTo>
                    <a:pt x="190" y="1482"/>
                  </a:lnTo>
                  <a:cubicBezTo>
                    <a:pt x="190" y="1482"/>
                    <a:pt x="190" y="1482"/>
                    <a:pt x="190" y="1481"/>
                  </a:cubicBezTo>
                  <a:close/>
                  <a:moveTo>
                    <a:pt x="1873" y="1"/>
                  </a:moveTo>
                  <a:cubicBezTo>
                    <a:pt x="1855" y="1"/>
                    <a:pt x="1836" y="7"/>
                    <a:pt x="1819" y="23"/>
                  </a:cubicBezTo>
                  <a:cubicBezTo>
                    <a:pt x="1718" y="115"/>
                    <a:pt x="1636" y="223"/>
                    <a:pt x="1547" y="324"/>
                  </a:cubicBezTo>
                  <a:cubicBezTo>
                    <a:pt x="1452" y="430"/>
                    <a:pt x="1352" y="533"/>
                    <a:pt x="1245" y="626"/>
                  </a:cubicBezTo>
                  <a:cubicBezTo>
                    <a:pt x="969" y="868"/>
                    <a:pt x="651" y="1055"/>
                    <a:pt x="313" y="1203"/>
                  </a:cubicBezTo>
                  <a:cubicBezTo>
                    <a:pt x="203" y="1252"/>
                    <a:pt x="15" y="1278"/>
                    <a:pt x="6" y="1427"/>
                  </a:cubicBezTo>
                  <a:cubicBezTo>
                    <a:pt x="1" y="1503"/>
                    <a:pt x="40" y="1575"/>
                    <a:pt x="82" y="1637"/>
                  </a:cubicBezTo>
                  <a:cubicBezTo>
                    <a:pt x="204" y="1822"/>
                    <a:pt x="391" y="1971"/>
                    <a:pt x="551" y="2121"/>
                  </a:cubicBezTo>
                  <a:cubicBezTo>
                    <a:pt x="634" y="2198"/>
                    <a:pt x="720" y="2275"/>
                    <a:pt x="807" y="2350"/>
                  </a:cubicBezTo>
                  <a:cubicBezTo>
                    <a:pt x="842" y="2381"/>
                    <a:pt x="910" y="2452"/>
                    <a:pt x="967" y="2452"/>
                  </a:cubicBezTo>
                  <a:cubicBezTo>
                    <a:pt x="969" y="2452"/>
                    <a:pt x="971" y="2452"/>
                    <a:pt x="974" y="2452"/>
                  </a:cubicBezTo>
                  <a:lnTo>
                    <a:pt x="971" y="2451"/>
                  </a:lnTo>
                  <a:lnTo>
                    <a:pt x="971" y="2451"/>
                  </a:lnTo>
                  <a:cubicBezTo>
                    <a:pt x="971" y="2451"/>
                    <a:pt x="971" y="2451"/>
                    <a:pt x="972" y="2451"/>
                  </a:cubicBezTo>
                  <a:cubicBezTo>
                    <a:pt x="1023" y="2451"/>
                    <a:pt x="1069" y="2390"/>
                    <a:pt x="1028" y="2348"/>
                  </a:cubicBezTo>
                  <a:lnTo>
                    <a:pt x="1028" y="2348"/>
                  </a:lnTo>
                  <a:cubicBezTo>
                    <a:pt x="1011" y="2313"/>
                    <a:pt x="976" y="2285"/>
                    <a:pt x="949" y="2261"/>
                  </a:cubicBezTo>
                  <a:cubicBezTo>
                    <a:pt x="884" y="2201"/>
                    <a:pt x="816" y="2143"/>
                    <a:pt x="749" y="2083"/>
                  </a:cubicBezTo>
                  <a:cubicBezTo>
                    <a:pt x="590" y="1936"/>
                    <a:pt x="439" y="1783"/>
                    <a:pt x="311" y="1608"/>
                  </a:cubicBezTo>
                  <a:cubicBezTo>
                    <a:pt x="287" y="1575"/>
                    <a:pt x="262" y="1542"/>
                    <a:pt x="242" y="1507"/>
                  </a:cubicBezTo>
                  <a:cubicBezTo>
                    <a:pt x="236" y="1496"/>
                    <a:pt x="229" y="1485"/>
                    <a:pt x="223" y="1474"/>
                  </a:cubicBezTo>
                  <a:lnTo>
                    <a:pt x="223" y="1474"/>
                  </a:lnTo>
                  <a:cubicBezTo>
                    <a:pt x="256" y="1461"/>
                    <a:pt x="303" y="1435"/>
                    <a:pt x="315" y="1431"/>
                  </a:cubicBezTo>
                  <a:cubicBezTo>
                    <a:pt x="367" y="1410"/>
                    <a:pt x="419" y="1387"/>
                    <a:pt x="469" y="1364"/>
                  </a:cubicBezTo>
                  <a:cubicBezTo>
                    <a:pt x="788" y="1220"/>
                    <a:pt x="1092" y="1039"/>
                    <a:pt x="1356" y="806"/>
                  </a:cubicBezTo>
                  <a:cubicBezTo>
                    <a:pt x="1577" y="613"/>
                    <a:pt x="1799" y="380"/>
                    <a:pt x="1945" y="122"/>
                  </a:cubicBezTo>
                  <a:cubicBezTo>
                    <a:pt x="1980" y="61"/>
                    <a:pt x="1929" y="1"/>
                    <a:pt x="1873" y="1"/>
                  </a:cubicBez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09" name="Google Shape;7726;p42">
              <a:extLst>
                <a:ext uri="{FF2B5EF4-FFF2-40B4-BE49-F238E27FC236}">
                  <a16:creationId xmlns:a16="http://schemas.microsoft.com/office/drawing/2014/main" id="{B705E4E2-6C73-C100-A5F5-12D8B5BC424A}"/>
                </a:ext>
              </a:extLst>
            </p:cNvPr>
            <p:cNvSpPr/>
            <p:nvPr/>
          </p:nvSpPr>
          <p:spPr>
            <a:xfrm>
              <a:off x="4722613" y="3087000"/>
              <a:ext cx="127050" cy="135800"/>
            </a:xfrm>
            <a:custGeom>
              <a:avLst/>
              <a:gdLst/>
              <a:ahLst/>
              <a:cxnLst/>
              <a:rect l="l" t="t" r="r" b="b"/>
              <a:pathLst>
                <a:path w="5082" h="5432" extrusionOk="0">
                  <a:moveTo>
                    <a:pt x="2867" y="555"/>
                  </a:moveTo>
                  <a:lnTo>
                    <a:pt x="2867" y="555"/>
                  </a:lnTo>
                  <a:cubicBezTo>
                    <a:pt x="2878" y="557"/>
                    <a:pt x="2889" y="558"/>
                    <a:pt x="2899" y="560"/>
                  </a:cubicBezTo>
                  <a:lnTo>
                    <a:pt x="2899" y="560"/>
                  </a:lnTo>
                  <a:cubicBezTo>
                    <a:pt x="2889" y="558"/>
                    <a:pt x="2878" y="557"/>
                    <a:pt x="2867" y="555"/>
                  </a:cubicBezTo>
                  <a:close/>
                  <a:moveTo>
                    <a:pt x="2384" y="560"/>
                  </a:moveTo>
                  <a:cubicBezTo>
                    <a:pt x="2373" y="562"/>
                    <a:pt x="2362" y="563"/>
                    <a:pt x="2351" y="565"/>
                  </a:cubicBezTo>
                  <a:lnTo>
                    <a:pt x="2351" y="565"/>
                  </a:lnTo>
                  <a:cubicBezTo>
                    <a:pt x="2362" y="563"/>
                    <a:pt x="2373" y="562"/>
                    <a:pt x="2384" y="560"/>
                  </a:cubicBezTo>
                  <a:close/>
                  <a:moveTo>
                    <a:pt x="2910" y="562"/>
                  </a:moveTo>
                  <a:lnTo>
                    <a:pt x="2910" y="562"/>
                  </a:lnTo>
                  <a:cubicBezTo>
                    <a:pt x="2920" y="563"/>
                    <a:pt x="2930" y="564"/>
                    <a:pt x="2939" y="565"/>
                  </a:cubicBezTo>
                  <a:cubicBezTo>
                    <a:pt x="2930" y="564"/>
                    <a:pt x="2920" y="563"/>
                    <a:pt x="2910" y="562"/>
                  </a:cubicBezTo>
                  <a:close/>
                  <a:moveTo>
                    <a:pt x="3376" y="691"/>
                  </a:moveTo>
                  <a:cubicBezTo>
                    <a:pt x="3383" y="693"/>
                    <a:pt x="3389" y="696"/>
                    <a:pt x="3396" y="699"/>
                  </a:cubicBezTo>
                  <a:cubicBezTo>
                    <a:pt x="3389" y="696"/>
                    <a:pt x="3383" y="694"/>
                    <a:pt x="3376" y="691"/>
                  </a:cubicBezTo>
                  <a:close/>
                  <a:moveTo>
                    <a:pt x="3746" y="910"/>
                  </a:moveTo>
                  <a:lnTo>
                    <a:pt x="3746" y="910"/>
                  </a:lnTo>
                  <a:cubicBezTo>
                    <a:pt x="3752" y="915"/>
                    <a:pt x="3757" y="919"/>
                    <a:pt x="3763" y="924"/>
                  </a:cubicBezTo>
                  <a:cubicBezTo>
                    <a:pt x="3757" y="919"/>
                    <a:pt x="3752" y="915"/>
                    <a:pt x="3746" y="910"/>
                  </a:cubicBezTo>
                  <a:close/>
                  <a:moveTo>
                    <a:pt x="1362" y="1084"/>
                  </a:moveTo>
                  <a:lnTo>
                    <a:pt x="1362" y="1084"/>
                  </a:lnTo>
                  <a:cubicBezTo>
                    <a:pt x="1354" y="1095"/>
                    <a:pt x="1346" y="1105"/>
                    <a:pt x="1338" y="1116"/>
                  </a:cubicBezTo>
                  <a:lnTo>
                    <a:pt x="1338" y="1116"/>
                  </a:lnTo>
                  <a:cubicBezTo>
                    <a:pt x="1346" y="1105"/>
                    <a:pt x="1354" y="1095"/>
                    <a:pt x="1362" y="1084"/>
                  </a:cubicBezTo>
                  <a:close/>
                  <a:moveTo>
                    <a:pt x="3977" y="1132"/>
                  </a:moveTo>
                  <a:cubicBezTo>
                    <a:pt x="3983" y="1141"/>
                    <a:pt x="3990" y="1149"/>
                    <a:pt x="3996" y="1158"/>
                  </a:cubicBezTo>
                  <a:lnTo>
                    <a:pt x="3996" y="1158"/>
                  </a:lnTo>
                  <a:cubicBezTo>
                    <a:pt x="3990" y="1150"/>
                    <a:pt x="3983" y="1141"/>
                    <a:pt x="3977" y="1132"/>
                  </a:cubicBezTo>
                  <a:close/>
                  <a:moveTo>
                    <a:pt x="4511" y="2509"/>
                  </a:moveTo>
                  <a:lnTo>
                    <a:pt x="4511" y="2509"/>
                  </a:lnTo>
                  <a:cubicBezTo>
                    <a:pt x="4511" y="2514"/>
                    <a:pt x="4512" y="2520"/>
                    <a:pt x="4513" y="2525"/>
                  </a:cubicBezTo>
                  <a:cubicBezTo>
                    <a:pt x="4512" y="2520"/>
                    <a:pt x="4511" y="2514"/>
                    <a:pt x="4511" y="2509"/>
                  </a:cubicBezTo>
                  <a:close/>
                  <a:moveTo>
                    <a:pt x="4511" y="3261"/>
                  </a:moveTo>
                  <a:lnTo>
                    <a:pt x="4511" y="3261"/>
                  </a:lnTo>
                  <a:cubicBezTo>
                    <a:pt x="4510" y="3271"/>
                    <a:pt x="4509" y="3281"/>
                    <a:pt x="4508" y="3291"/>
                  </a:cubicBezTo>
                  <a:cubicBezTo>
                    <a:pt x="4509" y="3281"/>
                    <a:pt x="4510" y="3271"/>
                    <a:pt x="4511" y="3261"/>
                  </a:cubicBezTo>
                  <a:close/>
                  <a:moveTo>
                    <a:pt x="568" y="3346"/>
                  </a:moveTo>
                  <a:cubicBezTo>
                    <a:pt x="570" y="3362"/>
                    <a:pt x="572" y="3377"/>
                    <a:pt x="573" y="3392"/>
                  </a:cubicBezTo>
                  <a:cubicBezTo>
                    <a:pt x="571" y="3377"/>
                    <a:pt x="569" y="3361"/>
                    <a:pt x="568" y="3346"/>
                  </a:cubicBezTo>
                  <a:close/>
                  <a:moveTo>
                    <a:pt x="3889" y="4444"/>
                  </a:moveTo>
                  <a:cubicBezTo>
                    <a:pt x="3876" y="4455"/>
                    <a:pt x="3862" y="4465"/>
                    <a:pt x="3848" y="4475"/>
                  </a:cubicBezTo>
                  <a:lnTo>
                    <a:pt x="3848" y="4475"/>
                  </a:lnTo>
                  <a:cubicBezTo>
                    <a:pt x="3862" y="4465"/>
                    <a:pt x="3875" y="4455"/>
                    <a:pt x="3889" y="4444"/>
                  </a:cubicBezTo>
                  <a:close/>
                  <a:moveTo>
                    <a:pt x="2831" y="4863"/>
                  </a:moveTo>
                  <a:cubicBezTo>
                    <a:pt x="2817" y="4865"/>
                    <a:pt x="2804" y="4866"/>
                    <a:pt x="2790" y="4868"/>
                  </a:cubicBezTo>
                  <a:cubicBezTo>
                    <a:pt x="2803" y="4866"/>
                    <a:pt x="2817" y="4864"/>
                    <a:pt x="2831" y="4863"/>
                  </a:cubicBezTo>
                  <a:close/>
                  <a:moveTo>
                    <a:pt x="2650" y="546"/>
                  </a:moveTo>
                  <a:cubicBezTo>
                    <a:pt x="2735" y="546"/>
                    <a:pt x="2821" y="551"/>
                    <a:pt x="2905" y="561"/>
                  </a:cubicBezTo>
                  <a:lnTo>
                    <a:pt x="2905" y="561"/>
                  </a:lnTo>
                  <a:cubicBezTo>
                    <a:pt x="3055" y="585"/>
                    <a:pt x="3201" y="623"/>
                    <a:pt x="3342" y="677"/>
                  </a:cubicBezTo>
                  <a:lnTo>
                    <a:pt x="3342" y="677"/>
                  </a:lnTo>
                  <a:cubicBezTo>
                    <a:pt x="3480" y="736"/>
                    <a:pt x="3610" y="810"/>
                    <a:pt x="3730" y="899"/>
                  </a:cubicBezTo>
                  <a:lnTo>
                    <a:pt x="3730" y="899"/>
                  </a:lnTo>
                  <a:cubicBezTo>
                    <a:pt x="3776" y="936"/>
                    <a:pt x="3821" y="974"/>
                    <a:pt x="3864" y="1014"/>
                  </a:cubicBezTo>
                  <a:cubicBezTo>
                    <a:pt x="3872" y="1022"/>
                    <a:pt x="3880" y="1029"/>
                    <a:pt x="3889" y="1036"/>
                  </a:cubicBezTo>
                  <a:lnTo>
                    <a:pt x="3889" y="1036"/>
                  </a:lnTo>
                  <a:cubicBezTo>
                    <a:pt x="3931" y="1078"/>
                    <a:pt x="3969" y="1123"/>
                    <a:pt x="4005" y="1170"/>
                  </a:cubicBezTo>
                  <a:lnTo>
                    <a:pt x="4005" y="1170"/>
                  </a:lnTo>
                  <a:cubicBezTo>
                    <a:pt x="4094" y="1292"/>
                    <a:pt x="4169" y="1422"/>
                    <a:pt x="4235" y="1557"/>
                  </a:cubicBezTo>
                  <a:cubicBezTo>
                    <a:pt x="4253" y="1596"/>
                    <a:pt x="4270" y="1633"/>
                    <a:pt x="4287" y="1671"/>
                  </a:cubicBezTo>
                  <a:lnTo>
                    <a:pt x="4287" y="1671"/>
                  </a:lnTo>
                  <a:cubicBezTo>
                    <a:pt x="4281" y="1658"/>
                    <a:pt x="4276" y="1645"/>
                    <a:pt x="4271" y="1632"/>
                  </a:cubicBezTo>
                  <a:lnTo>
                    <a:pt x="4271" y="1632"/>
                  </a:lnTo>
                  <a:cubicBezTo>
                    <a:pt x="4276" y="1645"/>
                    <a:pt x="4282" y="1659"/>
                    <a:pt x="4288" y="1673"/>
                  </a:cubicBezTo>
                  <a:lnTo>
                    <a:pt x="4288" y="1673"/>
                  </a:lnTo>
                  <a:cubicBezTo>
                    <a:pt x="4288" y="1672"/>
                    <a:pt x="4287" y="1672"/>
                    <a:pt x="4287" y="1671"/>
                  </a:cubicBezTo>
                  <a:lnTo>
                    <a:pt x="4287" y="1671"/>
                  </a:lnTo>
                  <a:cubicBezTo>
                    <a:pt x="4287" y="1672"/>
                    <a:pt x="4288" y="1673"/>
                    <a:pt x="4288" y="1673"/>
                  </a:cubicBezTo>
                  <a:lnTo>
                    <a:pt x="4288" y="1673"/>
                  </a:lnTo>
                  <a:cubicBezTo>
                    <a:pt x="4288" y="1673"/>
                    <a:pt x="4288" y="1673"/>
                    <a:pt x="4288" y="1673"/>
                  </a:cubicBezTo>
                  <a:lnTo>
                    <a:pt x="4288" y="1673"/>
                  </a:lnTo>
                  <a:cubicBezTo>
                    <a:pt x="4291" y="1680"/>
                    <a:pt x="4295" y="1688"/>
                    <a:pt x="4298" y="1696"/>
                  </a:cubicBezTo>
                  <a:cubicBezTo>
                    <a:pt x="4295" y="1688"/>
                    <a:pt x="4291" y="1681"/>
                    <a:pt x="4288" y="1673"/>
                  </a:cubicBezTo>
                  <a:lnTo>
                    <a:pt x="4288" y="1673"/>
                  </a:lnTo>
                  <a:cubicBezTo>
                    <a:pt x="4372" y="1880"/>
                    <a:pt x="4435" y="2096"/>
                    <a:pt x="4478" y="2317"/>
                  </a:cubicBezTo>
                  <a:cubicBezTo>
                    <a:pt x="4489" y="2374"/>
                    <a:pt x="4499" y="2432"/>
                    <a:pt x="4508" y="2490"/>
                  </a:cubicBezTo>
                  <a:lnTo>
                    <a:pt x="4508" y="2490"/>
                  </a:lnTo>
                  <a:cubicBezTo>
                    <a:pt x="4533" y="2694"/>
                    <a:pt x="4540" y="2900"/>
                    <a:pt x="4527" y="3107"/>
                  </a:cubicBezTo>
                  <a:cubicBezTo>
                    <a:pt x="4523" y="3149"/>
                    <a:pt x="4519" y="3192"/>
                    <a:pt x="4514" y="3235"/>
                  </a:cubicBezTo>
                  <a:lnTo>
                    <a:pt x="4514" y="3235"/>
                  </a:lnTo>
                  <a:cubicBezTo>
                    <a:pt x="4493" y="3393"/>
                    <a:pt x="4457" y="3550"/>
                    <a:pt x="4403" y="3702"/>
                  </a:cubicBezTo>
                  <a:cubicBezTo>
                    <a:pt x="4392" y="3735"/>
                    <a:pt x="4380" y="3768"/>
                    <a:pt x="4367" y="3800"/>
                  </a:cubicBezTo>
                  <a:lnTo>
                    <a:pt x="4367" y="3800"/>
                  </a:lnTo>
                  <a:cubicBezTo>
                    <a:pt x="4307" y="3934"/>
                    <a:pt x="4233" y="4063"/>
                    <a:pt x="4145" y="4181"/>
                  </a:cubicBezTo>
                  <a:lnTo>
                    <a:pt x="4145" y="4181"/>
                  </a:lnTo>
                  <a:cubicBezTo>
                    <a:pt x="4056" y="4292"/>
                    <a:pt x="3952" y="4394"/>
                    <a:pt x="3839" y="4482"/>
                  </a:cubicBezTo>
                  <a:lnTo>
                    <a:pt x="3839" y="4482"/>
                  </a:lnTo>
                  <a:cubicBezTo>
                    <a:pt x="3726" y="4563"/>
                    <a:pt x="3605" y="4631"/>
                    <a:pt x="3478" y="4688"/>
                  </a:cubicBezTo>
                  <a:lnTo>
                    <a:pt x="3478" y="4688"/>
                  </a:lnTo>
                  <a:cubicBezTo>
                    <a:pt x="3483" y="4686"/>
                    <a:pt x="3489" y="4684"/>
                    <a:pt x="3495" y="4681"/>
                  </a:cubicBezTo>
                  <a:lnTo>
                    <a:pt x="3495" y="4681"/>
                  </a:lnTo>
                  <a:cubicBezTo>
                    <a:pt x="3488" y="4684"/>
                    <a:pt x="3481" y="4687"/>
                    <a:pt x="3474" y="4690"/>
                  </a:cubicBezTo>
                  <a:lnTo>
                    <a:pt x="3474" y="4690"/>
                  </a:lnTo>
                  <a:cubicBezTo>
                    <a:pt x="3476" y="4690"/>
                    <a:pt x="3477" y="4689"/>
                    <a:pt x="3478" y="4688"/>
                  </a:cubicBezTo>
                  <a:lnTo>
                    <a:pt x="3478" y="4688"/>
                  </a:lnTo>
                  <a:cubicBezTo>
                    <a:pt x="3474" y="4690"/>
                    <a:pt x="3471" y="4691"/>
                    <a:pt x="3467" y="4693"/>
                  </a:cubicBezTo>
                  <a:lnTo>
                    <a:pt x="3467" y="4693"/>
                  </a:lnTo>
                  <a:cubicBezTo>
                    <a:pt x="3470" y="4692"/>
                    <a:pt x="3472" y="4691"/>
                    <a:pt x="3474" y="4690"/>
                  </a:cubicBezTo>
                  <a:lnTo>
                    <a:pt x="3474" y="4690"/>
                  </a:lnTo>
                  <a:cubicBezTo>
                    <a:pt x="3460" y="4697"/>
                    <a:pt x="3445" y="4703"/>
                    <a:pt x="3430" y="4709"/>
                  </a:cubicBezTo>
                  <a:cubicBezTo>
                    <a:pt x="3443" y="4703"/>
                    <a:pt x="3455" y="4698"/>
                    <a:pt x="3467" y="4693"/>
                  </a:cubicBezTo>
                  <a:lnTo>
                    <a:pt x="3467" y="4693"/>
                  </a:lnTo>
                  <a:cubicBezTo>
                    <a:pt x="3305" y="4760"/>
                    <a:pt x="3135" y="4807"/>
                    <a:pt x="2963" y="4839"/>
                  </a:cubicBezTo>
                  <a:cubicBezTo>
                    <a:pt x="2923" y="4847"/>
                    <a:pt x="2884" y="4854"/>
                    <a:pt x="2844" y="4861"/>
                  </a:cubicBezTo>
                  <a:lnTo>
                    <a:pt x="2844" y="4861"/>
                  </a:lnTo>
                  <a:cubicBezTo>
                    <a:pt x="2688" y="4881"/>
                    <a:pt x="2531" y="4892"/>
                    <a:pt x="2373" y="4892"/>
                  </a:cubicBezTo>
                  <a:cubicBezTo>
                    <a:pt x="2297" y="4892"/>
                    <a:pt x="2220" y="4889"/>
                    <a:pt x="2143" y="4883"/>
                  </a:cubicBezTo>
                  <a:cubicBezTo>
                    <a:pt x="2105" y="4881"/>
                    <a:pt x="2067" y="4878"/>
                    <a:pt x="2029" y="4874"/>
                  </a:cubicBezTo>
                  <a:lnTo>
                    <a:pt x="2029" y="4874"/>
                  </a:lnTo>
                  <a:cubicBezTo>
                    <a:pt x="2031" y="4874"/>
                    <a:pt x="2032" y="4874"/>
                    <a:pt x="2033" y="4875"/>
                  </a:cubicBezTo>
                  <a:cubicBezTo>
                    <a:pt x="2031" y="4874"/>
                    <a:pt x="2029" y="4874"/>
                    <a:pt x="2026" y="4874"/>
                  </a:cubicBezTo>
                  <a:lnTo>
                    <a:pt x="2026" y="4874"/>
                  </a:lnTo>
                  <a:cubicBezTo>
                    <a:pt x="2027" y="4874"/>
                    <a:pt x="2028" y="4874"/>
                    <a:pt x="2029" y="4874"/>
                  </a:cubicBezTo>
                  <a:lnTo>
                    <a:pt x="2029" y="4874"/>
                  </a:lnTo>
                  <a:cubicBezTo>
                    <a:pt x="2022" y="4873"/>
                    <a:pt x="2014" y="4872"/>
                    <a:pt x="2007" y="4871"/>
                  </a:cubicBezTo>
                  <a:lnTo>
                    <a:pt x="2007" y="4871"/>
                  </a:lnTo>
                  <a:cubicBezTo>
                    <a:pt x="2013" y="4872"/>
                    <a:pt x="2020" y="4873"/>
                    <a:pt x="2026" y="4874"/>
                  </a:cubicBezTo>
                  <a:lnTo>
                    <a:pt x="2026" y="4874"/>
                  </a:lnTo>
                  <a:cubicBezTo>
                    <a:pt x="2004" y="4871"/>
                    <a:pt x="1982" y="4868"/>
                    <a:pt x="1960" y="4864"/>
                  </a:cubicBezTo>
                  <a:lnTo>
                    <a:pt x="1960" y="4864"/>
                  </a:lnTo>
                  <a:cubicBezTo>
                    <a:pt x="1975" y="4867"/>
                    <a:pt x="1991" y="4869"/>
                    <a:pt x="2007" y="4871"/>
                  </a:cubicBezTo>
                  <a:lnTo>
                    <a:pt x="2007" y="4871"/>
                  </a:lnTo>
                  <a:cubicBezTo>
                    <a:pt x="1838" y="4846"/>
                    <a:pt x="1672" y="4805"/>
                    <a:pt x="1513" y="4743"/>
                  </a:cubicBezTo>
                  <a:lnTo>
                    <a:pt x="1513" y="4743"/>
                  </a:lnTo>
                  <a:cubicBezTo>
                    <a:pt x="1394" y="4691"/>
                    <a:pt x="1282" y="4627"/>
                    <a:pt x="1177" y="4549"/>
                  </a:cubicBezTo>
                  <a:lnTo>
                    <a:pt x="1177" y="4549"/>
                  </a:lnTo>
                  <a:cubicBezTo>
                    <a:pt x="1086" y="4475"/>
                    <a:pt x="1004" y="4391"/>
                    <a:pt x="930" y="4300"/>
                  </a:cubicBezTo>
                  <a:lnTo>
                    <a:pt x="930" y="4300"/>
                  </a:lnTo>
                  <a:cubicBezTo>
                    <a:pt x="862" y="4208"/>
                    <a:pt x="804" y="4110"/>
                    <a:pt x="754" y="4006"/>
                  </a:cubicBezTo>
                  <a:cubicBezTo>
                    <a:pt x="747" y="3993"/>
                    <a:pt x="740" y="3980"/>
                    <a:pt x="734" y="3967"/>
                  </a:cubicBezTo>
                  <a:lnTo>
                    <a:pt x="734" y="3967"/>
                  </a:lnTo>
                  <a:cubicBezTo>
                    <a:pt x="735" y="3969"/>
                    <a:pt x="736" y="3972"/>
                    <a:pt x="737" y="3975"/>
                  </a:cubicBezTo>
                  <a:cubicBezTo>
                    <a:pt x="734" y="3968"/>
                    <a:pt x="732" y="3961"/>
                    <a:pt x="729" y="3955"/>
                  </a:cubicBezTo>
                  <a:lnTo>
                    <a:pt x="729" y="3955"/>
                  </a:lnTo>
                  <a:cubicBezTo>
                    <a:pt x="731" y="3959"/>
                    <a:pt x="732" y="3963"/>
                    <a:pt x="734" y="3967"/>
                  </a:cubicBezTo>
                  <a:lnTo>
                    <a:pt x="734" y="3967"/>
                  </a:lnTo>
                  <a:cubicBezTo>
                    <a:pt x="729" y="3952"/>
                    <a:pt x="723" y="3938"/>
                    <a:pt x="716" y="3923"/>
                  </a:cubicBezTo>
                  <a:lnTo>
                    <a:pt x="716" y="3923"/>
                  </a:lnTo>
                  <a:cubicBezTo>
                    <a:pt x="720" y="3933"/>
                    <a:pt x="725" y="3944"/>
                    <a:pt x="729" y="3955"/>
                  </a:cubicBezTo>
                  <a:lnTo>
                    <a:pt x="729" y="3955"/>
                  </a:lnTo>
                  <a:cubicBezTo>
                    <a:pt x="723" y="3940"/>
                    <a:pt x="717" y="3925"/>
                    <a:pt x="711" y="3910"/>
                  </a:cubicBezTo>
                  <a:lnTo>
                    <a:pt x="711" y="3910"/>
                  </a:lnTo>
                  <a:cubicBezTo>
                    <a:pt x="713" y="3915"/>
                    <a:pt x="714" y="3919"/>
                    <a:pt x="716" y="3923"/>
                  </a:cubicBezTo>
                  <a:lnTo>
                    <a:pt x="716" y="3923"/>
                  </a:lnTo>
                  <a:cubicBezTo>
                    <a:pt x="658" y="3773"/>
                    <a:pt x="616" y="3618"/>
                    <a:pt x="586" y="3460"/>
                  </a:cubicBezTo>
                  <a:cubicBezTo>
                    <a:pt x="579" y="3415"/>
                    <a:pt x="572" y="3372"/>
                    <a:pt x="566" y="3327"/>
                  </a:cubicBezTo>
                  <a:lnTo>
                    <a:pt x="566" y="3327"/>
                  </a:lnTo>
                  <a:cubicBezTo>
                    <a:pt x="552" y="3202"/>
                    <a:pt x="545" y="3076"/>
                    <a:pt x="545" y="2950"/>
                  </a:cubicBezTo>
                  <a:cubicBezTo>
                    <a:pt x="545" y="2850"/>
                    <a:pt x="551" y="2751"/>
                    <a:pt x="558" y="2652"/>
                  </a:cubicBezTo>
                  <a:cubicBezTo>
                    <a:pt x="559" y="2640"/>
                    <a:pt x="561" y="2627"/>
                    <a:pt x="562" y="2614"/>
                  </a:cubicBezTo>
                  <a:lnTo>
                    <a:pt x="562" y="2614"/>
                  </a:lnTo>
                  <a:cubicBezTo>
                    <a:pt x="583" y="2490"/>
                    <a:pt x="624" y="2367"/>
                    <a:pt x="671" y="2249"/>
                  </a:cubicBezTo>
                  <a:lnTo>
                    <a:pt x="671" y="2249"/>
                  </a:lnTo>
                  <a:cubicBezTo>
                    <a:pt x="741" y="2084"/>
                    <a:pt x="826" y="1927"/>
                    <a:pt x="918" y="1772"/>
                  </a:cubicBezTo>
                  <a:cubicBezTo>
                    <a:pt x="1007" y="1620"/>
                    <a:pt x="1099" y="1469"/>
                    <a:pt x="1195" y="1322"/>
                  </a:cubicBezTo>
                  <a:cubicBezTo>
                    <a:pt x="1236" y="1258"/>
                    <a:pt x="1279" y="1196"/>
                    <a:pt x="1324" y="1135"/>
                  </a:cubicBezTo>
                  <a:lnTo>
                    <a:pt x="1324" y="1135"/>
                  </a:lnTo>
                  <a:cubicBezTo>
                    <a:pt x="1406" y="1031"/>
                    <a:pt x="1495" y="933"/>
                    <a:pt x="1598" y="850"/>
                  </a:cubicBezTo>
                  <a:lnTo>
                    <a:pt x="1598" y="850"/>
                  </a:lnTo>
                  <a:cubicBezTo>
                    <a:pt x="1683" y="787"/>
                    <a:pt x="1777" y="734"/>
                    <a:pt x="1874" y="691"/>
                  </a:cubicBezTo>
                  <a:lnTo>
                    <a:pt x="1874" y="691"/>
                  </a:lnTo>
                  <a:cubicBezTo>
                    <a:pt x="1863" y="695"/>
                    <a:pt x="1852" y="700"/>
                    <a:pt x="1840" y="704"/>
                  </a:cubicBezTo>
                  <a:cubicBezTo>
                    <a:pt x="1853" y="699"/>
                    <a:pt x="1867" y="693"/>
                    <a:pt x="1880" y="688"/>
                  </a:cubicBezTo>
                  <a:lnTo>
                    <a:pt x="1880" y="688"/>
                  </a:lnTo>
                  <a:cubicBezTo>
                    <a:pt x="1878" y="689"/>
                    <a:pt x="1876" y="690"/>
                    <a:pt x="1874" y="691"/>
                  </a:cubicBezTo>
                  <a:lnTo>
                    <a:pt x="1874" y="691"/>
                  </a:lnTo>
                  <a:cubicBezTo>
                    <a:pt x="1877" y="690"/>
                    <a:pt x="1879" y="689"/>
                    <a:pt x="1881" y="688"/>
                  </a:cubicBezTo>
                  <a:lnTo>
                    <a:pt x="1881" y="688"/>
                  </a:lnTo>
                  <a:cubicBezTo>
                    <a:pt x="1881" y="688"/>
                    <a:pt x="1880" y="688"/>
                    <a:pt x="1880" y="688"/>
                  </a:cubicBezTo>
                  <a:lnTo>
                    <a:pt x="1880" y="688"/>
                  </a:lnTo>
                  <a:cubicBezTo>
                    <a:pt x="1883" y="687"/>
                    <a:pt x="1886" y="685"/>
                    <a:pt x="1890" y="684"/>
                  </a:cubicBezTo>
                  <a:lnTo>
                    <a:pt x="1890" y="684"/>
                  </a:lnTo>
                  <a:cubicBezTo>
                    <a:pt x="1887" y="685"/>
                    <a:pt x="1884" y="687"/>
                    <a:pt x="1881" y="688"/>
                  </a:cubicBezTo>
                  <a:lnTo>
                    <a:pt x="1881" y="688"/>
                  </a:lnTo>
                  <a:cubicBezTo>
                    <a:pt x="2029" y="630"/>
                    <a:pt x="2185" y="590"/>
                    <a:pt x="2342" y="566"/>
                  </a:cubicBezTo>
                  <a:lnTo>
                    <a:pt x="2342" y="566"/>
                  </a:lnTo>
                  <a:cubicBezTo>
                    <a:pt x="2444" y="553"/>
                    <a:pt x="2547" y="546"/>
                    <a:pt x="2650" y="546"/>
                  </a:cubicBezTo>
                  <a:close/>
                  <a:moveTo>
                    <a:pt x="2641" y="1"/>
                  </a:moveTo>
                  <a:cubicBezTo>
                    <a:pt x="2553" y="1"/>
                    <a:pt x="2465" y="5"/>
                    <a:pt x="2376" y="15"/>
                  </a:cubicBezTo>
                  <a:cubicBezTo>
                    <a:pt x="2146" y="40"/>
                    <a:pt x="1915" y="84"/>
                    <a:pt x="1699" y="174"/>
                  </a:cubicBezTo>
                  <a:cubicBezTo>
                    <a:pt x="1584" y="223"/>
                    <a:pt x="1470" y="275"/>
                    <a:pt x="1366" y="344"/>
                  </a:cubicBezTo>
                  <a:cubicBezTo>
                    <a:pt x="1260" y="415"/>
                    <a:pt x="1161" y="496"/>
                    <a:pt x="1074" y="588"/>
                  </a:cubicBezTo>
                  <a:cubicBezTo>
                    <a:pt x="911" y="758"/>
                    <a:pt x="779" y="956"/>
                    <a:pt x="654" y="1156"/>
                  </a:cubicBezTo>
                  <a:cubicBezTo>
                    <a:pt x="537" y="1346"/>
                    <a:pt x="417" y="1537"/>
                    <a:pt x="312" y="1738"/>
                  </a:cubicBezTo>
                  <a:cubicBezTo>
                    <a:pt x="200" y="1952"/>
                    <a:pt x="103" y="2180"/>
                    <a:pt x="48" y="2418"/>
                  </a:cubicBezTo>
                  <a:cubicBezTo>
                    <a:pt x="29" y="2501"/>
                    <a:pt x="21" y="2585"/>
                    <a:pt x="13" y="2671"/>
                  </a:cubicBezTo>
                  <a:cubicBezTo>
                    <a:pt x="3" y="2775"/>
                    <a:pt x="0" y="2881"/>
                    <a:pt x="2" y="2986"/>
                  </a:cubicBezTo>
                  <a:cubicBezTo>
                    <a:pt x="3" y="3157"/>
                    <a:pt x="21" y="3327"/>
                    <a:pt x="46" y="3498"/>
                  </a:cubicBezTo>
                  <a:cubicBezTo>
                    <a:pt x="71" y="3669"/>
                    <a:pt x="110" y="3841"/>
                    <a:pt x="169" y="4005"/>
                  </a:cubicBezTo>
                  <a:cubicBezTo>
                    <a:pt x="241" y="4203"/>
                    <a:pt x="331" y="4394"/>
                    <a:pt x="453" y="4564"/>
                  </a:cubicBezTo>
                  <a:cubicBezTo>
                    <a:pt x="525" y="4660"/>
                    <a:pt x="598" y="4755"/>
                    <a:pt x="686" y="4838"/>
                  </a:cubicBezTo>
                  <a:cubicBezTo>
                    <a:pt x="776" y="4925"/>
                    <a:pt x="876" y="5003"/>
                    <a:pt x="981" y="5073"/>
                  </a:cubicBezTo>
                  <a:cubicBezTo>
                    <a:pt x="1094" y="5147"/>
                    <a:pt x="1216" y="5204"/>
                    <a:pt x="1340" y="5254"/>
                  </a:cubicBezTo>
                  <a:cubicBezTo>
                    <a:pt x="1457" y="5302"/>
                    <a:pt x="1576" y="5338"/>
                    <a:pt x="1700" y="5365"/>
                  </a:cubicBezTo>
                  <a:cubicBezTo>
                    <a:pt x="1917" y="5412"/>
                    <a:pt x="2138" y="5432"/>
                    <a:pt x="2360" y="5432"/>
                  </a:cubicBezTo>
                  <a:cubicBezTo>
                    <a:pt x="2468" y="5432"/>
                    <a:pt x="2577" y="5427"/>
                    <a:pt x="2684" y="5418"/>
                  </a:cubicBezTo>
                  <a:cubicBezTo>
                    <a:pt x="3005" y="5392"/>
                    <a:pt x="3327" y="5334"/>
                    <a:pt x="3624" y="5210"/>
                  </a:cubicBezTo>
                  <a:cubicBezTo>
                    <a:pt x="3763" y="5153"/>
                    <a:pt x="3897" y="5090"/>
                    <a:pt x="4023" y="5010"/>
                  </a:cubicBezTo>
                  <a:cubicBezTo>
                    <a:pt x="4141" y="4934"/>
                    <a:pt x="4252" y="4848"/>
                    <a:pt x="4355" y="4753"/>
                  </a:cubicBezTo>
                  <a:cubicBezTo>
                    <a:pt x="4533" y="4586"/>
                    <a:pt x="4684" y="4381"/>
                    <a:pt x="4793" y="4162"/>
                  </a:cubicBezTo>
                  <a:cubicBezTo>
                    <a:pt x="4902" y="3943"/>
                    <a:pt x="4981" y="3710"/>
                    <a:pt x="5021" y="3470"/>
                  </a:cubicBezTo>
                  <a:cubicBezTo>
                    <a:pt x="5064" y="3227"/>
                    <a:pt x="5082" y="2978"/>
                    <a:pt x="5069" y="2731"/>
                  </a:cubicBezTo>
                  <a:cubicBezTo>
                    <a:pt x="5057" y="2485"/>
                    <a:pt x="5020" y="2238"/>
                    <a:pt x="4962" y="2000"/>
                  </a:cubicBezTo>
                  <a:cubicBezTo>
                    <a:pt x="4907" y="1775"/>
                    <a:pt x="4826" y="1556"/>
                    <a:pt x="4730" y="1343"/>
                  </a:cubicBezTo>
                  <a:cubicBezTo>
                    <a:pt x="4653" y="1172"/>
                    <a:pt x="4558" y="1007"/>
                    <a:pt x="4445" y="857"/>
                  </a:cubicBezTo>
                  <a:cubicBezTo>
                    <a:pt x="4387" y="779"/>
                    <a:pt x="4326" y="701"/>
                    <a:pt x="4253" y="631"/>
                  </a:cubicBezTo>
                  <a:lnTo>
                    <a:pt x="4253" y="631"/>
                  </a:lnTo>
                  <a:cubicBezTo>
                    <a:pt x="4252" y="630"/>
                    <a:pt x="4251" y="628"/>
                    <a:pt x="4249" y="627"/>
                  </a:cubicBezTo>
                  <a:lnTo>
                    <a:pt x="4249" y="627"/>
                  </a:lnTo>
                  <a:cubicBezTo>
                    <a:pt x="4249" y="627"/>
                    <a:pt x="4249" y="627"/>
                    <a:pt x="4249" y="627"/>
                  </a:cubicBezTo>
                  <a:cubicBezTo>
                    <a:pt x="4248" y="626"/>
                    <a:pt x="4247" y="625"/>
                    <a:pt x="4246" y="624"/>
                  </a:cubicBezTo>
                  <a:lnTo>
                    <a:pt x="4246" y="624"/>
                  </a:lnTo>
                  <a:cubicBezTo>
                    <a:pt x="3923" y="315"/>
                    <a:pt x="3502" y="106"/>
                    <a:pt x="3060" y="35"/>
                  </a:cubicBezTo>
                  <a:cubicBezTo>
                    <a:pt x="2921" y="13"/>
                    <a:pt x="2781" y="1"/>
                    <a:pt x="2641" y="1"/>
                  </a:cubicBezTo>
                  <a:close/>
                </a:path>
              </a:pathLst>
            </a:custGeom>
            <a:solidFill>
              <a:srgbClr val="E45B1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10" name="Google Shape;7727;p42">
              <a:extLst>
                <a:ext uri="{FF2B5EF4-FFF2-40B4-BE49-F238E27FC236}">
                  <a16:creationId xmlns:a16="http://schemas.microsoft.com/office/drawing/2014/main" id="{11D8DD6A-DE3F-716A-E573-FF2F338F797A}"/>
                </a:ext>
              </a:extLst>
            </p:cNvPr>
            <p:cNvSpPr/>
            <p:nvPr/>
          </p:nvSpPr>
          <p:spPr>
            <a:xfrm>
              <a:off x="4696638" y="3118600"/>
              <a:ext cx="32725" cy="27150"/>
            </a:xfrm>
            <a:custGeom>
              <a:avLst/>
              <a:gdLst/>
              <a:ahLst/>
              <a:cxnLst/>
              <a:rect l="l" t="t" r="r" b="b"/>
              <a:pathLst>
                <a:path w="1309" h="1086" fill="none" extrusionOk="0">
                  <a:moveTo>
                    <a:pt x="1" y="318"/>
                  </a:moveTo>
                  <a:cubicBezTo>
                    <a:pt x="1" y="318"/>
                    <a:pt x="513" y="0"/>
                    <a:pt x="1308" y="1086"/>
                  </a:cubicBezTo>
                </a:path>
              </a:pathLst>
            </a:custGeom>
            <a:solidFill>
              <a:srgbClr val="E45B1C"/>
            </a:solidFill>
            <a:ln w="13600" cap="flat" cmpd="sng">
              <a:solidFill>
                <a:srgbClr val="B95138"/>
              </a:solidFill>
              <a:prstDash val="solid"/>
              <a:miter lim="1261"/>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11" name="Google Shape;7728;p42">
              <a:extLst>
                <a:ext uri="{FF2B5EF4-FFF2-40B4-BE49-F238E27FC236}">
                  <a16:creationId xmlns:a16="http://schemas.microsoft.com/office/drawing/2014/main" id="{2485C339-58ED-6166-0F48-C1D19E31031D}"/>
                </a:ext>
              </a:extLst>
            </p:cNvPr>
            <p:cNvSpPr/>
            <p:nvPr/>
          </p:nvSpPr>
          <p:spPr>
            <a:xfrm>
              <a:off x="4933913" y="3918950"/>
              <a:ext cx="75175" cy="133200"/>
            </a:xfrm>
            <a:custGeom>
              <a:avLst/>
              <a:gdLst/>
              <a:ahLst/>
              <a:cxnLst/>
              <a:rect l="l" t="t" r="r" b="b"/>
              <a:pathLst>
                <a:path w="3007" h="5328" extrusionOk="0">
                  <a:moveTo>
                    <a:pt x="0" y="0"/>
                  </a:moveTo>
                  <a:lnTo>
                    <a:pt x="0" y="0"/>
                  </a:lnTo>
                  <a:cubicBezTo>
                    <a:pt x="1221" y="2173"/>
                    <a:pt x="1590" y="4249"/>
                    <a:pt x="1778" y="4816"/>
                  </a:cubicBezTo>
                  <a:cubicBezTo>
                    <a:pt x="1892" y="5157"/>
                    <a:pt x="2312" y="5328"/>
                    <a:pt x="2629" y="5328"/>
                  </a:cubicBezTo>
                  <a:cubicBezTo>
                    <a:pt x="2839" y="5328"/>
                    <a:pt x="3003" y="5253"/>
                    <a:pt x="3004" y="5103"/>
                  </a:cubicBezTo>
                  <a:cubicBezTo>
                    <a:pt x="3006" y="4725"/>
                    <a:pt x="1" y="2"/>
                    <a:pt x="0" y="0"/>
                  </a:cubicBezTo>
                  <a:close/>
                </a:path>
              </a:pathLst>
            </a:custGeom>
            <a:solidFill>
              <a:srgbClr val="2D2D2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712" name="Google Shape;7729;p42">
              <a:extLst>
                <a:ext uri="{FF2B5EF4-FFF2-40B4-BE49-F238E27FC236}">
                  <a16:creationId xmlns:a16="http://schemas.microsoft.com/office/drawing/2014/main" id="{3F0C9F83-C8A7-8DDE-E4A3-6FD68CEFBCCE}"/>
                </a:ext>
              </a:extLst>
            </p:cNvPr>
            <p:cNvSpPr/>
            <p:nvPr/>
          </p:nvSpPr>
          <p:spPr>
            <a:xfrm>
              <a:off x="4513713" y="3928600"/>
              <a:ext cx="81150" cy="111225"/>
            </a:xfrm>
            <a:custGeom>
              <a:avLst/>
              <a:gdLst/>
              <a:ahLst/>
              <a:cxnLst/>
              <a:rect l="l" t="t" r="r" b="b"/>
              <a:pathLst>
                <a:path w="3246" h="4449" extrusionOk="0">
                  <a:moveTo>
                    <a:pt x="0" y="0"/>
                  </a:moveTo>
                  <a:cubicBezTo>
                    <a:pt x="0" y="1"/>
                    <a:pt x="338" y="1149"/>
                    <a:pt x="742" y="2310"/>
                  </a:cubicBezTo>
                  <a:cubicBezTo>
                    <a:pt x="1140" y="3447"/>
                    <a:pt x="1602" y="4187"/>
                    <a:pt x="2120" y="4391"/>
                  </a:cubicBezTo>
                  <a:cubicBezTo>
                    <a:pt x="2231" y="4434"/>
                    <a:pt x="2395" y="4448"/>
                    <a:pt x="2564" y="4448"/>
                  </a:cubicBezTo>
                  <a:cubicBezTo>
                    <a:pt x="2896" y="4448"/>
                    <a:pt x="3246" y="4393"/>
                    <a:pt x="3246" y="4393"/>
                  </a:cubicBezTo>
                  <a:cubicBezTo>
                    <a:pt x="1198" y="2581"/>
                    <a:pt x="0" y="1"/>
                    <a:pt x="0" y="0"/>
                  </a:cubicBezTo>
                  <a:close/>
                </a:path>
              </a:pathLst>
            </a:custGeom>
            <a:solidFill>
              <a:srgbClr val="19191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3" name="Google Shape;502;p33">
            <a:extLst>
              <a:ext uri="{FF2B5EF4-FFF2-40B4-BE49-F238E27FC236}">
                <a16:creationId xmlns:a16="http://schemas.microsoft.com/office/drawing/2014/main" id="{DC44A370-1840-C325-F4D6-5C8BC3F91D1C}"/>
              </a:ext>
            </a:extLst>
          </p:cNvPr>
          <p:cNvGrpSpPr/>
          <p:nvPr/>
        </p:nvGrpSpPr>
        <p:grpSpPr>
          <a:xfrm>
            <a:off x="4006460" y="1046761"/>
            <a:ext cx="4402742" cy="3004244"/>
            <a:chOff x="309900" y="238100"/>
            <a:chExt cx="7048350" cy="5237800"/>
          </a:xfrm>
          <a:solidFill>
            <a:schemeClr val="accent3">
              <a:lumMod val="40000"/>
              <a:lumOff val="60000"/>
            </a:schemeClr>
          </a:solidFill>
        </p:grpSpPr>
        <p:sp>
          <p:nvSpPr>
            <p:cNvPr id="5" name="Google Shape;503;p33">
              <a:extLst>
                <a:ext uri="{FF2B5EF4-FFF2-40B4-BE49-F238E27FC236}">
                  <a16:creationId xmlns:a16="http://schemas.microsoft.com/office/drawing/2014/main" id="{A0A76B31-A5F4-9BF0-6A17-0BE39E5E91CF}"/>
                </a:ext>
              </a:extLst>
            </p:cNvPr>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504;p33">
              <a:extLst>
                <a:ext uri="{FF2B5EF4-FFF2-40B4-BE49-F238E27FC236}">
                  <a16:creationId xmlns:a16="http://schemas.microsoft.com/office/drawing/2014/main" id="{FD3CFD8B-48C6-15FA-9CFF-261205EDC335}"/>
                </a:ext>
              </a:extLst>
            </p:cNvPr>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505;p33">
              <a:extLst>
                <a:ext uri="{FF2B5EF4-FFF2-40B4-BE49-F238E27FC236}">
                  <a16:creationId xmlns:a16="http://schemas.microsoft.com/office/drawing/2014/main" id="{3DFFDFD5-B807-84B0-85DC-C677FA247DD1}"/>
                </a:ext>
              </a:extLst>
            </p:cNvPr>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506;p33">
              <a:extLst>
                <a:ext uri="{FF2B5EF4-FFF2-40B4-BE49-F238E27FC236}">
                  <a16:creationId xmlns:a16="http://schemas.microsoft.com/office/drawing/2014/main" id="{AE2777E8-142A-FBBC-42C7-B4867EDC900C}"/>
                </a:ext>
              </a:extLst>
            </p:cNvPr>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507;p33">
              <a:extLst>
                <a:ext uri="{FF2B5EF4-FFF2-40B4-BE49-F238E27FC236}">
                  <a16:creationId xmlns:a16="http://schemas.microsoft.com/office/drawing/2014/main" id="{4C9FBC78-87D3-6D8C-2A79-A15FE4272FDF}"/>
                </a:ext>
              </a:extLst>
            </p:cNvPr>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508;p33">
              <a:extLst>
                <a:ext uri="{FF2B5EF4-FFF2-40B4-BE49-F238E27FC236}">
                  <a16:creationId xmlns:a16="http://schemas.microsoft.com/office/drawing/2014/main" id="{9186ED97-3E44-C5F6-8630-4962EEBF60CC}"/>
                </a:ext>
              </a:extLst>
            </p:cNvPr>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509;p33">
              <a:extLst>
                <a:ext uri="{FF2B5EF4-FFF2-40B4-BE49-F238E27FC236}">
                  <a16:creationId xmlns:a16="http://schemas.microsoft.com/office/drawing/2014/main" id="{0F1BB26D-8371-485D-0CAC-76056E3D0370}"/>
                </a:ext>
              </a:extLst>
            </p:cNvPr>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510;p33">
              <a:extLst>
                <a:ext uri="{FF2B5EF4-FFF2-40B4-BE49-F238E27FC236}">
                  <a16:creationId xmlns:a16="http://schemas.microsoft.com/office/drawing/2014/main" id="{C90F852E-11C4-1E8E-36EB-5AB7DA3E7FC7}"/>
                </a:ext>
              </a:extLst>
            </p:cNvPr>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511;p33">
              <a:extLst>
                <a:ext uri="{FF2B5EF4-FFF2-40B4-BE49-F238E27FC236}">
                  <a16:creationId xmlns:a16="http://schemas.microsoft.com/office/drawing/2014/main" id="{F406E155-99B5-B532-4EB3-920A44C6A1D7}"/>
                </a:ext>
              </a:extLst>
            </p:cNvPr>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TextBox 354">
            <a:extLst>
              <a:ext uri="{FF2B5EF4-FFF2-40B4-BE49-F238E27FC236}">
                <a16:creationId xmlns:a16="http://schemas.microsoft.com/office/drawing/2014/main" id="{90F5AF28-640A-C0B3-073B-76145B162D0A}"/>
              </a:ext>
            </a:extLst>
          </p:cNvPr>
          <p:cNvSpPr txBox="1"/>
          <p:nvPr/>
        </p:nvSpPr>
        <p:spPr>
          <a:xfrm>
            <a:off x="4515921" y="1768160"/>
            <a:ext cx="3091996" cy="156966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i="1">
                <a:latin typeface="Times New Roman" panose="02020603050405020304" pitchFamily="18" charset="0"/>
                <a:cs typeface="Times New Roman" panose="02020603050405020304" pitchFamily="18" charset="0"/>
              </a:rPr>
              <a:t>Phân tích ví dụ sách giáo khoa để tìm hiểu về khái niệm và chức năng của thành ngữ</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5369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par>
                                <p:cTn id="17" presetID="3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83" name="Google Shape;683;p40"/>
          <p:cNvSpPr txBox="1">
            <a:spLocks noGrp="1"/>
          </p:cNvSpPr>
          <p:nvPr>
            <p:ph type="title"/>
          </p:nvPr>
        </p:nvSpPr>
        <p:spPr>
          <a:xfrm>
            <a:off x="1194753" y="146769"/>
            <a:ext cx="7716000" cy="62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latin typeface="Times New Roman" panose="02020603050405020304" pitchFamily="18" charset="0"/>
                <a:cs typeface="Times New Roman" panose="02020603050405020304" pitchFamily="18" charset="0"/>
              </a:rPr>
              <a:t>1. Khái niệm</a:t>
            </a:r>
            <a:endParaRPr sz="3200">
              <a:latin typeface="Times New Roman" panose="02020603050405020304" pitchFamily="18" charset="0"/>
              <a:cs typeface="Times New Roman" panose="02020603050405020304" pitchFamily="18" charset="0"/>
            </a:endParaRPr>
          </a:p>
        </p:txBody>
      </p:sp>
      <p:grpSp>
        <p:nvGrpSpPr>
          <p:cNvPr id="696" name="Google Shape;696;p40"/>
          <p:cNvGrpSpPr/>
          <p:nvPr/>
        </p:nvGrpSpPr>
        <p:grpSpPr>
          <a:xfrm>
            <a:off x="8166997" y="63995"/>
            <a:ext cx="716100" cy="625500"/>
            <a:chOff x="8049900" y="297292"/>
            <a:chExt cx="716100" cy="625500"/>
          </a:xfrm>
        </p:grpSpPr>
        <p:sp>
          <p:nvSpPr>
            <p:cNvPr id="697" name="Google Shape;697;p40"/>
            <p:cNvSpPr/>
            <p:nvPr/>
          </p:nvSpPr>
          <p:spPr>
            <a:xfrm>
              <a:off x="8049900" y="542692"/>
              <a:ext cx="380100" cy="3801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0"/>
            <p:cNvSpPr/>
            <p:nvPr/>
          </p:nvSpPr>
          <p:spPr>
            <a:xfrm>
              <a:off x="8520600" y="297292"/>
              <a:ext cx="245400" cy="245400"/>
            </a:xfrm>
            <a:prstGeom prst="star4">
              <a:avLst>
                <a:gd name="adj" fmla="val 12500"/>
              </a:avLst>
            </a:pr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40"/>
          <p:cNvSpPr/>
          <p:nvPr/>
        </p:nvSpPr>
        <p:spPr>
          <a:xfrm>
            <a:off x="5768950" y="1196442"/>
            <a:ext cx="245400" cy="245400"/>
          </a:xfrm>
          <a:prstGeom prst="star4">
            <a:avLst>
              <a:gd name="adj" fmla="val 12500"/>
            </a:avLst>
          </a:prstGeom>
          <a:solidFill>
            <a:schemeClr val="accent3"/>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0"/>
          <p:cNvSpPr/>
          <p:nvPr/>
        </p:nvSpPr>
        <p:spPr>
          <a:xfrm>
            <a:off x="3129650" y="3110867"/>
            <a:ext cx="245400" cy="245400"/>
          </a:xfrm>
          <a:prstGeom prst="star4">
            <a:avLst>
              <a:gd name="adj" fmla="val 12500"/>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0"/>
          <p:cNvSpPr/>
          <p:nvPr/>
        </p:nvSpPr>
        <p:spPr>
          <a:xfrm>
            <a:off x="5768950" y="3520067"/>
            <a:ext cx="245400" cy="245400"/>
          </a:xfrm>
          <a:prstGeom prst="star4">
            <a:avLst>
              <a:gd name="adj" fmla="val 12500"/>
            </a:avLst>
          </a:prstGeom>
          <a:solidFill>
            <a:schemeClr val="accent5"/>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504;p36">
            <a:extLst>
              <a:ext uri="{FF2B5EF4-FFF2-40B4-BE49-F238E27FC236}">
                <a16:creationId xmlns:a16="http://schemas.microsoft.com/office/drawing/2014/main" id="{C093AC6A-4A40-CB73-B0DF-FE9714AD74A8}"/>
              </a:ext>
            </a:extLst>
          </p:cNvPr>
          <p:cNvGrpSpPr/>
          <p:nvPr/>
        </p:nvGrpSpPr>
        <p:grpSpPr>
          <a:xfrm flipH="1">
            <a:off x="59248" y="36452"/>
            <a:ext cx="1309504" cy="925523"/>
            <a:chOff x="2998400" y="2180200"/>
            <a:chExt cx="1973025" cy="1413275"/>
          </a:xfrm>
        </p:grpSpPr>
        <p:sp>
          <p:nvSpPr>
            <p:cNvPr id="39" name="Google Shape;505;p36">
              <a:extLst>
                <a:ext uri="{FF2B5EF4-FFF2-40B4-BE49-F238E27FC236}">
                  <a16:creationId xmlns:a16="http://schemas.microsoft.com/office/drawing/2014/main" id="{554AE950-C0AD-E0CA-7B70-A98EE6E0ED22}"/>
                </a:ext>
              </a:extLst>
            </p:cNvPr>
            <p:cNvSpPr/>
            <p:nvPr/>
          </p:nvSpPr>
          <p:spPr>
            <a:xfrm>
              <a:off x="2998400" y="2815775"/>
              <a:ext cx="887525" cy="777700"/>
            </a:xfrm>
            <a:custGeom>
              <a:avLst/>
              <a:gdLst/>
              <a:ahLst/>
              <a:cxnLst/>
              <a:rect l="l" t="t" r="r" b="b"/>
              <a:pathLst>
                <a:path w="35501" h="31108" extrusionOk="0">
                  <a:moveTo>
                    <a:pt x="30412" y="0"/>
                  </a:moveTo>
                  <a:cubicBezTo>
                    <a:pt x="28800" y="1339"/>
                    <a:pt x="26739" y="2120"/>
                    <a:pt x="24672" y="2120"/>
                  </a:cubicBezTo>
                  <a:cubicBezTo>
                    <a:pt x="24553" y="2120"/>
                    <a:pt x="24434" y="2118"/>
                    <a:pt x="24315" y="2113"/>
                  </a:cubicBezTo>
                  <a:cubicBezTo>
                    <a:pt x="22515" y="2017"/>
                    <a:pt x="20811" y="1416"/>
                    <a:pt x="19011" y="1200"/>
                  </a:cubicBezTo>
                  <a:cubicBezTo>
                    <a:pt x="18468" y="1126"/>
                    <a:pt x="17920" y="1084"/>
                    <a:pt x="17377" y="1084"/>
                  </a:cubicBezTo>
                  <a:cubicBezTo>
                    <a:pt x="15807" y="1084"/>
                    <a:pt x="14276" y="1438"/>
                    <a:pt x="13010" y="2401"/>
                  </a:cubicBezTo>
                  <a:cubicBezTo>
                    <a:pt x="11306" y="3601"/>
                    <a:pt x="10394" y="6001"/>
                    <a:pt x="11210" y="7897"/>
                  </a:cubicBezTo>
                  <a:cubicBezTo>
                    <a:pt x="11402" y="8305"/>
                    <a:pt x="11714" y="8809"/>
                    <a:pt x="11594" y="9217"/>
                  </a:cubicBezTo>
                  <a:cubicBezTo>
                    <a:pt x="11402" y="9817"/>
                    <a:pt x="10610" y="10009"/>
                    <a:pt x="9914" y="10105"/>
                  </a:cubicBezTo>
                  <a:cubicBezTo>
                    <a:pt x="8401" y="10201"/>
                    <a:pt x="6913" y="10513"/>
                    <a:pt x="5497" y="11113"/>
                  </a:cubicBezTo>
                  <a:cubicBezTo>
                    <a:pt x="2497" y="12506"/>
                    <a:pt x="505" y="15602"/>
                    <a:pt x="313" y="18914"/>
                  </a:cubicBezTo>
                  <a:cubicBezTo>
                    <a:pt x="1" y="22107"/>
                    <a:pt x="1393" y="25419"/>
                    <a:pt x="3793" y="27699"/>
                  </a:cubicBezTo>
                  <a:cubicBezTo>
                    <a:pt x="6097" y="29907"/>
                    <a:pt x="9410" y="31108"/>
                    <a:pt x="12698" y="31108"/>
                  </a:cubicBezTo>
                  <a:cubicBezTo>
                    <a:pt x="14906" y="31108"/>
                    <a:pt x="17306" y="30507"/>
                    <a:pt x="18795" y="28899"/>
                  </a:cubicBezTo>
                  <a:cubicBezTo>
                    <a:pt x="21699" y="25707"/>
                    <a:pt x="20307" y="20114"/>
                    <a:pt x="23403" y="17210"/>
                  </a:cubicBezTo>
                  <a:cubicBezTo>
                    <a:pt x="23720" y="16968"/>
                    <a:pt x="24152" y="16740"/>
                    <a:pt x="24509" y="16740"/>
                  </a:cubicBezTo>
                  <a:cubicBezTo>
                    <a:pt x="24612" y="16740"/>
                    <a:pt x="24709" y="16759"/>
                    <a:pt x="24795" y="16802"/>
                  </a:cubicBezTo>
                  <a:cubicBezTo>
                    <a:pt x="24507" y="17618"/>
                    <a:pt x="24411" y="18698"/>
                    <a:pt x="25203" y="19106"/>
                  </a:cubicBezTo>
                  <a:cubicBezTo>
                    <a:pt x="25299" y="19154"/>
                    <a:pt x="25425" y="19178"/>
                    <a:pt x="25563" y="19178"/>
                  </a:cubicBezTo>
                  <a:cubicBezTo>
                    <a:pt x="25701" y="19178"/>
                    <a:pt x="25851" y="19154"/>
                    <a:pt x="25995" y="19106"/>
                  </a:cubicBezTo>
                  <a:cubicBezTo>
                    <a:pt x="27099" y="18914"/>
                    <a:pt x="27916" y="18098"/>
                    <a:pt x="28396" y="17114"/>
                  </a:cubicBezTo>
                  <a:cubicBezTo>
                    <a:pt x="28996" y="16202"/>
                    <a:pt x="29308" y="15218"/>
                    <a:pt x="29596" y="14114"/>
                  </a:cubicBezTo>
                  <a:cubicBezTo>
                    <a:pt x="30004" y="12602"/>
                    <a:pt x="30604" y="11113"/>
                    <a:pt x="31612" y="9817"/>
                  </a:cubicBezTo>
                  <a:cubicBezTo>
                    <a:pt x="32500" y="8497"/>
                    <a:pt x="33916" y="7417"/>
                    <a:pt x="35500" y="7201"/>
                  </a:cubicBezTo>
                  <a:cubicBezTo>
                    <a:pt x="34804" y="6217"/>
                    <a:pt x="34012" y="5305"/>
                    <a:pt x="33316" y="4417"/>
                  </a:cubicBezTo>
                  <a:cubicBezTo>
                    <a:pt x="32908" y="3913"/>
                    <a:pt x="32500" y="3409"/>
                    <a:pt x="32116" y="2809"/>
                  </a:cubicBezTo>
                  <a:cubicBezTo>
                    <a:pt x="31396" y="1801"/>
                    <a:pt x="30796" y="1008"/>
                    <a:pt x="30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6;p36">
              <a:extLst>
                <a:ext uri="{FF2B5EF4-FFF2-40B4-BE49-F238E27FC236}">
                  <a16:creationId xmlns:a16="http://schemas.microsoft.com/office/drawing/2014/main" id="{7D35BC10-E528-6DAD-965F-8E450F8A703B}"/>
                </a:ext>
              </a:extLst>
            </p:cNvPr>
            <p:cNvSpPr/>
            <p:nvPr/>
          </p:nvSpPr>
          <p:spPr>
            <a:xfrm>
              <a:off x="3148425" y="2890775"/>
              <a:ext cx="642675" cy="530475"/>
            </a:xfrm>
            <a:custGeom>
              <a:avLst/>
              <a:gdLst/>
              <a:ahLst/>
              <a:cxnLst/>
              <a:rect l="l" t="t" r="r" b="b"/>
              <a:pathLst>
                <a:path w="25707" h="21219" extrusionOk="0">
                  <a:moveTo>
                    <a:pt x="24099" y="1"/>
                  </a:moveTo>
                  <a:cubicBezTo>
                    <a:pt x="22515" y="1201"/>
                    <a:pt x="20810" y="2305"/>
                    <a:pt x="18914" y="2305"/>
                  </a:cubicBezTo>
                  <a:lnTo>
                    <a:pt x="18506" y="2305"/>
                  </a:lnTo>
                  <a:cubicBezTo>
                    <a:pt x="17210" y="2209"/>
                    <a:pt x="16010" y="1609"/>
                    <a:pt x="14906" y="1105"/>
                  </a:cubicBezTo>
                  <a:cubicBezTo>
                    <a:pt x="13994" y="817"/>
                    <a:pt x="13010" y="505"/>
                    <a:pt x="12097" y="505"/>
                  </a:cubicBezTo>
                  <a:cubicBezTo>
                    <a:pt x="11809" y="505"/>
                    <a:pt x="11497" y="601"/>
                    <a:pt x="11209" y="601"/>
                  </a:cubicBezTo>
                  <a:cubicBezTo>
                    <a:pt x="9913" y="913"/>
                    <a:pt x="8809" y="2209"/>
                    <a:pt x="9097" y="3409"/>
                  </a:cubicBezTo>
                  <a:cubicBezTo>
                    <a:pt x="9313" y="4105"/>
                    <a:pt x="9793" y="4609"/>
                    <a:pt x="10201" y="5209"/>
                  </a:cubicBezTo>
                  <a:cubicBezTo>
                    <a:pt x="10513" y="5809"/>
                    <a:pt x="10897" y="6505"/>
                    <a:pt x="10609" y="7105"/>
                  </a:cubicBezTo>
                  <a:cubicBezTo>
                    <a:pt x="10393" y="7513"/>
                    <a:pt x="10009" y="7801"/>
                    <a:pt x="9601" y="8017"/>
                  </a:cubicBezTo>
                  <a:cubicBezTo>
                    <a:pt x="7801" y="9098"/>
                    <a:pt x="5497" y="9314"/>
                    <a:pt x="3601" y="10298"/>
                  </a:cubicBezTo>
                  <a:cubicBezTo>
                    <a:pt x="1512" y="11618"/>
                    <a:pt x="96" y="14018"/>
                    <a:pt x="0" y="16514"/>
                  </a:cubicBezTo>
                  <a:cubicBezTo>
                    <a:pt x="0" y="17906"/>
                    <a:pt x="504" y="19515"/>
                    <a:pt x="1608" y="20403"/>
                  </a:cubicBezTo>
                  <a:cubicBezTo>
                    <a:pt x="2208" y="20907"/>
                    <a:pt x="3001" y="21219"/>
                    <a:pt x="3793" y="21219"/>
                  </a:cubicBezTo>
                  <a:cubicBezTo>
                    <a:pt x="4513" y="21219"/>
                    <a:pt x="5209" y="21003"/>
                    <a:pt x="5713" y="20619"/>
                  </a:cubicBezTo>
                  <a:cubicBezTo>
                    <a:pt x="6193" y="20115"/>
                    <a:pt x="6601" y="19419"/>
                    <a:pt x="7105" y="18915"/>
                  </a:cubicBezTo>
                  <a:cubicBezTo>
                    <a:pt x="7513" y="18507"/>
                    <a:pt x="7897" y="18315"/>
                    <a:pt x="8401" y="18315"/>
                  </a:cubicBezTo>
                  <a:cubicBezTo>
                    <a:pt x="8713" y="18315"/>
                    <a:pt x="8905" y="18411"/>
                    <a:pt x="9097" y="18699"/>
                  </a:cubicBezTo>
                  <a:cubicBezTo>
                    <a:pt x="8809" y="19107"/>
                    <a:pt x="9313" y="19803"/>
                    <a:pt x="9793" y="19899"/>
                  </a:cubicBezTo>
                  <a:lnTo>
                    <a:pt x="10009" y="19899"/>
                  </a:lnTo>
                  <a:cubicBezTo>
                    <a:pt x="10513" y="19899"/>
                    <a:pt x="10993" y="19611"/>
                    <a:pt x="11305" y="19203"/>
                  </a:cubicBezTo>
                  <a:cubicBezTo>
                    <a:pt x="11593" y="18699"/>
                    <a:pt x="11713" y="18219"/>
                    <a:pt x="11905" y="17618"/>
                  </a:cubicBezTo>
                  <a:cubicBezTo>
                    <a:pt x="12698" y="15002"/>
                    <a:pt x="14210" y="12602"/>
                    <a:pt x="16298" y="10802"/>
                  </a:cubicBezTo>
                  <a:cubicBezTo>
                    <a:pt x="16610" y="10514"/>
                    <a:pt x="16994" y="10202"/>
                    <a:pt x="17498" y="10202"/>
                  </a:cubicBezTo>
                  <a:lnTo>
                    <a:pt x="17594" y="10202"/>
                  </a:lnTo>
                  <a:cubicBezTo>
                    <a:pt x="18098" y="10202"/>
                    <a:pt x="18506" y="10418"/>
                    <a:pt x="18602" y="10802"/>
                  </a:cubicBezTo>
                  <a:cubicBezTo>
                    <a:pt x="18698" y="11306"/>
                    <a:pt x="18314" y="11810"/>
                    <a:pt x="18602" y="12098"/>
                  </a:cubicBezTo>
                  <a:cubicBezTo>
                    <a:pt x="18698" y="12314"/>
                    <a:pt x="18914" y="12314"/>
                    <a:pt x="19010" y="12314"/>
                  </a:cubicBezTo>
                  <a:cubicBezTo>
                    <a:pt x="19298" y="12314"/>
                    <a:pt x="19514" y="12218"/>
                    <a:pt x="19706" y="12002"/>
                  </a:cubicBezTo>
                  <a:cubicBezTo>
                    <a:pt x="20594" y="11306"/>
                    <a:pt x="20498" y="9914"/>
                    <a:pt x="20714" y="8810"/>
                  </a:cubicBezTo>
                  <a:cubicBezTo>
                    <a:pt x="21098" y="6001"/>
                    <a:pt x="23115" y="3505"/>
                    <a:pt x="25707" y="2401"/>
                  </a:cubicBezTo>
                  <a:lnTo>
                    <a:pt x="24099" y="97"/>
                  </a:lnTo>
                  <a:lnTo>
                    <a:pt x="24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7;p36">
              <a:extLst>
                <a:ext uri="{FF2B5EF4-FFF2-40B4-BE49-F238E27FC236}">
                  <a16:creationId xmlns:a16="http://schemas.microsoft.com/office/drawing/2014/main" id="{A2953CA1-5BF9-4D56-8D6A-25450E9CA1D3}"/>
                </a:ext>
              </a:extLst>
            </p:cNvPr>
            <p:cNvSpPr/>
            <p:nvPr/>
          </p:nvSpPr>
          <p:spPr>
            <a:xfrm>
              <a:off x="3133425" y="2864725"/>
              <a:ext cx="82825" cy="73700"/>
            </a:xfrm>
            <a:custGeom>
              <a:avLst/>
              <a:gdLst/>
              <a:ahLst/>
              <a:cxnLst/>
              <a:rect l="l" t="t" r="r" b="b"/>
              <a:pathLst>
                <a:path w="3313" h="2948" extrusionOk="0">
                  <a:moveTo>
                    <a:pt x="1672" y="1"/>
                  </a:moveTo>
                  <a:cubicBezTo>
                    <a:pt x="1024" y="1"/>
                    <a:pt x="447" y="377"/>
                    <a:pt x="192" y="947"/>
                  </a:cubicBezTo>
                  <a:cubicBezTo>
                    <a:pt x="0" y="1739"/>
                    <a:pt x="408" y="2555"/>
                    <a:pt x="1104" y="2843"/>
                  </a:cubicBezTo>
                  <a:cubicBezTo>
                    <a:pt x="1286" y="2914"/>
                    <a:pt x="1468" y="2948"/>
                    <a:pt x="1645" y="2948"/>
                  </a:cubicBezTo>
                  <a:cubicBezTo>
                    <a:pt x="2242" y="2948"/>
                    <a:pt x="2778" y="2566"/>
                    <a:pt x="3000" y="1955"/>
                  </a:cubicBezTo>
                  <a:cubicBezTo>
                    <a:pt x="3313" y="1139"/>
                    <a:pt x="2904" y="347"/>
                    <a:pt x="2112" y="59"/>
                  </a:cubicBezTo>
                  <a:cubicBezTo>
                    <a:pt x="1964" y="19"/>
                    <a:pt x="1816" y="1"/>
                    <a:pt x="1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8;p36">
              <a:extLst>
                <a:ext uri="{FF2B5EF4-FFF2-40B4-BE49-F238E27FC236}">
                  <a16:creationId xmlns:a16="http://schemas.microsoft.com/office/drawing/2014/main" id="{540CDCB9-0C6B-C99D-2977-E8A7064FF0A7}"/>
                </a:ext>
              </a:extLst>
            </p:cNvPr>
            <p:cNvSpPr/>
            <p:nvPr/>
          </p:nvSpPr>
          <p:spPr>
            <a:xfrm>
              <a:off x="3228225" y="2835325"/>
              <a:ext cx="35425" cy="31775"/>
            </a:xfrm>
            <a:custGeom>
              <a:avLst/>
              <a:gdLst/>
              <a:ahLst/>
              <a:cxnLst/>
              <a:rect l="l" t="t" r="r" b="b"/>
              <a:pathLst>
                <a:path w="1417" h="1271" extrusionOk="0">
                  <a:moveTo>
                    <a:pt x="785" y="1"/>
                  </a:moveTo>
                  <a:cubicBezTo>
                    <a:pt x="493" y="1"/>
                    <a:pt x="275" y="186"/>
                    <a:pt x="121" y="418"/>
                  </a:cubicBezTo>
                  <a:cubicBezTo>
                    <a:pt x="1" y="826"/>
                    <a:pt x="217" y="1115"/>
                    <a:pt x="505" y="1235"/>
                  </a:cubicBezTo>
                  <a:cubicBezTo>
                    <a:pt x="605" y="1258"/>
                    <a:pt x="698" y="1270"/>
                    <a:pt x="783" y="1270"/>
                  </a:cubicBezTo>
                  <a:cubicBezTo>
                    <a:pt x="1044" y="1270"/>
                    <a:pt x="1230" y="1158"/>
                    <a:pt x="1321" y="923"/>
                  </a:cubicBezTo>
                  <a:cubicBezTo>
                    <a:pt x="1417" y="514"/>
                    <a:pt x="1321" y="226"/>
                    <a:pt x="1009" y="34"/>
                  </a:cubicBezTo>
                  <a:cubicBezTo>
                    <a:pt x="930" y="11"/>
                    <a:pt x="855" y="1"/>
                    <a:pt x="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9;p36">
              <a:extLst>
                <a:ext uri="{FF2B5EF4-FFF2-40B4-BE49-F238E27FC236}">
                  <a16:creationId xmlns:a16="http://schemas.microsoft.com/office/drawing/2014/main" id="{93E8BD1B-CDAE-D6D9-C64B-BC6FA0AA97D1}"/>
                </a:ext>
              </a:extLst>
            </p:cNvPr>
            <p:cNvSpPr/>
            <p:nvPr/>
          </p:nvSpPr>
          <p:spPr>
            <a:xfrm>
              <a:off x="3600875" y="3288625"/>
              <a:ext cx="170425" cy="143650"/>
            </a:xfrm>
            <a:custGeom>
              <a:avLst/>
              <a:gdLst/>
              <a:ahLst/>
              <a:cxnLst/>
              <a:rect l="l" t="t" r="r" b="b"/>
              <a:pathLst>
                <a:path w="6817" h="5746" extrusionOk="0">
                  <a:moveTo>
                    <a:pt x="5497" y="0"/>
                  </a:moveTo>
                  <a:cubicBezTo>
                    <a:pt x="5017" y="96"/>
                    <a:pt x="4897" y="888"/>
                    <a:pt x="4609" y="1200"/>
                  </a:cubicBezTo>
                  <a:cubicBezTo>
                    <a:pt x="4009" y="1704"/>
                    <a:pt x="3408" y="1800"/>
                    <a:pt x="2616" y="1896"/>
                  </a:cubicBezTo>
                  <a:cubicBezTo>
                    <a:pt x="1704" y="1992"/>
                    <a:pt x="816" y="2305"/>
                    <a:pt x="408" y="3001"/>
                  </a:cubicBezTo>
                  <a:cubicBezTo>
                    <a:pt x="0" y="3889"/>
                    <a:pt x="408" y="4993"/>
                    <a:pt x="1296" y="5401"/>
                  </a:cubicBezTo>
                  <a:cubicBezTo>
                    <a:pt x="1698" y="5649"/>
                    <a:pt x="2141" y="5746"/>
                    <a:pt x="2596" y="5746"/>
                  </a:cubicBezTo>
                  <a:cubicBezTo>
                    <a:pt x="3064" y="5746"/>
                    <a:pt x="3546" y="5643"/>
                    <a:pt x="4009" y="5497"/>
                  </a:cubicBezTo>
                  <a:cubicBezTo>
                    <a:pt x="5209" y="5185"/>
                    <a:pt x="6217" y="4297"/>
                    <a:pt x="6601" y="3097"/>
                  </a:cubicBezTo>
                  <a:cubicBezTo>
                    <a:pt x="6817" y="2401"/>
                    <a:pt x="6601" y="0"/>
                    <a:pt x="54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0;p36">
              <a:extLst>
                <a:ext uri="{FF2B5EF4-FFF2-40B4-BE49-F238E27FC236}">
                  <a16:creationId xmlns:a16="http://schemas.microsoft.com/office/drawing/2014/main" id="{91298D59-874E-0E64-B94C-564E194EFAEF}"/>
                </a:ext>
              </a:extLst>
            </p:cNvPr>
            <p:cNvSpPr/>
            <p:nvPr/>
          </p:nvSpPr>
          <p:spPr>
            <a:xfrm>
              <a:off x="3611075" y="2776175"/>
              <a:ext cx="107425" cy="49825"/>
            </a:xfrm>
            <a:custGeom>
              <a:avLst/>
              <a:gdLst/>
              <a:ahLst/>
              <a:cxnLst/>
              <a:rect l="l" t="t" r="r" b="b"/>
              <a:pathLst>
                <a:path w="4297" h="1993" extrusionOk="0">
                  <a:moveTo>
                    <a:pt x="4009" y="0"/>
                  </a:moveTo>
                  <a:lnTo>
                    <a:pt x="3889" y="192"/>
                  </a:lnTo>
                  <a:cubicBezTo>
                    <a:pt x="3904" y="192"/>
                    <a:pt x="3919" y="193"/>
                    <a:pt x="3933" y="195"/>
                  </a:cubicBezTo>
                  <a:lnTo>
                    <a:pt x="3933" y="195"/>
                  </a:lnTo>
                  <a:cubicBezTo>
                    <a:pt x="3965" y="136"/>
                    <a:pt x="3991" y="71"/>
                    <a:pt x="4009" y="0"/>
                  </a:cubicBezTo>
                  <a:close/>
                  <a:moveTo>
                    <a:pt x="1124" y="92"/>
                  </a:moveTo>
                  <a:cubicBezTo>
                    <a:pt x="811" y="92"/>
                    <a:pt x="490" y="198"/>
                    <a:pt x="288" y="384"/>
                  </a:cubicBezTo>
                  <a:cubicBezTo>
                    <a:pt x="0" y="888"/>
                    <a:pt x="288" y="1488"/>
                    <a:pt x="696" y="1800"/>
                  </a:cubicBezTo>
                  <a:cubicBezTo>
                    <a:pt x="1200" y="1992"/>
                    <a:pt x="1704" y="1992"/>
                    <a:pt x="2208" y="1992"/>
                  </a:cubicBezTo>
                  <a:cubicBezTo>
                    <a:pt x="2904" y="1896"/>
                    <a:pt x="3697" y="1680"/>
                    <a:pt x="4105" y="1080"/>
                  </a:cubicBezTo>
                  <a:cubicBezTo>
                    <a:pt x="4289" y="803"/>
                    <a:pt x="4296" y="237"/>
                    <a:pt x="3933" y="195"/>
                  </a:cubicBezTo>
                  <a:lnTo>
                    <a:pt x="3933" y="195"/>
                  </a:lnTo>
                  <a:cubicBezTo>
                    <a:pt x="3781" y="475"/>
                    <a:pt x="3477" y="623"/>
                    <a:pt x="3137" y="623"/>
                  </a:cubicBezTo>
                  <a:cubicBezTo>
                    <a:pt x="3061" y="623"/>
                    <a:pt x="2983" y="615"/>
                    <a:pt x="2904" y="600"/>
                  </a:cubicBezTo>
                  <a:cubicBezTo>
                    <a:pt x="2496" y="600"/>
                    <a:pt x="2088" y="288"/>
                    <a:pt x="1608" y="192"/>
                  </a:cubicBezTo>
                  <a:cubicBezTo>
                    <a:pt x="1464" y="124"/>
                    <a:pt x="1295" y="92"/>
                    <a:pt x="1124" y="9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1;p36">
              <a:extLst>
                <a:ext uri="{FF2B5EF4-FFF2-40B4-BE49-F238E27FC236}">
                  <a16:creationId xmlns:a16="http://schemas.microsoft.com/office/drawing/2014/main" id="{BFF4DF99-5AD5-84BF-16EB-9F4549A3B217}"/>
                </a:ext>
              </a:extLst>
            </p:cNvPr>
            <p:cNvSpPr/>
            <p:nvPr/>
          </p:nvSpPr>
          <p:spPr>
            <a:xfrm>
              <a:off x="3643475" y="2705950"/>
              <a:ext cx="370250" cy="412275"/>
            </a:xfrm>
            <a:custGeom>
              <a:avLst/>
              <a:gdLst/>
              <a:ahLst/>
              <a:cxnLst/>
              <a:rect l="l" t="t" r="r" b="b"/>
              <a:pathLst>
                <a:path w="14810" h="16491" extrusionOk="0">
                  <a:moveTo>
                    <a:pt x="7513" y="1"/>
                  </a:moveTo>
                  <a:lnTo>
                    <a:pt x="0" y="793"/>
                  </a:lnTo>
                  <a:lnTo>
                    <a:pt x="10201" y="16491"/>
                  </a:lnTo>
                  <a:lnTo>
                    <a:pt x="14810" y="10610"/>
                  </a:lnTo>
                  <a:cubicBezTo>
                    <a:pt x="14810" y="10610"/>
                    <a:pt x="8497" y="2689"/>
                    <a:pt x="7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2;p36">
              <a:extLst>
                <a:ext uri="{FF2B5EF4-FFF2-40B4-BE49-F238E27FC236}">
                  <a16:creationId xmlns:a16="http://schemas.microsoft.com/office/drawing/2014/main" id="{BF158EE4-EFEF-13A9-7737-895B63745425}"/>
                </a:ext>
              </a:extLst>
            </p:cNvPr>
            <p:cNvSpPr/>
            <p:nvPr/>
          </p:nvSpPr>
          <p:spPr>
            <a:xfrm>
              <a:off x="4271125" y="2776175"/>
              <a:ext cx="390075" cy="537075"/>
            </a:xfrm>
            <a:custGeom>
              <a:avLst/>
              <a:gdLst/>
              <a:ahLst/>
              <a:cxnLst/>
              <a:rect l="l" t="t" r="r" b="b"/>
              <a:pathLst>
                <a:path w="15603" h="21483" extrusionOk="0">
                  <a:moveTo>
                    <a:pt x="14402" y="0"/>
                  </a:moveTo>
                  <a:cubicBezTo>
                    <a:pt x="10994" y="3793"/>
                    <a:pt x="6794" y="7201"/>
                    <a:pt x="3097" y="10681"/>
                  </a:cubicBezTo>
                  <a:cubicBezTo>
                    <a:pt x="1993" y="11689"/>
                    <a:pt x="1105" y="12481"/>
                    <a:pt x="1" y="13490"/>
                  </a:cubicBezTo>
                  <a:cubicBezTo>
                    <a:pt x="1897" y="15602"/>
                    <a:pt x="2089" y="18890"/>
                    <a:pt x="1105" y="21482"/>
                  </a:cubicBezTo>
                  <a:cubicBezTo>
                    <a:pt x="4801" y="19898"/>
                    <a:pt x="8210" y="17690"/>
                    <a:pt x="10802" y="14690"/>
                  </a:cubicBezTo>
                  <a:cubicBezTo>
                    <a:pt x="13394" y="11689"/>
                    <a:pt x="15195" y="7897"/>
                    <a:pt x="15507" y="3889"/>
                  </a:cubicBezTo>
                  <a:cubicBezTo>
                    <a:pt x="15603" y="2496"/>
                    <a:pt x="15411" y="984"/>
                    <a:pt x="14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p36">
              <a:extLst>
                <a:ext uri="{FF2B5EF4-FFF2-40B4-BE49-F238E27FC236}">
                  <a16:creationId xmlns:a16="http://schemas.microsoft.com/office/drawing/2014/main" id="{AA3D584E-1B00-9898-CD26-EE542F21263A}"/>
                </a:ext>
              </a:extLst>
            </p:cNvPr>
            <p:cNvSpPr/>
            <p:nvPr/>
          </p:nvSpPr>
          <p:spPr>
            <a:xfrm>
              <a:off x="4326350" y="2843375"/>
              <a:ext cx="259850" cy="357650"/>
            </a:xfrm>
            <a:custGeom>
              <a:avLst/>
              <a:gdLst/>
              <a:ahLst/>
              <a:cxnLst/>
              <a:rect l="l" t="t" r="r" b="b"/>
              <a:pathLst>
                <a:path w="10394" h="14306" extrusionOk="0">
                  <a:moveTo>
                    <a:pt x="9889" y="0"/>
                  </a:moveTo>
                  <a:cubicBezTo>
                    <a:pt x="6793" y="3313"/>
                    <a:pt x="3481" y="6313"/>
                    <a:pt x="0" y="9001"/>
                  </a:cubicBezTo>
                  <a:cubicBezTo>
                    <a:pt x="1200" y="10394"/>
                    <a:pt x="1296" y="12602"/>
                    <a:pt x="600" y="14306"/>
                  </a:cubicBezTo>
                  <a:cubicBezTo>
                    <a:pt x="3097" y="13202"/>
                    <a:pt x="5401" y="11714"/>
                    <a:pt x="7201" y="9697"/>
                  </a:cubicBezTo>
                  <a:cubicBezTo>
                    <a:pt x="9001" y="7609"/>
                    <a:pt x="10201" y="5113"/>
                    <a:pt x="10393" y="2401"/>
                  </a:cubicBezTo>
                  <a:cubicBezTo>
                    <a:pt x="10393" y="1609"/>
                    <a:pt x="10297" y="697"/>
                    <a:pt x="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4;p36">
              <a:extLst>
                <a:ext uri="{FF2B5EF4-FFF2-40B4-BE49-F238E27FC236}">
                  <a16:creationId xmlns:a16="http://schemas.microsoft.com/office/drawing/2014/main" id="{F74F9C54-86DE-38DA-C166-05A9AA11A823}"/>
                </a:ext>
              </a:extLst>
            </p:cNvPr>
            <p:cNvSpPr/>
            <p:nvPr/>
          </p:nvSpPr>
          <p:spPr>
            <a:xfrm>
              <a:off x="3630875" y="2180200"/>
              <a:ext cx="635475" cy="265950"/>
            </a:xfrm>
            <a:custGeom>
              <a:avLst/>
              <a:gdLst/>
              <a:ahLst/>
              <a:cxnLst/>
              <a:rect l="l" t="t" r="r" b="b"/>
              <a:pathLst>
                <a:path w="25419" h="10638" extrusionOk="0">
                  <a:moveTo>
                    <a:pt x="15164" y="0"/>
                  </a:moveTo>
                  <a:cubicBezTo>
                    <a:pt x="13629" y="0"/>
                    <a:pt x="12097" y="184"/>
                    <a:pt x="10609" y="533"/>
                  </a:cubicBezTo>
                  <a:cubicBezTo>
                    <a:pt x="6697" y="1421"/>
                    <a:pt x="3217" y="3437"/>
                    <a:pt x="0" y="5933"/>
                  </a:cubicBezTo>
                  <a:cubicBezTo>
                    <a:pt x="2809" y="6221"/>
                    <a:pt x="5713" y="7926"/>
                    <a:pt x="6601" y="10638"/>
                  </a:cubicBezTo>
                  <a:cubicBezTo>
                    <a:pt x="8017" y="10134"/>
                    <a:pt x="9217" y="9726"/>
                    <a:pt x="10513" y="9222"/>
                  </a:cubicBezTo>
                  <a:cubicBezTo>
                    <a:pt x="15314" y="7638"/>
                    <a:pt x="20402" y="5837"/>
                    <a:pt x="25419" y="4733"/>
                  </a:cubicBezTo>
                  <a:cubicBezTo>
                    <a:pt x="25011" y="3317"/>
                    <a:pt x="23619" y="2117"/>
                    <a:pt x="22419" y="1517"/>
                  </a:cubicBezTo>
                  <a:cubicBezTo>
                    <a:pt x="20121" y="479"/>
                    <a:pt x="17641" y="0"/>
                    <a:pt x="151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5;p36">
              <a:extLst>
                <a:ext uri="{FF2B5EF4-FFF2-40B4-BE49-F238E27FC236}">
                  <a16:creationId xmlns:a16="http://schemas.microsoft.com/office/drawing/2014/main" id="{53469965-CED5-67E2-F278-D660FD6C5B22}"/>
                </a:ext>
              </a:extLst>
            </p:cNvPr>
            <p:cNvSpPr/>
            <p:nvPr/>
          </p:nvSpPr>
          <p:spPr>
            <a:xfrm>
              <a:off x="3750875" y="2225900"/>
              <a:ext cx="455475" cy="187250"/>
            </a:xfrm>
            <a:custGeom>
              <a:avLst/>
              <a:gdLst/>
              <a:ahLst/>
              <a:cxnLst/>
              <a:rect l="l" t="t" r="r" b="b"/>
              <a:pathLst>
                <a:path w="18219" h="7490" extrusionOk="0">
                  <a:moveTo>
                    <a:pt x="10898" y="1"/>
                  </a:moveTo>
                  <a:cubicBezTo>
                    <a:pt x="9818" y="1"/>
                    <a:pt x="8714" y="97"/>
                    <a:pt x="7610" y="409"/>
                  </a:cubicBezTo>
                  <a:cubicBezTo>
                    <a:pt x="4801" y="1009"/>
                    <a:pt x="2209" y="2401"/>
                    <a:pt x="1" y="4201"/>
                  </a:cubicBezTo>
                  <a:cubicBezTo>
                    <a:pt x="2017" y="4393"/>
                    <a:pt x="4009" y="5690"/>
                    <a:pt x="4705" y="7490"/>
                  </a:cubicBezTo>
                  <a:cubicBezTo>
                    <a:pt x="8714" y="5810"/>
                    <a:pt x="12914" y="4393"/>
                    <a:pt x="17115" y="3289"/>
                  </a:cubicBezTo>
                  <a:cubicBezTo>
                    <a:pt x="17499" y="3193"/>
                    <a:pt x="17811" y="3097"/>
                    <a:pt x="18219" y="3097"/>
                  </a:cubicBezTo>
                  <a:cubicBezTo>
                    <a:pt x="17907" y="2089"/>
                    <a:pt x="17019" y="1489"/>
                    <a:pt x="16106" y="1105"/>
                  </a:cubicBezTo>
                  <a:cubicBezTo>
                    <a:pt x="14498" y="289"/>
                    <a:pt x="12698" y="1"/>
                    <a:pt x="10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p36">
              <a:extLst>
                <a:ext uri="{FF2B5EF4-FFF2-40B4-BE49-F238E27FC236}">
                  <a16:creationId xmlns:a16="http://schemas.microsoft.com/office/drawing/2014/main" id="{759CE313-F755-562D-625A-B06442B22DCB}"/>
                </a:ext>
              </a:extLst>
            </p:cNvPr>
            <p:cNvSpPr/>
            <p:nvPr/>
          </p:nvSpPr>
          <p:spPr>
            <a:xfrm>
              <a:off x="3763475" y="2254100"/>
              <a:ext cx="1207950" cy="884525"/>
            </a:xfrm>
            <a:custGeom>
              <a:avLst/>
              <a:gdLst/>
              <a:ahLst/>
              <a:cxnLst/>
              <a:rect l="l" t="t" r="r" b="b"/>
              <a:pathLst>
                <a:path w="48318" h="35381" extrusionOk="0">
                  <a:moveTo>
                    <a:pt x="34915" y="0"/>
                  </a:moveTo>
                  <a:cubicBezTo>
                    <a:pt x="22823" y="0"/>
                    <a:pt x="10729" y="2830"/>
                    <a:pt x="1" y="8378"/>
                  </a:cubicBezTo>
                  <a:cubicBezTo>
                    <a:pt x="793" y="13970"/>
                    <a:pt x="1993" y="17571"/>
                    <a:pt x="4993" y="22371"/>
                  </a:cubicBezTo>
                  <a:cubicBezTo>
                    <a:pt x="7994" y="27172"/>
                    <a:pt x="13610" y="32884"/>
                    <a:pt x="18699" y="35381"/>
                  </a:cubicBezTo>
                  <a:cubicBezTo>
                    <a:pt x="31108" y="26764"/>
                    <a:pt x="41405" y="14667"/>
                    <a:pt x="48318" y="1177"/>
                  </a:cubicBezTo>
                  <a:cubicBezTo>
                    <a:pt x="43897" y="391"/>
                    <a:pt x="39406" y="0"/>
                    <a:pt x="349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7;p36">
              <a:extLst>
                <a:ext uri="{FF2B5EF4-FFF2-40B4-BE49-F238E27FC236}">
                  <a16:creationId xmlns:a16="http://schemas.microsoft.com/office/drawing/2014/main" id="{7FA67D34-3D7A-B0C7-FE91-6C72D15620BD}"/>
                </a:ext>
              </a:extLst>
            </p:cNvPr>
            <p:cNvSpPr/>
            <p:nvPr/>
          </p:nvSpPr>
          <p:spPr>
            <a:xfrm>
              <a:off x="3861300" y="2290725"/>
              <a:ext cx="1047125" cy="767500"/>
            </a:xfrm>
            <a:custGeom>
              <a:avLst/>
              <a:gdLst/>
              <a:ahLst/>
              <a:cxnLst/>
              <a:rect l="l" t="t" r="r" b="b"/>
              <a:pathLst>
                <a:path w="41885" h="30700" extrusionOk="0">
                  <a:moveTo>
                    <a:pt x="29283" y="13898"/>
                  </a:moveTo>
                  <a:lnTo>
                    <a:pt x="29283" y="13898"/>
                  </a:lnTo>
                  <a:cubicBezTo>
                    <a:pt x="27891" y="17306"/>
                    <a:pt x="25395" y="20018"/>
                    <a:pt x="22803" y="22514"/>
                  </a:cubicBezTo>
                  <a:cubicBezTo>
                    <a:pt x="20690" y="24699"/>
                    <a:pt x="18482" y="26811"/>
                    <a:pt x="16298" y="28899"/>
                  </a:cubicBezTo>
                  <a:cubicBezTo>
                    <a:pt x="14498" y="28299"/>
                    <a:pt x="12890" y="27219"/>
                    <a:pt x="11593" y="25899"/>
                  </a:cubicBezTo>
                  <a:cubicBezTo>
                    <a:pt x="10993" y="25299"/>
                    <a:pt x="10585" y="24699"/>
                    <a:pt x="10489" y="23811"/>
                  </a:cubicBezTo>
                  <a:cubicBezTo>
                    <a:pt x="14882" y="23619"/>
                    <a:pt x="18986" y="21410"/>
                    <a:pt x="22683" y="19106"/>
                  </a:cubicBezTo>
                  <a:cubicBezTo>
                    <a:pt x="25083" y="17618"/>
                    <a:pt x="27483" y="16010"/>
                    <a:pt x="29283" y="13898"/>
                  </a:cubicBezTo>
                  <a:close/>
                  <a:moveTo>
                    <a:pt x="30387" y="0"/>
                  </a:moveTo>
                  <a:cubicBezTo>
                    <a:pt x="19802" y="0"/>
                    <a:pt x="9289" y="2400"/>
                    <a:pt x="0" y="7201"/>
                  </a:cubicBezTo>
                  <a:cubicBezTo>
                    <a:pt x="480" y="10705"/>
                    <a:pt x="1200" y="13298"/>
                    <a:pt x="2496" y="16106"/>
                  </a:cubicBezTo>
                  <a:cubicBezTo>
                    <a:pt x="6601" y="12697"/>
                    <a:pt x="11185" y="10009"/>
                    <a:pt x="16202" y="8113"/>
                  </a:cubicBezTo>
                  <a:cubicBezTo>
                    <a:pt x="18602" y="7297"/>
                    <a:pt x="21194" y="6601"/>
                    <a:pt x="23691" y="6601"/>
                  </a:cubicBezTo>
                  <a:cubicBezTo>
                    <a:pt x="24603" y="6601"/>
                    <a:pt x="25587" y="6697"/>
                    <a:pt x="26595" y="6913"/>
                  </a:cubicBezTo>
                  <a:cubicBezTo>
                    <a:pt x="24795" y="10609"/>
                    <a:pt x="22083" y="13706"/>
                    <a:pt x="18794" y="16106"/>
                  </a:cubicBezTo>
                  <a:cubicBezTo>
                    <a:pt x="15602" y="18506"/>
                    <a:pt x="11881" y="20210"/>
                    <a:pt x="8089" y="21698"/>
                  </a:cubicBezTo>
                  <a:cubicBezTo>
                    <a:pt x="7585" y="21914"/>
                    <a:pt x="6985" y="22106"/>
                    <a:pt x="6385" y="22298"/>
                  </a:cubicBezTo>
                  <a:cubicBezTo>
                    <a:pt x="9097" y="25611"/>
                    <a:pt x="12794" y="29019"/>
                    <a:pt x="16202" y="30699"/>
                  </a:cubicBezTo>
                  <a:cubicBezTo>
                    <a:pt x="27003" y="23211"/>
                    <a:pt x="35884" y="12697"/>
                    <a:pt x="41885" y="1008"/>
                  </a:cubicBezTo>
                  <a:cubicBezTo>
                    <a:pt x="38092" y="312"/>
                    <a:pt x="34204" y="0"/>
                    <a:pt x="30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8;p36">
              <a:extLst>
                <a:ext uri="{FF2B5EF4-FFF2-40B4-BE49-F238E27FC236}">
                  <a16:creationId xmlns:a16="http://schemas.microsoft.com/office/drawing/2014/main" id="{9B558E31-2F56-1656-43D2-F8F315744F2C}"/>
                </a:ext>
              </a:extLst>
            </p:cNvPr>
            <p:cNvSpPr/>
            <p:nvPr/>
          </p:nvSpPr>
          <p:spPr>
            <a:xfrm>
              <a:off x="3750875" y="2455300"/>
              <a:ext cx="775300" cy="438575"/>
            </a:xfrm>
            <a:custGeom>
              <a:avLst/>
              <a:gdLst/>
              <a:ahLst/>
              <a:cxnLst/>
              <a:rect l="l" t="t" r="r" b="b"/>
              <a:pathLst>
                <a:path w="31012" h="17543" extrusionOk="0">
                  <a:moveTo>
                    <a:pt x="28055" y="1"/>
                  </a:moveTo>
                  <a:cubicBezTo>
                    <a:pt x="25516" y="1"/>
                    <a:pt x="22987" y="666"/>
                    <a:pt x="20619" y="1530"/>
                  </a:cubicBezTo>
                  <a:cubicBezTo>
                    <a:pt x="13706" y="4122"/>
                    <a:pt x="7514" y="8227"/>
                    <a:pt x="2497" y="13723"/>
                  </a:cubicBezTo>
                  <a:cubicBezTo>
                    <a:pt x="1513" y="14827"/>
                    <a:pt x="505" y="16027"/>
                    <a:pt x="1" y="17516"/>
                  </a:cubicBezTo>
                  <a:cubicBezTo>
                    <a:pt x="355" y="17534"/>
                    <a:pt x="710" y="17543"/>
                    <a:pt x="1067" y="17543"/>
                  </a:cubicBezTo>
                  <a:cubicBezTo>
                    <a:pt x="4942" y="17543"/>
                    <a:pt x="8945" y="16500"/>
                    <a:pt x="12506" y="15115"/>
                  </a:cubicBezTo>
                  <a:cubicBezTo>
                    <a:pt x="16298" y="13627"/>
                    <a:pt x="20019" y="11923"/>
                    <a:pt x="23211" y="9523"/>
                  </a:cubicBezTo>
                  <a:cubicBezTo>
                    <a:pt x="26500" y="7123"/>
                    <a:pt x="29212" y="4026"/>
                    <a:pt x="31012" y="330"/>
                  </a:cubicBezTo>
                  <a:cubicBezTo>
                    <a:pt x="30031" y="101"/>
                    <a:pt x="29042" y="1"/>
                    <a:pt x="280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9;p36">
              <a:extLst>
                <a:ext uri="{FF2B5EF4-FFF2-40B4-BE49-F238E27FC236}">
                  <a16:creationId xmlns:a16="http://schemas.microsoft.com/office/drawing/2014/main" id="{560A86D4-BDF7-0006-5877-F4B30A5130E5}"/>
                </a:ext>
              </a:extLst>
            </p:cNvPr>
            <p:cNvSpPr/>
            <p:nvPr/>
          </p:nvSpPr>
          <p:spPr>
            <a:xfrm>
              <a:off x="3838500" y="2506150"/>
              <a:ext cx="600075" cy="337250"/>
            </a:xfrm>
            <a:custGeom>
              <a:avLst/>
              <a:gdLst/>
              <a:ahLst/>
              <a:cxnLst/>
              <a:rect l="l" t="t" r="r" b="b"/>
              <a:pathLst>
                <a:path w="24003" h="13490" extrusionOk="0">
                  <a:moveTo>
                    <a:pt x="21698" y="0"/>
                  </a:moveTo>
                  <a:cubicBezTo>
                    <a:pt x="19802" y="0"/>
                    <a:pt x="17810" y="480"/>
                    <a:pt x="16010" y="1200"/>
                  </a:cubicBezTo>
                  <a:cubicBezTo>
                    <a:pt x="10609" y="3096"/>
                    <a:pt x="5809" y="6385"/>
                    <a:pt x="1896" y="10585"/>
                  </a:cubicBezTo>
                  <a:cubicBezTo>
                    <a:pt x="1104" y="11401"/>
                    <a:pt x="408" y="12385"/>
                    <a:pt x="0" y="13489"/>
                  </a:cubicBezTo>
                  <a:lnTo>
                    <a:pt x="912" y="13489"/>
                  </a:lnTo>
                  <a:cubicBezTo>
                    <a:pt x="3913" y="13489"/>
                    <a:pt x="7009" y="12697"/>
                    <a:pt x="9697" y="11689"/>
                  </a:cubicBezTo>
                  <a:cubicBezTo>
                    <a:pt x="12601" y="10489"/>
                    <a:pt x="15506" y="9193"/>
                    <a:pt x="18002" y="7297"/>
                  </a:cubicBezTo>
                  <a:cubicBezTo>
                    <a:pt x="20498" y="5497"/>
                    <a:pt x="22611" y="3096"/>
                    <a:pt x="24003" y="192"/>
                  </a:cubicBezTo>
                  <a:cubicBezTo>
                    <a:pt x="23211" y="96"/>
                    <a:pt x="22514" y="0"/>
                    <a:pt x="21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0;p36">
              <a:extLst>
                <a:ext uri="{FF2B5EF4-FFF2-40B4-BE49-F238E27FC236}">
                  <a16:creationId xmlns:a16="http://schemas.microsoft.com/office/drawing/2014/main" id="{12BC9709-8EEF-863D-6223-E3283993348D}"/>
                </a:ext>
              </a:extLst>
            </p:cNvPr>
            <p:cNvSpPr/>
            <p:nvPr/>
          </p:nvSpPr>
          <p:spPr>
            <a:xfrm>
              <a:off x="4123525" y="2638150"/>
              <a:ext cx="469875" cy="375075"/>
            </a:xfrm>
            <a:custGeom>
              <a:avLst/>
              <a:gdLst/>
              <a:ahLst/>
              <a:cxnLst/>
              <a:rect l="l" t="t" r="r" b="b"/>
              <a:pathLst>
                <a:path w="18795" h="15003" extrusionOk="0">
                  <a:moveTo>
                    <a:pt x="18794" y="1"/>
                  </a:moveTo>
                  <a:lnTo>
                    <a:pt x="18794" y="1"/>
                  </a:lnTo>
                  <a:cubicBezTo>
                    <a:pt x="16994" y="2113"/>
                    <a:pt x="14594" y="3721"/>
                    <a:pt x="12194" y="5209"/>
                  </a:cubicBezTo>
                  <a:cubicBezTo>
                    <a:pt x="8497" y="7513"/>
                    <a:pt x="4393" y="9722"/>
                    <a:pt x="0" y="9914"/>
                  </a:cubicBezTo>
                  <a:cubicBezTo>
                    <a:pt x="96" y="10802"/>
                    <a:pt x="504" y="11402"/>
                    <a:pt x="1104" y="12002"/>
                  </a:cubicBezTo>
                  <a:cubicBezTo>
                    <a:pt x="2401" y="13322"/>
                    <a:pt x="4009" y="14402"/>
                    <a:pt x="5809" y="15002"/>
                  </a:cubicBezTo>
                  <a:cubicBezTo>
                    <a:pt x="7993" y="12914"/>
                    <a:pt x="10201" y="10802"/>
                    <a:pt x="12314" y="8617"/>
                  </a:cubicBezTo>
                  <a:cubicBezTo>
                    <a:pt x="14906" y="6121"/>
                    <a:pt x="17402" y="3409"/>
                    <a:pt x="187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oogle Shape;266;p23">
            <a:extLst>
              <a:ext uri="{FF2B5EF4-FFF2-40B4-BE49-F238E27FC236}">
                <a16:creationId xmlns:a16="http://schemas.microsoft.com/office/drawing/2014/main" id="{817B54D7-9D70-F885-2B16-A22CA989B47C}"/>
              </a:ext>
            </a:extLst>
          </p:cNvPr>
          <p:cNvGrpSpPr/>
          <p:nvPr/>
        </p:nvGrpSpPr>
        <p:grpSpPr>
          <a:xfrm>
            <a:off x="813245" y="1854606"/>
            <a:ext cx="7538100" cy="3299527"/>
            <a:chOff x="769975" y="1519980"/>
            <a:chExt cx="7538100" cy="3299527"/>
          </a:xfrm>
        </p:grpSpPr>
        <p:sp>
          <p:nvSpPr>
            <p:cNvPr id="3" name="Google Shape;267;p23">
              <a:extLst>
                <a:ext uri="{FF2B5EF4-FFF2-40B4-BE49-F238E27FC236}">
                  <a16:creationId xmlns:a16="http://schemas.microsoft.com/office/drawing/2014/main" id="{754A909C-94B8-4C87-14CA-77DBA9C667BA}"/>
                </a:ext>
              </a:extLst>
            </p:cNvPr>
            <p:cNvSpPr/>
            <p:nvPr/>
          </p:nvSpPr>
          <p:spPr>
            <a:xfrm>
              <a:off x="769975" y="1519980"/>
              <a:ext cx="4330381" cy="3299527"/>
            </a:xfrm>
            <a:custGeom>
              <a:avLst/>
              <a:gdLst/>
              <a:ahLst/>
              <a:cxnLst/>
              <a:rect l="l" t="t" r="r" b="b"/>
              <a:pathLst>
                <a:path w="130847" h="94252" extrusionOk="0">
                  <a:moveTo>
                    <a:pt x="118473" y="1"/>
                  </a:moveTo>
                  <a:cubicBezTo>
                    <a:pt x="113640" y="1"/>
                    <a:pt x="108751" y="981"/>
                    <a:pt x="104318" y="2928"/>
                  </a:cubicBezTo>
                  <a:cubicBezTo>
                    <a:pt x="95176" y="6850"/>
                    <a:pt x="87802" y="14156"/>
                    <a:pt x="82347" y="22497"/>
                  </a:cubicBezTo>
                  <a:cubicBezTo>
                    <a:pt x="77445" y="29981"/>
                    <a:pt x="73647" y="38668"/>
                    <a:pt x="66121" y="43391"/>
                  </a:cubicBezTo>
                  <a:cubicBezTo>
                    <a:pt x="60707" y="46843"/>
                    <a:pt x="54148" y="47644"/>
                    <a:pt x="47823" y="48624"/>
                  </a:cubicBezTo>
                  <a:cubicBezTo>
                    <a:pt x="40159" y="49826"/>
                    <a:pt x="32508" y="51331"/>
                    <a:pt x="25313" y="54314"/>
                  </a:cubicBezTo>
                  <a:cubicBezTo>
                    <a:pt x="18187" y="57255"/>
                    <a:pt x="11573" y="61854"/>
                    <a:pt x="7140" y="68179"/>
                  </a:cubicBezTo>
                  <a:cubicBezTo>
                    <a:pt x="1961" y="75719"/>
                    <a:pt x="235" y="85040"/>
                    <a:pt x="0" y="94251"/>
                  </a:cubicBezTo>
                  <a:lnTo>
                    <a:pt x="128831" y="94251"/>
                  </a:lnTo>
                  <a:cubicBezTo>
                    <a:pt x="130336" y="94251"/>
                    <a:pt x="130792" y="93381"/>
                    <a:pt x="130792" y="91890"/>
                  </a:cubicBezTo>
                  <a:lnTo>
                    <a:pt x="130847" y="2528"/>
                  </a:lnTo>
                  <a:cubicBezTo>
                    <a:pt x="126939" y="802"/>
                    <a:pt x="122740" y="1"/>
                    <a:pt x="118473" y="1"/>
                  </a:cubicBezTo>
                  <a:close/>
                </a:path>
              </a:pathLst>
            </a:custGeom>
            <a:solidFill>
              <a:srgbClr val="EF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68;p23">
              <a:extLst>
                <a:ext uri="{FF2B5EF4-FFF2-40B4-BE49-F238E27FC236}">
                  <a16:creationId xmlns:a16="http://schemas.microsoft.com/office/drawing/2014/main" id="{432F7846-9E14-4127-F133-41751C2755D2}"/>
                </a:ext>
              </a:extLst>
            </p:cNvPr>
            <p:cNvSpPr/>
            <p:nvPr/>
          </p:nvSpPr>
          <p:spPr>
            <a:xfrm flipH="1">
              <a:off x="4333597" y="1519980"/>
              <a:ext cx="3974478" cy="3299527"/>
            </a:xfrm>
            <a:custGeom>
              <a:avLst/>
              <a:gdLst/>
              <a:ahLst/>
              <a:cxnLst/>
              <a:rect l="l" t="t" r="r" b="b"/>
              <a:pathLst>
                <a:path w="130847" h="94252" extrusionOk="0">
                  <a:moveTo>
                    <a:pt x="118473" y="1"/>
                  </a:moveTo>
                  <a:cubicBezTo>
                    <a:pt x="113640" y="1"/>
                    <a:pt x="108751" y="981"/>
                    <a:pt x="104318" y="2928"/>
                  </a:cubicBezTo>
                  <a:cubicBezTo>
                    <a:pt x="95176" y="6850"/>
                    <a:pt x="87802" y="14156"/>
                    <a:pt x="82347" y="22497"/>
                  </a:cubicBezTo>
                  <a:cubicBezTo>
                    <a:pt x="77445" y="29981"/>
                    <a:pt x="73647" y="38668"/>
                    <a:pt x="66121" y="43391"/>
                  </a:cubicBezTo>
                  <a:cubicBezTo>
                    <a:pt x="60707" y="46843"/>
                    <a:pt x="54148" y="47644"/>
                    <a:pt x="47823" y="48624"/>
                  </a:cubicBezTo>
                  <a:cubicBezTo>
                    <a:pt x="40159" y="49826"/>
                    <a:pt x="32508" y="51331"/>
                    <a:pt x="25313" y="54314"/>
                  </a:cubicBezTo>
                  <a:cubicBezTo>
                    <a:pt x="18187" y="57255"/>
                    <a:pt x="11573" y="61854"/>
                    <a:pt x="7140" y="68179"/>
                  </a:cubicBezTo>
                  <a:cubicBezTo>
                    <a:pt x="1961" y="75719"/>
                    <a:pt x="235" y="85040"/>
                    <a:pt x="0" y="94251"/>
                  </a:cubicBezTo>
                  <a:lnTo>
                    <a:pt x="128831" y="94251"/>
                  </a:lnTo>
                  <a:cubicBezTo>
                    <a:pt x="130336" y="94251"/>
                    <a:pt x="130792" y="93381"/>
                    <a:pt x="130792" y="91890"/>
                  </a:cubicBezTo>
                  <a:lnTo>
                    <a:pt x="130847" y="2528"/>
                  </a:lnTo>
                  <a:cubicBezTo>
                    <a:pt x="126939" y="802"/>
                    <a:pt x="122740" y="1"/>
                    <a:pt x="118473" y="1"/>
                  </a:cubicBezTo>
                  <a:close/>
                </a:path>
              </a:pathLst>
            </a:custGeom>
            <a:solidFill>
              <a:srgbClr val="EFF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7" name="Google Shape;787;p42">
            <a:extLst>
              <a:ext uri="{FF2B5EF4-FFF2-40B4-BE49-F238E27FC236}">
                <a16:creationId xmlns:a16="http://schemas.microsoft.com/office/drawing/2014/main" id="{A91DBD52-F31C-64AF-D664-578DA3DC81B2}"/>
              </a:ext>
            </a:extLst>
          </p:cNvPr>
          <p:cNvCxnSpPr/>
          <p:nvPr/>
        </p:nvCxnSpPr>
        <p:spPr>
          <a:xfrm>
            <a:off x="3854983" y="4883815"/>
            <a:ext cx="1310100" cy="0"/>
          </a:xfrm>
          <a:prstGeom prst="straightConnector1">
            <a:avLst/>
          </a:prstGeom>
          <a:noFill/>
          <a:ln w="38100" cap="flat" cmpd="sng">
            <a:solidFill>
              <a:srgbClr val="ECC664"/>
            </a:solidFill>
            <a:prstDash val="solid"/>
            <a:round/>
            <a:headEnd type="none" w="med" len="med"/>
            <a:tailEnd type="none" w="med" len="med"/>
          </a:ln>
        </p:spPr>
      </p:cxnSp>
      <p:grpSp>
        <p:nvGrpSpPr>
          <p:cNvPr id="18" name="Google Shape;788;p42">
            <a:extLst>
              <a:ext uri="{FF2B5EF4-FFF2-40B4-BE49-F238E27FC236}">
                <a16:creationId xmlns:a16="http://schemas.microsoft.com/office/drawing/2014/main" id="{F96461AB-5FB0-A130-BBA1-1B240D3E3771}"/>
              </a:ext>
            </a:extLst>
          </p:cNvPr>
          <p:cNvGrpSpPr/>
          <p:nvPr/>
        </p:nvGrpSpPr>
        <p:grpSpPr>
          <a:xfrm>
            <a:off x="2469125" y="1744532"/>
            <a:ext cx="4241355" cy="2450625"/>
            <a:chOff x="2973657" y="1680309"/>
            <a:chExt cx="3320823" cy="1918748"/>
          </a:xfrm>
        </p:grpSpPr>
        <p:grpSp>
          <p:nvGrpSpPr>
            <p:cNvPr id="19" name="Google Shape;789;p42">
              <a:extLst>
                <a:ext uri="{FF2B5EF4-FFF2-40B4-BE49-F238E27FC236}">
                  <a16:creationId xmlns:a16="http://schemas.microsoft.com/office/drawing/2014/main" id="{ED693FE2-4A60-C4D1-873A-DB877516241C}"/>
                </a:ext>
              </a:extLst>
            </p:cNvPr>
            <p:cNvGrpSpPr/>
            <p:nvPr/>
          </p:nvGrpSpPr>
          <p:grpSpPr>
            <a:xfrm>
              <a:off x="2973657" y="1680309"/>
              <a:ext cx="3320823" cy="1918748"/>
              <a:chOff x="3506050" y="2480828"/>
              <a:chExt cx="1459125" cy="843072"/>
            </a:xfrm>
          </p:grpSpPr>
          <p:sp>
            <p:nvSpPr>
              <p:cNvPr id="685" name="Google Shape;790;p42">
                <a:extLst>
                  <a:ext uri="{FF2B5EF4-FFF2-40B4-BE49-F238E27FC236}">
                    <a16:creationId xmlns:a16="http://schemas.microsoft.com/office/drawing/2014/main" id="{82319817-3D82-F7BE-9B7A-D417B3F65486}"/>
                  </a:ext>
                </a:extLst>
              </p:cNvPr>
              <p:cNvSpPr/>
              <p:nvPr/>
            </p:nvSpPr>
            <p:spPr>
              <a:xfrm>
                <a:off x="3676375" y="2604500"/>
                <a:ext cx="1140300" cy="651950"/>
              </a:xfrm>
              <a:custGeom>
                <a:avLst/>
                <a:gdLst/>
                <a:ahLst/>
                <a:cxnLst/>
                <a:rect l="l" t="t" r="r" b="b"/>
                <a:pathLst>
                  <a:path w="45612" h="26078" extrusionOk="0">
                    <a:moveTo>
                      <a:pt x="21944" y="0"/>
                    </a:moveTo>
                    <a:cubicBezTo>
                      <a:pt x="20419" y="0"/>
                      <a:pt x="18909" y="351"/>
                      <a:pt x="17614" y="1106"/>
                    </a:cubicBezTo>
                    <a:cubicBezTo>
                      <a:pt x="15349" y="2403"/>
                      <a:pt x="13835" y="4677"/>
                      <a:pt x="12106" y="6622"/>
                    </a:cubicBezTo>
                    <a:cubicBezTo>
                      <a:pt x="11561" y="7271"/>
                      <a:pt x="10913" y="8023"/>
                      <a:pt x="10048" y="8352"/>
                    </a:cubicBezTo>
                    <a:cubicBezTo>
                      <a:pt x="9616" y="8512"/>
                      <a:pt x="9184" y="8566"/>
                      <a:pt x="8738" y="8566"/>
                    </a:cubicBezTo>
                    <a:cubicBezTo>
                      <a:pt x="8293" y="8566"/>
                      <a:pt x="7835" y="8512"/>
                      <a:pt x="7351" y="8456"/>
                    </a:cubicBezTo>
                    <a:lnTo>
                      <a:pt x="5941" y="8456"/>
                    </a:lnTo>
                    <a:cubicBezTo>
                      <a:pt x="4212" y="8568"/>
                      <a:pt x="2482" y="9433"/>
                      <a:pt x="1514" y="10833"/>
                    </a:cubicBezTo>
                    <a:cubicBezTo>
                      <a:pt x="433" y="12243"/>
                      <a:pt x="105" y="14076"/>
                      <a:pt x="537" y="15805"/>
                    </a:cubicBezTo>
                    <a:cubicBezTo>
                      <a:pt x="866" y="17102"/>
                      <a:pt x="1514" y="18295"/>
                      <a:pt x="1298" y="19592"/>
                    </a:cubicBezTo>
                    <a:cubicBezTo>
                      <a:pt x="1186" y="20345"/>
                      <a:pt x="753" y="20993"/>
                      <a:pt x="537" y="21642"/>
                    </a:cubicBezTo>
                    <a:cubicBezTo>
                      <a:pt x="1" y="22835"/>
                      <a:pt x="105" y="24236"/>
                      <a:pt x="753" y="25429"/>
                    </a:cubicBezTo>
                    <a:cubicBezTo>
                      <a:pt x="866" y="25645"/>
                      <a:pt x="969" y="25861"/>
                      <a:pt x="1186" y="26077"/>
                    </a:cubicBezTo>
                    <a:cubicBezTo>
                      <a:pt x="3243" y="25965"/>
                      <a:pt x="5509" y="25861"/>
                      <a:pt x="8103" y="25749"/>
                    </a:cubicBezTo>
                    <a:cubicBezTo>
                      <a:pt x="12322" y="25645"/>
                      <a:pt x="17182" y="25533"/>
                      <a:pt x="22370" y="25533"/>
                    </a:cubicBezTo>
                    <a:lnTo>
                      <a:pt x="26477" y="25533"/>
                    </a:lnTo>
                    <a:cubicBezTo>
                      <a:pt x="30584" y="25533"/>
                      <a:pt x="34371" y="25645"/>
                      <a:pt x="37717" y="25749"/>
                    </a:cubicBezTo>
                    <a:cubicBezTo>
                      <a:pt x="39447" y="25861"/>
                      <a:pt x="41176" y="25861"/>
                      <a:pt x="42585" y="25965"/>
                    </a:cubicBezTo>
                    <a:cubicBezTo>
                      <a:pt x="43121" y="25965"/>
                      <a:pt x="43666" y="26077"/>
                      <a:pt x="44098" y="26077"/>
                    </a:cubicBezTo>
                    <a:cubicBezTo>
                      <a:pt x="44963" y="24132"/>
                      <a:pt x="45612" y="22074"/>
                      <a:pt x="45612" y="19912"/>
                    </a:cubicBezTo>
                    <a:cubicBezTo>
                      <a:pt x="45499" y="17431"/>
                      <a:pt x="43986" y="14837"/>
                      <a:pt x="41608" y="14188"/>
                    </a:cubicBezTo>
                    <a:cubicBezTo>
                      <a:pt x="41224" y="14078"/>
                      <a:pt x="40811" y="14051"/>
                      <a:pt x="40398" y="14051"/>
                    </a:cubicBezTo>
                    <a:cubicBezTo>
                      <a:pt x="40001" y="14051"/>
                      <a:pt x="39603" y="14076"/>
                      <a:pt x="39230" y="14076"/>
                    </a:cubicBezTo>
                    <a:cubicBezTo>
                      <a:pt x="38262" y="14076"/>
                      <a:pt x="37285" y="14076"/>
                      <a:pt x="36420" y="13756"/>
                    </a:cubicBezTo>
                    <a:cubicBezTo>
                      <a:pt x="35236" y="13324"/>
                      <a:pt x="34371" y="12243"/>
                      <a:pt x="33826" y="11162"/>
                    </a:cubicBezTo>
                    <a:cubicBezTo>
                      <a:pt x="33178" y="10081"/>
                      <a:pt x="32858" y="8888"/>
                      <a:pt x="32426" y="7703"/>
                    </a:cubicBezTo>
                    <a:cubicBezTo>
                      <a:pt x="31232" y="4893"/>
                      <a:pt x="29183" y="2403"/>
                      <a:pt x="26373" y="1002"/>
                    </a:cubicBezTo>
                    <a:cubicBezTo>
                      <a:pt x="25018" y="353"/>
                      <a:pt x="23474" y="0"/>
                      <a:pt x="21944" y="0"/>
                    </a:cubicBezTo>
                    <a:close/>
                  </a:path>
                </a:pathLst>
              </a:custGeom>
              <a:solidFill>
                <a:srgbClr val="E5E6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6" name="Google Shape;791;p42">
                <a:extLst>
                  <a:ext uri="{FF2B5EF4-FFF2-40B4-BE49-F238E27FC236}">
                    <a16:creationId xmlns:a16="http://schemas.microsoft.com/office/drawing/2014/main" id="{A036E6F0-86DB-F2B3-8FA1-797EEDCD5E38}"/>
                  </a:ext>
                </a:extLst>
              </p:cNvPr>
              <p:cNvSpPr/>
              <p:nvPr/>
            </p:nvSpPr>
            <p:spPr>
              <a:xfrm>
                <a:off x="4586876" y="2556262"/>
                <a:ext cx="173523" cy="175495"/>
              </a:xfrm>
              <a:custGeom>
                <a:avLst/>
                <a:gdLst/>
                <a:ahLst/>
                <a:cxnLst/>
                <a:rect l="l" t="t" r="r" b="b"/>
                <a:pathLst>
                  <a:path w="9944" h="10057" extrusionOk="0">
                    <a:moveTo>
                      <a:pt x="5188" y="1"/>
                    </a:moveTo>
                    <a:cubicBezTo>
                      <a:pt x="4004" y="1"/>
                      <a:pt x="2810" y="545"/>
                      <a:pt x="1946" y="1298"/>
                    </a:cubicBezTo>
                    <a:cubicBezTo>
                      <a:pt x="865" y="2275"/>
                      <a:pt x="216" y="3675"/>
                      <a:pt x="113" y="5189"/>
                    </a:cubicBezTo>
                    <a:cubicBezTo>
                      <a:pt x="0" y="6598"/>
                      <a:pt x="761" y="8111"/>
                      <a:pt x="1946" y="8976"/>
                    </a:cubicBezTo>
                    <a:cubicBezTo>
                      <a:pt x="2810" y="9624"/>
                      <a:pt x="4220" y="10057"/>
                      <a:pt x="5517" y="10057"/>
                    </a:cubicBezTo>
                    <a:cubicBezTo>
                      <a:pt x="6053" y="10057"/>
                      <a:pt x="6598" y="9944"/>
                      <a:pt x="6918" y="9840"/>
                    </a:cubicBezTo>
                    <a:cubicBezTo>
                      <a:pt x="8431" y="9192"/>
                      <a:pt x="9512" y="7350"/>
                      <a:pt x="9728" y="5837"/>
                    </a:cubicBezTo>
                    <a:cubicBezTo>
                      <a:pt x="9944" y="4108"/>
                      <a:pt x="9295" y="2275"/>
                      <a:pt x="7895" y="1081"/>
                    </a:cubicBezTo>
                    <a:cubicBezTo>
                      <a:pt x="7246" y="545"/>
                      <a:pt x="6381" y="113"/>
                      <a:pt x="5517" y="1"/>
                    </a:cubicBezTo>
                    <a:close/>
                  </a:path>
                </a:pathLst>
              </a:custGeom>
              <a:solidFill>
                <a:srgbClr val="E5E6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7" name="Google Shape;792;p42">
                <a:extLst>
                  <a:ext uri="{FF2B5EF4-FFF2-40B4-BE49-F238E27FC236}">
                    <a16:creationId xmlns:a16="http://schemas.microsoft.com/office/drawing/2014/main" id="{578FEA42-1F1A-BE10-B45E-0FB641CC60DA}"/>
                  </a:ext>
                </a:extLst>
              </p:cNvPr>
              <p:cNvSpPr/>
              <p:nvPr/>
            </p:nvSpPr>
            <p:spPr>
              <a:xfrm>
                <a:off x="3878397" y="2551364"/>
                <a:ext cx="159550" cy="143350"/>
              </a:xfrm>
              <a:custGeom>
                <a:avLst/>
                <a:gdLst/>
                <a:ahLst/>
                <a:cxnLst/>
                <a:rect l="l" t="t" r="r" b="b"/>
                <a:pathLst>
                  <a:path w="6382" h="5734" extrusionOk="0">
                    <a:moveTo>
                      <a:pt x="2810" y="1"/>
                    </a:moveTo>
                    <a:cubicBezTo>
                      <a:pt x="2490" y="1"/>
                      <a:pt x="2162" y="113"/>
                      <a:pt x="1842" y="217"/>
                    </a:cubicBezTo>
                    <a:cubicBezTo>
                      <a:pt x="1410" y="330"/>
                      <a:pt x="1081" y="546"/>
                      <a:pt x="761" y="866"/>
                    </a:cubicBezTo>
                    <a:cubicBezTo>
                      <a:pt x="545" y="1082"/>
                      <a:pt x="432" y="1298"/>
                      <a:pt x="329" y="1514"/>
                    </a:cubicBezTo>
                    <a:cubicBezTo>
                      <a:pt x="0" y="2595"/>
                      <a:pt x="113" y="3676"/>
                      <a:pt x="761" y="4540"/>
                    </a:cubicBezTo>
                    <a:cubicBezTo>
                      <a:pt x="1297" y="5301"/>
                      <a:pt x="2274" y="5734"/>
                      <a:pt x="3243" y="5734"/>
                    </a:cubicBezTo>
                    <a:cubicBezTo>
                      <a:pt x="3891" y="5734"/>
                      <a:pt x="4436" y="5621"/>
                      <a:pt x="4868" y="5301"/>
                    </a:cubicBezTo>
                    <a:cubicBezTo>
                      <a:pt x="6053" y="4437"/>
                      <a:pt x="6381" y="2707"/>
                      <a:pt x="5620" y="1514"/>
                    </a:cubicBezTo>
                    <a:cubicBezTo>
                      <a:pt x="4972" y="546"/>
                      <a:pt x="3891" y="1"/>
                      <a:pt x="2810" y="1"/>
                    </a:cubicBezTo>
                    <a:close/>
                  </a:path>
                </a:pathLst>
              </a:custGeom>
              <a:solidFill>
                <a:srgbClr val="E5E6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8" name="Google Shape;793;p42">
                <a:extLst>
                  <a:ext uri="{FF2B5EF4-FFF2-40B4-BE49-F238E27FC236}">
                    <a16:creationId xmlns:a16="http://schemas.microsoft.com/office/drawing/2014/main" id="{E7E0C67B-2BB3-666F-89B0-BDB4FE687CF5}"/>
                  </a:ext>
                </a:extLst>
              </p:cNvPr>
              <p:cNvSpPr/>
              <p:nvPr/>
            </p:nvSpPr>
            <p:spPr>
              <a:xfrm>
                <a:off x="3781285" y="2525705"/>
                <a:ext cx="70275" cy="62275"/>
              </a:xfrm>
              <a:custGeom>
                <a:avLst/>
                <a:gdLst/>
                <a:ahLst/>
                <a:cxnLst/>
                <a:rect l="l" t="t" r="r" b="b"/>
                <a:pathLst>
                  <a:path w="2811" h="2491" extrusionOk="0">
                    <a:moveTo>
                      <a:pt x="1617" y="1"/>
                    </a:moveTo>
                    <a:cubicBezTo>
                      <a:pt x="649" y="1"/>
                      <a:pt x="1" y="1514"/>
                      <a:pt x="649" y="2162"/>
                    </a:cubicBezTo>
                    <a:cubicBezTo>
                      <a:pt x="865" y="2379"/>
                      <a:pt x="1185" y="2491"/>
                      <a:pt x="1514" y="2491"/>
                    </a:cubicBezTo>
                    <a:cubicBezTo>
                      <a:pt x="1946" y="2491"/>
                      <a:pt x="2378" y="2275"/>
                      <a:pt x="2595" y="1842"/>
                    </a:cubicBezTo>
                    <a:cubicBezTo>
                      <a:pt x="2811" y="1514"/>
                      <a:pt x="2698" y="1082"/>
                      <a:pt x="2595" y="762"/>
                    </a:cubicBezTo>
                    <a:cubicBezTo>
                      <a:pt x="2482" y="545"/>
                      <a:pt x="2378" y="433"/>
                      <a:pt x="2266" y="329"/>
                    </a:cubicBezTo>
                    <a:cubicBezTo>
                      <a:pt x="2162" y="217"/>
                      <a:pt x="1946" y="113"/>
                      <a:pt x="1834" y="113"/>
                    </a:cubicBezTo>
                    <a:cubicBezTo>
                      <a:pt x="1730" y="1"/>
                      <a:pt x="1617" y="1"/>
                      <a:pt x="1617" y="1"/>
                    </a:cubicBezTo>
                    <a:close/>
                  </a:path>
                </a:pathLst>
              </a:custGeom>
              <a:solidFill>
                <a:srgbClr val="E5E6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9" name="Google Shape;794;p42">
                <a:extLst>
                  <a:ext uri="{FF2B5EF4-FFF2-40B4-BE49-F238E27FC236}">
                    <a16:creationId xmlns:a16="http://schemas.microsoft.com/office/drawing/2014/main" id="{3FFC2686-92B4-E870-2DB4-941DCCA9E49D}"/>
                  </a:ext>
                </a:extLst>
              </p:cNvPr>
              <p:cNvSpPr/>
              <p:nvPr/>
            </p:nvSpPr>
            <p:spPr>
              <a:xfrm>
                <a:off x="4626557" y="2480828"/>
                <a:ext cx="47098" cy="41514"/>
              </a:xfrm>
              <a:custGeom>
                <a:avLst/>
                <a:gdLst/>
                <a:ahLst/>
                <a:cxnLst/>
                <a:rect l="l" t="t" r="r" b="b"/>
                <a:pathLst>
                  <a:path w="2699" h="2379" extrusionOk="0">
                    <a:moveTo>
                      <a:pt x="1514" y="0"/>
                    </a:moveTo>
                    <a:cubicBezTo>
                      <a:pt x="649" y="0"/>
                      <a:pt x="0" y="1194"/>
                      <a:pt x="536" y="1946"/>
                    </a:cubicBezTo>
                    <a:cubicBezTo>
                      <a:pt x="536" y="2058"/>
                      <a:pt x="649" y="2162"/>
                      <a:pt x="753" y="2162"/>
                    </a:cubicBezTo>
                    <a:cubicBezTo>
                      <a:pt x="969" y="2378"/>
                      <a:pt x="1185" y="2378"/>
                      <a:pt x="1401" y="2378"/>
                    </a:cubicBezTo>
                    <a:cubicBezTo>
                      <a:pt x="1833" y="2378"/>
                      <a:pt x="2378" y="2162"/>
                      <a:pt x="2594" y="1730"/>
                    </a:cubicBezTo>
                    <a:cubicBezTo>
                      <a:pt x="2698" y="1513"/>
                      <a:pt x="2698" y="1081"/>
                      <a:pt x="2594" y="761"/>
                    </a:cubicBezTo>
                    <a:cubicBezTo>
                      <a:pt x="2482" y="433"/>
                      <a:pt x="2162" y="113"/>
                      <a:pt x="1833" y="0"/>
                    </a:cubicBezTo>
                    <a:close/>
                  </a:path>
                </a:pathLst>
              </a:custGeom>
              <a:solidFill>
                <a:srgbClr val="E5E6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0" name="Google Shape;795;p42">
                <a:extLst>
                  <a:ext uri="{FF2B5EF4-FFF2-40B4-BE49-F238E27FC236}">
                    <a16:creationId xmlns:a16="http://schemas.microsoft.com/office/drawing/2014/main" id="{C0B6DA96-97E2-5848-E983-178B2EF1BF9A}"/>
                  </a:ext>
                </a:extLst>
              </p:cNvPr>
              <p:cNvSpPr/>
              <p:nvPr/>
            </p:nvSpPr>
            <p:spPr>
              <a:xfrm>
                <a:off x="3827700" y="2729400"/>
                <a:ext cx="826850" cy="518825"/>
              </a:xfrm>
              <a:custGeom>
                <a:avLst/>
                <a:gdLst/>
                <a:ahLst/>
                <a:cxnLst/>
                <a:rect l="l" t="t" r="r" b="b"/>
                <a:pathLst>
                  <a:path w="33074" h="20753" extrusionOk="0">
                    <a:moveTo>
                      <a:pt x="14267" y="1"/>
                    </a:moveTo>
                    <a:cubicBezTo>
                      <a:pt x="12642" y="1"/>
                      <a:pt x="10913" y="649"/>
                      <a:pt x="9616" y="1730"/>
                    </a:cubicBezTo>
                    <a:cubicBezTo>
                      <a:pt x="7886" y="3356"/>
                      <a:pt x="6805" y="5517"/>
                      <a:pt x="6269" y="7783"/>
                    </a:cubicBezTo>
                    <a:cubicBezTo>
                      <a:pt x="6053" y="8647"/>
                      <a:pt x="5837" y="9625"/>
                      <a:pt x="5941" y="10489"/>
                    </a:cubicBezTo>
                    <a:cubicBezTo>
                      <a:pt x="5941" y="11138"/>
                      <a:pt x="6157" y="11674"/>
                      <a:pt x="6053" y="12219"/>
                    </a:cubicBezTo>
                    <a:cubicBezTo>
                      <a:pt x="5725" y="13403"/>
                      <a:pt x="4428" y="14164"/>
                      <a:pt x="3243" y="14380"/>
                    </a:cubicBezTo>
                    <a:cubicBezTo>
                      <a:pt x="2698" y="14484"/>
                      <a:pt x="2050" y="14596"/>
                      <a:pt x="1617" y="14916"/>
                    </a:cubicBezTo>
                    <a:cubicBezTo>
                      <a:pt x="217" y="15781"/>
                      <a:pt x="1" y="17726"/>
                      <a:pt x="753" y="19136"/>
                    </a:cubicBezTo>
                    <a:cubicBezTo>
                      <a:pt x="1081" y="19784"/>
                      <a:pt x="1617" y="20320"/>
                      <a:pt x="2050" y="20753"/>
                    </a:cubicBezTo>
                    <a:cubicBezTo>
                      <a:pt x="6269" y="20649"/>
                      <a:pt x="11129" y="20537"/>
                      <a:pt x="16317" y="20537"/>
                    </a:cubicBezTo>
                    <a:lnTo>
                      <a:pt x="20424" y="20537"/>
                    </a:lnTo>
                    <a:cubicBezTo>
                      <a:pt x="24531" y="20537"/>
                      <a:pt x="28318" y="20649"/>
                      <a:pt x="31664" y="20753"/>
                    </a:cubicBezTo>
                    <a:cubicBezTo>
                      <a:pt x="32425" y="19136"/>
                      <a:pt x="33074" y="17406"/>
                      <a:pt x="33074" y="15677"/>
                    </a:cubicBezTo>
                    <a:cubicBezTo>
                      <a:pt x="33074" y="13403"/>
                      <a:pt x="31777" y="10922"/>
                      <a:pt x="29615" y="10489"/>
                    </a:cubicBezTo>
                    <a:cubicBezTo>
                      <a:pt x="29286" y="10377"/>
                      <a:pt x="28967" y="10377"/>
                      <a:pt x="28638" y="10377"/>
                    </a:cubicBezTo>
                    <a:cubicBezTo>
                      <a:pt x="27990" y="10377"/>
                      <a:pt x="27341" y="10489"/>
                      <a:pt x="26693" y="10593"/>
                    </a:cubicBezTo>
                    <a:cubicBezTo>
                      <a:pt x="26044" y="10705"/>
                      <a:pt x="25396" y="10809"/>
                      <a:pt x="24747" y="10809"/>
                    </a:cubicBezTo>
                    <a:cubicBezTo>
                      <a:pt x="24211" y="10809"/>
                      <a:pt x="23562" y="10705"/>
                      <a:pt x="23018" y="10377"/>
                    </a:cubicBezTo>
                    <a:cubicBezTo>
                      <a:pt x="21505" y="9408"/>
                      <a:pt x="21185" y="7463"/>
                      <a:pt x="20640" y="5837"/>
                    </a:cubicBezTo>
                    <a:cubicBezTo>
                      <a:pt x="19991" y="3460"/>
                      <a:pt x="18478" y="1082"/>
                      <a:pt x="16213" y="329"/>
                    </a:cubicBezTo>
                    <a:cubicBezTo>
                      <a:pt x="15564" y="113"/>
                      <a:pt x="14916" y="1"/>
                      <a:pt x="14267" y="1"/>
                    </a:cubicBezTo>
                    <a:close/>
                  </a:path>
                </a:pathLst>
              </a:custGeom>
              <a:solidFill>
                <a:srgbClr val="CEC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1" name="Google Shape;796;p42">
                <a:extLst>
                  <a:ext uri="{FF2B5EF4-FFF2-40B4-BE49-F238E27FC236}">
                    <a16:creationId xmlns:a16="http://schemas.microsoft.com/office/drawing/2014/main" id="{EB63FC93-01F6-BA31-870C-A6DF765778E0}"/>
                  </a:ext>
                </a:extLst>
              </p:cNvPr>
              <p:cNvSpPr/>
              <p:nvPr/>
            </p:nvSpPr>
            <p:spPr>
              <a:xfrm>
                <a:off x="3506050" y="3242800"/>
                <a:ext cx="1459125" cy="81100"/>
              </a:xfrm>
              <a:custGeom>
                <a:avLst/>
                <a:gdLst/>
                <a:ahLst/>
                <a:cxnLst/>
                <a:rect l="l" t="t" r="r" b="b"/>
                <a:pathLst>
                  <a:path w="58365" h="3244" extrusionOk="0">
                    <a:moveTo>
                      <a:pt x="29183" y="1"/>
                    </a:moveTo>
                    <a:cubicBezTo>
                      <a:pt x="23995" y="1"/>
                      <a:pt x="19135" y="113"/>
                      <a:pt x="14916" y="217"/>
                    </a:cubicBezTo>
                    <a:cubicBezTo>
                      <a:pt x="12322" y="329"/>
                      <a:pt x="10056" y="433"/>
                      <a:pt x="7999" y="545"/>
                    </a:cubicBezTo>
                    <a:lnTo>
                      <a:pt x="7462" y="545"/>
                    </a:lnTo>
                    <a:cubicBezTo>
                      <a:pt x="2811" y="865"/>
                      <a:pt x="0" y="1194"/>
                      <a:pt x="0" y="1626"/>
                    </a:cubicBezTo>
                    <a:lnTo>
                      <a:pt x="0" y="1730"/>
                    </a:lnTo>
                    <a:cubicBezTo>
                      <a:pt x="865" y="2491"/>
                      <a:pt x="13619" y="3243"/>
                      <a:pt x="29183" y="3243"/>
                    </a:cubicBezTo>
                    <a:cubicBezTo>
                      <a:pt x="45291" y="3243"/>
                      <a:pt x="58365" y="2491"/>
                      <a:pt x="58365" y="1626"/>
                    </a:cubicBezTo>
                    <a:cubicBezTo>
                      <a:pt x="58365" y="1514"/>
                      <a:pt x="58365" y="1514"/>
                      <a:pt x="58261" y="1410"/>
                    </a:cubicBezTo>
                    <a:cubicBezTo>
                      <a:pt x="57716" y="1081"/>
                      <a:pt x="55019" y="761"/>
                      <a:pt x="50911" y="545"/>
                    </a:cubicBezTo>
                    <a:cubicBezTo>
                      <a:pt x="50479" y="545"/>
                      <a:pt x="49934" y="433"/>
                      <a:pt x="49398" y="433"/>
                    </a:cubicBezTo>
                    <a:cubicBezTo>
                      <a:pt x="47989" y="329"/>
                      <a:pt x="46260" y="329"/>
                      <a:pt x="44530" y="217"/>
                    </a:cubicBezTo>
                    <a:cubicBezTo>
                      <a:pt x="41184" y="113"/>
                      <a:pt x="37397" y="1"/>
                      <a:pt x="33290" y="1"/>
                    </a:cubicBezTo>
                    <a:close/>
                  </a:path>
                </a:pathLst>
              </a:custGeom>
              <a:solidFill>
                <a:srgbClr val="E5E6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0" name="Google Shape;797;p42">
              <a:extLst>
                <a:ext uri="{FF2B5EF4-FFF2-40B4-BE49-F238E27FC236}">
                  <a16:creationId xmlns:a16="http://schemas.microsoft.com/office/drawing/2014/main" id="{ED97CFB5-8FE8-1FE3-C36B-4B073752A316}"/>
                </a:ext>
              </a:extLst>
            </p:cNvPr>
            <p:cNvGrpSpPr/>
            <p:nvPr/>
          </p:nvGrpSpPr>
          <p:grpSpPr>
            <a:xfrm>
              <a:off x="3495851" y="1911941"/>
              <a:ext cx="2154392" cy="1612457"/>
              <a:chOff x="1882225" y="497500"/>
              <a:chExt cx="1234750" cy="924150"/>
            </a:xfrm>
          </p:grpSpPr>
          <p:sp>
            <p:nvSpPr>
              <p:cNvPr id="21" name="Google Shape;798;p42">
                <a:extLst>
                  <a:ext uri="{FF2B5EF4-FFF2-40B4-BE49-F238E27FC236}">
                    <a16:creationId xmlns:a16="http://schemas.microsoft.com/office/drawing/2014/main" id="{2BA0A498-23F6-B355-70F0-CC3C7D8B0181}"/>
                  </a:ext>
                </a:extLst>
              </p:cNvPr>
              <p:cNvSpPr/>
              <p:nvPr/>
            </p:nvSpPr>
            <p:spPr>
              <a:xfrm>
                <a:off x="1882225" y="1264900"/>
                <a:ext cx="1234750" cy="148750"/>
              </a:xfrm>
              <a:custGeom>
                <a:avLst/>
                <a:gdLst/>
                <a:ahLst/>
                <a:cxnLst/>
                <a:rect l="l" t="t" r="r" b="b"/>
                <a:pathLst>
                  <a:path w="49390" h="5950" extrusionOk="0">
                    <a:moveTo>
                      <a:pt x="4324" y="0"/>
                    </a:moveTo>
                    <a:cubicBezTo>
                      <a:pt x="1617" y="649"/>
                      <a:pt x="0" y="1410"/>
                      <a:pt x="0" y="2162"/>
                    </a:cubicBezTo>
                    <a:cubicBezTo>
                      <a:pt x="0" y="2274"/>
                      <a:pt x="0" y="2274"/>
                      <a:pt x="104" y="2378"/>
                    </a:cubicBezTo>
                    <a:cubicBezTo>
                      <a:pt x="753" y="4436"/>
                      <a:pt x="11561" y="5949"/>
                      <a:pt x="24747" y="5949"/>
                    </a:cubicBezTo>
                    <a:cubicBezTo>
                      <a:pt x="38365" y="5949"/>
                      <a:pt x="49390" y="4324"/>
                      <a:pt x="49390" y="2162"/>
                    </a:cubicBezTo>
                    <a:cubicBezTo>
                      <a:pt x="49390" y="2058"/>
                      <a:pt x="49390" y="1946"/>
                      <a:pt x="49286" y="1842"/>
                    </a:cubicBezTo>
                    <a:cubicBezTo>
                      <a:pt x="48957" y="1194"/>
                      <a:pt x="47444" y="545"/>
                      <a:pt x="45179" y="0"/>
                    </a:cubicBezTo>
                    <a:lnTo>
                      <a:pt x="45179" y="113"/>
                    </a:lnTo>
                    <a:lnTo>
                      <a:pt x="24859" y="113"/>
                    </a:lnTo>
                    <a:lnTo>
                      <a:pt x="24859" y="216"/>
                    </a:lnTo>
                    <a:lnTo>
                      <a:pt x="4324" y="216"/>
                    </a:lnTo>
                    <a:lnTo>
                      <a:pt x="4324" y="0"/>
                    </a:lnTo>
                    <a:close/>
                  </a:path>
                </a:pathLst>
              </a:custGeom>
              <a:solidFill>
                <a:srgbClr val="CEC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799;p42">
                <a:extLst>
                  <a:ext uri="{FF2B5EF4-FFF2-40B4-BE49-F238E27FC236}">
                    <a16:creationId xmlns:a16="http://schemas.microsoft.com/office/drawing/2014/main" id="{B65C058D-CD57-ACC6-7990-3EF85208767D}"/>
                  </a:ext>
                </a:extLst>
              </p:cNvPr>
              <p:cNvSpPr/>
              <p:nvPr/>
            </p:nvSpPr>
            <p:spPr>
              <a:xfrm>
                <a:off x="2403600" y="542950"/>
                <a:ext cx="168725" cy="161625"/>
              </a:xfrm>
              <a:custGeom>
                <a:avLst/>
                <a:gdLst/>
                <a:ahLst/>
                <a:cxnLst/>
                <a:rect l="l" t="t" r="r" b="b"/>
                <a:pathLst>
                  <a:path w="6749" h="6465" extrusionOk="0">
                    <a:moveTo>
                      <a:pt x="3361" y="0"/>
                    </a:moveTo>
                    <a:cubicBezTo>
                      <a:pt x="2901" y="0"/>
                      <a:pt x="2421" y="108"/>
                      <a:pt x="1946" y="345"/>
                    </a:cubicBezTo>
                    <a:cubicBezTo>
                      <a:pt x="762" y="993"/>
                      <a:pt x="1" y="2290"/>
                      <a:pt x="1" y="3587"/>
                    </a:cubicBezTo>
                    <a:cubicBezTo>
                      <a:pt x="1" y="4348"/>
                      <a:pt x="217" y="5213"/>
                      <a:pt x="866" y="5749"/>
                    </a:cubicBezTo>
                    <a:cubicBezTo>
                      <a:pt x="1298" y="6077"/>
                      <a:pt x="1843" y="6293"/>
                      <a:pt x="2379" y="6397"/>
                    </a:cubicBezTo>
                    <a:cubicBezTo>
                      <a:pt x="2659" y="6439"/>
                      <a:pt x="2954" y="6465"/>
                      <a:pt x="3247" y="6465"/>
                    </a:cubicBezTo>
                    <a:cubicBezTo>
                      <a:pt x="3748" y="6465"/>
                      <a:pt x="4244" y="6388"/>
                      <a:pt x="4653" y="6181"/>
                    </a:cubicBezTo>
                    <a:cubicBezTo>
                      <a:pt x="5621" y="5749"/>
                      <a:pt x="6270" y="4780"/>
                      <a:pt x="6486" y="3803"/>
                    </a:cubicBezTo>
                    <a:cubicBezTo>
                      <a:pt x="6749" y="1727"/>
                      <a:pt x="5206" y="0"/>
                      <a:pt x="3361" y="0"/>
                    </a:cubicBezTo>
                    <a:close/>
                  </a:path>
                </a:pathLst>
              </a:custGeom>
              <a:solidFill>
                <a:srgbClr val="B055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800;p42">
                <a:extLst>
                  <a:ext uri="{FF2B5EF4-FFF2-40B4-BE49-F238E27FC236}">
                    <a16:creationId xmlns:a16="http://schemas.microsoft.com/office/drawing/2014/main" id="{62E385B0-D8D5-1712-03FF-010A7E15B5F5}"/>
                  </a:ext>
                </a:extLst>
              </p:cNvPr>
              <p:cNvSpPr/>
              <p:nvPr/>
            </p:nvSpPr>
            <p:spPr>
              <a:xfrm>
                <a:off x="2392800" y="526325"/>
                <a:ext cx="145925" cy="95500"/>
              </a:xfrm>
              <a:custGeom>
                <a:avLst/>
                <a:gdLst/>
                <a:ahLst/>
                <a:cxnLst/>
                <a:rect l="l" t="t" r="r" b="b"/>
                <a:pathLst>
                  <a:path w="5837" h="3820" extrusionOk="0">
                    <a:moveTo>
                      <a:pt x="3909" y="0"/>
                    </a:moveTo>
                    <a:cubicBezTo>
                      <a:pt x="3226" y="0"/>
                      <a:pt x="2526" y="144"/>
                      <a:pt x="1946" y="473"/>
                    </a:cubicBezTo>
                    <a:cubicBezTo>
                      <a:pt x="1298" y="793"/>
                      <a:pt x="761" y="1442"/>
                      <a:pt x="545" y="2090"/>
                    </a:cubicBezTo>
                    <a:cubicBezTo>
                      <a:pt x="329" y="2635"/>
                      <a:pt x="329" y="3171"/>
                      <a:pt x="1" y="3604"/>
                    </a:cubicBezTo>
                    <a:cubicBezTo>
                      <a:pt x="433" y="3716"/>
                      <a:pt x="865" y="3820"/>
                      <a:pt x="1298" y="3820"/>
                    </a:cubicBezTo>
                    <a:cubicBezTo>
                      <a:pt x="1730" y="3716"/>
                      <a:pt x="2162" y="3604"/>
                      <a:pt x="2491" y="3387"/>
                    </a:cubicBezTo>
                    <a:lnTo>
                      <a:pt x="2491" y="3387"/>
                    </a:lnTo>
                    <a:cubicBezTo>
                      <a:pt x="2491" y="3500"/>
                      <a:pt x="2491" y="3604"/>
                      <a:pt x="2378" y="3604"/>
                    </a:cubicBezTo>
                    <a:cubicBezTo>
                      <a:pt x="2923" y="3604"/>
                      <a:pt x="3572" y="3500"/>
                      <a:pt x="4108" y="3171"/>
                    </a:cubicBezTo>
                    <a:lnTo>
                      <a:pt x="4108" y="3171"/>
                    </a:lnTo>
                    <a:cubicBezTo>
                      <a:pt x="4108" y="3284"/>
                      <a:pt x="4004" y="3387"/>
                      <a:pt x="4004" y="3387"/>
                    </a:cubicBezTo>
                    <a:cubicBezTo>
                      <a:pt x="4436" y="3171"/>
                      <a:pt x="4869" y="2851"/>
                      <a:pt x="5188" y="2419"/>
                    </a:cubicBezTo>
                    <a:cubicBezTo>
                      <a:pt x="5517" y="2203"/>
                      <a:pt x="5733" y="1770"/>
                      <a:pt x="5837" y="1442"/>
                    </a:cubicBezTo>
                    <a:cubicBezTo>
                      <a:pt x="5837" y="1226"/>
                      <a:pt x="5837" y="906"/>
                      <a:pt x="5733" y="690"/>
                    </a:cubicBezTo>
                    <a:cubicBezTo>
                      <a:pt x="5517" y="473"/>
                      <a:pt x="5301" y="361"/>
                      <a:pt x="4972" y="145"/>
                    </a:cubicBezTo>
                    <a:cubicBezTo>
                      <a:pt x="4869" y="145"/>
                      <a:pt x="4652" y="41"/>
                      <a:pt x="4540" y="41"/>
                    </a:cubicBezTo>
                    <a:cubicBezTo>
                      <a:pt x="4334" y="14"/>
                      <a:pt x="4123" y="0"/>
                      <a:pt x="3909" y="0"/>
                    </a:cubicBezTo>
                    <a:close/>
                  </a:path>
                </a:pathLst>
              </a:custGeom>
              <a:solidFill>
                <a:srgbClr val="542B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801;p42">
                <a:extLst>
                  <a:ext uri="{FF2B5EF4-FFF2-40B4-BE49-F238E27FC236}">
                    <a16:creationId xmlns:a16="http://schemas.microsoft.com/office/drawing/2014/main" id="{049AADB6-6C7D-6251-577D-335DBCF11CFD}"/>
                  </a:ext>
                </a:extLst>
              </p:cNvPr>
              <p:cNvSpPr/>
              <p:nvPr/>
            </p:nvSpPr>
            <p:spPr>
              <a:xfrm>
                <a:off x="2527900" y="543550"/>
                <a:ext cx="48675" cy="113525"/>
              </a:xfrm>
              <a:custGeom>
                <a:avLst/>
                <a:gdLst/>
                <a:ahLst/>
                <a:cxnLst/>
                <a:rect l="l" t="t" r="r" b="b"/>
                <a:pathLst>
                  <a:path w="1947" h="4541" extrusionOk="0">
                    <a:moveTo>
                      <a:pt x="329" y="1"/>
                    </a:moveTo>
                    <a:cubicBezTo>
                      <a:pt x="433" y="217"/>
                      <a:pt x="329" y="537"/>
                      <a:pt x="217" y="753"/>
                    </a:cubicBezTo>
                    <a:cubicBezTo>
                      <a:pt x="217" y="969"/>
                      <a:pt x="113" y="1185"/>
                      <a:pt x="1" y="1298"/>
                    </a:cubicBezTo>
                    <a:cubicBezTo>
                      <a:pt x="545" y="2378"/>
                      <a:pt x="1081" y="3347"/>
                      <a:pt x="1298" y="4540"/>
                    </a:cubicBezTo>
                    <a:cubicBezTo>
                      <a:pt x="1730" y="3779"/>
                      <a:pt x="1946" y="2915"/>
                      <a:pt x="1730" y="2050"/>
                    </a:cubicBezTo>
                    <a:cubicBezTo>
                      <a:pt x="1626" y="1185"/>
                      <a:pt x="1081" y="433"/>
                      <a:pt x="329" y="1"/>
                    </a:cubicBezTo>
                    <a:close/>
                  </a:path>
                </a:pathLst>
              </a:custGeom>
              <a:solidFill>
                <a:srgbClr val="542B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802;p42">
                <a:extLst>
                  <a:ext uri="{FF2B5EF4-FFF2-40B4-BE49-F238E27FC236}">
                    <a16:creationId xmlns:a16="http://schemas.microsoft.com/office/drawing/2014/main" id="{C556C2E0-7BA5-501F-BEF5-ED6C7860813A}"/>
                  </a:ext>
                </a:extLst>
              </p:cNvPr>
              <p:cNvSpPr/>
              <p:nvPr/>
            </p:nvSpPr>
            <p:spPr>
              <a:xfrm>
                <a:off x="2530725" y="504975"/>
                <a:ext cx="132300" cy="72000"/>
              </a:xfrm>
              <a:custGeom>
                <a:avLst/>
                <a:gdLst/>
                <a:ahLst/>
                <a:cxnLst/>
                <a:rect l="l" t="t" r="r" b="b"/>
                <a:pathLst>
                  <a:path w="5292" h="2880" extrusionOk="0">
                    <a:moveTo>
                      <a:pt x="1471" y="0"/>
                    </a:moveTo>
                    <a:cubicBezTo>
                      <a:pt x="1379" y="0"/>
                      <a:pt x="1284" y="10"/>
                      <a:pt x="1185" y="30"/>
                    </a:cubicBezTo>
                    <a:cubicBezTo>
                      <a:pt x="865" y="30"/>
                      <a:pt x="536" y="247"/>
                      <a:pt x="320" y="567"/>
                    </a:cubicBezTo>
                    <a:cubicBezTo>
                      <a:pt x="104" y="783"/>
                      <a:pt x="0" y="1215"/>
                      <a:pt x="0" y="1544"/>
                    </a:cubicBezTo>
                    <a:cubicBezTo>
                      <a:pt x="0" y="1647"/>
                      <a:pt x="104" y="1647"/>
                      <a:pt x="104" y="1760"/>
                    </a:cubicBezTo>
                    <a:cubicBezTo>
                      <a:pt x="216" y="1864"/>
                      <a:pt x="320" y="1976"/>
                      <a:pt x="536" y="1976"/>
                    </a:cubicBezTo>
                    <a:cubicBezTo>
                      <a:pt x="752" y="1864"/>
                      <a:pt x="968" y="1864"/>
                      <a:pt x="1185" y="1864"/>
                    </a:cubicBezTo>
                    <a:lnTo>
                      <a:pt x="1617" y="2296"/>
                    </a:lnTo>
                    <a:cubicBezTo>
                      <a:pt x="1946" y="2512"/>
                      <a:pt x="2265" y="2728"/>
                      <a:pt x="2698" y="2841"/>
                    </a:cubicBezTo>
                    <a:cubicBezTo>
                      <a:pt x="2779" y="2866"/>
                      <a:pt x="2867" y="2879"/>
                      <a:pt x="2957" y="2879"/>
                    </a:cubicBezTo>
                    <a:cubicBezTo>
                      <a:pt x="3233" y="2879"/>
                      <a:pt x="3538" y="2759"/>
                      <a:pt x="3779" y="2512"/>
                    </a:cubicBezTo>
                    <a:cubicBezTo>
                      <a:pt x="3562" y="2408"/>
                      <a:pt x="3243" y="2408"/>
                      <a:pt x="3130" y="2296"/>
                    </a:cubicBezTo>
                    <a:lnTo>
                      <a:pt x="3130" y="2296"/>
                    </a:lnTo>
                    <a:cubicBezTo>
                      <a:pt x="3346" y="2352"/>
                      <a:pt x="3536" y="2380"/>
                      <a:pt x="3727" y="2380"/>
                    </a:cubicBezTo>
                    <a:cubicBezTo>
                      <a:pt x="3917" y="2380"/>
                      <a:pt x="4107" y="2352"/>
                      <a:pt x="4323" y="2296"/>
                    </a:cubicBezTo>
                    <a:cubicBezTo>
                      <a:pt x="4643" y="2192"/>
                      <a:pt x="4972" y="1976"/>
                      <a:pt x="5188" y="1647"/>
                    </a:cubicBezTo>
                    <a:lnTo>
                      <a:pt x="4859" y="1647"/>
                    </a:lnTo>
                    <a:cubicBezTo>
                      <a:pt x="5076" y="1544"/>
                      <a:pt x="5188" y="1327"/>
                      <a:pt x="5292" y="1215"/>
                    </a:cubicBezTo>
                    <a:lnTo>
                      <a:pt x="5292" y="1215"/>
                    </a:lnTo>
                    <a:cubicBezTo>
                      <a:pt x="5125" y="1299"/>
                      <a:pt x="4942" y="1334"/>
                      <a:pt x="4756" y="1334"/>
                    </a:cubicBezTo>
                    <a:cubicBezTo>
                      <a:pt x="4461" y="1334"/>
                      <a:pt x="4156" y="1244"/>
                      <a:pt x="3891" y="1111"/>
                    </a:cubicBezTo>
                    <a:cubicBezTo>
                      <a:pt x="3459" y="999"/>
                      <a:pt x="3026" y="679"/>
                      <a:pt x="2594" y="463"/>
                    </a:cubicBezTo>
                    <a:cubicBezTo>
                      <a:pt x="2240" y="194"/>
                      <a:pt x="1887" y="0"/>
                      <a:pt x="1471" y="0"/>
                    </a:cubicBezTo>
                    <a:close/>
                  </a:path>
                </a:pathLst>
              </a:custGeom>
              <a:solidFill>
                <a:srgbClr val="542B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803;p42">
                <a:extLst>
                  <a:ext uri="{FF2B5EF4-FFF2-40B4-BE49-F238E27FC236}">
                    <a16:creationId xmlns:a16="http://schemas.microsoft.com/office/drawing/2014/main" id="{D9CBE883-C2AE-BD1E-685E-533DD21FE1CB}"/>
                  </a:ext>
                </a:extLst>
              </p:cNvPr>
              <p:cNvSpPr/>
              <p:nvPr/>
            </p:nvSpPr>
            <p:spPr>
              <a:xfrm>
                <a:off x="2311750" y="497500"/>
                <a:ext cx="132525" cy="71400"/>
              </a:xfrm>
              <a:custGeom>
                <a:avLst/>
                <a:gdLst/>
                <a:ahLst/>
                <a:cxnLst/>
                <a:rect l="l" t="t" r="r" b="b"/>
                <a:pathLst>
                  <a:path w="5301" h="2856" extrusionOk="0">
                    <a:moveTo>
                      <a:pt x="4003" y="1"/>
                    </a:moveTo>
                    <a:cubicBezTo>
                      <a:pt x="3571" y="1"/>
                      <a:pt x="3026" y="217"/>
                      <a:pt x="2706" y="433"/>
                    </a:cubicBezTo>
                    <a:cubicBezTo>
                      <a:pt x="2274" y="649"/>
                      <a:pt x="1842" y="978"/>
                      <a:pt x="1409" y="1194"/>
                    </a:cubicBezTo>
                    <a:cubicBezTo>
                      <a:pt x="1158" y="1254"/>
                      <a:pt x="869" y="1318"/>
                      <a:pt x="586" y="1318"/>
                    </a:cubicBezTo>
                    <a:cubicBezTo>
                      <a:pt x="382" y="1318"/>
                      <a:pt x="181" y="1285"/>
                      <a:pt x="0" y="1194"/>
                    </a:cubicBezTo>
                    <a:lnTo>
                      <a:pt x="0" y="1194"/>
                    </a:lnTo>
                    <a:cubicBezTo>
                      <a:pt x="112" y="1410"/>
                      <a:pt x="216" y="1514"/>
                      <a:pt x="432" y="1626"/>
                    </a:cubicBezTo>
                    <a:lnTo>
                      <a:pt x="112" y="1626"/>
                    </a:lnTo>
                    <a:cubicBezTo>
                      <a:pt x="329" y="1946"/>
                      <a:pt x="649" y="2275"/>
                      <a:pt x="977" y="2379"/>
                    </a:cubicBezTo>
                    <a:cubicBezTo>
                      <a:pt x="1158" y="2426"/>
                      <a:pt x="1320" y="2453"/>
                      <a:pt x="1470" y="2453"/>
                    </a:cubicBezTo>
                    <a:cubicBezTo>
                      <a:pt x="1679" y="2453"/>
                      <a:pt x="1867" y="2401"/>
                      <a:pt x="2058" y="2275"/>
                    </a:cubicBezTo>
                    <a:lnTo>
                      <a:pt x="2058" y="2275"/>
                    </a:lnTo>
                    <a:cubicBezTo>
                      <a:pt x="1946" y="2491"/>
                      <a:pt x="1729" y="2491"/>
                      <a:pt x="1513" y="2491"/>
                    </a:cubicBezTo>
                    <a:lnTo>
                      <a:pt x="1513" y="2595"/>
                    </a:lnTo>
                    <a:cubicBezTo>
                      <a:pt x="1753" y="2753"/>
                      <a:pt x="2049" y="2855"/>
                      <a:pt x="2315" y="2855"/>
                    </a:cubicBezTo>
                    <a:cubicBezTo>
                      <a:pt x="2413" y="2855"/>
                      <a:pt x="2508" y="2841"/>
                      <a:pt x="2594" y="2811"/>
                    </a:cubicBezTo>
                    <a:cubicBezTo>
                      <a:pt x="2923" y="2707"/>
                      <a:pt x="3355" y="2491"/>
                      <a:pt x="3571" y="2275"/>
                    </a:cubicBezTo>
                    <a:cubicBezTo>
                      <a:pt x="3787" y="2163"/>
                      <a:pt x="3891" y="1946"/>
                      <a:pt x="4107" y="1946"/>
                    </a:cubicBezTo>
                    <a:cubicBezTo>
                      <a:pt x="4215" y="1895"/>
                      <a:pt x="4323" y="1869"/>
                      <a:pt x="4431" y="1869"/>
                    </a:cubicBezTo>
                    <a:cubicBezTo>
                      <a:pt x="4540" y="1869"/>
                      <a:pt x="4648" y="1895"/>
                      <a:pt x="4756" y="1946"/>
                    </a:cubicBezTo>
                    <a:cubicBezTo>
                      <a:pt x="4972" y="1946"/>
                      <a:pt x="4972" y="1946"/>
                      <a:pt x="5188" y="1730"/>
                    </a:cubicBezTo>
                    <a:cubicBezTo>
                      <a:pt x="5188" y="1626"/>
                      <a:pt x="5188" y="1626"/>
                      <a:pt x="5300" y="1514"/>
                    </a:cubicBezTo>
                    <a:cubicBezTo>
                      <a:pt x="5300" y="1194"/>
                      <a:pt x="5188" y="866"/>
                      <a:pt x="4972" y="546"/>
                    </a:cubicBezTo>
                    <a:cubicBezTo>
                      <a:pt x="4756" y="217"/>
                      <a:pt x="4436" y="113"/>
                      <a:pt x="4003" y="1"/>
                    </a:cubicBezTo>
                    <a:close/>
                  </a:path>
                </a:pathLst>
              </a:custGeom>
              <a:solidFill>
                <a:srgbClr val="542B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804;p42">
                <a:extLst>
                  <a:ext uri="{FF2B5EF4-FFF2-40B4-BE49-F238E27FC236}">
                    <a16:creationId xmlns:a16="http://schemas.microsoft.com/office/drawing/2014/main" id="{8B7355EB-E0A2-12AB-35B0-951689C11419}"/>
                  </a:ext>
                </a:extLst>
              </p:cNvPr>
              <p:cNvSpPr/>
              <p:nvPr/>
            </p:nvSpPr>
            <p:spPr>
              <a:xfrm>
                <a:off x="2538700" y="519125"/>
                <a:ext cx="100125" cy="29850"/>
              </a:xfrm>
              <a:custGeom>
                <a:avLst/>
                <a:gdLst/>
                <a:ahLst/>
                <a:cxnLst/>
                <a:rect l="l" t="t" r="r" b="b"/>
                <a:pathLst>
                  <a:path w="4005" h="1194" extrusionOk="0">
                    <a:moveTo>
                      <a:pt x="1082" y="1"/>
                    </a:moveTo>
                    <a:cubicBezTo>
                      <a:pt x="866" y="1"/>
                      <a:pt x="649" y="1"/>
                      <a:pt x="433" y="113"/>
                    </a:cubicBezTo>
                    <a:cubicBezTo>
                      <a:pt x="217" y="329"/>
                      <a:pt x="1" y="545"/>
                      <a:pt x="1" y="761"/>
                    </a:cubicBezTo>
                    <a:lnTo>
                      <a:pt x="1" y="865"/>
                    </a:lnTo>
                    <a:cubicBezTo>
                      <a:pt x="113" y="865"/>
                      <a:pt x="113" y="865"/>
                      <a:pt x="113" y="761"/>
                    </a:cubicBezTo>
                    <a:cubicBezTo>
                      <a:pt x="113" y="545"/>
                      <a:pt x="330" y="329"/>
                      <a:pt x="546" y="217"/>
                    </a:cubicBezTo>
                    <a:cubicBezTo>
                      <a:pt x="649" y="113"/>
                      <a:pt x="866" y="113"/>
                      <a:pt x="1082" y="113"/>
                    </a:cubicBezTo>
                    <a:lnTo>
                      <a:pt x="1514" y="113"/>
                    </a:lnTo>
                    <a:cubicBezTo>
                      <a:pt x="1730" y="217"/>
                      <a:pt x="2059" y="329"/>
                      <a:pt x="2379" y="545"/>
                    </a:cubicBezTo>
                    <a:cubicBezTo>
                      <a:pt x="2595" y="649"/>
                      <a:pt x="2811" y="865"/>
                      <a:pt x="3140" y="1081"/>
                    </a:cubicBezTo>
                    <a:cubicBezTo>
                      <a:pt x="3243" y="1194"/>
                      <a:pt x="3460" y="1194"/>
                      <a:pt x="3676" y="1194"/>
                    </a:cubicBezTo>
                    <a:lnTo>
                      <a:pt x="4004" y="1194"/>
                    </a:lnTo>
                    <a:lnTo>
                      <a:pt x="4004" y="1081"/>
                    </a:lnTo>
                    <a:lnTo>
                      <a:pt x="3676" y="1081"/>
                    </a:lnTo>
                    <a:cubicBezTo>
                      <a:pt x="3140" y="1081"/>
                      <a:pt x="2707" y="545"/>
                      <a:pt x="2163" y="329"/>
                    </a:cubicBezTo>
                    <a:cubicBezTo>
                      <a:pt x="1843" y="113"/>
                      <a:pt x="1410" y="1"/>
                      <a:pt x="1082" y="1"/>
                    </a:cubicBezTo>
                    <a:close/>
                  </a:path>
                </a:pathLst>
              </a:custGeom>
              <a:solidFill>
                <a:srgbClr val="2613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805;p42">
                <a:extLst>
                  <a:ext uri="{FF2B5EF4-FFF2-40B4-BE49-F238E27FC236}">
                    <a16:creationId xmlns:a16="http://schemas.microsoft.com/office/drawing/2014/main" id="{DD7E3221-8071-ECBF-4EE2-1BA2F0EE20B0}"/>
                  </a:ext>
                </a:extLst>
              </p:cNvPr>
              <p:cNvSpPr/>
              <p:nvPr/>
            </p:nvSpPr>
            <p:spPr>
              <a:xfrm>
                <a:off x="2541525" y="529925"/>
                <a:ext cx="62050" cy="21650"/>
              </a:xfrm>
              <a:custGeom>
                <a:avLst/>
                <a:gdLst/>
                <a:ahLst/>
                <a:cxnLst/>
                <a:rect l="l" t="t" r="r" b="b"/>
                <a:pathLst>
                  <a:path w="2482" h="866" extrusionOk="0">
                    <a:moveTo>
                      <a:pt x="969" y="1"/>
                    </a:moveTo>
                    <a:cubicBezTo>
                      <a:pt x="536" y="1"/>
                      <a:pt x="104" y="113"/>
                      <a:pt x="0" y="546"/>
                    </a:cubicBezTo>
                    <a:cubicBezTo>
                      <a:pt x="217" y="217"/>
                      <a:pt x="536" y="113"/>
                      <a:pt x="969" y="113"/>
                    </a:cubicBezTo>
                    <a:lnTo>
                      <a:pt x="1297" y="113"/>
                    </a:lnTo>
                    <a:lnTo>
                      <a:pt x="1946" y="433"/>
                    </a:lnTo>
                    <a:cubicBezTo>
                      <a:pt x="2050" y="546"/>
                      <a:pt x="2162" y="762"/>
                      <a:pt x="2378" y="866"/>
                    </a:cubicBezTo>
                    <a:lnTo>
                      <a:pt x="2482" y="866"/>
                    </a:lnTo>
                    <a:lnTo>
                      <a:pt x="2482" y="762"/>
                    </a:lnTo>
                    <a:cubicBezTo>
                      <a:pt x="2162" y="649"/>
                      <a:pt x="2050" y="433"/>
                      <a:pt x="1833" y="217"/>
                    </a:cubicBezTo>
                    <a:cubicBezTo>
                      <a:pt x="1617" y="113"/>
                      <a:pt x="1401" y="1"/>
                      <a:pt x="1185" y="1"/>
                    </a:cubicBezTo>
                    <a:close/>
                  </a:path>
                </a:pathLst>
              </a:custGeom>
              <a:solidFill>
                <a:srgbClr val="2613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806;p42">
                <a:extLst>
                  <a:ext uri="{FF2B5EF4-FFF2-40B4-BE49-F238E27FC236}">
                    <a16:creationId xmlns:a16="http://schemas.microsoft.com/office/drawing/2014/main" id="{0C24A582-29B4-7AA6-A1C2-E3448371628E}"/>
                  </a:ext>
                </a:extLst>
              </p:cNvPr>
              <p:cNvSpPr/>
              <p:nvPr/>
            </p:nvSpPr>
            <p:spPr>
              <a:xfrm>
                <a:off x="2544125" y="540750"/>
                <a:ext cx="56875" cy="29850"/>
              </a:xfrm>
              <a:custGeom>
                <a:avLst/>
                <a:gdLst/>
                <a:ahLst/>
                <a:cxnLst/>
                <a:rect l="l" t="t" r="r" b="b"/>
                <a:pathLst>
                  <a:path w="2275" h="1194" extrusionOk="0">
                    <a:moveTo>
                      <a:pt x="528" y="1"/>
                    </a:moveTo>
                    <a:lnTo>
                      <a:pt x="528" y="1"/>
                    </a:lnTo>
                    <a:cubicBezTo>
                      <a:pt x="356" y="4"/>
                      <a:pt x="197" y="21"/>
                      <a:pt x="113" y="113"/>
                    </a:cubicBezTo>
                    <a:cubicBezTo>
                      <a:pt x="0" y="113"/>
                      <a:pt x="113" y="216"/>
                      <a:pt x="113" y="216"/>
                    </a:cubicBezTo>
                    <a:cubicBezTo>
                      <a:pt x="211" y="117"/>
                      <a:pt x="412" y="11"/>
                      <a:pt x="528" y="1"/>
                    </a:cubicBezTo>
                    <a:close/>
                    <a:moveTo>
                      <a:pt x="545" y="0"/>
                    </a:moveTo>
                    <a:cubicBezTo>
                      <a:pt x="540" y="0"/>
                      <a:pt x="534" y="0"/>
                      <a:pt x="528" y="1"/>
                    </a:cubicBezTo>
                    <a:lnTo>
                      <a:pt x="528" y="1"/>
                    </a:lnTo>
                    <a:cubicBezTo>
                      <a:pt x="542" y="1"/>
                      <a:pt x="555" y="1"/>
                      <a:pt x="569" y="0"/>
                    </a:cubicBezTo>
                    <a:lnTo>
                      <a:pt x="569" y="0"/>
                    </a:lnTo>
                    <a:cubicBezTo>
                      <a:pt x="876" y="6"/>
                      <a:pt x="1086" y="118"/>
                      <a:pt x="1297" y="329"/>
                    </a:cubicBezTo>
                    <a:cubicBezTo>
                      <a:pt x="1410" y="433"/>
                      <a:pt x="1513" y="649"/>
                      <a:pt x="1626" y="865"/>
                    </a:cubicBezTo>
                    <a:lnTo>
                      <a:pt x="2274" y="1193"/>
                    </a:lnTo>
                    <a:lnTo>
                      <a:pt x="2274" y="1081"/>
                    </a:lnTo>
                    <a:cubicBezTo>
                      <a:pt x="1946" y="1081"/>
                      <a:pt x="1842" y="865"/>
                      <a:pt x="1626" y="649"/>
                    </a:cubicBezTo>
                    <a:cubicBezTo>
                      <a:pt x="1513" y="433"/>
                      <a:pt x="1410" y="216"/>
                      <a:pt x="1193" y="113"/>
                    </a:cubicBezTo>
                    <a:cubicBezTo>
                      <a:pt x="1081" y="0"/>
                      <a:pt x="865" y="0"/>
                      <a:pt x="649" y="0"/>
                    </a:cubicBezTo>
                    <a:cubicBezTo>
                      <a:pt x="622" y="0"/>
                      <a:pt x="595" y="0"/>
                      <a:pt x="569" y="0"/>
                    </a:cubicBezTo>
                    <a:lnTo>
                      <a:pt x="569" y="0"/>
                    </a:lnTo>
                    <a:cubicBezTo>
                      <a:pt x="561" y="0"/>
                      <a:pt x="553" y="0"/>
                      <a:pt x="545" y="0"/>
                    </a:cubicBezTo>
                    <a:close/>
                  </a:path>
                </a:pathLst>
              </a:custGeom>
              <a:solidFill>
                <a:srgbClr val="2613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807;p42">
                <a:extLst>
                  <a:ext uri="{FF2B5EF4-FFF2-40B4-BE49-F238E27FC236}">
                    <a16:creationId xmlns:a16="http://schemas.microsoft.com/office/drawing/2014/main" id="{5D0A1926-279B-A105-78D1-10416BC2FAF9}"/>
                  </a:ext>
                </a:extLst>
              </p:cNvPr>
              <p:cNvSpPr/>
              <p:nvPr/>
            </p:nvSpPr>
            <p:spPr>
              <a:xfrm>
                <a:off x="2338750" y="508325"/>
                <a:ext cx="91900" cy="32450"/>
              </a:xfrm>
              <a:custGeom>
                <a:avLst/>
                <a:gdLst/>
                <a:ahLst/>
                <a:cxnLst/>
                <a:rect l="l" t="t" r="r" b="b"/>
                <a:pathLst>
                  <a:path w="3676" h="1298" extrusionOk="0">
                    <a:moveTo>
                      <a:pt x="2707" y="0"/>
                    </a:moveTo>
                    <a:cubicBezTo>
                      <a:pt x="2059" y="0"/>
                      <a:pt x="1514" y="433"/>
                      <a:pt x="978" y="761"/>
                    </a:cubicBezTo>
                    <a:cubicBezTo>
                      <a:pt x="762" y="977"/>
                      <a:pt x="433" y="1081"/>
                      <a:pt x="1" y="1193"/>
                    </a:cubicBezTo>
                    <a:cubicBezTo>
                      <a:pt x="1" y="1193"/>
                      <a:pt x="1" y="1297"/>
                      <a:pt x="113" y="1297"/>
                    </a:cubicBezTo>
                    <a:cubicBezTo>
                      <a:pt x="649" y="1193"/>
                      <a:pt x="1082" y="761"/>
                      <a:pt x="1514" y="545"/>
                    </a:cubicBezTo>
                    <a:cubicBezTo>
                      <a:pt x="1843" y="329"/>
                      <a:pt x="2275" y="113"/>
                      <a:pt x="2707" y="113"/>
                    </a:cubicBezTo>
                    <a:cubicBezTo>
                      <a:pt x="2811" y="113"/>
                      <a:pt x="3027" y="113"/>
                      <a:pt x="3140" y="216"/>
                    </a:cubicBezTo>
                    <a:cubicBezTo>
                      <a:pt x="3460" y="329"/>
                      <a:pt x="3572" y="649"/>
                      <a:pt x="3676" y="865"/>
                    </a:cubicBezTo>
                    <a:cubicBezTo>
                      <a:pt x="3676" y="329"/>
                      <a:pt x="3243" y="0"/>
                      <a:pt x="2707" y="0"/>
                    </a:cubicBezTo>
                    <a:close/>
                  </a:path>
                </a:pathLst>
              </a:custGeom>
              <a:solidFill>
                <a:srgbClr val="2613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808;p42">
                <a:extLst>
                  <a:ext uri="{FF2B5EF4-FFF2-40B4-BE49-F238E27FC236}">
                    <a16:creationId xmlns:a16="http://schemas.microsoft.com/office/drawing/2014/main" id="{33820E52-11EA-FA01-9E5F-D3ECF50D2559}"/>
                  </a:ext>
                </a:extLst>
              </p:cNvPr>
              <p:cNvSpPr/>
              <p:nvPr/>
            </p:nvSpPr>
            <p:spPr>
              <a:xfrm>
                <a:off x="2354975" y="521925"/>
                <a:ext cx="70275" cy="21650"/>
              </a:xfrm>
              <a:custGeom>
                <a:avLst/>
                <a:gdLst/>
                <a:ahLst/>
                <a:cxnLst/>
                <a:rect l="l" t="t" r="r" b="b"/>
                <a:pathLst>
                  <a:path w="2811" h="866" extrusionOk="0">
                    <a:moveTo>
                      <a:pt x="2058" y="1"/>
                    </a:moveTo>
                    <a:cubicBezTo>
                      <a:pt x="1946" y="1"/>
                      <a:pt x="1842" y="105"/>
                      <a:pt x="1730" y="105"/>
                    </a:cubicBezTo>
                    <a:cubicBezTo>
                      <a:pt x="1194" y="321"/>
                      <a:pt x="649" y="753"/>
                      <a:pt x="113" y="753"/>
                    </a:cubicBezTo>
                    <a:lnTo>
                      <a:pt x="0" y="753"/>
                    </a:lnTo>
                    <a:lnTo>
                      <a:pt x="0" y="866"/>
                    </a:lnTo>
                    <a:lnTo>
                      <a:pt x="113" y="866"/>
                    </a:lnTo>
                    <a:cubicBezTo>
                      <a:pt x="649" y="866"/>
                      <a:pt x="1081" y="537"/>
                      <a:pt x="1514" y="321"/>
                    </a:cubicBezTo>
                    <a:cubicBezTo>
                      <a:pt x="1730" y="217"/>
                      <a:pt x="1946" y="105"/>
                      <a:pt x="2058" y="105"/>
                    </a:cubicBezTo>
                    <a:lnTo>
                      <a:pt x="2274" y="105"/>
                    </a:lnTo>
                    <a:cubicBezTo>
                      <a:pt x="2491" y="217"/>
                      <a:pt x="2707" y="321"/>
                      <a:pt x="2811" y="537"/>
                    </a:cubicBezTo>
                    <a:cubicBezTo>
                      <a:pt x="2707" y="217"/>
                      <a:pt x="2378" y="1"/>
                      <a:pt x="2058" y="1"/>
                    </a:cubicBezTo>
                    <a:close/>
                  </a:path>
                </a:pathLst>
              </a:custGeom>
              <a:solidFill>
                <a:srgbClr val="2613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809;p42">
                <a:extLst>
                  <a:ext uri="{FF2B5EF4-FFF2-40B4-BE49-F238E27FC236}">
                    <a16:creationId xmlns:a16="http://schemas.microsoft.com/office/drawing/2014/main" id="{0BCCEE8A-F89D-15D2-61F1-824EAF3D05FD}"/>
                  </a:ext>
                </a:extLst>
              </p:cNvPr>
              <p:cNvSpPr/>
              <p:nvPr/>
            </p:nvSpPr>
            <p:spPr>
              <a:xfrm>
                <a:off x="2374000" y="532750"/>
                <a:ext cx="43250" cy="21625"/>
              </a:xfrm>
              <a:custGeom>
                <a:avLst/>
                <a:gdLst/>
                <a:ahLst/>
                <a:cxnLst/>
                <a:rect l="l" t="t" r="r" b="b"/>
                <a:pathLst>
                  <a:path w="1730" h="865" extrusionOk="0">
                    <a:moveTo>
                      <a:pt x="1401" y="0"/>
                    </a:moveTo>
                    <a:cubicBezTo>
                      <a:pt x="1297" y="0"/>
                      <a:pt x="1081" y="104"/>
                      <a:pt x="865" y="216"/>
                    </a:cubicBezTo>
                    <a:cubicBezTo>
                      <a:pt x="649" y="433"/>
                      <a:pt x="320" y="753"/>
                      <a:pt x="0" y="753"/>
                    </a:cubicBezTo>
                    <a:lnTo>
                      <a:pt x="0" y="865"/>
                    </a:lnTo>
                    <a:cubicBezTo>
                      <a:pt x="320" y="753"/>
                      <a:pt x="536" y="536"/>
                      <a:pt x="865" y="433"/>
                    </a:cubicBezTo>
                    <a:cubicBezTo>
                      <a:pt x="969" y="216"/>
                      <a:pt x="1185" y="104"/>
                      <a:pt x="1401" y="104"/>
                    </a:cubicBezTo>
                    <a:cubicBezTo>
                      <a:pt x="1513" y="104"/>
                      <a:pt x="1617" y="104"/>
                      <a:pt x="1730" y="216"/>
                    </a:cubicBezTo>
                    <a:lnTo>
                      <a:pt x="1730" y="104"/>
                    </a:lnTo>
                    <a:cubicBezTo>
                      <a:pt x="1617" y="104"/>
                      <a:pt x="1513" y="0"/>
                      <a:pt x="1401" y="0"/>
                    </a:cubicBezTo>
                    <a:close/>
                  </a:path>
                </a:pathLst>
              </a:custGeom>
              <a:solidFill>
                <a:srgbClr val="2613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810;p42">
                <a:extLst>
                  <a:ext uri="{FF2B5EF4-FFF2-40B4-BE49-F238E27FC236}">
                    <a16:creationId xmlns:a16="http://schemas.microsoft.com/office/drawing/2014/main" id="{A93A2AC7-E48C-0C85-BE69-8CB6D5B9C26D}"/>
                  </a:ext>
                </a:extLst>
              </p:cNvPr>
              <p:cNvSpPr/>
              <p:nvPr/>
            </p:nvSpPr>
            <p:spPr>
              <a:xfrm>
                <a:off x="2479275" y="543550"/>
                <a:ext cx="48650" cy="59475"/>
              </a:xfrm>
              <a:custGeom>
                <a:avLst/>
                <a:gdLst/>
                <a:ahLst/>
                <a:cxnLst/>
                <a:rect l="l" t="t" r="r" b="b"/>
                <a:pathLst>
                  <a:path w="1946" h="2379" extrusionOk="0">
                    <a:moveTo>
                      <a:pt x="1946" y="1"/>
                    </a:moveTo>
                    <a:cubicBezTo>
                      <a:pt x="1946" y="104"/>
                      <a:pt x="1842" y="321"/>
                      <a:pt x="1842" y="433"/>
                    </a:cubicBezTo>
                    <a:cubicBezTo>
                      <a:pt x="1842" y="537"/>
                      <a:pt x="1729" y="649"/>
                      <a:pt x="1729" y="753"/>
                    </a:cubicBezTo>
                    <a:cubicBezTo>
                      <a:pt x="1842" y="537"/>
                      <a:pt x="1946" y="321"/>
                      <a:pt x="1946" y="1"/>
                    </a:cubicBezTo>
                    <a:close/>
                    <a:moveTo>
                      <a:pt x="1729" y="753"/>
                    </a:moveTo>
                    <a:lnTo>
                      <a:pt x="1721" y="770"/>
                    </a:lnTo>
                    <a:lnTo>
                      <a:pt x="1721" y="770"/>
                    </a:lnTo>
                    <a:cubicBezTo>
                      <a:pt x="1724" y="764"/>
                      <a:pt x="1727" y="759"/>
                      <a:pt x="1729" y="753"/>
                    </a:cubicBezTo>
                    <a:close/>
                    <a:moveTo>
                      <a:pt x="1721" y="770"/>
                    </a:moveTo>
                    <a:cubicBezTo>
                      <a:pt x="1615" y="980"/>
                      <a:pt x="1407" y="1191"/>
                      <a:pt x="1297" y="1401"/>
                    </a:cubicBezTo>
                    <a:cubicBezTo>
                      <a:pt x="977" y="1834"/>
                      <a:pt x="545" y="2162"/>
                      <a:pt x="0" y="2266"/>
                    </a:cubicBezTo>
                    <a:lnTo>
                      <a:pt x="0" y="2378"/>
                    </a:lnTo>
                    <a:cubicBezTo>
                      <a:pt x="329" y="2266"/>
                      <a:pt x="545" y="2162"/>
                      <a:pt x="761" y="1946"/>
                    </a:cubicBezTo>
                    <a:cubicBezTo>
                      <a:pt x="977" y="1834"/>
                      <a:pt x="1193" y="1618"/>
                      <a:pt x="1410" y="1401"/>
                    </a:cubicBezTo>
                    <a:lnTo>
                      <a:pt x="1721" y="770"/>
                    </a:lnTo>
                    <a:close/>
                  </a:path>
                </a:pathLst>
              </a:custGeom>
              <a:solidFill>
                <a:srgbClr val="2613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811;p42">
                <a:extLst>
                  <a:ext uri="{FF2B5EF4-FFF2-40B4-BE49-F238E27FC236}">
                    <a16:creationId xmlns:a16="http://schemas.microsoft.com/office/drawing/2014/main" id="{F2998D23-2973-1DE1-F4BB-6748171FD1CE}"/>
                  </a:ext>
                </a:extLst>
              </p:cNvPr>
              <p:cNvSpPr/>
              <p:nvPr/>
            </p:nvSpPr>
            <p:spPr>
              <a:xfrm>
                <a:off x="2441450" y="543550"/>
                <a:ext cx="81075" cy="56675"/>
              </a:xfrm>
              <a:custGeom>
                <a:avLst/>
                <a:gdLst/>
                <a:ahLst/>
                <a:cxnLst/>
                <a:rect l="l" t="t" r="r" b="b"/>
                <a:pathLst>
                  <a:path w="3243" h="2267" extrusionOk="0">
                    <a:moveTo>
                      <a:pt x="3139" y="1"/>
                    </a:moveTo>
                    <a:cubicBezTo>
                      <a:pt x="2594" y="865"/>
                      <a:pt x="1842" y="1618"/>
                      <a:pt x="865" y="1946"/>
                    </a:cubicBezTo>
                    <a:cubicBezTo>
                      <a:pt x="545" y="2050"/>
                      <a:pt x="216" y="2162"/>
                      <a:pt x="0" y="2266"/>
                    </a:cubicBezTo>
                    <a:cubicBezTo>
                      <a:pt x="545" y="2266"/>
                      <a:pt x="977" y="2050"/>
                      <a:pt x="1513" y="1730"/>
                    </a:cubicBezTo>
                    <a:cubicBezTo>
                      <a:pt x="1945" y="1514"/>
                      <a:pt x="2378" y="1185"/>
                      <a:pt x="2706" y="753"/>
                    </a:cubicBezTo>
                    <a:cubicBezTo>
                      <a:pt x="2923" y="537"/>
                      <a:pt x="3026" y="217"/>
                      <a:pt x="3242" y="1"/>
                    </a:cubicBezTo>
                    <a:close/>
                  </a:path>
                </a:pathLst>
              </a:custGeom>
              <a:solidFill>
                <a:srgbClr val="2613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812;p42">
                <a:extLst>
                  <a:ext uri="{FF2B5EF4-FFF2-40B4-BE49-F238E27FC236}">
                    <a16:creationId xmlns:a16="http://schemas.microsoft.com/office/drawing/2014/main" id="{9CFEFD28-E35D-A69E-3A70-992DA24D07A1}"/>
                  </a:ext>
                </a:extLst>
              </p:cNvPr>
              <p:cNvSpPr/>
              <p:nvPr/>
            </p:nvSpPr>
            <p:spPr>
              <a:xfrm>
                <a:off x="2411825" y="535350"/>
                <a:ext cx="102700" cy="67675"/>
              </a:xfrm>
              <a:custGeom>
                <a:avLst/>
                <a:gdLst/>
                <a:ahLst/>
                <a:cxnLst/>
                <a:rect l="l" t="t" r="r" b="b"/>
                <a:pathLst>
                  <a:path w="4108" h="2707" extrusionOk="0">
                    <a:moveTo>
                      <a:pt x="4108" y="0"/>
                    </a:moveTo>
                    <a:cubicBezTo>
                      <a:pt x="3243" y="977"/>
                      <a:pt x="2162" y="1729"/>
                      <a:pt x="969" y="2274"/>
                    </a:cubicBezTo>
                    <a:cubicBezTo>
                      <a:pt x="649" y="2378"/>
                      <a:pt x="320" y="2490"/>
                      <a:pt x="0" y="2706"/>
                    </a:cubicBezTo>
                    <a:cubicBezTo>
                      <a:pt x="649" y="2594"/>
                      <a:pt x="1185" y="2274"/>
                      <a:pt x="1834" y="1946"/>
                    </a:cubicBezTo>
                    <a:cubicBezTo>
                      <a:pt x="2378" y="1626"/>
                      <a:pt x="2914" y="1297"/>
                      <a:pt x="3347" y="865"/>
                    </a:cubicBezTo>
                    <a:cubicBezTo>
                      <a:pt x="3675" y="649"/>
                      <a:pt x="3891" y="329"/>
                      <a:pt x="4108" y="0"/>
                    </a:cubicBezTo>
                    <a:close/>
                  </a:path>
                </a:pathLst>
              </a:custGeom>
              <a:solidFill>
                <a:srgbClr val="2613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813;p42">
                <a:extLst>
                  <a:ext uri="{FF2B5EF4-FFF2-40B4-BE49-F238E27FC236}">
                    <a16:creationId xmlns:a16="http://schemas.microsoft.com/office/drawing/2014/main" id="{10B2118F-3400-7893-11DA-7DC480F47D76}"/>
                  </a:ext>
                </a:extLst>
              </p:cNvPr>
              <p:cNvSpPr/>
              <p:nvPr/>
            </p:nvSpPr>
            <p:spPr>
              <a:xfrm>
                <a:off x="2419825" y="532750"/>
                <a:ext cx="81075" cy="45850"/>
              </a:xfrm>
              <a:custGeom>
                <a:avLst/>
                <a:gdLst/>
                <a:ahLst/>
                <a:cxnLst/>
                <a:rect l="l" t="t" r="r" b="b"/>
                <a:pathLst>
                  <a:path w="3243" h="1834" extrusionOk="0">
                    <a:moveTo>
                      <a:pt x="3243" y="0"/>
                    </a:moveTo>
                    <a:cubicBezTo>
                      <a:pt x="2707" y="320"/>
                      <a:pt x="2274" y="753"/>
                      <a:pt x="1730" y="969"/>
                    </a:cubicBezTo>
                    <a:cubicBezTo>
                      <a:pt x="1410" y="1185"/>
                      <a:pt x="1194" y="1297"/>
                      <a:pt x="865" y="1401"/>
                    </a:cubicBezTo>
                    <a:cubicBezTo>
                      <a:pt x="649" y="1513"/>
                      <a:pt x="329" y="1617"/>
                      <a:pt x="0" y="1730"/>
                    </a:cubicBezTo>
                    <a:lnTo>
                      <a:pt x="0" y="1833"/>
                    </a:lnTo>
                    <a:cubicBezTo>
                      <a:pt x="329" y="1730"/>
                      <a:pt x="649" y="1617"/>
                      <a:pt x="865" y="1513"/>
                    </a:cubicBezTo>
                    <a:cubicBezTo>
                      <a:pt x="1194" y="1401"/>
                      <a:pt x="1514" y="1185"/>
                      <a:pt x="1730" y="1081"/>
                    </a:cubicBezTo>
                    <a:cubicBezTo>
                      <a:pt x="2274" y="753"/>
                      <a:pt x="2810" y="433"/>
                      <a:pt x="3243" y="0"/>
                    </a:cubicBezTo>
                    <a:close/>
                  </a:path>
                </a:pathLst>
              </a:custGeom>
              <a:solidFill>
                <a:srgbClr val="2613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814;p42">
                <a:extLst>
                  <a:ext uri="{FF2B5EF4-FFF2-40B4-BE49-F238E27FC236}">
                    <a16:creationId xmlns:a16="http://schemas.microsoft.com/office/drawing/2014/main" id="{33D2BED4-6BD8-E88A-36CE-032FBBCB6C1B}"/>
                  </a:ext>
                </a:extLst>
              </p:cNvPr>
              <p:cNvSpPr/>
              <p:nvPr/>
            </p:nvSpPr>
            <p:spPr>
              <a:xfrm>
                <a:off x="2538700" y="573175"/>
                <a:ext cx="21650" cy="51475"/>
              </a:xfrm>
              <a:custGeom>
                <a:avLst/>
                <a:gdLst/>
                <a:ahLst/>
                <a:cxnLst/>
                <a:rect l="l" t="t" r="r" b="b"/>
                <a:pathLst>
                  <a:path w="866" h="2059" extrusionOk="0">
                    <a:moveTo>
                      <a:pt x="113" y="0"/>
                    </a:moveTo>
                    <a:cubicBezTo>
                      <a:pt x="1" y="0"/>
                      <a:pt x="1" y="113"/>
                      <a:pt x="1" y="113"/>
                    </a:cubicBezTo>
                    <a:cubicBezTo>
                      <a:pt x="217" y="329"/>
                      <a:pt x="433" y="649"/>
                      <a:pt x="546" y="977"/>
                    </a:cubicBezTo>
                    <a:cubicBezTo>
                      <a:pt x="649" y="1297"/>
                      <a:pt x="762" y="1626"/>
                      <a:pt x="762" y="1946"/>
                    </a:cubicBezTo>
                    <a:lnTo>
                      <a:pt x="762" y="2058"/>
                    </a:lnTo>
                    <a:lnTo>
                      <a:pt x="866" y="2058"/>
                    </a:lnTo>
                    <a:cubicBezTo>
                      <a:pt x="866" y="1626"/>
                      <a:pt x="762" y="1297"/>
                      <a:pt x="649" y="1081"/>
                    </a:cubicBezTo>
                    <a:cubicBezTo>
                      <a:pt x="433" y="649"/>
                      <a:pt x="330" y="329"/>
                      <a:pt x="113" y="0"/>
                    </a:cubicBezTo>
                    <a:close/>
                  </a:path>
                </a:pathLst>
              </a:custGeom>
              <a:solidFill>
                <a:srgbClr val="2613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815;p42">
                <a:extLst>
                  <a:ext uri="{FF2B5EF4-FFF2-40B4-BE49-F238E27FC236}">
                    <a16:creationId xmlns:a16="http://schemas.microsoft.com/office/drawing/2014/main" id="{851FA6D5-17C2-87A8-CE1D-63793851AC9E}"/>
                  </a:ext>
                </a:extLst>
              </p:cNvPr>
              <p:cNvSpPr/>
              <p:nvPr/>
            </p:nvSpPr>
            <p:spPr>
              <a:xfrm>
                <a:off x="2546925" y="562350"/>
                <a:ext cx="21650" cy="51475"/>
              </a:xfrm>
              <a:custGeom>
                <a:avLst/>
                <a:gdLst/>
                <a:ahLst/>
                <a:cxnLst/>
                <a:rect l="l" t="t" r="r" b="b"/>
                <a:pathLst>
                  <a:path w="866" h="2059" extrusionOk="0">
                    <a:moveTo>
                      <a:pt x="104" y="1"/>
                    </a:moveTo>
                    <a:cubicBezTo>
                      <a:pt x="1" y="1"/>
                      <a:pt x="1" y="113"/>
                      <a:pt x="104" y="113"/>
                    </a:cubicBezTo>
                    <a:cubicBezTo>
                      <a:pt x="320" y="217"/>
                      <a:pt x="433" y="546"/>
                      <a:pt x="537" y="866"/>
                    </a:cubicBezTo>
                    <a:cubicBezTo>
                      <a:pt x="649" y="1298"/>
                      <a:pt x="753" y="1626"/>
                      <a:pt x="753" y="2059"/>
                    </a:cubicBezTo>
                    <a:lnTo>
                      <a:pt x="865" y="2059"/>
                    </a:lnTo>
                    <a:cubicBezTo>
                      <a:pt x="865" y="1626"/>
                      <a:pt x="753" y="1194"/>
                      <a:pt x="649" y="762"/>
                    </a:cubicBezTo>
                    <a:cubicBezTo>
                      <a:pt x="537" y="546"/>
                      <a:pt x="433" y="217"/>
                      <a:pt x="104" y="1"/>
                    </a:cubicBezTo>
                    <a:close/>
                  </a:path>
                </a:pathLst>
              </a:custGeom>
              <a:solidFill>
                <a:srgbClr val="2613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816;p42">
                <a:extLst>
                  <a:ext uri="{FF2B5EF4-FFF2-40B4-BE49-F238E27FC236}">
                    <a16:creationId xmlns:a16="http://schemas.microsoft.com/office/drawing/2014/main" id="{9DCA3A42-4A66-7E8E-03FA-1BC366BE3A84}"/>
                  </a:ext>
                </a:extLst>
              </p:cNvPr>
              <p:cNvSpPr/>
              <p:nvPr/>
            </p:nvSpPr>
            <p:spPr>
              <a:xfrm>
                <a:off x="2479275" y="622500"/>
                <a:ext cx="5425" cy="26350"/>
              </a:xfrm>
              <a:custGeom>
                <a:avLst/>
                <a:gdLst/>
                <a:ahLst/>
                <a:cxnLst/>
                <a:rect l="l" t="t" r="r" b="b"/>
                <a:pathLst>
                  <a:path w="217" h="1054" extrusionOk="0">
                    <a:moveTo>
                      <a:pt x="151" y="1"/>
                    </a:moveTo>
                    <a:cubicBezTo>
                      <a:pt x="139" y="1"/>
                      <a:pt x="113" y="29"/>
                      <a:pt x="113" y="85"/>
                    </a:cubicBezTo>
                    <a:cubicBezTo>
                      <a:pt x="164" y="29"/>
                      <a:pt x="164" y="1"/>
                      <a:pt x="151" y="1"/>
                    </a:cubicBezTo>
                    <a:close/>
                    <a:moveTo>
                      <a:pt x="113" y="85"/>
                    </a:moveTo>
                    <a:cubicBezTo>
                      <a:pt x="0" y="189"/>
                      <a:pt x="0" y="405"/>
                      <a:pt x="0" y="621"/>
                    </a:cubicBezTo>
                    <a:cubicBezTo>
                      <a:pt x="0" y="837"/>
                      <a:pt x="0" y="1054"/>
                      <a:pt x="113" y="1054"/>
                    </a:cubicBezTo>
                    <a:cubicBezTo>
                      <a:pt x="216" y="1054"/>
                      <a:pt x="216" y="1054"/>
                      <a:pt x="216" y="950"/>
                    </a:cubicBezTo>
                    <a:cubicBezTo>
                      <a:pt x="0" y="950"/>
                      <a:pt x="113" y="734"/>
                      <a:pt x="113" y="517"/>
                    </a:cubicBezTo>
                    <a:lnTo>
                      <a:pt x="113" y="85"/>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817;p42">
                <a:extLst>
                  <a:ext uri="{FF2B5EF4-FFF2-40B4-BE49-F238E27FC236}">
                    <a16:creationId xmlns:a16="http://schemas.microsoft.com/office/drawing/2014/main" id="{EDFC558E-999B-7C65-2005-FE91874010E3}"/>
                  </a:ext>
                </a:extLst>
              </p:cNvPr>
              <p:cNvSpPr/>
              <p:nvPr/>
            </p:nvSpPr>
            <p:spPr>
              <a:xfrm>
                <a:off x="2460450" y="662450"/>
                <a:ext cx="45850" cy="16225"/>
              </a:xfrm>
              <a:custGeom>
                <a:avLst/>
                <a:gdLst/>
                <a:ahLst/>
                <a:cxnLst/>
                <a:rect l="l" t="t" r="r" b="b"/>
                <a:pathLst>
                  <a:path w="1834" h="649" extrusionOk="0">
                    <a:moveTo>
                      <a:pt x="1" y="0"/>
                    </a:moveTo>
                    <a:cubicBezTo>
                      <a:pt x="1" y="433"/>
                      <a:pt x="433" y="536"/>
                      <a:pt x="866" y="649"/>
                    </a:cubicBezTo>
                    <a:cubicBezTo>
                      <a:pt x="1185" y="649"/>
                      <a:pt x="1618" y="433"/>
                      <a:pt x="1834" y="104"/>
                    </a:cubicBezTo>
                    <a:cubicBezTo>
                      <a:pt x="1834" y="104"/>
                      <a:pt x="1788" y="58"/>
                      <a:pt x="1757" y="58"/>
                    </a:cubicBezTo>
                    <a:cubicBezTo>
                      <a:pt x="1742" y="58"/>
                      <a:pt x="1730" y="69"/>
                      <a:pt x="1730" y="104"/>
                    </a:cubicBezTo>
                    <a:cubicBezTo>
                      <a:pt x="1514" y="320"/>
                      <a:pt x="1185" y="536"/>
                      <a:pt x="866" y="536"/>
                    </a:cubicBezTo>
                    <a:cubicBezTo>
                      <a:pt x="537" y="536"/>
                      <a:pt x="105" y="320"/>
                      <a:pt x="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818;p42">
                <a:extLst>
                  <a:ext uri="{FF2B5EF4-FFF2-40B4-BE49-F238E27FC236}">
                    <a16:creationId xmlns:a16="http://schemas.microsoft.com/office/drawing/2014/main" id="{F085F7B3-4B57-0D93-1967-3F8CCC57EEB4}"/>
                  </a:ext>
                </a:extLst>
              </p:cNvPr>
              <p:cNvSpPr/>
              <p:nvPr/>
            </p:nvSpPr>
            <p:spPr>
              <a:xfrm>
                <a:off x="2509100" y="635425"/>
                <a:ext cx="37850" cy="37850"/>
              </a:xfrm>
              <a:custGeom>
                <a:avLst/>
                <a:gdLst/>
                <a:ahLst/>
                <a:cxnLst/>
                <a:rect l="l" t="t" r="r" b="b"/>
                <a:pathLst>
                  <a:path w="1514" h="1514" extrusionOk="0">
                    <a:moveTo>
                      <a:pt x="753" y="0"/>
                    </a:moveTo>
                    <a:cubicBezTo>
                      <a:pt x="320" y="0"/>
                      <a:pt x="0" y="320"/>
                      <a:pt x="0" y="753"/>
                    </a:cubicBezTo>
                    <a:cubicBezTo>
                      <a:pt x="0" y="1185"/>
                      <a:pt x="320" y="1514"/>
                      <a:pt x="753" y="1514"/>
                    </a:cubicBezTo>
                    <a:cubicBezTo>
                      <a:pt x="1185" y="1514"/>
                      <a:pt x="1514" y="1185"/>
                      <a:pt x="1514" y="753"/>
                    </a:cubicBezTo>
                    <a:cubicBezTo>
                      <a:pt x="1514" y="320"/>
                      <a:pt x="1185" y="0"/>
                      <a:pt x="753" y="0"/>
                    </a:cubicBezTo>
                    <a:close/>
                  </a:path>
                </a:pathLst>
              </a:custGeom>
              <a:solidFill>
                <a:srgbClr val="933F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819;p42">
                <a:extLst>
                  <a:ext uri="{FF2B5EF4-FFF2-40B4-BE49-F238E27FC236}">
                    <a16:creationId xmlns:a16="http://schemas.microsoft.com/office/drawing/2014/main" id="{5924D6F3-E7AE-266C-F929-EC0A677B9875}"/>
                  </a:ext>
                </a:extLst>
              </p:cNvPr>
              <p:cNvSpPr/>
              <p:nvPr/>
            </p:nvSpPr>
            <p:spPr>
              <a:xfrm>
                <a:off x="2411825" y="632625"/>
                <a:ext cx="37850" cy="37850"/>
              </a:xfrm>
              <a:custGeom>
                <a:avLst/>
                <a:gdLst/>
                <a:ahLst/>
                <a:cxnLst/>
                <a:rect l="l" t="t" r="r" b="b"/>
                <a:pathLst>
                  <a:path w="1514" h="1514" extrusionOk="0">
                    <a:moveTo>
                      <a:pt x="753" y="0"/>
                    </a:moveTo>
                    <a:cubicBezTo>
                      <a:pt x="320" y="0"/>
                      <a:pt x="0" y="329"/>
                      <a:pt x="0" y="761"/>
                    </a:cubicBezTo>
                    <a:cubicBezTo>
                      <a:pt x="0" y="1193"/>
                      <a:pt x="320" y="1513"/>
                      <a:pt x="753" y="1513"/>
                    </a:cubicBezTo>
                    <a:cubicBezTo>
                      <a:pt x="1185" y="1513"/>
                      <a:pt x="1514" y="1193"/>
                      <a:pt x="1514" y="761"/>
                    </a:cubicBezTo>
                    <a:cubicBezTo>
                      <a:pt x="1514" y="329"/>
                      <a:pt x="1185" y="0"/>
                      <a:pt x="753" y="0"/>
                    </a:cubicBezTo>
                    <a:close/>
                  </a:path>
                </a:pathLst>
              </a:custGeom>
              <a:solidFill>
                <a:srgbClr val="933F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820;p42">
                <a:extLst>
                  <a:ext uri="{FF2B5EF4-FFF2-40B4-BE49-F238E27FC236}">
                    <a16:creationId xmlns:a16="http://schemas.microsoft.com/office/drawing/2014/main" id="{554E67C3-DD04-55D0-F35A-3EC572102EB0}"/>
                  </a:ext>
                </a:extLst>
              </p:cNvPr>
              <p:cNvSpPr/>
              <p:nvPr/>
            </p:nvSpPr>
            <p:spPr>
              <a:xfrm>
                <a:off x="2506275" y="624625"/>
                <a:ext cx="5450" cy="8025"/>
              </a:xfrm>
              <a:custGeom>
                <a:avLst/>
                <a:gdLst/>
                <a:ahLst/>
                <a:cxnLst/>
                <a:rect l="l" t="t" r="r" b="b"/>
                <a:pathLst>
                  <a:path w="218" h="321" extrusionOk="0">
                    <a:moveTo>
                      <a:pt x="113" y="0"/>
                    </a:moveTo>
                    <a:cubicBezTo>
                      <a:pt x="1" y="0"/>
                      <a:pt x="1" y="104"/>
                      <a:pt x="1" y="216"/>
                    </a:cubicBezTo>
                    <a:cubicBezTo>
                      <a:pt x="1" y="216"/>
                      <a:pt x="1" y="320"/>
                      <a:pt x="113" y="320"/>
                    </a:cubicBezTo>
                    <a:lnTo>
                      <a:pt x="217" y="216"/>
                    </a:lnTo>
                    <a:cubicBezTo>
                      <a:pt x="217" y="104"/>
                      <a:pt x="113"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821;p42">
                <a:extLst>
                  <a:ext uri="{FF2B5EF4-FFF2-40B4-BE49-F238E27FC236}">
                    <a16:creationId xmlns:a16="http://schemas.microsoft.com/office/drawing/2014/main" id="{DA2930F2-B0A3-D297-A261-5996549D0BDE}"/>
                  </a:ext>
                </a:extLst>
              </p:cNvPr>
              <p:cNvSpPr/>
              <p:nvPr/>
            </p:nvSpPr>
            <p:spPr>
              <a:xfrm>
                <a:off x="2455050" y="624625"/>
                <a:ext cx="5425" cy="8025"/>
              </a:xfrm>
              <a:custGeom>
                <a:avLst/>
                <a:gdLst/>
                <a:ahLst/>
                <a:cxnLst/>
                <a:rect l="l" t="t" r="r" b="b"/>
                <a:pathLst>
                  <a:path w="217" h="321" extrusionOk="0">
                    <a:moveTo>
                      <a:pt x="105" y="0"/>
                    </a:moveTo>
                    <a:cubicBezTo>
                      <a:pt x="1" y="0"/>
                      <a:pt x="1" y="104"/>
                      <a:pt x="1" y="216"/>
                    </a:cubicBezTo>
                    <a:cubicBezTo>
                      <a:pt x="1" y="216"/>
                      <a:pt x="1" y="320"/>
                      <a:pt x="105" y="320"/>
                    </a:cubicBezTo>
                    <a:cubicBezTo>
                      <a:pt x="217" y="320"/>
                      <a:pt x="217" y="216"/>
                      <a:pt x="217" y="216"/>
                    </a:cubicBezTo>
                    <a:cubicBezTo>
                      <a:pt x="217" y="104"/>
                      <a:pt x="217" y="0"/>
                      <a:pt x="10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822;p42">
                <a:extLst>
                  <a:ext uri="{FF2B5EF4-FFF2-40B4-BE49-F238E27FC236}">
                    <a16:creationId xmlns:a16="http://schemas.microsoft.com/office/drawing/2014/main" id="{B78D7122-96A6-E982-AF0C-C1A5975606F4}"/>
                  </a:ext>
                </a:extLst>
              </p:cNvPr>
              <p:cNvSpPr/>
              <p:nvPr/>
            </p:nvSpPr>
            <p:spPr>
              <a:xfrm>
                <a:off x="2314550" y="724475"/>
                <a:ext cx="356700" cy="311925"/>
              </a:xfrm>
              <a:custGeom>
                <a:avLst/>
                <a:gdLst/>
                <a:ahLst/>
                <a:cxnLst/>
                <a:rect l="l" t="t" r="r" b="b"/>
                <a:pathLst>
                  <a:path w="14268" h="12477" extrusionOk="0">
                    <a:moveTo>
                      <a:pt x="7440" y="1"/>
                    </a:moveTo>
                    <a:cubicBezTo>
                      <a:pt x="4867" y="1"/>
                      <a:pt x="2305" y="401"/>
                      <a:pt x="0" y="1514"/>
                    </a:cubicBezTo>
                    <a:cubicBezTo>
                      <a:pt x="320" y="5085"/>
                      <a:pt x="1185" y="8976"/>
                      <a:pt x="2698" y="12218"/>
                    </a:cubicBezTo>
                    <a:cubicBezTo>
                      <a:pt x="3862" y="12391"/>
                      <a:pt x="5058" y="12476"/>
                      <a:pt x="6261" y="12476"/>
                    </a:cubicBezTo>
                    <a:cubicBezTo>
                      <a:pt x="8080" y="12476"/>
                      <a:pt x="9914" y="12280"/>
                      <a:pt x="11673" y="11890"/>
                    </a:cubicBezTo>
                    <a:lnTo>
                      <a:pt x="12322" y="11786"/>
                    </a:lnTo>
                    <a:cubicBezTo>
                      <a:pt x="12970" y="8215"/>
                      <a:pt x="14155" y="4653"/>
                      <a:pt x="14267" y="978"/>
                    </a:cubicBezTo>
                    <a:cubicBezTo>
                      <a:pt x="13506" y="649"/>
                      <a:pt x="11890" y="217"/>
                      <a:pt x="10912" y="217"/>
                    </a:cubicBezTo>
                    <a:cubicBezTo>
                      <a:pt x="9768" y="82"/>
                      <a:pt x="8603" y="1"/>
                      <a:pt x="7440" y="1"/>
                    </a:cubicBezTo>
                    <a:close/>
                  </a:path>
                </a:pathLst>
              </a:custGeom>
              <a:solidFill>
                <a:srgbClr val="ECC6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823;p42">
                <a:extLst>
                  <a:ext uri="{FF2B5EF4-FFF2-40B4-BE49-F238E27FC236}">
                    <a16:creationId xmlns:a16="http://schemas.microsoft.com/office/drawing/2014/main" id="{AEA1490C-90F6-DD09-40D9-FCB91CE8FD54}"/>
                  </a:ext>
                </a:extLst>
              </p:cNvPr>
              <p:cNvSpPr/>
              <p:nvPr/>
            </p:nvSpPr>
            <p:spPr>
              <a:xfrm>
                <a:off x="2357775" y="919025"/>
                <a:ext cx="281050" cy="73100"/>
              </a:xfrm>
              <a:custGeom>
                <a:avLst/>
                <a:gdLst/>
                <a:ahLst/>
                <a:cxnLst/>
                <a:rect l="l" t="t" r="r" b="b"/>
                <a:pathLst>
                  <a:path w="11242" h="2924" extrusionOk="0">
                    <a:moveTo>
                      <a:pt x="8967" y="1"/>
                    </a:moveTo>
                    <a:cubicBezTo>
                      <a:pt x="7999" y="113"/>
                      <a:pt x="7238" y="762"/>
                      <a:pt x="6373" y="1082"/>
                    </a:cubicBezTo>
                    <a:cubicBezTo>
                      <a:pt x="6157" y="1138"/>
                      <a:pt x="5969" y="1166"/>
                      <a:pt x="5781" y="1166"/>
                    </a:cubicBezTo>
                    <a:cubicBezTo>
                      <a:pt x="5593" y="1166"/>
                      <a:pt x="5405" y="1138"/>
                      <a:pt x="5189" y="1082"/>
                    </a:cubicBezTo>
                    <a:cubicBezTo>
                      <a:pt x="4540" y="978"/>
                      <a:pt x="3996" y="649"/>
                      <a:pt x="3347" y="649"/>
                    </a:cubicBezTo>
                    <a:cubicBezTo>
                      <a:pt x="2162" y="649"/>
                      <a:pt x="969" y="1298"/>
                      <a:pt x="1" y="2059"/>
                    </a:cubicBezTo>
                    <a:cubicBezTo>
                      <a:pt x="105" y="2379"/>
                      <a:pt x="217" y="2707"/>
                      <a:pt x="321" y="2923"/>
                    </a:cubicBezTo>
                    <a:cubicBezTo>
                      <a:pt x="969" y="2275"/>
                      <a:pt x="1730" y="1842"/>
                      <a:pt x="2595" y="1730"/>
                    </a:cubicBezTo>
                    <a:cubicBezTo>
                      <a:pt x="3027" y="1730"/>
                      <a:pt x="3459" y="1730"/>
                      <a:pt x="3996" y="1842"/>
                    </a:cubicBezTo>
                    <a:cubicBezTo>
                      <a:pt x="4522" y="2018"/>
                      <a:pt x="4979" y="2193"/>
                      <a:pt x="5479" y="2193"/>
                    </a:cubicBezTo>
                    <a:cubicBezTo>
                      <a:pt x="5596" y="2193"/>
                      <a:pt x="5715" y="2184"/>
                      <a:pt x="5837" y="2162"/>
                    </a:cubicBezTo>
                    <a:cubicBezTo>
                      <a:pt x="6486" y="2162"/>
                      <a:pt x="7134" y="1842"/>
                      <a:pt x="7670" y="1514"/>
                    </a:cubicBezTo>
                    <a:cubicBezTo>
                      <a:pt x="8103" y="1298"/>
                      <a:pt x="8535" y="1082"/>
                      <a:pt x="9080" y="1082"/>
                    </a:cubicBezTo>
                    <a:cubicBezTo>
                      <a:pt x="9832" y="1082"/>
                      <a:pt x="10480" y="1514"/>
                      <a:pt x="11025" y="1946"/>
                    </a:cubicBezTo>
                    <a:cubicBezTo>
                      <a:pt x="11129" y="1626"/>
                      <a:pt x="11129" y="1298"/>
                      <a:pt x="11241" y="978"/>
                    </a:cubicBezTo>
                    <a:lnTo>
                      <a:pt x="10593" y="649"/>
                    </a:lnTo>
                    <a:cubicBezTo>
                      <a:pt x="10161" y="329"/>
                      <a:pt x="9616" y="1"/>
                      <a:pt x="8967" y="1"/>
                    </a:cubicBezTo>
                    <a:close/>
                  </a:path>
                </a:pathLst>
              </a:custGeom>
              <a:solidFill>
                <a:srgbClr val="E292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0" name="Google Shape;824;p42">
                <a:extLst>
                  <a:ext uri="{FF2B5EF4-FFF2-40B4-BE49-F238E27FC236}">
                    <a16:creationId xmlns:a16="http://schemas.microsoft.com/office/drawing/2014/main" id="{E8A83C0A-8E1D-C30D-CE10-EFD37AB6007C}"/>
                  </a:ext>
                </a:extLst>
              </p:cNvPr>
              <p:cNvSpPr/>
              <p:nvPr/>
            </p:nvSpPr>
            <p:spPr>
              <a:xfrm>
                <a:off x="2330750" y="833275"/>
                <a:ext cx="329675" cy="80375"/>
              </a:xfrm>
              <a:custGeom>
                <a:avLst/>
                <a:gdLst/>
                <a:ahLst/>
                <a:cxnLst/>
                <a:rect l="l" t="t" r="r" b="b"/>
                <a:pathLst>
                  <a:path w="13187" h="3215" extrusionOk="0">
                    <a:moveTo>
                      <a:pt x="7280" y="0"/>
                    </a:moveTo>
                    <a:cubicBezTo>
                      <a:pt x="7132" y="0"/>
                      <a:pt x="6970" y="28"/>
                      <a:pt x="6806" y="85"/>
                    </a:cubicBezTo>
                    <a:cubicBezTo>
                      <a:pt x="6270" y="188"/>
                      <a:pt x="5725" y="404"/>
                      <a:pt x="5189" y="621"/>
                    </a:cubicBezTo>
                    <a:cubicBezTo>
                      <a:pt x="4757" y="837"/>
                      <a:pt x="4324" y="1053"/>
                      <a:pt x="3780" y="1053"/>
                    </a:cubicBezTo>
                    <a:cubicBezTo>
                      <a:pt x="3347" y="1053"/>
                      <a:pt x="2915" y="837"/>
                      <a:pt x="2379" y="837"/>
                    </a:cubicBezTo>
                    <a:cubicBezTo>
                      <a:pt x="2223" y="798"/>
                      <a:pt x="2071" y="780"/>
                      <a:pt x="1921" y="780"/>
                    </a:cubicBezTo>
                    <a:cubicBezTo>
                      <a:pt x="1240" y="780"/>
                      <a:pt x="618" y="1151"/>
                      <a:pt x="1" y="1598"/>
                    </a:cubicBezTo>
                    <a:cubicBezTo>
                      <a:pt x="105" y="2134"/>
                      <a:pt x="321" y="2678"/>
                      <a:pt x="433" y="3215"/>
                    </a:cubicBezTo>
                    <a:cubicBezTo>
                      <a:pt x="924" y="2621"/>
                      <a:pt x="1604" y="2121"/>
                      <a:pt x="2459" y="2121"/>
                    </a:cubicBezTo>
                    <a:cubicBezTo>
                      <a:pt x="2537" y="2121"/>
                      <a:pt x="2617" y="2125"/>
                      <a:pt x="2699" y="2134"/>
                    </a:cubicBezTo>
                    <a:cubicBezTo>
                      <a:pt x="3164" y="2134"/>
                      <a:pt x="3623" y="2373"/>
                      <a:pt x="4086" y="2373"/>
                    </a:cubicBezTo>
                    <a:cubicBezTo>
                      <a:pt x="4165" y="2373"/>
                      <a:pt x="4245" y="2366"/>
                      <a:pt x="4324" y="2350"/>
                    </a:cubicBezTo>
                    <a:cubicBezTo>
                      <a:pt x="4860" y="2350"/>
                      <a:pt x="5293" y="2030"/>
                      <a:pt x="5725" y="1814"/>
                    </a:cubicBezTo>
                    <a:cubicBezTo>
                      <a:pt x="6352" y="1419"/>
                      <a:pt x="6980" y="1142"/>
                      <a:pt x="7650" y="1142"/>
                    </a:cubicBezTo>
                    <a:cubicBezTo>
                      <a:pt x="7904" y="1142"/>
                      <a:pt x="8163" y="1181"/>
                      <a:pt x="8431" y="1269"/>
                    </a:cubicBezTo>
                    <a:cubicBezTo>
                      <a:pt x="8967" y="1382"/>
                      <a:pt x="9400" y="1701"/>
                      <a:pt x="9945" y="1918"/>
                    </a:cubicBezTo>
                    <a:cubicBezTo>
                      <a:pt x="10074" y="1970"/>
                      <a:pt x="10205" y="1991"/>
                      <a:pt x="10337" y="1991"/>
                    </a:cubicBezTo>
                    <a:cubicBezTo>
                      <a:pt x="10751" y="1991"/>
                      <a:pt x="11183" y="1787"/>
                      <a:pt x="11674" y="1701"/>
                    </a:cubicBezTo>
                    <a:cubicBezTo>
                      <a:pt x="12106" y="1701"/>
                      <a:pt x="12539" y="1814"/>
                      <a:pt x="12858" y="1918"/>
                    </a:cubicBezTo>
                    <a:cubicBezTo>
                      <a:pt x="12971" y="1485"/>
                      <a:pt x="13075" y="949"/>
                      <a:pt x="13187" y="404"/>
                    </a:cubicBezTo>
                    <a:cubicBezTo>
                      <a:pt x="13075" y="404"/>
                      <a:pt x="12971" y="301"/>
                      <a:pt x="12971" y="301"/>
                    </a:cubicBezTo>
                    <a:cubicBezTo>
                      <a:pt x="12694" y="209"/>
                      <a:pt x="12437" y="175"/>
                      <a:pt x="12182" y="175"/>
                    </a:cubicBezTo>
                    <a:cubicBezTo>
                      <a:pt x="11839" y="175"/>
                      <a:pt x="11501" y="236"/>
                      <a:pt x="11129" y="301"/>
                    </a:cubicBezTo>
                    <a:cubicBezTo>
                      <a:pt x="10527" y="451"/>
                      <a:pt x="9874" y="652"/>
                      <a:pt x="9242" y="652"/>
                    </a:cubicBezTo>
                    <a:cubicBezTo>
                      <a:pt x="8966" y="652"/>
                      <a:pt x="8694" y="614"/>
                      <a:pt x="8431" y="517"/>
                    </a:cubicBezTo>
                    <a:cubicBezTo>
                      <a:pt x="8215" y="404"/>
                      <a:pt x="7999" y="188"/>
                      <a:pt x="7670" y="85"/>
                    </a:cubicBezTo>
                    <a:cubicBezTo>
                      <a:pt x="7562" y="28"/>
                      <a:pt x="7428" y="0"/>
                      <a:pt x="7280" y="0"/>
                    </a:cubicBezTo>
                    <a:close/>
                  </a:path>
                </a:pathLst>
              </a:custGeom>
              <a:solidFill>
                <a:srgbClr val="E292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1" name="Google Shape;825;p42">
                <a:extLst>
                  <a:ext uri="{FF2B5EF4-FFF2-40B4-BE49-F238E27FC236}">
                    <a16:creationId xmlns:a16="http://schemas.microsoft.com/office/drawing/2014/main" id="{FFA83BE7-E7B3-5A1E-F35A-BEA0F7839571}"/>
                  </a:ext>
                </a:extLst>
              </p:cNvPr>
              <p:cNvSpPr/>
              <p:nvPr/>
            </p:nvSpPr>
            <p:spPr>
              <a:xfrm>
                <a:off x="2341575" y="866700"/>
                <a:ext cx="310650" cy="101000"/>
              </a:xfrm>
              <a:custGeom>
                <a:avLst/>
                <a:gdLst/>
                <a:ahLst/>
                <a:cxnLst/>
                <a:rect l="l" t="t" r="r" b="b"/>
                <a:pathLst>
                  <a:path w="12426" h="4040" extrusionOk="0">
                    <a:moveTo>
                      <a:pt x="7218" y="0"/>
                    </a:moveTo>
                    <a:cubicBezTo>
                      <a:pt x="6800" y="0"/>
                      <a:pt x="6369" y="103"/>
                      <a:pt x="6053" y="261"/>
                    </a:cubicBezTo>
                    <a:cubicBezTo>
                      <a:pt x="5621" y="477"/>
                      <a:pt x="5292" y="693"/>
                      <a:pt x="4860" y="909"/>
                    </a:cubicBezTo>
                    <a:cubicBezTo>
                      <a:pt x="4540" y="1125"/>
                      <a:pt x="4211" y="1229"/>
                      <a:pt x="3779" y="1229"/>
                    </a:cubicBezTo>
                    <a:cubicBezTo>
                      <a:pt x="3347" y="1229"/>
                      <a:pt x="2914" y="1013"/>
                      <a:pt x="2378" y="909"/>
                    </a:cubicBezTo>
                    <a:cubicBezTo>
                      <a:pt x="2301" y="899"/>
                      <a:pt x="2224" y="894"/>
                      <a:pt x="2148" y="894"/>
                    </a:cubicBezTo>
                    <a:cubicBezTo>
                      <a:pt x="1361" y="894"/>
                      <a:pt x="591" y="1399"/>
                      <a:pt x="0" y="1990"/>
                    </a:cubicBezTo>
                    <a:cubicBezTo>
                      <a:pt x="216" y="2638"/>
                      <a:pt x="433" y="3391"/>
                      <a:pt x="649" y="4039"/>
                    </a:cubicBezTo>
                    <a:cubicBezTo>
                      <a:pt x="1401" y="3391"/>
                      <a:pt x="2266" y="2855"/>
                      <a:pt x="3243" y="2742"/>
                    </a:cubicBezTo>
                    <a:cubicBezTo>
                      <a:pt x="3547" y="2669"/>
                      <a:pt x="3852" y="2592"/>
                      <a:pt x="4157" y="2592"/>
                    </a:cubicBezTo>
                    <a:cubicBezTo>
                      <a:pt x="4284" y="2592"/>
                      <a:pt x="4412" y="2605"/>
                      <a:pt x="4540" y="2638"/>
                    </a:cubicBezTo>
                    <a:cubicBezTo>
                      <a:pt x="5076" y="2742"/>
                      <a:pt x="5508" y="2958"/>
                      <a:pt x="5940" y="3071"/>
                    </a:cubicBezTo>
                    <a:cubicBezTo>
                      <a:pt x="6077" y="3105"/>
                      <a:pt x="6212" y="3120"/>
                      <a:pt x="6344" y="3120"/>
                    </a:cubicBezTo>
                    <a:cubicBezTo>
                      <a:pt x="7046" y="3120"/>
                      <a:pt x="7685" y="2692"/>
                      <a:pt x="8318" y="2422"/>
                    </a:cubicBezTo>
                    <a:cubicBezTo>
                      <a:pt x="8828" y="2133"/>
                      <a:pt x="9287" y="1987"/>
                      <a:pt x="9761" y="1987"/>
                    </a:cubicBezTo>
                    <a:cubicBezTo>
                      <a:pt x="9994" y="1987"/>
                      <a:pt x="10231" y="2022"/>
                      <a:pt x="10480" y="2094"/>
                    </a:cubicBezTo>
                    <a:cubicBezTo>
                      <a:pt x="10912" y="2310"/>
                      <a:pt x="11345" y="2526"/>
                      <a:pt x="11673" y="2742"/>
                    </a:cubicBezTo>
                    <a:cubicBezTo>
                      <a:pt x="11777" y="2855"/>
                      <a:pt x="11889" y="2855"/>
                      <a:pt x="11889" y="2958"/>
                    </a:cubicBezTo>
                    <a:cubicBezTo>
                      <a:pt x="12106" y="2206"/>
                      <a:pt x="12209" y="1445"/>
                      <a:pt x="12425" y="797"/>
                    </a:cubicBezTo>
                    <a:cubicBezTo>
                      <a:pt x="12209" y="693"/>
                      <a:pt x="12106" y="693"/>
                      <a:pt x="11993" y="581"/>
                    </a:cubicBezTo>
                    <a:cubicBezTo>
                      <a:pt x="11873" y="561"/>
                      <a:pt x="11757" y="553"/>
                      <a:pt x="11643" y="553"/>
                    </a:cubicBezTo>
                    <a:cubicBezTo>
                      <a:pt x="11146" y="553"/>
                      <a:pt x="10708" y="712"/>
                      <a:pt x="10264" y="797"/>
                    </a:cubicBezTo>
                    <a:cubicBezTo>
                      <a:pt x="10197" y="804"/>
                      <a:pt x="10132" y="808"/>
                      <a:pt x="10068" y="808"/>
                    </a:cubicBezTo>
                    <a:cubicBezTo>
                      <a:pt x="9191" y="808"/>
                      <a:pt x="8475" y="141"/>
                      <a:pt x="7670" y="45"/>
                    </a:cubicBezTo>
                    <a:cubicBezTo>
                      <a:pt x="7525" y="14"/>
                      <a:pt x="7373" y="0"/>
                      <a:pt x="7218" y="0"/>
                    </a:cubicBezTo>
                    <a:close/>
                  </a:path>
                </a:pathLst>
              </a:custGeom>
              <a:solidFill>
                <a:srgbClr val="E8AD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2" name="Google Shape;826;p42">
                <a:extLst>
                  <a:ext uri="{FF2B5EF4-FFF2-40B4-BE49-F238E27FC236}">
                    <a16:creationId xmlns:a16="http://schemas.microsoft.com/office/drawing/2014/main" id="{3870343E-8E9F-7428-AF3F-7C76814774A6}"/>
                  </a:ext>
                </a:extLst>
              </p:cNvPr>
              <p:cNvSpPr/>
              <p:nvPr/>
            </p:nvSpPr>
            <p:spPr>
              <a:xfrm>
                <a:off x="2322550" y="789325"/>
                <a:ext cx="345875" cy="81100"/>
              </a:xfrm>
              <a:custGeom>
                <a:avLst/>
                <a:gdLst/>
                <a:ahLst/>
                <a:cxnLst/>
                <a:rect l="l" t="t" r="r" b="b"/>
                <a:pathLst>
                  <a:path w="13835" h="3244" extrusionOk="0">
                    <a:moveTo>
                      <a:pt x="8647" y="1"/>
                    </a:moveTo>
                    <a:cubicBezTo>
                      <a:pt x="8327" y="113"/>
                      <a:pt x="8111" y="217"/>
                      <a:pt x="7782" y="433"/>
                    </a:cubicBezTo>
                    <a:cubicBezTo>
                      <a:pt x="7566" y="546"/>
                      <a:pt x="7462" y="649"/>
                      <a:pt x="7134" y="649"/>
                    </a:cubicBezTo>
                    <a:cubicBezTo>
                      <a:pt x="7074" y="662"/>
                      <a:pt x="7016" y="668"/>
                      <a:pt x="6961" y="668"/>
                    </a:cubicBezTo>
                    <a:cubicBezTo>
                      <a:pt x="6522" y="668"/>
                      <a:pt x="6209" y="305"/>
                      <a:pt x="5733" y="113"/>
                    </a:cubicBezTo>
                    <a:cubicBezTo>
                      <a:pt x="5645" y="94"/>
                      <a:pt x="5558" y="85"/>
                      <a:pt x="5472" y="85"/>
                    </a:cubicBezTo>
                    <a:cubicBezTo>
                      <a:pt x="4599" y="85"/>
                      <a:pt x="3804" y="997"/>
                      <a:pt x="2923" y="1194"/>
                    </a:cubicBezTo>
                    <a:cubicBezTo>
                      <a:pt x="2847" y="1209"/>
                      <a:pt x="2771" y="1215"/>
                      <a:pt x="2695" y="1215"/>
                    </a:cubicBezTo>
                    <a:cubicBezTo>
                      <a:pt x="2228" y="1215"/>
                      <a:pt x="1766" y="978"/>
                      <a:pt x="1297" y="978"/>
                    </a:cubicBezTo>
                    <a:cubicBezTo>
                      <a:pt x="761" y="978"/>
                      <a:pt x="433" y="1298"/>
                      <a:pt x="0" y="1626"/>
                    </a:cubicBezTo>
                    <a:lnTo>
                      <a:pt x="329" y="3243"/>
                    </a:lnTo>
                    <a:cubicBezTo>
                      <a:pt x="912" y="2761"/>
                      <a:pt x="1670" y="2363"/>
                      <a:pt x="2445" y="2363"/>
                    </a:cubicBezTo>
                    <a:cubicBezTo>
                      <a:pt x="2532" y="2363"/>
                      <a:pt x="2620" y="2368"/>
                      <a:pt x="2707" y="2379"/>
                    </a:cubicBezTo>
                    <a:cubicBezTo>
                      <a:pt x="3027" y="2379"/>
                      <a:pt x="3243" y="2491"/>
                      <a:pt x="3571" y="2595"/>
                    </a:cubicBezTo>
                    <a:cubicBezTo>
                      <a:pt x="3731" y="2651"/>
                      <a:pt x="3894" y="2679"/>
                      <a:pt x="4056" y="2679"/>
                    </a:cubicBezTo>
                    <a:cubicBezTo>
                      <a:pt x="4218" y="2679"/>
                      <a:pt x="4380" y="2651"/>
                      <a:pt x="4540" y="2595"/>
                    </a:cubicBezTo>
                    <a:cubicBezTo>
                      <a:pt x="5188" y="2379"/>
                      <a:pt x="5621" y="2162"/>
                      <a:pt x="6165" y="1946"/>
                    </a:cubicBezTo>
                    <a:cubicBezTo>
                      <a:pt x="6600" y="1771"/>
                      <a:pt x="7041" y="1596"/>
                      <a:pt x="7478" y="1596"/>
                    </a:cubicBezTo>
                    <a:cubicBezTo>
                      <a:pt x="7579" y="1596"/>
                      <a:pt x="7681" y="1605"/>
                      <a:pt x="7782" y="1626"/>
                    </a:cubicBezTo>
                    <a:cubicBezTo>
                      <a:pt x="8327" y="1730"/>
                      <a:pt x="8759" y="2162"/>
                      <a:pt x="9408" y="2162"/>
                    </a:cubicBezTo>
                    <a:cubicBezTo>
                      <a:pt x="9509" y="2173"/>
                      <a:pt x="9609" y="2178"/>
                      <a:pt x="9708" y="2178"/>
                    </a:cubicBezTo>
                    <a:cubicBezTo>
                      <a:pt x="10671" y="2178"/>
                      <a:pt x="11558" y="1730"/>
                      <a:pt x="12538" y="1730"/>
                    </a:cubicBezTo>
                    <a:cubicBezTo>
                      <a:pt x="12867" y="1730"/>
                      <a:pt x="13186" y="1843"/>
                      <a:pt x="13515" y="1946"/>
                    </a:cubicBezTo>
                    <a:cubicBezTo>
                      <a:pt x="13619" y="1410"/>
                      <a:pt x="13731" y="762"/>
                      <a:pt x="13835" y="113"/>
                    </a:cubicBezTo>
                    <a:lnTo>
                      <a:pt x="12970" y="113"/>
                    </a:lnTo>
                    <a:cubicBezTo>
                      <a:pt x="12538" y="113"/>
                      <a:pt x="12106" y="329"/>
                      <a:pt x="11786" y="546"/>
                    </a:cubicBezTo>
                    <a:cubicBezTo>
                      <a:pt x="11513" y="682"/>
                      <a:pt x="11196" y="818"/>
                      <a:pt x="10891" y="818"/>
                    </a:cubicBezTo>
                    <a:cubicBezTo>
                      <a:pt x="10712" y="818"/>
                      <a:pt x="10536" y="771"/>
                      <a:pt x="10376" y="649"/>
                    </a:cubicBezTo>
                    <a:cubicBezTo>
                      <a:pt x="10056" y="433"/>
                      <a:pt x="9840" y="217"/>
                      <a:pt x="9512" y="113"/>
                    </a:cubicBezTo>
                    <a:cubicBezTo>
                      <a:pt x="9295" y="1"/>
                      <a:pt x="8976" y="1"/>
                      <a:pt x="8647" y="1"/>
                    </a:cubicBezTo>
                    <a:close/>
                  </a:path>
                </a:pathLst>
              </a:custGeom>
              <a:solidFill>
                <a:srgbClr val="E8AD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3" name="Google Shape;827;p42">
                <a:extLst>
                  <a:ext uri="{FF2B5EF4-FFF2-40B4-BE49-F238E27FC236}">
                    <a16:creationId xmlns:a16="http://schemas.microsoft.com/office/drawing/2014/main" id="{139C8DFC-C18D-234D-7A4C-B6EBC146A24A}"/>
                  </a:ext>
                </a:extLst>
              </p:cNvPr>
              <p:cNvSpPr/>
              <p:nvPr/>
            </p:nvSpPr>
            <p:spPr>
              <a:xfrm>
                <a:off x="2368600" y="950250"/>
                <a:ext cx="264825" cy="85575"/>
              </a:xfrm>
              <a:custGeom>
                <a:avLst/>
                <a:gdLst/>
                <a:ahLst/>
                <a:cxnLst/>
                <a:rect l="l" t="t" r="r" b="b"/>
                <a:pathLst>
                  <a:path w="10593" h="3423" extrusionOk="0">
                    <a:moveTo>
                      <a:pt x="8606" y="0"/>
                    </a:moveTo>
                    <a:cubicBezTo>
                      <a:pt x="8478" y="0"/>
                      <a:pt x="8348" y="15"/>
                      <a:pt x="8214" y="49"/>
                    </a:cubicBezTo>
                    <a:cubicBezTo>
                      <a:pt x="7670" y="161"/>
                      <a:pt x="7237" y="481"/>
                      <a:pt x="6701" y="697"/>
                    </a:cubicBezTo>
                    <a:cubicBezTo>
                      <a:pt x="6269" y="913"/>
                      <a:pt x="5837" y="1130"/>
                      <a:pt x="5404" y="1130"/>
                    </a:cubicBezTo>
                    <a:cubicBezTo>
                      <a:pt x="5317" y="1139"/>
                      <a:pt x="5232" y="1143"/>
                      <a:pt x="5148" y="1143"/>
                    </a:cubicBezTo>
                    <a:cubicBezTo>
                      <a:pt x="4262" y="1143"/>
                      <a:pt x="3512" y="686"/>
                      <a:pt x="2698" y="686"/>
                    </a:cubicBezTo>
                    <a:cubicBezTo>
                      <a:pt x="2627" y="686"/>
                      <a:pt x="2555" y="689"/>
                      <a:pt x="2482" y="697"/>
                    </a:cubicBezTo>
                    <a:cubicBezTo>
                      <a:pt x="1513" y="697"/>
                      <a:pt x="536" y="1130"/>
                      <a:pt x="0" y="1778"/>
                    </a:cubicBezTo>
                    <a:cubicBezTo>
                      <a:pt x="104" y="2210"/>
                      <a:pt x="320" y="2643"/>
                      <a:pt x="536" y="3075"/>
                    </a:cubicBezTo>
                    <a:cubicBezTo>
                      <a:pt x="1798" y="3310"/>
                      <a:pt x="3098" y="3423"/>
                      <a:pt x="4403" y="3423"/>
                    </a:cubicBezTo>
                    <a:cubicBezTo>
                      <a:pt x="6122" y="3423"/>
                      <a:pt x="7850" y="3227"/>
                      <a:pt x="9511" y="2859"/>
                    </a:cubicBezTo>
                    <a:lnTo>
                      <a:pt x="10160" y="2755"/>
                    </a:lnTo>
                    <a:cubicBezTo>
                      <a:pt x="10264" y="2107"/>
                      <a:pt x="10480" y="1562"/>
                      <a:pt x="10592" y="913"/>
                    </a:cubicBezTo>
                    <a:cubicBezTo>
                      <a:pt x="9948" y="460"/>
                      <a:pt x="9311" y="0"/>
                      <a:pt x="8606" y="0"/>
                    </a:cubicBezTo>
                    <a:close/>
                  </a:path>
                </a:pathLst>
              </a:custGeom>
              <a:solidFill>
                <a:srgbClr val="E8AD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4" name="Google Shape;828;p42">
                <a:extLst>
                  <a:ext uri="{FF2B5EF4-FFF2-40B4-BE49-F238E27FC236}">
                    <a16:creationId xmlns:a16="http://schemas.microsoft.com/office/drawing/2014/main" id="{62AD7C5A-FAF0-E8A9-4CBA-18C4E234B5A9}"/>
                  </a:ext>
                </a:extLst>
              </p:cNvPr>
              <p:cNvSpPr/>
              <p:nvPr/>
            </p:nvSpPr>
            <p:spPr>
              <a:xfrm>
                <a:off x="2317150" y="748900"/>
                <a:ext cx="354100" cy="78275"/>
              </a:xfrm>
              <a:custGeom>
                <a:avLst/>
                <a:gdLst/>
                <a:ahLst/>
                <a:cxnLst/>
                <a:rect l="l" t="t" r="r" b="b"/>
                <a:pathLst>
                  <a:path w="14164" h="3131" extrusionOk="0">
                    <a:moveTo>
                      <a:pt x="9624" y="1"/>
                    </a:moveTo>
                    <a:cubicBezTo>
                      <a:pt x="9295" y="1"/>
                      <a:pt x="8975" y="105"/>
                      <a:pt x="8647" y="321"/>
                    </a:cubicBezTo>
                    <a:cubicBezTo>
                      <a:pt x="8111" y="537"/>
                      <a:pt x="7566" y="969"/>
                      <a:pt x="7030" y="1082"/>
                    </a:cubicBezTo>
                    <a:cubicBezTo>
                      <a:pt x="6381" y="1082"/>
                      <a:pt x="5949" y="649"/>
                      <a:pt x="5517" y="321"/>
                    </a:cubicBezTo>
                    <a:cubicBezTo>
                      <a:pt x="5364" y="260"/>
                      <a:pt x="5216" y="233"/>
                      <a:pt x="5071" y="233"/>
                    </a:cubicBezTo>
                    <a:cubicBezTo>
                      <a:pt x="4190" y="233"/>
                      <a:pt x="3433" y="1216"/>
                      <a:pt x="2594" y="1402"/>
                    </a:cubicBezTo>
                    <a:cubicBezTo>
                      <a:pt x="2533" y="1415"/>
                      <a:pt x="2471" y="1420"/>
                      <a:pt x="2409" y="1420"/>
                    </a:cubicBezTo>
                    <a:cubicBezTo>
                      <a:pt x="1933" y="1420"/>
                      <a:pt x="1452" y="1082"/>
                      <a:pt x="977" y="1082"/>
                    </a:cubicBezTo>
                    <a:cubicBezTo>
                      <a:pt x="649" y="1082"/>
                      <a:pt x="329" y="1298"/>
                      <a:pt x="0" y="1514"/>
                    </a:cubicBezTo>
                    <a:cubicBezTo>
                      <a:pt x="113" y="2050"/>
                      <a:pt x="113" y="2595"/>
                      <a:pt x="216" y="3131"/>
                    </a:cubicBezTo>
                    <a:cubicBezTo>
                      <a:pt x="545" y="2811"/>
                      <a:pt x="865" y="2595"/>
                      <a:pt x="1193" y="2482"/>
                    </a:cubicBezTo>
                    <a:cubicBezTo>
                      <a:pt x="1276" y="2471"/>
                      <a:pt x="1358" y="2466"/>
                      <a:pt x="1438" y="2466"/>
                    </a:cubicBezTo>
                    <a:cubicBezTo>
                      <a:pt x="1939" y="2466"/>
                      <a:pt x="2396" y="2656"/>
                      <a:pt x="2843" y="2656"/>
                    </a:cubicBezTo>
                    <a:cubicBezTo>
                      <a:pt x="2977" y="2656"/>
                      <a:pt x="3110" y="2639"/>
                      <a:pt x="3243" y="2595"/>
                    </a:cubicBezTo>
                    <a:cubicBezTo>
                      <a:pt x="4084" y="2312"/>
                      <a:pt x="4759" y="1554"/>
                      <a:pt x="5621" y="1554"/>
                    </a:cubicBezTo>
                    <a:cubicBezTo>
                      <a:pt x="5760" y="1554"/>
                      <a:pt x="5903" y="1573"/>
                      <a:pt x="6053" y="1618"/>
                    </a:cubicBezTo>
                    <a:cubicBezTo>
                      <a:pt x="6381" y="1730"/>
                      <a:pt x="6598" y="1834"/>
                      <a:pt x="6917" y="2050"/>
                    </a:cubicBezTo>
                    <a:cubicBezTo>
                      <a:pt x="7006" y="2080"/>
                      <a:pt x="7094" y="2094"/>
                      <a:pt x="7182" y="2094"/>
                    </a:cubicBezTo>
                    <a:cubicBezTo>
                      <a:pt x="7419" y="2094"/>
                      <a:pt x="7655" y="1992"/>
                      <a:pt x="7895" y="1834"/>
                    </a:cubicBezTo>
                    <a:cubicBezTo>
                      <a:pt x="8327" y="1618"/>
                      <a:pt x="8863" y="1402"/>
                      <a:pt x="9408" y="1402"/>
                    </a:cubicBezTo>
                    <a:cubicBezTo>
                      <a:pt x="9728" y="1514"/>
                      <a:pt x="9944" y="1514"/>
                      <a:pt x="10160" y="1618"/>
                    </a:cubicBezTo>
                    <a:cubicBezTo>
                      <a:pt x="10489" y="1834"/>
                      <a:pt x="10592" y="2163"/>
                      <a:pt x="11025" y="2266"/>
                    </a:cubicBezTo>
                    <a:cubicBezTo>
                      <a:pt x="11457" y="2266"/>
                      <a:pt x="11786" y="1946"/>
                      <a:pt x="12218" y="1834"/>
                    </a:cubicBezTo>
                    <a:cubicBezTo>
                      <a:pt x="12434" y="1618"/>
                      <a:pt x="12650" y="1618"/>
                      <a:pt x="12970" y="1514"/>
                    </a:cubicBezTo>
                    <a:lnTo>
                      <a:pt x="14051" y="1514"/>
                    </a:lnTo>
                    <a:cubicBezTo>
                      <a:pt x="14051" y="1185"/>
                      <a:pt x="14163" y="866"/>
                      <a:pt x="14163" y="433"/>
                    </a:cubicBezTo>
                    <a:lnTo>
                      <a:pt x="14051" y="433"/>
                    </a:lnTo>
                    <a:cubicBezTo>
                      <a:pt x="13299" y="433"/>
                      <a:pt x="12650" y="866"/>
                      <a:pt x="11889" y="969"/>
                    </a:cubicBezTo>
                    <a:cubicBezTo>
                      <a:pt x="11730" y="1011"/>
                      <a:pt x="11556" y="1037"/>
                      <a:pt x="11379" y="1037"/>
                    </a:cubicBezTo>
                    <a:cubicBezTo>
                      <a:pt x="11075" y="1037"/>
                      <a:pt x="10761" y="960"/>
                      <a:pt x="10489" y="753"/>
                    </a:cubicBezTo>
                    <a:cubicBezTo>
                      <a:pt x="10272" y="433"/>
                      <a:pt x="10056" y="105"/>
                      <a:pt x="9624" y="1"/>
                    </a:cubicBezTo>
                    <a:close/>
                  </a:path>
                </a:pathLst>
              </a:custGeom>
              <a:solidFill>
                <a:srgbClr val="E292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5" name="Google Shape;829;p42">
                <a:extLst>
                  <a:ext uri="{FF2B5EF4-FFF2-40B4-BE49-F238E27FC236}">
                    <a16:creationId xmlns:a16="http://schemas.microsoft.com/office/drawing/2014/main" id="{16E4A22B-70B5-2EDE-0022-98AFDAD37A90}"/>
                  </a:ext>
                </a:extLst>
              </p:cNvPr>
              <p:cNvSpPr/>
              <p:nvPr/>
            </p:nvSpPr>
            <p:spPr>
              <a:xfrm>
                <a:off x="2314550" y="723575"/>
                <a:ext cx="356700" cy="57775"/>
              </a:xfrm>
              <a:custGeom>
                <a:avLst/>
                <a:gdLst/>
                <a:ahLst/>
                <a:cxnLst/>
                <a:rect l="l" t="t" r="r" b="b"/>
                <a:pathLst>
                  <a:path w="14268" h="2311" extrusionOk="0">
                    <a:moveTo>
                      <a:pt x="7805" y="0"/>
                    </a:moveTo>
                    <a:cubicBezTo>
                      <a:pt x="5110" y="0"/>
                      <a:pt x="2414" y="384"/>
                      <a:pt x="0" y="1550"/>
                    </a:cubicBezTo>
                    <a:cubicBezTo>
                      <a:pt x="0" y="1766"/>
                      <a:pt x="104" y="2095"/>
                      <a:pt x="104" y="2311"/>
                    </a:cubicBezTo>
                    <a:cubicBezTo>
                      <a:pt x="217" y="2198"/>
                      <a:pt x="433" y="2095"/>
                      <a:pt x="649" y="1982"/>
                    </a:cubicBezTo>
                    <a:cubicBezTo>
                      <a:pt x="865" y="1879"/>
                      <a:pt x="1185" y="1879"/>
                      <a:pt x="1401" y="1879"/>
                    </a:cubicBezTo>
                    <a:cubicBezTo>
                      <a:pt x="1834" y="1982"/>
                      <a:pt x="2162" y="2198"/>
                      <a:pt x="2594" y="2198"/>
                    </a:cubicBezTo>
                    <a:cubicBezTo>
                      <a:pt x="3564" y="2198"/>
                      <a:pt x="4186" y="1070"/>
                      <a:pt x="5160" y="1070"/>
                    </a:cubicBezTo>
                    <a:cubicBezTo>
                      <a:pt x="5271" y="1070"/>
                      <a:pt x="5387" y="1085"/>
                      <a:pt x="5508" y="1118"/>
                    </a:cubicBezTo>
                    <a:cubicBezTo>
                      <a:pt x="6078" y="1307"/>
                      <a:pt x="6480" y="1917"/>
                      <a:pt x="7155" y="1917"/>
                    </a:cubicBezTo>
                    <a:cubicBezTo>
                      <a:pt x="7249" y="1917"/>
                      <a:pt x="7348" y="1905"/>
                      <a:pt x="7454" y="1879"/>
                    </a:cubicBezTo>
                    <a:cubicBezTo>
                      <a:pt x="8102" y="1662"/>
                      <a:pt x="8647" y="1118"/>
                      <a:pt x="9296" y="901"/>
                    </a:cubicBezTo>
                    <a:cubicBezTo>
                      <a:pt x="9615" y="901"/>
                      <a:pt x="9944" y="901"/>
                      <a:pt x="10160" y="1014"/>
                    </a:cubicBezTo>
                    <a:cubicBezTo>
                      <a:pt x="10376" y="1118"/>
                      <a:pt x="10480" y="1334"/>
                      <a:pt x="10696" y="1550"/>
                    </a:cubicBezTo>
                    <a:cubicBezTo>
                      <a:pt x="10945" y="1842"/>
                      <a:pt x="11225" y="1941"/>
                      <a:pt x="11519" y="1941"/>
                    </a:cubicBezTo>
                    <a:cubicBezTo>
                      <a:pt x="11993" y="1941"/>
                      <a:pt x="12501" y="1683"/>
                      <a:pt x="12970" y="1550"/>
                    </a:cubicBezTo>
                    <a:cubicBezTo>
                      <a:pt x="13403" y="1334"/>
                      <a:pt x="13835" y="1334"/>
                      <a:pt x="14267" y="1334"/>
                    </a:cubicBezTo>
                    <a:lnTo>
                      <a:pt x="14267" y="1014"/>
                    </a:lnTo>
                    <a:cubicBezTo>
                      <a:pt x="13506" y="582"/>
                      <a:pt x="11890" y="253"/>
                      <a:pt x="10912" y="149"/>
                    </a:cubicBezTo>
                    <a:cubicBezTo>
                      <a:pt x="9888" y="58"/>
                      <a:pt x="8847" y="0"/>
                      <a:pt x="7805" y="0"/>
                    </a:cubicBezTo>
                    <a:close/>
                  </a:path>
                </a:pathLst>
              </a:custGeom>
              <a:solidFill>
                <a:srgbClr val="E8AD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6" name="Google Shape;830;p42">
                <a:extLst>
                  <a:ext uri="{FF2B5EF4-FFF2-40B4-BE49-F238E27FC236}">
                    <a16:creationId xmlns:a16="http://schemas.microsoft.com/office/drawing/2014/main" id="{E52D9AEE-62D0-193A-E2EB-DEFDAF1D6A59}"/>
                  </a:ext>
                </a:extLst>
              </p:cNvPr>
              <p:cNvSpPr/>
              <p:nvPr/>
            </p:nvSpPr>
            <p:spPr>
              <a:xfrm>
                <a:off x="2425225" y="740700"/>
                <a:ext cx="73100" cy="61550"/>
              </a:xfrm>
              <a:custGeom>
                <a:avLst/>
                <a:gdLst/>
                <a:ahLst/>
                <a:cxnLst/>
                <a:rect l="l" t="t" r="r" b="b"/>
                <a:pathLst>
                  <a:path w="2924" h="2462" extrusionOk="0">
                    <a:moveTo>
                      <a:pt x="978" y="0"/>
                    </a:moveTo>
                    <a:cubicBezTo>
                      <a:pt x="545" y="216"/>
                      <a:pt x="113" y="649"/>
                      <a:pt x="1" y="1081"/>
                    </a:cubicBezTo>
                    <a:lnTo>
                      <a:pt x="1" y="1513"/>
                    </a:lnTo>
                    <a:cubicBezTo>
                      <a:pt x="1" y="1626"/>
                      <a:pt x="113" y="1730"/>
                      <a:pt x="113" y="1842"/>
                    </a:cubicBezTo>
                    <a:cubicBezTo>
                      <a:pt x="433" y="2239"/>
                      <a:pt x="930" y="2461"/>
                      <a:pt x="1387" y="2461"/>
                    </a:cubicBezTo>
                    <a:cubicBezTo>
                      <a:pt x="1547" y="2461"/>
                      <a:pt x="1701" y="2434"/>
                      <a:pt x="1842" y="2378"/>
                    </a:cubicBezTo>
                    <a:cubicBezTo>
                      <a:pt x="2491" y="2058"/>
                      <a:pt x="2811" y="1410"/>
                      <a:pt x="2923" y="761"/>
                    </a:cubicBezTo>
                    <a:lnTo>
                      <a:pt x="2923" y="761"/>
                    </a:lnTo>
                    <a:cubicBezTo>
                      <a:pt x="2815" y="813"/>
                      <a:pt x="2707" y="839"/>
                      <a:pt x="2585" y="839"/>
                    </a:cubicBezTo>
                    <a:cubicBezTo>
                      <a:pt x="2463" y="839"/>
                      <a:pt x="2326" y="813"/>
                      <a:pt x="2162" y="761"/>
                    </a:cubicBezTo>
                    <a:lnTo>
                      <a:pt x="1514" y="433"/>
                    </a:lnTo>
                    <a:cubicBezTo>
                      <a:pt x="1298" y="329"/>
                      <a:pt x="1081" y="216"/>
                      <a:pt x="97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7" name="Google Shape;831;p42">
                <a:extLst>
                  <a:ext uri="{FF2B5EF4-FFF2-40B4-BE49-F238E27FC236}">
                    <a16:creationId xmlns:a16="http://schemas.microsoft.com/office/drawing/2014/main" id="{627605A3-B2F6-A868-5821-D64C0509B733}"/>
                  </a:ext>
                </a:extLst>
              </p:cNvPr>
              <p:cNvSpPr/>
              <p:nvPr/>
            </p:nvSpPr>
            <p:spPr>
              <a:xfrm>
                <a:off x="2484675" y="738100"/>
                <a:ext cx="73075" cy="60550"/>
              </a:xfrm>
              <a:custGeom>
                <a:avLst/>
                <a:gdLst/>
                <a:ahLst/>
                <a:cxnLst/>
                <a:rect l="l" t="t" r="r" b="b"/>
                <a:pathLst>
                  <a:path w="2923" h="2422" extrusionOk="0">
                    <a:moveTo>
                      <a:pt x="1946" y="1"/>
                    </a:moveTo>
                    <a:cubicBezTo>
                      <a:pt x="1842" y="217"/>
                      <a:pt x="1513" y="320"/>
                      <a:pt x="1410" y="433"/>
                    </a:cubicBezTo>
                    <a:cubicBezTo>
                      <a:pt x="1194" y="537"/>
                      <a:pt x="977" y="649"/>
                      <a:pt x="649" y="753"/>
                    </a:cubicBezTo>
                    <a:cubicBezTo>
                      <a:pt x="505" y="753"/>
                      <a:pt x="361" y="803"/>
                      <a:pt x="216" y="803"/>
                    </a:cubicBezTo>
                    <a:cubicBezTo>
                      <a:pt x="144" y="803"/>
                      <a:pt x="72" y="790"/>
                      <a:pt x="0" y="753"/>
                    </a:cubicBezTo>
                    <a:lnTo>
                      <a:pt x="0" y="753"/>
                    </a:lnTo>
                    <a:cubicBezTo>
                      <a:pt x="113" y="1401"/>
                      <a:pt x="433" y="2050"/>
                      <a:pt x="977" y="2266"/>
                    </a:cubicBezTo>
                    <a:cubicBezTo>
                      <a:pt x="1186" y="2372"/>
                      <a:pt x="1406" y="2421"/>
                      <a:pt x="1619" y="2421"/>
                    </a:cubicBezTo>
                    <a:cubicBezTo>
                      <a:pt x="2067" y="2421"/>
                      <a:pt x="2484" y="2203"/>
                      <a:pt x="2707" y="1834"/>
                    </a:cubicBezTo>
                    <a:cubicBezTo>
                      <a:pt x="2810" y="1730"/>
                      <a:pt x="2810" y="1617"/>
                      <a:pt x="2923" y="1514"/>
                    </a:cubicBezTo>
                    <a:cubicBezTo>
                      <a:pt x="2923" y="1401"/>
                      <a:pt x="2923" y="1185"/>
                      <a:pt x="2810" y="1081"/>
                    </a:cubicBezTo>
                    <a:cubicBezTo>
                      <a:pt x="2707" y="537"/>
                      <a:pt x="2378" y="104"/>
                      <a:pt x="194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8" name="Google Shape;832;p42">
                <a:extLst>
                  <a:ext uri="{FF2B5EF4-FFF2-40B4-BE49-F238E27FC236}">
                    <a16:creationId xmlns:a16="http://schemas.microsoft.com/office/drawing/2014/main" id="{B02BA1D2-4326-0C24-7A12-5DC47A1A6257}"/>
                  </a:ext>
                </a:extLst>
              </p:cNvPr>
              <p:cNvSpPr/>
              <p:nvPr/>
            </p:nvSpPr>
            <p:spPr>
              <a:xfrm>
                <a:off x="2449650" y="692050"/>
                <a:ext cx="83675" cy="70275"/>
              </a:xfrm>
              <a:custGeom>
                <a:avLst/>
                <a:gdLst/>
                <a:ahLst/>
                <a:cxnLst/>
                <a:rect l="l" t="t" r="r" b="b"/>
                <a:pathLst>
                  <a:path w="3347" h="2811" extrusionOk="0">
                    <a:moveTo>
                      <a:pt x="3243" y="1"/>
                    </a:moveTo>
                    <a:cubicBezTo>
                      <a:pt x="3204" y="1"/>
                      <a:pt x="3179" y="14"/>
                      <a:pt x="3162" y="36"/>
                    </a:cubicBezTo>
                    <a:lnTo>
                      <a:pt x="3162" y="36"/>
                    </a:lnTo>
                    <a:cubicBezTo>
                      <a:pt x="3189" y="24"/>
                      <a:pt x="3216" y="13"/>
                      <a:pt x="3243" y="1"/>
                    </a:cubicBezTo>
                    <a:close/>
                    <a:moveTo>
                      <a:pt x="3162" y="36"/>
                    </a:moveTo>
                    <a:cubicBezTo>
                      <a:pt x="2531" y="302"/>
                      <a:pt x="1859" y="436"/>
                      <a:pt x="1172" y="436"/>
                    </a:cubicBezTo>
                    <a:cubicBezTo>
                      <a:pt x="819" y="436"/>
                      <a:pt x="461" y="401"/>
                      <a:pt x="104" y="329"/>
                    </a:cubicBezTo>
                    <a:lnTo>
                      <a:pt x="104" y="329"/>
                    </a:lnTo>
                    <a:cubicBezTo>
                      <a:pt x="217" y="433"/>
                      <a:pt x="217" y="546"/>
                      <a:pt x="217" y="762"/>
                    </a:cubicBezTo>
                    <a:cubicBezTo>
                      <a:pt x="217" y="1194"/>
                      <a:pt x="104" y="1626"/>
                      <a:pt x="1" y="2059"/>
                    </a:cubicBezTo>
                    <a:cubicBezTo>
                      <a:pt x="321" y="2595"/>
                      <a:pt x="969" y="2811"/>
                      <a:pt x="1617" y="2811"/>
                    </a:cubicBezTo>
                    <a:cubicBezTo>
                      <a:pt x="2266" y="2707"/>
                      <a:pt x="2914" y="2379"/>
                      <a:pt x="3347" y="1843"/>
                    </a:cubicBezTo>
                    <a:cubicBezTo>
                      <a:pt x="3131" y="1298"/>
                      <a:pt x="3027" y="762"/>
                      <a:pt x="3131" y="217"/>
                    </a:cubicBezTo>
                    <a:cubicBezTo>
                      <a:pt x="3131" y="149"/>
                      <a:pt x="3131" y="77"/>
                      <a:pt x="3162" y="36"/>
                    </a:cubicBezTo>
                    <a:close/>
                  </a:path>
                </a:pathLst>
              </a:custGeom>
              <a:solidFill>
                <a:srgbClr val="B055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9" name="Google Shape;833;p42">
                <a:extLst>
                  <a:ext uri="{FF2B5EF4-FFF2-40B4-BE49-F238E27FC236}">
                    <a16:creationId xmlns:a16="http://schemas.microsoft.com/office/drawing/2014/main" id="{CCB8AEBD-20D6-C149-493F-04840F25A3FE}"/>
                  </a:ext>
                </a:extLst>
              </p:cNvPr>
              <p:cNvSpPr/>
              <p:nvPr/>
            </p:nvSpPr>
            <p:spPr>
              <a:xfrm>
                <a:off x="2500875" y="692050"/>
                <a:ext cx="27050" cy="8250"/>
              </a:xfrm>
              <a:custGeom>
                <a:avLst/>
                <a:gdLst/>
                <a:ahLst/>
                <a:cxnLst/>
                <a:rect l="l" t="t" r="r" b="b"/>
                <a:pathLst>
                  <a:path w="1082" h="330" extrusionOk="0">
                    <a:moveTo>
                      <a:pt x="1082" y="1"/>
                    </a:moveTo>
                    <a:lnTo>
                      <a:pt x="1082" y="1"/>
                    </a:lnTo>
                    <a:cubicBezTo>
                      <a:pt x="762" y="113"/>
                      <a:pt x="329" y="329"/>
                      <a:pt x="1" y="329"/>
                    </a:cubicBezTo>
                    <a:cubicBezTo>
                      <a:pt x="329" y="329"/>
                      <a:pt x="762" y="217"/>
                      <a:pt x="1082" y="1"/>
                    </a:cubicBezTo>
                    <a:close/>
                  </a:path>
                </a:pathLst>
              </a:custGeom>
              <a:solidFill>
                <a:srgbClr val="BC8A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0" name="Google Shape;834;p42">
                <a:extLst>
                  <a:ext uri="{FF2B5EF4-FFF2-40B4-BE49-F238E27FC236}">
                    <a16:creationId xmlns:a16="http://schemas.microsoft.com/office/drawing/2014/main" id="{43FC5E36-F076-1324-7399-9D1AEDEB1B16}"/>
                  </a:ext>
                </a:extLst>
              </p:cNvPr>
              <p:cNvSpPr/>
              <p:nvPr/>
            </p:nvSpPr>
            <p:spPr>
              <a:xfrm>
                <a:off x="2525300" y="700275"/>
                <a:ext cx="2625" cy="24225"/>
              </a:xfrm>
              <a:custGeom>
                <a:avLst/>
                <a:gdLst/>
                <a:ahLst/>
                <a:cxnLst/>
                <a:rect l="l" t="t" r="r" b="b"/>
                <a:pathLst>
                  <a:path w="105" h="969" extrusionOk="0">
                    <a:moveTo>
                      <a:pt x="105" y="0"/>
                    </a:moveTo>
                    <a:cubicBezTo>
                      <a:pt x="1" y="320"/>
                      <a:pt x="1" y="649"/>
                      <a:pt x="105" y="969"/>
                    </a:cubicBezTo>
                    <a:lnTo>
                      <a:pt x="105" y="0"/>
                    </a:lnTo>
                    <a:close/>
                  </a:path>
                </a:pathLst>
              </a:custGeom>
              <a:solidFill>
                <a:srgbClr val="D7D7D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1" name="Google Shape;835;p42">
                <a:extLst>
                  <a:ext uri="{FF2B5EF4-FFF2-40B4-BE49-F238E27FC236}">
                    <a16:creationId xmlns:a16="http://schemas.microsoft.com/office/drawing/2014/main" id="{A6156FA6-CDF7-BACA-D2EE-7F0E07E7F364}"/>
                  </a:ext>
                </a:extLst>
              </p:cNvPr>
              <p:cNvSpPr/>
              <p:nvPr/>
            </p:nvSpPr>
            <p:spPr>
              <a:xfrm>
                <a:off x="2527900" y="724525"/>
                <a:ext cx="5425" cy="13600"/>
              </a:xfrm>
              <a:custGeom>
                <a:avLst/>
                <a:gdLst/>
                <a:ahLst/>
                <a:cxnLst/>
                <a:rect l="l" t="t" r="r" b="b"/>
                <a:pathLst>
                  <a:path w="217" h="544" extrusionOk="0">
                    <a:moveTo>
                      <a:pt x="1" y="0"/>
                    </a:moveTo>
                    <a:cubicBezTo>
                      <a:pt x="2" y="113"/>
                      <a:pt x="113" y="328"/>
                      <a:pt x="113" y="544"/>
                    </a:cubicBezTo>
                    <a:lnTo>
                      <a:pt x="217" y="544"/>
                    </a:lnTo>
                    <a:cubicBezTo>
                      <a:pt x="114" y="328"/>
                      <a:pt x="2" y="113"/>
                      <a:pt x="1" y="0"/>
                    </a:cubicBezTo>
                    <a:close/>
                  </a:path>
                </a:pathLst>
              </a:custGeom>
              <a:solidFill>
                <a:srgbClr val="C492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2" name="Google Shape;836;p42">
                <a:extLst>
                  <a:ext uri="{FF2B5EF4-FFF2-40B4-BE49-F238E27FC236}">
                    <a16:creationId xmlns:a16="http://schemas.microsoft.com/office/drawing/2014/main" id="{515F6079-833A-BE0A-30A4-37B5039923C9}"/>
                  </a:ext>
                </a:extLst>
              </p:cNvPr>
              <p:cNvSpPr/>
              <p:nvPr/>
            </p:nvSpPr>
            <p:spPr>
              <a:xfrm>
                <a:off x="2460450" y="692050"/>
                <a:ext cx="70300" cy="46075"/>
              </a:xfrm>
              <a:custGeom>
                <a:avLst/>
                <a:gdLst/>
                <a:ahLst/>
                <a:cxnLst/>
                <a:rect l="l" t="t" r="r" b="b"/>
                <a:pathLst>
                  <a:path w="2812" h="1843" extrusionOk="0">
                    <a:moveTo>
                      <a:pt x="2699" y="1"/>
                    </a:moveTo>
                    <a:cubicBezTo>
                      <a:pt x="2379" y="217"/>
                      <a:pt x="1946" y="329"/>
                      <a:pt x="1618" y="329"/>
                    </a:cubicBezTo>
                    <a:cubicBezTo>
                      <a:pt x="1298" y="433"/>
                      <a:pt x="1082" y="433"/>
                      <a:pt x="753" y="433"/>
                    </a:cubicBezTo>
                    <a:lnTo>
                      <a:pt x="1" y="433"/>
                    </a:lnTo>
                    <a:cubicBezTo>
                      <a:pt x="866" y="1082"/>
                      <a:pt x="1834" y="1514"/>
                      <a:pt x="2811" y="1843"/>
                    </a:cubicBezTo>
                    <a:cubicBezTo>
                      <a:pt x="2811" y="1626"/>
                      <a:pt x="2699" y="1410"/>
                      <a:pt x="2699" y="1298"/>
                    </a:cubicBezTo>
                    <a:cubicBezTo>
                      <a:pt x="2595" y="978"/>
                      <a:pt x="2595" y="649"/>
                      <a:pt x="2699" y="329"/>
                    </a:cubicBezTo>
                    <a:lnTo>
                      <a:pt x="2699" y="217"/>
                    </a:lnTo>
                    <a:lnTo>
                      <a:pt x="2699" y="1"/>
                    </a:lnTo>
                    <a:close/>
                  </a:path>
                </a:pathLst>
              </a:custGeom>
              <a:solidFill>
                <a:srgbClr val="933F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3" name="Google Shape;837;p42">
                <a:extLst>
                  <a:ext uri="{FF2B5EF4-FFF2-40B4-BE49-F238E27FC236}">
                    <a16:creationId xmlns:a16="http://schemas.microsoft.com/office/drawing/2014/main" id="{D5CFDB07-29F9-9F44-D9F4-75CC1B87745E}"/>
                  </a:ext>
                </a:extLst>
              </p:cNvPr>
              <p:cNvSpPr/>
              <p:nvPr/>
            </p:nvSpPr>
            <p:spPr>
              <a:xfrm>
                <a:off x="2495475" y="853625"/>
                <a:ext cx="516225" cy="414100"/>
              </a:xfrm>
              <a:custGeom>
                <a:avLst/>
                <a:gdLst/>
                <a:ahLst/>
                <a:cxnLst/>
                <a:rect l="l" t="t" r="r" b="b"/>
                <a:pathLst>
                  <a:path w="20649" h="16564" extrusionOk="0">
                    <a:moveTo>
                      <a:pt x="8903" y="1"/>
                    </a:moveTo>
                    <a:cubicBezTo>
                      <a:pt x="6341" y="1"/>
                      <a:pt x="3315" y="925"/>
                      <a:pt x="1" y="3698"/>
                    </a:cubicBezTo>
                    <a:lnTo>
                      <a:pt x="1" y="16564"/>
                    </a:lnTo>
                    <a:lnTo>
                      <a:pt x="20649" y="16564"/>
                    </a:lnTo>
                    <a:lnTo>
                      <a:pt x="17294" y="3698"/>
                    </a:lnTo>
                    <a:cubicBezTo>
                      <a:pt x="17294" y="3698"/>
                      <a:pt x="14027" y="1"/>
                      <a:pt x="8903" y="1"/>
                    </a:cubicBezTo>
                    <a:close/>
                  </a:path>
                </a:pathLst>
              </a:custGeom>
              <a:solidFill>
                <a:srgbClr val="E5E6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4" name="Google Shape;838;p42">
                <a:extLst>
                  <a:ext uri="{FF2B5EF4-FFF2-40B4-BE49-F238E27FC236}">
                    <a16:creationId xmlns:a16="http://schemas.microsoft.com/office/drawing/2014/main" id="{7CCA76BF-6602-A95C-A5B9-F52ED9B5D293}"/>
                  </a:ext>
                </a:extLst>
              </p:cNvPr>
              <p:cNvSpPr/>
              <p:nvPr/>
            </p:nvSpPr>
            <p:spPr>
              <a:xfrm>
                <a:off x="2527900" y="894175"/>
                <a:ext cx="440575" cy="354525"/>
              </a:xfrm>
              <a:custGeom>
                <a:avLst/>
                <a:gdLst/>
                <a:ahLst/>
                <a:cxnLst/>
                <a:rect l="l" t="t" r="r" b="b"/>
                <a:pathLst>
                  <a:path w="17623" h="14181" extrusionOk="0">
                    <a:moveTo>
                      <a:pt x="7558" y="0"/>
                    </a:moveTo>
                    <a:cubicBezTo>
                      <a:pt x="5381" y="0"/>
                      <a:pt x="2811" y="709"/>
                      <a:pt x="1" y="2836"/>
                    </a:cubicBezTo>
                    <a:lnTo>
                      <a:pt x="1" y="12564"/>
                    </a:lnTo>
                    <a:lnTo>
                      <a:pt x="17622" y="14181"/>
                    </a:lnTo>
                    <a:lnTo>
                      <a:pt x="14700" y="2836"/>
                    </a:lnTo>
                    <a:cubicBezTo>
                      <a:pt x="14700" y="2836"/>
                      <a:pt x="11914" y="0"/>
                      <a:pt x="7558" y="0"/>
                    </a:cubicBezTo>
                    <a:close/>
                  </a:path>
                </a:pathLst>
              </a:custGeom>
              <a:solidFill>
                <a:srgbClr val="ADB3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5" name="Google Shape;839;p42">
                <a:extLst>
                  <a:ext uri="{FF2B5EF4-FFF2-40B4-BE49-F238E27FC236}">
                    <a16:creationId xmlns:a16="http://schemas.microsoft.com/office/drawing/2014/main" id="{40E55BAB-7B34-3A5A-A67D-FBD284939799}"/>
                  </a:ext>
                </a:extLst>
              </p:cNvPr>
              <p:cNvSpPr/>
              <p:nvPr/>
            </p:nvSpPr>
            <p:spPr>
              <a:xfrm>
                <a:off x="2479275" y="1092950"/>
                <a:ext cx="532425" cy="174775"/>
              </a:xfrm>
              <a:custGeom>
                <a:avLst/>
                <a:gdLst/>
                <a:ahLst/>
                <a:cxnLst/>
                <a:rect l="l" t="t" r="r" b="b"/>
                <a:pathLst>
                  <a:path w="21297" h="6991" extrusionOk="0">
                    <a:moveTo>
                      <a:pt x="7302" y="1"/>
                    </a:moveTo>
                    <a:cubicBezTo>
                      <a:pt x="6936" y="1"/>
                      <a:pt x="6558" y="24"/>
                      <a:pt x="6165" y="73"/>
                    </a:cubicBezTo>
                    <a:cubicBezTo>
                      <a:pt x="0" y="938"/>
                      <a:pt x="649" y="6991"/>
                      <a:pt x="649" y="6991"/>
                    </a:cubicBezTo>
                    <a:lnTo>
                      <a:pt x="21297" y="6991"/>
                    </a:lnTo>
                    <a:cubicBezTo>
                      <a:pt x="15233" y="4864"/>
                      <a:pt x="12571" y="1"/>
                      <a:pt x="7302" y="1"/>
                    </a:cubicBezTo>
                    <a:close/>
                  </a:path>
                </a:pathLst>
              </a:custGeom>
              <a:solidFill>
                <a:srgbClr val="E5E6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6" name="Google Shape;840;p42">
                <a:extLst>
                  <a:ext uri="{FF2B5EF4-FFF2-40B4-BE49-F238E27FC236}">
                    <a16:creationId xmlns:a16="http://schemas.microsoft.com/office/drawing/2014/main" id="{364ADBD7-D697-B1C2-67AC-538399A8D495}"/>
                  </a:ext>
                </a:extLst>
              </p:cNvPr>
              <p:cNvSpPr/>
              <p:nvPr/>
            </p:nvSpPr>
            <p:spPr>
              <a:xfrm>
                <a:off x="2495475" y="921850"/>
                <a:ext cx="545850" cy="402525"/>
              </a:xfrm>
              <a:custGeom>
                <a:avLst/>
                <a:gdLst/>
                <a:ahLst/>
                <a:cxnLst/>
                <a:rect l="l" t="t" r="r" b="b"/>
                <a:pathLst>
                  <a:path w="21834" h="16101" extrusionOk="0">
                    <a:moveTo>
                      <a:pt x="16213" y="0"/>
                    </a:moveTo>
                    <a:lnTo>
                      <a:pt x="17294" y="969"/>
                    </a:lnTo>
                    <a:lnTo>
                      <a:pt x="20649" y="13835"/>
                    </a:lnTo>
                    <a:lnTo>
                      <a:pt x="1" y="13835"/>
                    </a:lnTo>
                    <a:lnTo>
                      <a:pt x="1" y="16100"/>
                    </a:lnTo>
                    <a:cubicBezTo>
                      <a:pt x="2162" y="16100"/>
                      <a:pt x="2378" y="14483"/>
                      <a:pt x="2378" y="14483"/>
                    </a:cubicBezTo>
                    <a:lnTo>
                      <a:pt x="21833" y="14483"/>
                    </a:lnTo>
                    <a:lnTo>
                      <a:pt x="18158" y="0"/>
                    </a:ln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7" name="Google Shape;841;p42">
                <a:extLst>
                  <a:ext uri="{FF2B5EF4-FFF2-40B4-BE49-F238E27FC236}">
                    <a16:creationId xmlns:a16="http://schemas.microsoft.com/office/drawing/2014/main" id="{1FB7E0A5-2E5D-AA64-324F-7437FF958E14}"/>
                  </a:ext>
                </a:extLst>
              </p:cNvPr>
              <p:cNvSpPr/>
              <p:nvPr/>
            </p:nvSpPr>
            <p:spPr>
              <a:xfrm>
                <a:off x="2506275" y="1121800"/>
                <a:ext cx="391950" cy="132300"/>
              </a:xfrm>
              <a:custGeom>
                <a:avLst/>
                <a:gdLst/>
                <a:ahLst/>
                <a:cxnLst/>
                <a:rect l="l" t="t" r="r" b="b"/>
                <a:pathLst>
                  <a:path w="15678" h="5292" extrusionOk="0">
                    <a:moveTo>
                      <a:pt x="6486" y="0"/>
                    </a:moveTo>
                    <a:cubicBezTo>
                      <a:pt x="6054" y="0"/>
                      <a:pt x="5734" y="0"/>
                      <a:pt x="5301" y="104"/>
                    </a:cubicBezTo>
                    <a:cubicBezTo>
                      <a:pt x="4004" y="320"/>
                      <a:pt x="2924" y="865"/>
                      <a:pt x="1946" y="1730"/>
                    </a:cubicBezTo>
                    <a:cubicBezTo>
                      <a:pt x="1082" y="2482"/>
                      <a:pt x="433" y="3563"/>
                      <a:pt x="113" y="4756"/>
                    </a:cubicBezTo>
                    <a:lnTo>
                      <a:pt x="113" y="5188"/>
                    </a:lnTo>
                    <a:cubicBezTo>
                      <a:pt x="1" y="5188"/>
                      <a:pt x="113" y="5292"/>
                      <a:pt x="113" y="5292"/>
                    </a:cubicBezTo>
                    <a:lnTo>
                      <a:pt x="217" y="5188"/>
                    </a:lnTo>
                    <a:cubicBezTo>
                      <a:pt x="433" y="3995"/>
                      <a:pt x="978" y="2914"/>
                      <a:pt x="1843" y="2049"/>
                    </a:cubicBezTo>
                    <a:cubicBezTo>
                      <a:pt x="2707" y="1185"/>
                      <a:pt x="3788" y="649"/>
                      <a:pt x="4869" y="320"/>
                    </a:cubicBezTo>
                    <a:cubicBezTo>
                      <a:pt x="5405" y="216"/>
                      <a:pt x="5950" y="104"/>
                      <a:pt x="6598" y="104"/>
                    </a:cubicBezTo>
                    <a:cubicBezTo>
                      <a:pt x="7351" y="104"/>
                      <a:pt x="8111" y="216"/>
                      <a:pt x="8864" y="433"/>
                    </a:cubicBezTo>
                    <a:cubicBezTo>
                      <a:pt x="9512" y="649"/>
                      <a:pt x="10057" y="969"/>
                      <a:pt x="10705" y="1297"/>
                    </a:cubicBezTo>
                    <a:cubicBezTo>
                      <a:pt x="11138" y="1730"/>
                      <a:pt x="11674" y="2049"/>
                      <a:pt x="12106" y="2482"/>
                    </a:cubicBezTo>
                    <a:cubicBezTo>
                      <a:pt x="13083" y="3243"/>
                      <a:pt x="13948" y="4107"/>
                      <a:pt x="15132" y="4540"/>
                    </a:cubicBezTo>
                    <a:cubicBezTo>
                      <a:pt x="15245" y="4540"/>
                      <a:pt x="15461" y="4540"/>
                      <a:pt x="15565" y="4643"/>
                    </a:cubicBezTo>
                    <a:cubicBezTo>
                      <a:pt x="15677" y="4643"/>
                      <a:pt x="15677" y="4540"/>
                      <a:pt x="15677" y="4540"/>
                    </a:cubicBezTo>
                    <a:cubicBezTo>
                      <a:pt x="14380" y="4211"/>
                      <a:pt x="13403" y="3346"/>
                      <a:pt x="12435" y="2594"/>
                    </a:cubicBezTo>
                    <a:cubicBezTo>
                      <a:pt x="12002" y="2162"/>
                      <a:pt x="11458" y="1730"/>
                      <a:pt x="11025" y="1401"/>
                    </a:cubicBezTo>
                    <a:cubicBezTo>
                      <a:pt x="10489" y="969"/>
                      <a:pt x="9841" y="649"/>
                      <a:pt x="9192" y="433"/>
                    </a:cubicBezTo>
                    <a:cubicBezTo>
                      <a:pt x="8328" y="104"/>
                      <a:pt x="7463" y="0"/>
                      <a:pt x="6486" y="0"/>
                    </a:cubicBezTo>
                    <a:close/>
                  </a:path>
                </a:pathLst>
              </a:custGeom>
              <a:solidFill>
                <a:srgbClr val="9BA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8" name="Google Shape;842;p42">
                <a:extLst>
                  <a:ext uri="{FF2B5EF4-FFF2-40B4-BE49-F238E27FC236}">
                    <a16:creationId xmlns:a16="http://schemas.microsoft.com/office/drawing/2014/main" id="{380ECFA9-D789-A5F4-5196-24E228C1B273}"/>
                  </a:ext>
                </a:extLst>
              </p:cNvPr>
              <p:cNvSpPr/>
              <p:nvPr/>
            </p:nvSpPr>
            <p:spPr>
              <a:xfrm>
                <a:off x="2522500" y="1146000"/>
                <a:ext cx="402750" cy="108100"/>
              </a:xfrm>
              <a:custGeom>
                <a:avLst/>
                <a:gdLst/>
                <a:ahLst/>
                <a:cxnLst/>
                <a:rect l="l" t="t" r="r" b="b"/>
                <a:pathLst>
                  <a:path w="16110" h="4324" extrusionOk="0">
                    <a:moveTo>
                      <a:pt x="5733" y="1"/>
                    </a:moveTo>
                    <a:cubicBezTo>
                      <a:pt x="4540" y="1"/>
                      <a:pt x="3355" y="433"/>
                      <a:pt x="2491" y="1081"/>
                    </a:cubicBezTo>
                    <a:cubicBezTo>
                      <a:pt x="1514" y="1730"/>
                      <a:pt x="761" y="2707"/>
                      <a:pt x="217" y="3675"/>
                    </a:cubicBezTo>
                    <a:cubicBezTo>
                      <a:pt x="113" y="3788"/>
                      <a:pt x="113" y="4004"/>
                      <a:pt x="0" y="4108"/>
                    </a:cubicBezTo>
                    <a:lnTo>
                      <a:pt x="113" y="4108"/>
                    </a:lnTo>
                    <a:cubicBezTo>
                      <a:pt x="649" y="3139"/>
                      <a:pt x="1297" y="2162"/>
                      <a:pt x="2275" y="1410"/>
                    </a:cubicBezTo>
                    <a:cubicBezTo>
                      <a:pt x="3139" y="649"/>
                      <a:pt x="4324" y="217"/>
                      <a:pt x="5517" y="217"/>
                    </a:cubicBezTo>
                    <a:lnTo>
                      <a:pt x="5733" y="217"/>
                    </a:lnTo>
                    <a:cubicBezTo>
                      <a:pt x="6918" y="217"/>
                      <a:pt x="8111" y="545"/>
                      <a:pt x="8976" y="1194"/>
                    </a:cubicBezTo>
                    <a:cubicBezTo>
                      <a:pt x="10056" y="1946"/>
                      <a:pt x="10921" y="2923"/>
                      <a:pt x="12002" y="3572"/>
                    </a:cubicBezTo>
                    <a:cubicBezTo>
                      <a:pt x="12867" y="4108"/>
                      <a:pt x="13835" y="4324"/>
                      <a:pt x="14812" y="4324"/>
                    </a:cubicBezTo>
                    <a:lnTo>
                      <a:pt x="15564" y="4324"/>
                    </a:lnTo>
                    <a:cubicBezTo>
                      <a:pt x="15780" y="4324"/>
                      <a:pt x="15893" y="4324"/>
                      <a:pt x="16109" y="4220"/>
                    </a:cubicBezTo>
                    <a:cubicBezTo>
                      <a:pt x="16109" y="4220"/>
                      <a:pt x="16109" y="4108"/>
                      <a:pt x="15997" y="4108"/>
                    </a:cubicBezTo>
                    <a:cubicBezTo>
                      <a:pt x="15677" y="4220"/>
                      <a:pt x="15244" y="4220"/>
                      <a:pt x="14812" y="4220"/>
                    </a:cubicBezTo>
                    <a:cubicBezTo>
                      <a:pt x="13947" y="4220"/>
                      <a:pt x="13083" y="4004"/>
                      <a:pt x="12218" y="3572"/>
                    </a:cubicBezTo>
                    <a:cubicBezTo>
                      <a:pt x="11137" y="3027"/>
                      <a:pt x="10273" y="1946"/>
                      <a:pt x="9296" y="1194"/>
                    </a:cubicBezTo>
                    <a:cubicBezTo>
                      <a:pt x="8215" y="433"/>
                      <a:pt x="7030" y="1"/>
                      <a:pt x="5837" y="1"/>
                    </a:cubicBezTo>
                    <a:close/>
                  </a:path>
                </a:pathLst>
              </a:custGeom>
              <a:solidFill>
                <a:srgbClr val="9BA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9" name="Google Shape;843;p42">
                <a:extLst>
                  <a:ext uri="{FF2B5EF4-FFF2-40B4-BE49-F238E27FC236}">
                    <a16:creationId xmlns:a16="http://schemas.microsoft.com/office/drawing/2014/main" id="{050FBBC3-C56E-313D-F5F5-949F992070F7}"/>
                  </a:ext>
                </a:extLst>
              </p:cNvPr>
              <p:cNvSpPr/>
              <p:nvPr/>
            </p:nvSpPr>
            <p:spPr>
              <a:xfrm>
                <a:off x="2544125" y="1181250"/>
                <a:ext cx="267625" cy="72850"/>
              </a:xfrm>
              <a:custGeom>
                <a:avLst/>
                <a:gdLst/>
                <a:ahLst/>
                <a:cxnLst/>
                <a:rect l="l" t="t" r="r" b="b"/>
                <a:pathLst>
                  <a:path w="10705" h="2914" extrusionOk="0">
                    <a:moveTo>
                      <a:pt x="4756" y="0"/>
                    </a:moveTo>
                    <a:cubicBezTo>
                      <a:pt x="3675" y="0"/>
                      <a:pt x="2707" y="320"/>
                      <a:pt x="1729" y="865"/>
                    </a:cubicBezTo>
                    <a:cubicBezTo>
                      <a:pt x="1081" y="1401"/>
                      <a:pt x="432" y="2049"/>
                      <a:pt x="0" y="2810"/>
                    </a:cubicBezTo>
                    <a:lnTo>
                      <a:pt x="0" y="2914"/>
                    </a:lnTo>
                    <a:lnTo>
                      <a:pt x="113" y="2914"/>
                    </a:lnTo>
                    <a:cubicBezTo>
                      <a:pt x="865" y="1513"/>
                      <a:pt x="2274" y="536"/>
                      <a:pt x="3787" y="216"/>
                    </a:cubicBezTo>
                    <a:cubicBezTo>
                      <a:pt x="4107" y="216"/>
                      <a:pt x="4436" y="104"/>
                      <a:pt x="4756" y="104"/>
                    </a:cubicBezTo>
                    <a:cubicBezTo>
                      <a:pt x="5188" y="104"/>
                      <a:pt x="5733" y="216"/>
                      <a:pt x="6269" y="320"/>
                    </a:cubicBezTo>
                    <a:cubicBezTo>
                      <a:pt x="6701" y="536"/>
                      <a:pt x="7030" y="649"/>
                      <a:pt x="7462" y="865"/>
                    </a:cubicBezTo>
                    <a:cubicBezTo>
                      <a:pt x="7782" y="1081"/>
                      <a:pt x="8111" y="1297"/>
                      <a:pt x="8431" y="1617"/>
                    </a:cubicBezTo>
                    <a:cubicBezTo>
                      <a:pt x="9079" y="2162"/>
                      <a:pt x="9728" y="2810"/>
                      <a:pt x="10592" y="2914"/>
                    </a:cubicBezTo>
                    <a:cubicBezTo>
                      <a:pt x="10705" y="2914"/>
                      <a:pt x="10705" y="2914"/>
                      <a:pt x="10592" y="2810"/>
                    </a:cubicBezTo>
                    <a:cubicBezTo>
                      <a:pt x="9840" y="2698"/>
                      <a:pt x="9191" y="2049"/>
                      <a:pt x="8647" y="1617"/>
                    </a:cubicBezTo>
                    <a:cubicBezTo>
                      <a:pt x="8327" y="1297"/>
                      <a:pt x="7998" y="1081"/>
                      <a:pt x="7678" y="865"/>
                    </a:cubicBezTo>
                    <a:cubicBezTo>
                      <a:pt x="7246" y="649"/>
                      <a:pt x="6917" y="432"/>
                      <a:pt x="6485" y="320"/>
                    </a:cubicBezTo>
                    <a:cubicBezTo>
                      <a:pt x="5949" y="104"/>
                      <a:pt x="5300" y="0"/>
                      <a:pt x="4756" y="0"/>
                    </a:cubicBezTo>
                    <a:close/>
                  </a:path>
                </a:pathLst>
              </a:custGeom>
              <a:solidFill>
                <a:srgbClr val="9BA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0" name="Google Shape;844;p42">
                <a:extLst>
                  <a:ext uri="{FF2B5EF4-FFF2-40B4-BE49-F238E27FC236}">
                    <a16:creationId xmlns:a16="http://schemas.microsoft.com/office/drawing/2014/main" id="{36578332-3343-2CD0-679F-657190D04394}"/>
                  </a:ext>
                </a:extLst>
              </p:cNvPr>
              <p:cNvSpPr/>
              <p:nvPr/>
            </p:nvSpPr>
            <p:spPr>
              <a:xfrm>
                <a:off x="2568550" y="1221650"/>
                <a:ext cx="183750" cy="35275"/>
              </a:xfrm>
              <a:custGeom>
                <a:avLst/>
                <a:gdLst/>
                <a:ahLst/>
                <a:cxnLst/>
                <a:rect l="l" t="t" r="r" b="b"/>
                <a:pathLst>
                  <a:path w="7350" h="1411" extrusionOk="0">
                    <a:moveTo>
                      <a:pt x="3130" y="1"/>
                    </a:moveTo>
                    <a:cubicBezTo>
                      <a:pt x="2482" y="1"/>
                      <a:pt x="1833" y="113"/>
                      <a:pt x="1297" y="330"/>
                    </a:cubicBezTo>
                    <a:cubicBezTo>
                      <a:pt x="865" y="546"/>
                      <a:pt x="433" y="866"/>
                      <a:pt x="104" y="1298"/>
                    </a:cubicBezTo>
                    <a:cubicBezTo>
                      <a:pt x="0" y="1410"/>
                      <a:pt x="104" y="1410"/>
                      <a:pt x="104" y="1410"/>
                    </a:cubicBezTo>
                    <a:cubicBezTo>
                      <a:pt x="752" y="649"/>
                      <a:pt x="1617" y="217"/>
                      <a:pt x="2594" y="113"/>
                    </a:cubicBezTo>
                    <a:lnTo>
                      <a:pt x="3027" y="113"/>
                    </a:lnTo>
                    <a:cubicBezTo>
                      <a:pt x="3995" y="113"/>
                      <a:pt x="4860" y="433"/>
                      <a:pt x="5724" y="762"/>
                    </a:cubicBezTo>
                    <a:cubicBezTo>
                      <a:pt x="6157" y="1082"/>
                      <a:pt x="6701" y="1298"/>
                      <a:pt x="7237" y="1410"/>
                    </a:cubicBezTo>
                    <a:cubicBezTo>
                      <a:pt x="7350" y="1410"/>
                      <a:pt x="7350" y="1298"/>
                      <a:pt x="7350" y="1194"/>
                    </a:cubicBezTo>
                    <a:cubicBezTo>
                      <a:pt x="6805" y="1194"/>
                      <a:pt x="6269" y="866"/>
                      <a:pt x="5837" y="649"/>
                    </a:cubicBezTo>
                    <a:cubicBezTo>
                      <a:pt x="5292" y="433"/>
                      <a:pt x="4860" y="217"/>
                      <a:pt x="4323" y="113"/>
                    </a:cubicBezTo>
                    <a:cubicBezTo>
                      <a:pt x="3891" y="1"/>
                      <a:pt x="3563" y="1"/>
                      <a:pt x="3130" y="1"/>
                    </a:cubicBezTo>
                    <a:close/>
                  </a:path>
                </a:pathLst>
              </a:custGeom>
              <a:solidFill>
                <a:srgbClr val="9BA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1" name="Google Shape;845;p42">
                <a:extLst>
                  <a:ext uri="{FF2B5EF4-FFF2-40B4-BE49-F238E27FC236}">
                    <a16:creationId xmlns:a16="http://schemas.microsoft.com/office/drawing/2014/main" id="{66CBEB22-BDC0-43CF-B583-FE0C740208A7}"/>
                  </a:ext>
                </a:extLst>
              </p:cNvPr>
              <p:cNvSpPr/>
              <p:nvPr/>
            </p:nvSpPr>
            <p:spPr>
              <a:xfrm>
                <a:off x="2881975" y="948850"/>
                <a:ext cx="2625" cy="5450"/>
              </a:xfrm>
              <a:custGeom>
                <a:avLst/>
                <a:gdLst/>
                <a:ahLst/>
                <a:cxnLst/>
                <a:rect l="l" t="t" r="r" b="b"/>
                <a:pathLst>
                  <a:path w="105" h="218" extrusionOk="0">
                    <a:moveTo>
                      <a:pt x="104" y="1"/>
                    </a:moveTo>
                    <a:cubicBezTo>
                      <a:pt x="1" y="1"/>
                      <a:pt x="1" y="1"/>
                      <a:pt x="1" y="105"/>
                    </a:cubicBezTo>
                    <a:lnTo>
                      <a:pt x="104" y="217"/>
                    </a:lnTo>
                    <a:lnTo>
                      <a:pt x="104" y="1"/>
                    </a:lnTo>
                    <a:close/>
                  </a:path>
                </a:pathLst>
              </a:custGeom>
              <a:solidFill>
                <a:srgbClr val="9BA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2" name="Google Shape;846;p42">
                <a:extLst>
                  <a:ext uri="{FF2B5EF4-FFF2-40B4-BE49-F238E27FC236}">
                    <a16:creationId xmlns:a16="http://schemas.microsoft.com/office/drawing/2014/main" id="{AA5FB3A4-8ACF-5CA5-8980-5127AEC4EBD8}"/>
                  </a:ext>
                </a:extLst>
              </p:cNvPr>
              <p:cNvSpPr/>
              <p:nvPr/>
            </p:nvSpPr>
            <p:spPr>
              <a:xfrm>
                <a:off x="2881975" y="951450"/>
                <a:ext cx="59475" cy="262250"/>
              </a:xfrm>
              <a:custGeom>
                <a:avLst/>
                <a:gdLst/>
                <a:ahLst/>
                <a:cxnLst/>
                <a:rect l="l" t="t" r="r" b="b"/>
                <a:pathLst>
                  <a:path w="2379" h="10490" extrusionOk="0">
                    <a:moveTo>
                      <a:pt x="1" y="1"/>
                    </a:moveTo>
                    <a:lnTo>
                      <a:pt x="1" y="1"/>
                    </a:lnTo>
                    <a:cubicBezTo>
                      <a:pt x="217" y="1410"/>
                      <a:pt x="433" y="2707"/>
                      <a:pt x="753" y="4108"/>
                    </a:cubicBezTo>
                    <a:cubicBezTo>
                      <a:pt x="969" y="5405"/>
                      <a:pt x="1298" y="6814"/>
                      <a:pt x="1618" y="8111"/>
                    </a:cubicBezTo>
                    <a:cubicBezTo>
                      <a:pt x="1834" y="8976"/>
                      <a:pt x="2050" y="9728"/>
                      <a:pt x="2266" y="10489"/>
                    </a:cubicBezTo>
                    <a:cubicBezTo>
                      <a:pt x="2379" y="10489"/>
                      <a:pt x="2379" y="10489"/>
                      <a:pt x="2379" y="10377"/>
                    </a:cubicBezTo>
                    <a:cubicBezTo>
                      <a:pt x="1946" y="9080"/>
                      <a:pt x="1618" y="7679"/>
                      <a:pt x="1298" y="6382"/>
                    </a:cubicBezTo>
                    <a:cubicBezTo>
                      <a:pt x="1082" y="4973"/>
                      <a:pt x="753" y="3676"/>
                      <a:pt x="537" y="2275"/>
                    </a:cubicBezTo>
                    <a:cubicBezTo>
                      <a:pt x="433" y="1514"/>
                      <a:pt x="217" y="865"/>
                      <a:pt x="104" y="113"/>
                    </a:cubicBezTo>
                    <a:lnTo>
                      <a:pt x="1" y="1"/>
                    </a:lnTo>
                    <a:close/>
                  </a:path>
                </a:pathLst>
              </a:custGeom>
              <a:solidFill>
                <a:srgbClr val="757E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3" name="Google Shape;847;p42">
                <a:extLst>
                  <a:ext uri="{FF2B5EF4-FFF2-40B4-BE49-F238E27FC236}">
                    <a16:creationId xmlns:a16="http://schemas.microsoft.com/office/drawing/2014/main" id="{21C23634-696D-8D03-7491-92100D6C3404}"/>
                  </a:ext>
                </a:extLst>
              </p:cNvPr>
              <p:cNvSpPr/>
              <p:nvPr/>
            </p:nvSpPr>
            <p:spPr>
              <a:xfrm>
                <a:off x="2514500" y="1113575"/>
                <a:ext cx="13425" cy="19050"/>
              </a:xfrm>
              <a:custGeom>
                <a:avLst/>
                <a:gdLst/>
                <a:ahLst/>
                <a:cxnLst/>
                <a:rect l="l" t="t" r="r" b="b"/>
                <a:pathLst>
                  <a:path w="537" h="762" extrusionOk="0">
                    <a:moveTo>
                      <a:pt x="537" y="1"/>
                    </a:moveTo>
                    <a:lnTo>
                      <a:pt x="217" y="329"/>
                    </a:lnTo>
                    <a:cubicBezTo>
                      <a:pt x="217" y="433"/>
                      <a:pt x="104" y="545"/>
                      <a:pt x="1" y="762"/>
                    </a:cubicBezTo>
                    <a:cubicBezTo>
                      <a:pt x="217" y="545"/>
                      <a:pt x="320" y="329"/>
                      <a:pt x="537" y="217"/>
                    </a:cubicBezTo>
                    <a:lnTo>
                      <a:pt x="537" y="1"/>
                    </a:lnTo>
                    <a:close/>
                  </a:path>
                </a:pathLst>
              </a:custGeom>
              <a:solidFill>
                <a:srgbClr val="9BA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4" name="Google Shape;848;p42">
                <a:extLst>
                  <a:ext uri="{FF2B5EF4-FFF2-40B4-BE49-F238E27FC236}">
                    <a16:creationId xmlns:a16="http://schemas.microsoft.com/office/drawing/2014/main" id="{C6254810-5D11-660D-9841-6E0C4EC8DE8F}"/>
                  </a:ext>
                </a:extLst>
              </p:cNvPr>
              <p:cNvSpPr/>
              <p:nvPr/>
            </p:nvSpPr>
            <p:spPr>
              <a:xfrm>
                <a:off x="2527900" y="1059550"/>
                <a:ext cx="413550" cy="159550"/>
              </a:xfrm>
              <a:custGeom>
                <a:avLst/>
                <a:gdLst/>
                <a:ahLst/>
                <a:cxnLst/>
                <a:rect l="l" t="t" r="r" b="b"/>
                <a:pathLst>
                  <a:path w="16542" h="6382" extrusionOk="0">
                    <a:moveTo>
                      <a:pt x="5837" y="0"/>
                    </a:moveTo>
                    <a:cubicBezTo>
                      <a:pt x="4869" y="0"/>
                      <a:pt x="3788" y="112"/>
                      <a:pt x="2811" y="432"/>
                    </a:cubicBezTo>
                    <a:cubicBezTo>
                      <a:pt x="1842" y="761"/>
                      <a:pt x="762" y="1409"/>
                      <a:pt x="1" y="2162"/>
                    </a:cubicBezTo>
                    <a:lnTo>
                      <a:pt x="1" y="2378"/>
                    </a:lnTo>
                    <a:cubicBezTo>
                      <a:pt x="762" y="1626"/>
                      <a:pt x="1626" y="1081"/>
                      <a:pt x="2491" y="761"/>
                    </a:cubicBezTo>
                    <a:cubicBezTo>
                      <a:pt x="3572" y="329"/>
                      <a:pt x="4756" y="112"/>
                      <a:pt x="5837" y="112"/>
                    </a:cubicBezTo>
                    <a:lnTo>
                      <a:pt x="6382" y="112"/>
                    </a:lnTo>
                    <a:cubicBezTo>
                      <a:pt x="7783" y="216"/>
                      <a:pt x="9080" y="545"/>
                      <a:pt x="10377" y="1081"/>
                    </a:cubicBezTo>
                    <a:cubicBezTo>
                      <a:pt x="11457" y="1626"/>
                      <a:pt x="12538" y="2378"/>
                      <a:pt x="13515" y="3242"/>
                    </a:cubicBezTo>
                    <a:cubicBezTo>
                      <a:pt x="14484" y="4003"/>
                      <a:pt x="15348" y="4972"/>
                      <a:pt x="16109" y="6053"/>
                    </a:cubicBezTo>
                    <a:cubicBezTo>
                      <a:pt x="16213" y="6165"/>
                      <a:pt x="16213" y="6269"/>
                      <a:pt x="16325" y="6381"/>
                    </a:cubicBezTo>
                    <a:lnTo>
                      <a:pt x="16429" y="6381"/>
                    </a:lnTo>
                    <a:cubicBezTo>
                      <a:pt x="16429" y="6381"/>
                      <a:pt x="16542" y="6381"/>
                      <a:pt x="16429" y="6269"/>
                    </a:cubicBezTo>
                    <a:cubicBezTo>
                      <a:pt x="15677" y="5300"/>
                      <a:pt x="14916" y="4220"/>
                      <a:pt x="13948" y="3355"/>
                    </a:cubicBezTo>
                    <a:cubicBezTo>
                      <a:pt x="12971" y="2490"/>
                      <a:pt x="11890" y="1729"/>
                      <a:pt x="10809" y="1193"/>
                    </a:cubicBezTo>
                    <a:cubicBezTo>
                      <a:pt x="9624" y="545"/>
                      <a:pt x="8215" y="112"/>
                      <a:pt x="6918" y="0"/>
                    </a:cubicBezTo>
                    <a:close/>
                  </a:path>
                </a:pathLst>
              </a:custGeom>
              <a:solidFill>
                <a:srgbClr val="757E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5" name="Google Shape;849;p42">
                <a:extLst>
                  <a:ext uri="{FF2B5EF4-FFF2-40B4-BE49-F238E27FC236}">
                    <a16:creationId xmlns:a16="http://schemas.microsoft.com/office/drawing/2014/main" id="{92FD7880-C4FA-F7B7-B700-23412A5A5139}"/>
                  </a:ext>
                </a:extLst>
              </p:cNvPr>
              <p:cNvSpPr/>
              <p:nvPr/>
            </p:nvSpPr>
            <p:spPr>
              <a:xfrm>
                <a:off x="1990300" y="853625"/>
                <a:ext cx="513425" cy="416700"/>
              </a:xfrm>
              <a:custGeom>
                <a:avLst/>
                <a:gdLst/>
                <a:ahLst/>
                <a:cxnLst/>
                <a:rect l="l" t="t" r="r" b="b"/>
                <a:pathLst>
                  <a:path w="20537" h="16668" extrusionOk="0">
                    <a:moveTo>
                      <a:pt x="11706" y="1"/>
                    </a:moveTo>
                    <a:cubicBezTo>
                      <a:pt x="6613" y="1"/>
                      <a:pt x="3347" y="3698"/>
                      <a:pt x="3347" y="3698"/>
                    </a:cubicBezTo>
                    <a:lnTo>
                      <a:pt x="1" y="16667"/>
                    </a:lnTo>
                    <a:lnTo>
                      <a:pt x="20536" y="16667"/>
                    </a:lnTo>
                    <a:lnTo>
                      <a:pt x="20536" y="3698"/>
                    </a:lnTo>
                    <a:cubicBezTo>
                      <a:pt x="17256" y="925"/>
                      <a:pt x="14253" y="1"/>
                      <a:pt x="11706" y="1"/>
                    </a:cubicBezTo>
                    <a:close/>
                  </a:path>
                </a:pathLst>
              </a:custGeom>
              <a:solidFill>
                <a:srgbClr val="E5E6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6" name="Google Shape;850;p42">
                <a:extLst>
                  <a:ext uri="{FF2B5EF4-FFF2-40B4-BE49-F238E27FC236}">
                    <a16:creationId xmlns:a16="http://schemas.microsoft.com/office/drawing/2014/main" id="{7FF2388A-A8FC-64E4-125B-68D1ACC1A7A0}"/>
                  </a:ext>
                </a:extLst>
              </p:cNvPr>
              <p:cNvSpPr/>
              <p:nvPr/>
            </p:nvSpPr>
            <p:spPr>
              <a:xfrm>
                <a:off x="2033525" y="894175"/>
                <a:ext cx="440350" cy="357350"/>
              </a:xfrm>
              <a:custGeom>
                <a:avLst/>
                <a:gdLst/>
                <a:ahLst/>
                <a:cxnLst/>
                <a:rect l="l" t="t" r="r" b="b"/>
                <a:pathLst>
                  <a:path w="17614" h="14294" extrusionOk="0">
                    <a:moveTo>
                      <a:pt x="10056" y="0"/>
                    </a:moveTo>
                    <a:cubicBezTo>
                      <a:pt x="5701" y="0"/>
                      <a:pt x="2915" y="2836"/>
                      <a:pt x="2915" y="2836"/>
                    </a:cubicBezTo>
                    <a:lnTo>
                      <a:pt x="1" y="14293"/>
                    </a:lnTo>
                    <a:lnTo>
                      <a:pt x="1" y="14293"/>
                    </a:lnTo>
                    <a:lnTo>
                      <a:pt x="17614" y="12564"/>
                    </a:lnTo>
                    <a:lnTo>
                      <a:pt x="17614" y="2836"/>
                    </a:lnTo>
                    <a:cubicBezTo>
                      <a:pt x="14804" y="709"/>
                      <a:pt x="12234" y="0"/>
                      <a:pt x="10056" y="0"/>
                    </a:cubicBezTo>
                    <a:close/>
                  </a:path>
                </a:pathLst>
              </a:custGeom>
              <a:solidFill>
                <a:srgbClr val="ADB3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7" name="Google Shape;851;p42">
                <a:extLst>
                  <a:ext uri="{FF2B5EF4-FFF2-40B4-BE49-F238E27FC236}">
                    <a16:creationId xmlns:a16="http://schemas.microsoft.com/office/drawing/2014/main" id="{D1A53523-2EEA-3EA4-8C28-F5EAE48CBA57}"/>
                  </a:ext>
                </a:extLst>
              </p:cNvPr>
              <p:cNvSpPr/>
              <p:nvPr/>
            </p:nvSpPr>
            <p:spPr>
              <a:xfrm>
                <a:off x="1990300" y="1095050"/>
                <a:ext cx="532225" cy="175275"/>
              </a:xfrm>
              <a:custGeom>
                <a:avLst/>
                <a:gdLst/>
                <a:ahLst/>
                <a:cxnLst/>
                <a:rect l="l" t="t" r="r" b="b"/>
                <a:pathLst>
                  <a:path w="21289" h="7011" extrusionOk="0">
                    <a:moveTo>
                      <a:pt x="13861" y="0"/>
                    </a:moveTo>
                    <a:cubicBezTo>
                      <a:pt x="8681" y="0"/>
                      <a:pt x="6013" y="4806"/>
                      <a:pt x="1" y="7010"/>
                    </a:cubicBezTo>
                    <a:lnTo>
                      <a:pt x="20536" y="7010"/>
                    </a:lnTo>
                    <a:cubicBezTo>
                      <a:pt x="20536" y="7010"/>
                      <a:pt x="21288" y="854"/>
                      <a:pt x="15132" y="93"/>
                    </a:cubicBezTo>
                    <a:cubicBezTo>
                      <a:pt x="14691" y="30"/>
                      <a:pt x="14268" y="0"/>
                      <a:pt x="13861" y="0"/>
                    </a:cubicBezTo>
                    <a:close/>
                  </a:path>
                </a:pathLst>
              </a:custGeom>
              <a:solidFill>
                <a:srgbClr val="E5E6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8" name="Google Shape;852;p42">
                <a:extLst>
                  <a:ext uri="{FF2B5EF4-FFF2-40B4-BE49-F238E27FC236}">
                    <a16:creationId xmlns:a16="http://schemas.microsoft.com/office/drawing/2014/main" id="{1606FBE9-AB1D-886C-23B1-E987694E812B}"/>
                  </a:ext>
                </a:extLst>
              </p:cNvPr>
              <p:cNvSpPr/>
              <p:nvPr/>
            </p:nvSpPr>
            <p:spPr>
              <a:xfrm>
                <a:off x="1957875" y="921850"/>
                <a:ext cx="545850" cy="402525"/>
              </a:xfrm>
              <a:custGeom>
                <a:avLst/>
                <a:gdLst/>
                <a:ahLst/>
                <a:cxnLst/>
                <a:rect l="l" t="t" r="r" b="b"/>
                <a:pathLst>
                  <a:path w="21834" h="16101" extrusionOk="0">
                    <a:moveTo>
                      <a:pt x="3779" y="0"/>
                    </a:moveTo>
                    <a:lnTo>
                      <a:pt x="1" y="14483"/>
                    </a:lnTo>
                    <a:lnTo>
                      <a:pt x="19559" y="14483"/>
                    </a:lnTo>
                    <a:cubicBezTo>
                      <a:pt x="19559" y="14483"/>
                      <a:pt x="19775" y="16100"/>
                      <a:pt x="21833" y="16100"/>
                    </a:cubicBezTo>
                    <a:lnTo>
                      <a:pt x="21833" y="13938"/>
                    </a:lnTo>
                    <a:lnTo>
                      <a:pt x="1298" y="13938"/>
                    </a:lnTo>
                    <a:lnTo>
                      <a:pt x="4644" y="969"/>
                    </a:lnTo>
                    <a:lnTo>
                      <a:pt x="5725" y="0"/>
                    </a:lnTo>
                    <a:close/>
                  </a:path>
                </a:pathLst>
              </a:custGeom>
              <a:solidFill>
                <a:srgbClr val="3F34A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9" name="Google Shape;853;p42">
                <a:extLst>
                  <a:ext uri="{FF2B5EF4-FFF2-40B4-BE49-F238E27FC236}">
                    <a16:creationId xmlns:a16="http://schemas.microsoft.com/office/drawing/2014/main" id="{9F03C0C3-4D5C-5CD5-4CAB-9FB1C4822DA2}"/>
                  </a:ext>
                </a:extLst>
              </p:cNvPr>
              <p:cNvSpPr/>
              <p:nvPr/>
            </p:nvSpPr>
            <p:spPr>
              <a:xfrm>
                <a:off x="2103800" y="1121800"/>
                <a:ext cx="389100" cy="132300"/>
              </a:xfrm>
              <a:custGeom>
                <a:avLst/>
                <a:gdLst/>
                <a:ahLst/>
                <a:cxnLst/>
                <a:rect l="l" t="t" r="r" b="b"/>
                <a:pathLst>
                  <a:path w="15564" h="5292" extrusionOk="0">
                    <a:moveTo>
                      <a:pt x="9079" y="0"/>
                    </a:moveTo>
                    <a:cubicBezTo>
                      <a:pt x="8430" y="0"/>
                      <a:pt x="7670" y="104"/>
                      <a:pt x="6917" y="320"/>
                    </a:cubicBezTo>
                    <a:cubicBezTo>
                      <a:pt x="6269" y="536"/>
                      <a:pt x="5620" y="752"/>
                      <a:pt x="5076" y="1081"/>
                    </a:cubicBezTo>
                    <a:cubicBezTo>
                      <a:pt x="4540" y="1513"/>
                      <a:pt x="3995" y="1833"/>
                      <a:pt x="3562" y="2266"/>
                    </a:cubicBezTo>
                    <a:cubicBezTo>
                      <a:pt x="2594" y="3130"/>
                      <a:pt x="1617" y="3995"/>
                      <a:pt x="432" y="4427"/>
                    </a:cubicBezTo>
                    <a:cubicBezTo>
                      <a:pt x="320" y="4427"/>
                      <a:pt x="216" y="4427"/>
                      <a:pt x="0" y="4540"/>
                    </a:cubicBezTo>
                    <a:lnTo>
                      <a:pt x="0" y="4643"/>
                    </a:lnTo>
                    <a:lnTo>
                      <a:pt x="104" y="4643"/>
                    </a:lnTo>
                    <a:cubicBezTo>
                      <a:pt x="1297" y="4427"/>
                      <a:pt x="2265" y="3563"/>
                      <a:pt x="3130" y="2810"/>
                    </a:cubicBezTo>
                    <a:cubicBezTo>
                      <a:pt x="3675" y="2378"/>
                      <a:pt x="4107" y="1946"/>
                      <a:pt x="4643" y="1617"/>
                    </a:cubicBezTo>
                    <a:cubicBezTo>
                      <a:pt x="5188" y="1185"/>
                      <a:pt x="5724" y="865"/>
                      <a:pt x="6373" y="649"/>
                    </a:cubicBezTo>
                    <a:cubicBezTo>
                      <a:pt x="7237" y="320"/>
                      <a:pt x="8214" y="104"/>
                      <a:pt x="9079" y="104"/>
                    </a:cubicBezTo>
                    <a:cubicBezTo>
                      <a:pt x="9511" y="104"/>
                      <a:pt x="9831" y="104"/>
                      <a:pt x="10264" y="216"/>
                    </a:cubicBezTo>
                    <a:cubicBezTo>
                      <a:pt x="11457" y="433"/>
                      <a:pt x="12641" y="969"/>
                      <a:pt x="13506" y="1833"/>
                    </a:cubicBezTo>
                    <a:cubicBezTo>
                      <a:pt x="14371" y="2594"/>
                      <a:pt x="15019" y="3675"/>
                      <a:pt x="15348" y="4756"/>
                    </a:cubicBezTo>
                    <a:cubicBezTo>
                      <a:pt x="15451" y="4860"/>
                      <a:pt x="15451" y="5076"/>
                      <a:pt x="15451" y="5188"/>
                    </a:cubicBezTo>
                    <a:cubicBezTo>
                      <a:pt x="15451" y="5188"/>
                      <a:pt x="15451" y="5292"/>
                      <a:pt x="15564" y="5292"/>
                    </a:cubicBezTo>
                    <a:lnTo>
                      <a:pt x="15564" y="5188"/>
                    </a:lnTo>
                    <a:cubicBezTo>
                      <a:pt x="15348" y="3995"/>
                      <a:pt x="14803" y="2914"/>
                      <a:pt x="13938" y="2049"/>
                    </a:cubicBezTo>
                    <a:cubicBezTo>
                      <a:pt x="13186" y="1081"/>
                      <a:pt x="12105" y="433"/>
                      <a:pt x="10912" y="216"/>
                    </a:cubicBezTo>
                    <a:cubicBezTo>
                      <a:pt x="10264" y="0"/>
                      <a:pt x="9727" y="0"/>
                      <a:pt x="9079" y="0"/>
                    </a:cubicBezTo>
                    <a:close/>
                  </a:path>
                </a:pathLst>
              </a:custGeom>
              <a:solidFill>
                <a:srgbClr val="9BA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0" name="Google Shape;854;p42">
                <a:extLst>
                  <a:ext uri="{FF2B5EF4-FFF2-40B4-BE49-F238E27FC236}">
                    <a16:creationId xmlns:a16="http://schemas.microsoft.com/office/drawing/2014/main" id="{FA492F2F-30C9-ABF4-5086-81CDEB102DFF}"/>
                  </a:ext>
                </a:extLst>
              </p:cNvPr>
              <p:cNvSpPr/>
              <p:nvPr/>
            </p:nvSpPr>
            <p:spPr>
              <a:xfrm>
                <a:off x="2073950" y="1146000"/>
                <a:ext cx="405350" cy="110925"/>
              </a:xfrm>
              <a:custGeom>
                <a:avLst/>
                <a:gdLst/>
                <a:ahLst/>
                <a:cxnLst/>
                <a:rect l="l" t="t" r="r" b="b"/>
                <a:pathLst>
                  <a:path w="16214" h="4437" extrusionOk="0">
                    <a:moveTo>
                      <a:pt x="16109" y="4108"/>
                    </a:moveTo>
                    <a:lnTo>
                      <a:pt x="16109" y="4220"/>
                    </a:lnTo>
                    <a:cubicBezTo>
                      <a:pt x="16109" y="4220"/>
                      <a:pt x="16213" y="4108"/>
                      <a:pt x="16109" y="4108"/>
                    </a:cubicBezTo>
                    <a:close/>
                    <a:moveTo>
                      <a:pt x="10489" y="1"/>
                    </a:moveTo>
                    <a:cubicBezTo>
                      <a:pt x="9408" y="1"/>
                      <a:pt x="8215" y="329"/>
                      <a:pt x="7350" y="978"/>
                    </a:cubicBezTo>
                    <a:cubicBezTo>
                      <a:pt x="6270" y="1626"/>
                      <a:pt x="5405" y="2707"/>
                      <a:pt x="4324" y="3356"/>
                    </a:cubicBezTo>
                    <a:cubicBezTo>
                      <a:pt x="3459" y="3892"/>
                      <a:pt x="2379" y="4220"/>
                      <a:pt x="1298" y="4220"/>
                    </a:cubicBezTo>
                    <a:lnTo>
                      <a:pt x="649" y="4220"/>
                    </a:lnTo>
                    <a:cubicBezTo>
                      <a:pt x="546" y="4220"/>
                      <a:pt x="329" y="4108"/>
                      <a:pt x="217" y="4108"/>
                    </a:cubicBezTo>
                    <a:lnTo>
                      <a:pt x="113" y="4108"/>
                    </a:lnTo>
                    <a:cubicBezTo>
                      <a:pt x="113" y="4108"/>
                      <a:pt x="1" y="4220"/>
                      <a:pt x="113" y="4220"/>
                    </a:cubicBezTo>
                    <a:cubicBezTo>
                      <a:pt x="546" y="4324"/>
                      <a:pt x="978" y="4436"/>
                      <a:pt x="1298" y="4436"/>
                    </a:cubicBezTo>
                    <a:cubicBezTo>
                      <a:pt x="2162" y="4436"/>
                      <a:pt x="3027" y="4220"/>
                      <a:pt x="3788" y="3788"/>
                    </a:cubicBezTo>
                    <a:cubicBezTo>
                      <a:pt x="4973" y="3243"/>
                      <a:pt x="5837" y="2275"/>
                      <a:pt x="6814" y="1514"/>
                    </a:cubicBezTo>
                    <a:cubicBezTo>
                      <a:pt x="7247" y="1081"/>
                      <a:pt x="7783" y="762"/>
                      <a:pt x="8431" y="545"/>
                    </a:cubicBezTo>
                    <a:cubicBezTo>
                      <a:pt x="8976" y="329"/>
                      <a:pt x="9624" y="217"/>
                      <a:pt x="10273" y="217"/>
                    </a:cubicBezTo>
                    <a:lnTo>
                      <a:pt x="10489" y="217"/>
                    </a:lnTo>
                    <a:cubicBezTo>
                      <a:pt x="11570" y="217"/>
                      <a:pt x="12651" y="545"/>
                      <a:pt x="13619" y="1194"/>
                    </a:cubicBezTo>
                    <a:cubicBezTo>
                      <a:pt x="14596" y="1842"/>
                      <a:pt x="15349" y="2707"/>
                      <a:pt x="15893" y="3788"/>
                    </a:cubicBezTo>
                    <a:cubicBezTo>
                      <a:pt x="15997" y="3892"/>
                      <a:pt x="15997" y="4004"/>
                      <a:pt x="16109" y="4108"/>
                    </a:cubicBezTo>
                    <a:cubicBezTo>
                      <a:pt x="15677" y="3027"/>
                      <a:pt x="15029" y="2059"/>
                      <a:pt x="14052" y="1410"/>
                    </a:cubicBezTo>
                    <a:cubicBezTo>
                      <a:pt x="13187" y="649"/>
                      <a:pt x="12002" y="113"/>
                      <a:pt x="10809" y="113"/>
                    </a:cubicBezTo>
                    <a:cubicBezTo>
                      <a:pt x="10705" y="1"/>
                      <a:pt x="10593" y="1"/>
                      <a:pt x="10489" y="1"/>
                    </a:cubicBezTo>
                    <a:close/>
                  </a:path>
                </a:pathLst>
              </a:custGeom>
              <a:solidFill>
                <a:srgbClr val="9BA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1" name="Google Shape;855;p42">
                <a:extLst>
                  <a:ext uri="{FF2B5EF4-FFF2-40B4-BE49-F238E27FC236}">
                    <a16:creationId xmlns:a16="http://schemas.microsoft.com/office/drawing/2014/main" id="{6E50F64D-EF08-1083-B5BF-DBD0E977B543}"/>
                  </a:ext>
                </a:extLst>
              </p:cNvPr>
              <p:cNvSpPr/>
              <p:nvPr/>
            </p:nvSpPr>
            <p:spPr>
              <a:xfrm>
                <a:off x="2190250" y="1181250"/>
                <a:ext cx="267425" cy="75675"/>
              </a:xfrm>
              <a:custGeom>
                <a:avLst/>
                <a:gdLst/>
                <a:ahLst/>
                <a:cxnLst/>
                <a:rect l="l" t="t" r="r" b="b"/>
                <a:pathLst>
                  <a:path w="10697" h="3027" extrusionOk="0">
                    <a:moveTo>
                      <a:pt x="5941" y="0"/>
                    </a:moveTo>
                    <a:cubicBezTo>
                      <a:pt x="5405" y="0"/>
                      <a:pt x="4972" y="104"/>
                      <a:pt x="4428" y="216"/>
                    </a:cubicBezTo>
                    <a:cubicBezTo>
                      <a:pt x="3675" y="432"/>
                      <a:pt x="2915" y="865"/>
                      <a:pt x="2266" y="1401"/>
                    </a:cubicBezTo>
                    <a:cubicBezTo>
                      <a:pt x="1618" y="1946"/>
                      <a:pt x="969" y="2698"/>
                      <a:pt x="104" y="2914"/>
                    </a:cubicBezTo>
                    <a:cubicBezTo>
                      <a:pt x="1" y="2914"/>
                      <a:pt x="1" y="3026"/>
                      <a:pt x="104" y="3026"/>
                    </a:cubicBezTo>
                    <a:cubicBezTo>
                      <a:pt x="865" y="2810"/>
                      <a:pt x="1514" y="2265"/>
                      <a:pt x="2050" y="1833"/>
                    </a:cubicBezTo>
                    <a:cubicBezTo>
                      <a:pt x="2378" y="1513"/>
                      <a:pt x="2698" y="1297"/>
                      <a:pt x="3027" y="1081"/>
                    </a:cubicBezTo>
                    <a:cubicBezTo>
                      <a:pt x="3347" y="865"/>
                      <a:pt x="3675" y="649"/>
                      <a:pt x="4108" y="432"/>
                    </a:cubicBezTo>
                    <a:cubicBezTo>
                      <a:pt x="4644" y="216"/>
                      <a:pt x="5292" y="104"/>
                      <a:pt x="5941" y="104"/>
                    </a:cubicBezTo>
                    <a:cubicBezTo>
                      <a:pt x="6157" y="104"/>
                      <a:pt x="6373" y="216"/>
                      <a:pt x="6589" y="216"/>
                    </a:cubicBezTo>
                    <a:cubicBezTo>
                      <a:pt x="7350" y="320"/>
                      <a:pt x="8103" y="536"/>
                      <a:pt x="8751" y="968"/>
                    </a:cubicBezTo>
                    <a:cubicBezTo>
                      <a:pt x="9512" y="1513"/>
                      <a:pt x="10160" y="2162"/>
                      <a:pt x="10593" y="2914"/>
                    </a:cubicBezTo>
                    <a:cubicBezTo>
                      <a:pt x="10697" y="2914"/>
                      <a:pt x="10697" y="2914"/>
                      <a:pt x="10697" y="2810"/>
                    </a:cubicBezTo>
                    <a:cubicBezTo>
                      <a:pt x="9944" y="1401"/>
                      <a:pt x="8535" y="432"/>
                      <a:pt x="7022" y="104"/>
                    </a:cubicBezTo>
                    <a:cubicBezTo>
                      <a:pt x="6702" y="0"/>
                      <a:pt x="6269" y="0"/>
                      <a:pt x="5941" y="0"/>
                    </a:cubicBezTo>
                    <a:close/>
                  </a:path>
                </a:pathLst>
              </a:custGeom>
              <a:solidFill>
                <a:srgbClr val="9BA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2" name="Google Shape;856;p42">
                <a:extLst>
                  <a:ext uri="{FF2B5EF4-FFF2-40B4-BE49-F238E27FC236}">
                    <a16:creationId xmlns:a16="http://schemas.microsoft.com/office/drawing/2014/main" id="{931C1FE6-676E-5FB3-3B91-6A1856226A2C}"/>
                  </a:ext>
                </a:extLst>
              </p:cNvPr>
              <p:cNvSpPr/>
              <p:nvPr/>
            </p:nvSpPr>
            <p:spPr>
              <a:xfrm>
                <a:off x="2249700" y="1221650"/>
                <a:ext cx="180950" cy="35275"/>
              </a:xfrm>
              <a:custGeom>
                <a:avLst/>
                <a:gdLst/>
                <a:ahLst/>
                <a:cxnLst/>
                <a:rect l="l" t="t" r="r" b="b"/>
                <a:pathLst>
                  <a:path w="7238" h="1411" extrusionOk="0">
                    <a:moveTo>
                      <a:pt x="4211" y="1"/>
                    </a:moveTo>
                    <a:cubicBezTo>
                      <a:pt x="3347" y="1"/>
                      <a:pt x="2482" y="217"/>
                      <a:pt x="1730" y="649"/>
                    </a:cubicBezTo>
                    <a:cubicBezTo>
                      <a:pt x="1185" y="866"/>
                      <a:pt x="649" y="1194"/>
                      <a:pt x="0" y="1298"/>
                    </a:cubicBezTo>
                    <a:lnTo>
                      <a:pt x="0" y="1410"/>
                    </a:lnTo>
                    <a:cubicBezTo>
                      <a:pt x="537" y="1298"/>
                      <a:pt x="969" y="1082"/>
                      <a:pt x="1514" y="866"/>
                    </a:cubicBezTo>
                    <a:cubicBezTo>
                      <a:pt x="1946" y="649"/>
                      <a:pt x="2482" y="433"/>
                      <a:pt x="2914" y="330"/>
                    </a:cubicBezTo>
                    <a:cubicBezTo>
                      <a:pt x="3347" y="217"/>
                      <a:pt x="3779" y="113"/>
                      <a:pt x="4211" y="113"/>
                    </a:cubicBezTo>
                    <a:cubicBezTo>
                      <a:pt x="4860" y="113"/>
                      <a:pt x="5405" y="217"/>
                      <a:pt x="5941" y="433"/>
                    </a:cubicBezTo>
                    <a:cubicBezTo>
                      <a:pt x="6373" y="649"/>
                      <a:pt x="6805" y="978"/>
                      <a:pt x="7238" y="1410"/>
                    </a:cubicBezTo>
                    <a:lnTo>
                      <a:pt x="7238" y="1298"/>
                    </a:lnTo>
                    <a:cubicBezTo>
                      <a:pt x="6702" y="546"/>
                      <a:pt x="5725" y="113"/>
                      <a:pt x="4860" y="1"/>
                    </a:cubicBezTo>
                    <a:close/>
                  </a:path>
                </a:pathLst>
              </a:custGeom>
              <a:solidFill>
                <a:srgbClr val="9BA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3" name="Google Shape;857;p42">
                <a:extLst>
                  <a:ext uri="{FF2B5EF4-FFF2-40B4-BE49-F238E27FC236}">
                    <a16:creationId xmlns:a16="http://schemas.microsoft.com/office/drawing/2014/main" id="{848772A9-120B-06D7-B164-8375C53BA6E3}"/>
                  </a:ext>
                </a:extLst>
              </p:cNvPr>
              <p:cNvSpPr/>
              <p:nvPr/>
            </p:nvSpPr>
            <p:spPr>
              <a:xfrm>
                <a:off x="2114600" y="948850"/>
                <a:ext cx="5425" cy="5450"/>
              </a:xfrm>
              <a:custGeom>
                <a:avLst/>
                <a:gdLst/>
                <a:ahLst/>
                <a:cxnLst/>
                <a:rect l="l" t="t" r="r" b="b"/>
                <a:pathLst>
                  <a:path w="217" h="218" extrusionOk="0">
                    <a:moveTo>
                      <a:pt x="104" y="1"/>
                    </a:moveTo>
                    <a:cubicBezTo>
                      <a:pt x="104" y="105"/>
                      <a:pt x="104" y="217"/>
                      <a:pt x="0" y="217"/>
                    </a:cubicBezTo>
                    <a:cubicBezTo>
                      <a:pt x="104" y="217"/>
                      <a:pt x="104" y="217"/>
                      <a:pt x="217" y="105"/>
                    </a:cubicBezTo>
                    <a:cubicBezTo>
                      <a:pt x="217" y="1"/>
                      <a:pt x="217" y="1"/>
                      <a:pt x="104" y="1"/>
                    </a:cubicBezTo>
                    <a:close/>
                  </a:path>
                </a:pathLst>
              </a:custGeom>
              <a:solidFill>
                <a:srgbClr val="9BA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4" name="Google Shape;858;p42">
                <a:extLst>
                  <a:ext uri="{FF2B5EF4-FFF2-40B4-BE49-F238E27FC236}">
                    <a16:creationId xmlns:a16="http://schemas.microsoft.com/office/drawing/2014/main" id="{56A73DAD-3215-0F42-F674-ADA9A048E669}"/>
                  </a:ext>
                </a:extLst>
              </p:cNvPr>
              <p:cNvSpPr/>
              <p:nvPr/>
            </p:nvSpPr>
            <p:spPr>
              <a:xfrm>
                <a:off x="2060550" y="951450"/>
                <a:ext cx="59475" cy="262250"/>
              </a:xfrm>
              <a:custGeom>
                <a:avLst/>
                <a:gdLst/>
                <a:ahLst/>
                <a:cxnLst/>
                <a:rect l="l" t="t" r="r" b="b"/>
                <a:pathLst>
                  <a:path w="2379" h="10490" extrusionOk="0">
                    <a:moveTo>
                      <a:pt x="2379" y="1"/>
                    </a:moveTo>
                    <a:lnTo>
                      <a:pt x="2379" y="1"/>
                    </a:lnTo>
                    <a:cubicBezTo>
                      <a:pt x="2266" y="113"/>
                      <a:pt x="2266" y="113"/>
                      <a:pt x="2162" y="113"/>
                    </a:cubicBezTo>
                    <a:cubicBezTo>
                      <a:pt x="2050" y="1514"/>
                      <a:pt x="1730" y="2811"/>
                      <a:pt x="1514" y="4108"/>
                    </a:cubicBezTo>
                    <a:cubicBezTo>
                      <a:pt x="1185" y="5405"/>
                      <a:pt x="969" y="6814"/>
                      <a:pt x="537" y="8111"/>
                    </a:cubicBezTo>
                    <a:cubicBezTo>
                      <a:pt x="433" y="8863"/>
                      <a:pt x="217" y="9624"/>
                      <a:pt x="1" y="10377"/>
                    </a:cubicBezTo>
                    <a:cubicBezTo>
                      <a:pt x="1" y="10489"/>
                      <a:pt x="1" y="10489"/>
                      <a:pt x="104" y="10489"/>
                    </a:cubicBezTo>
                    <a:cubicBezTo>
                      <a:pt x="537" y="9080"/>
                      <a:pt x="865" y="7783"/>
                      <a:pt x="1185" y="6382"/>
                    </a:cubicBezTo>
                    <a:cubicBezTo>
                      <a:pt x="1514" y="5085"/>
                      <a:pt x="1730" y="3676"/>
                      <a:pt x="1946" y="2275"/>
                    </a:cubicBezTo>
                    <a:cubicBezTo>
                      <a:pt x="2162" y="1514"/>
                      <a:pt x="2266" y="762"/>
                      <a:pt x="2379" y="1"/>
                    </a:cubicBezTo>
                    <a:close/>
                  </a:path>
                </a:pathLst>
              </a:custGeom>
              <a:solidFill>
                <a:srgbClr val="757E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5" name="Google Shape;859;p42">
                <a:extLst>
                  <a:ext uri="{FF2B5EF4-FFF2-40B4-BE49-F238E27FC236}">
                    <a16:creationId xmlns:a16="http://schemas.microsoft.com/office/drawing/2014/main" id="{448FE5C8-1D55-9C4A-CAC8-A4B7F1B2B2F0}"/>
                  </a:ext>
                </a:extLst>
              </p:cNvPr>
              <p:cNvSpPr/>
              <p:nvPr/>
            </p:nvSpPr>
            <p:spPr>
              <a:xfrm>
                <a:off x="2473850" y="1113575"/>
                <a:ext cx="13650" cy="19050"/>
              </a:xfrm>
              <a:custGeom>
                <a:avLst/>
                <a:gdLst/>
                <a:ahLst/>
                <a:cxnLst/>
                <a:rect l="l" t="t" r="r" b="b"/>
                <a:pathLst>
                  <a:path w="546" h="762" extrusionOk="0">
                    <a:moveTo>
                      <a:pt x="1" y="1"/>
                    </a:moveTo>
                    <a:lnTo>
                      <a:pt x="1" y="217"/>
                    </a:lnTo>
                    <a:lnTo>
                      <a:pt x="217" y="433"/>
                    </a:lnTo>
                    <a:cubicBezTo>
                      <a:pt x="330" y="545"/>
                      <a:pt x="433" y="649"/>
                      <a:pt x="433" y="762"/>
                    </a:cubicBezTo>
                    <a:lnTo>
                      <a:pt x="546" y="762"/>
                    </a:lnTo>
                    <a:cubicBezTo>
                      <a:pt x="330" y="433"/>
                      <a:pt x="217" y="217"/>
                      <a:pt x="1" y="1"/>
                    </a:cubicBezTo>
                    <a:close/>
                  </a:path>
                </a:pathLst>
              </a:custGeom>
              <a:solidFill>
                <a:srgbClr val="9BA1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6" name="Google Shape;860;p42">
                <a:extLst>
                  <a:ext uri="{FF2B5EF4-FFF2-40B4-BE49-F238E27FC236}">
                    <a16:creationId xmlns:a16="http://schemas.microsoft.com/office/drawing/2014/main" id="{1C2C3967-3764-5226-C5EA-DA7DF81691CC}"/>
                  </a:ext>
                </a:extLst>
              </p:cNvPr>
              <p:cNvSpPr/>
              <p:nvPr/>
            </p:nvSpPr>
            <p:spPr>
              <a:xfrm>
                <a:off x="2063150" y="1059550"/>
                <a:ext cx="410725" cy="159550"/>
              </a:xfrm>
              <a:custGeom>
                <a:avLst/>
                <a:gdLst/>
                <a:ahLst/>
                <a:cxnLst/>
                <a:rect l="l" t="t" r="r" b="b"/>
                <a:pathLst>
                  <a:path w="16429" h="6382" extrusionOk="0">
                    <a:moveTo>
                      <a:pt x="10056" y="0"/>
                    </a:moveTo>
                    <a:cubicBezTo>
                      <a:pt x="8647" y="112"/>
                      <a:pt x="7350" y="432"/>
                      <a:pt x="6053" y="977"/>
                    </a:cubicBezTo>
                    <a:cubicBezTo>
                      <a:pt x="4869" y="1513"/>
                      <a:pt x="3788" y="2274"/>
                      <a:pt x="2811" y="3026"/>
                    </a:cubicBezTo>
                    <a:cubicBezTo>
                      <a:pt x="1842" y="3891"/>
                      <a:pt x="978" y="4868"/>
                      <a:pt x="217" y="5949"/>
                    </a:cubicBezTo>
                    <a:cubicBezTo>
                      <a:pt x="113" y="6053"/>
                      <a:pt x="0" y="6165"/>
                      <a:pt x="0" y="6381"/>
                    </a:cubicBezTo>
                    <a:lnTo>
                      <a:pt x="113" y="6381"/>
                    </a:lnTo>
                    <a:cubicBezTo>
                      <a:pt x="761" y="5404"/>
                      <a:pt x="1626" y="4436"/>
                      <a:pt x="2594" y="3459"/>
                    </a:cubicBezTo>
                    <a:cubicBezTo>
                      <a:pt x="3459" y="2706"/>
                      <a:pt x="4540" y="1946"/>
                      <a:pt x="5621" y="1297"/>
                    </a:cubicBezTo>
                    <a:cubicBezTo>
                      <a:pt x="6814" y="761"/>
                      <a:pt x="8111" y="329"/>
                      <a:pt x="9512" y="216"/>
                    </a:cubicBezTo>
                    <a:cubicBezTo>
                      <a:pt x="9840" y="112"/>
                      <a:pt x="10160" y="112"/>
                      <a:pt x="10593" y="112"/>
                    </a:cubicBezTo>
                    <a:cubicBezTo>
                      <a:pt x="11570" y="112"/>
                      <a:pt x="12538" y="216"/>
                      <a:pt x="13515" y="545"/>
                    </a:cubicBezTo>
                    <a:cubicBezTo>
                      <a:pt x="14596" y="977"/>
                      <a:pt x="15564" y="1513"/>
                      <a:pt x="16429" y="2378"/>
                    </a:cubicBezTo>
                    <a:lnTo>
                      <a:pt x="16429" y="2162"/>
                    </a:lnTo>
                    <a:cubicBezTo>
                      <a:pt x="15677" y="1513"/>
                      <a:pt x="14916" y="977"/>
                      <a:pt x="13947" y="649"/>
                    </a:cubicBezTo>
                    <a:cubicBezTo>
                      <a:pt x="12867" y="216"/>
                      <a:pt x="11786" y="0"/>
                      <a:pt x="10593" y="0"/>
                    </a:cubicBezTo>
                    <a:close/>
                  </a:path>
                </a:pathLst>
              </a:custGeom>
              <a:solidFill>
                <a:srgbClr val="757E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7" name="Google Shape;861;p42">
                <a:extLst>
                  <a:ext uri="{FF2B5EF4-FFF2-40B4-BE49-F238E27FC236}">
                    <a16:creationId xmlns:a16="http://schemas.microsoft.com/office/drawing/2014/main" id="{ADC8BC7F-DACA-F3A6-25FE-08FD5C1E7029}"/>
                  </a:ext>
                </a:extLst>
              </p:cNvPr>
              <p:cNvSpPr/>
              <p:nvPr/>
            </p:nvSpPr>
            <p:spPr>
              <a:xfrm>
                <a:off x="2225275" y="1183400"/>
                <a:ext cx="164950" cy="238250"/>
              </a:xfrm>
              <a:custGeom>
                <a:avLst/>
                <a:gdLst/>
                <a:ahLst/>
                <a:cxnLst/>
                <a:rect l="l" t="t" r="r" b="b"/>
                <a:pathLst>
                  <a:path w="6598" h="9530" extrusionOk="0">
                    <a:moveTo>
                      <a:pt x="4613" y="0"/>
                    </a:moveTo>
                    <a:cubicBezTo>
                      <a:pt x="3353" y="0"/>
                      <a:pt x="2058" y="477"/>
                      <a:pt x="1081" y="1315"/>
                    </a:cubicBezTo>
                    <a:cubicBezTo>
                      <a:pt x="977" y="1427"/>
                      <a:pt x="977" y="1427"/>
                      <a:pt x="977" y="1531"/>
                    </a:cubicBezTo>
                    <a:cubicBezTo>
                      <a:pt x="217" y="3805"/>
                      <a:pt x="0" y="5854"/>
                      <a:pt x="217" y="8128"/>
                    </a:cubicBezTo>
                    <a:cubicBezTo>
                      <a:pt x="761" y="7367"/>
                      <a:pt x="1410" y="6503"/>
                      <a:pt x="2274" y="5967"/>
                    </a:cubicBezTo>
                    <a:cubicBezTo>
                      <a:pt x="2378" y="7264"/>
                      <a:pt x="2923" y="8561"/>
                      <a:pt x="3675" y="9529"/>
                    </a:cubicBezTo>
                    <a:cubicBezTo>
                      <a:pt x="3788" y="8232"/>
                      <a:pt x="3788" y="6935"/>
                      <a:pt x="3891" y="5638"/>
                    </a:cubicBezTo>
                    <a:cubicBezTo>
                      <a:pt x="4108" y="4341"/>
                      <a:pt x="4652" y="3044"/>
                      <a:pt x="5301" y="1963"/>
                    </a:cubicBezTo>
                    <a:cubicBezTo>
                      <a:pt x="5621" y="1531"/>
                      <a:pt x="6053" y="779"/>
                      <a:pt x="6598" y="450"/>
                    </a:cubicBezTo>
                    <a:cubicBezTo>
                      <a:pt x="5985" y="144"/>
                      <a:pt x="5304" y="0"/>
                      <a:pt x="4613" y="0"/>
                    </a:cubicBezTo>
                    <a:close/>
                  </a:path>
                </a:pathLst>
              </a:custGeom>
              <a:solidFill>
                <a:srgbClr val="CC68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8" name="Google Shape;862;p42">
                <a:extLst>
                  <a:ext uri="{FF2B5EF4-FFF2-40B4-BE49-F238E27FC236}">
                    <a16:creationId xmlns:a16="http://schemas.microsoft.com/office/drawing/2014/main" id="{3B8086D6-B411-B623-5382-BA2B3737670F}"/>
                  </a:ext>
                </a:extLst>
              </p:cNvPr>
              <p:cNvSpPr/>
              <p:nvPr/>
            </p:nvSpPr>
            <p:spPr>
              <a:xfrm>
                <a:off x="2192850" y="881200"/>
                <a:ext cx="199975" cy="248650"/>
              </a:xfrm>
              <a:custGeom>
                <a:avLst/>
                <a:gdLst/>
                <a:ahLst/>
                <a:cxnLst/>
                <a:rect l="l" t="t" r="r" b="b"/>
                <a:pathLst>
                  <a:path w="7999" h="9946" extrusionOk="0">
                    <a:moveTo>
                      <a:pt x="1410" y="1"/>
                    </a:moveTo>
                    <a:cubicBezTo>
                      <a:pt x="1194" y="329"/>
                      <a:pt x="1081" y="761"/>
                      <a:pt x="865" y="1081"/>
                    </a:cubicBezTo>
                    <a:cubicBezTo>
                      <a:pt x="113" y="3355"/>
                      <a:pt x="0" y="6166"/>
                      <a:pt x="1626" y="8111"/>
                    </a:cubicBezTo>
                    <a:cubicBezTo>
                      <a:pt x="2528" y="9235"/>
                      <a:pt x="4003" y="9946"/>
                      <a:pt x="5471" y="9946"/>
                    </a:cubicBezTo>
                    <a:cubicBezTo>
                      <a:pt x="6115" y="9946"/>
                      <a:pt x="6757" y="9809"/>
                      <a:pt x="7350" y="9512"/>
                    </a:cubicBezTo>
                    <a:cubicBezTo>
                      <a:pt x="7566" y="9512"/>
                      <a:pt x="7679" y="9408"/>
                      <a:pt x="7679" y="9192"/>
                    </a:cubicBezTo>
                    <a:cubicBezTo>
                      <a:pt x="7679" y="9080"/>
                      <a:pt x="7679" y="8976"/>
                      <a:pt x="7462" y="8976"/>
                    </a:cubicBezTo>
                    <a:cubicBezTo>
                      <a:pt x="7566" y="8976"/>
                      <a:pt x="7679" y="8976"/>
                      <a:pt x="7782" y="8863"/>
                    </a:cubicBezTo>
                    <a:lnTo>
                      <a:pt x="7782" y="8543"/>
                    </a:lnTo>
                    <a:cubicBezTo>
                      <a:pt x="7782" y="8543"/>
                      <a:pt x="7679" y="8543"/>
                      <a:pt x="7679" y="8431"/>
                    </a:cubicBezTo>
                    <a:lnTo>
                      <a:pt x="7566" y="8431"/>
                    </a:lnTo>
                    <a:cubicBezTo>
                      <a:pt x="7679" y="8431"/>
                      <a:pt x="7999" y="8327"/>
                      <a:pt x="7895" y="8111"/>
                    </a:cubicBezTo>
                    <a:cubicBezTo>
                      <a:pt x="7895" y="7999"/>
                      <a:pt x="7782" y="7895"/>
                      <a:pt x="7679" y="7783"/>
                    </a:cubicBezTo>
                    <a:cubicBezTo>
                      <a:pt x="7462" y="7679"/>
                      <a:pt x="7350" y="7679"/>
                      <a:pt x="7134" y="7679"/>
                    </a:cubicBezTo>
                    <a:cubicBezTo>
                      <a:pt x="7350" y="7566"/>
                      <a:pt x="7566" y="7463"/>
                      <a:pt x="7462" y="7246"/>
                    </a:cubicBezTo>
                    <a:cubicBezTo>
                      <a:pt x="7462" y="7134"/>
                      <a:pt x="7350" y="7030"/>
                      <a:pt x="7246" y="7030"/>
                    </a:cubicBezTo>
                    <a:cubicBezTo>
                      <a:pt x="7190" y="6974"/>
                      <a:pt x="7136" y="6974"/>
                      <a:pt x="7069" y="6974"/>
                    </a:cubicBezTo>
                    <a:cubicBezTo>
                      <a:pt x="7002" y="6974"/>
                      <a:pt x="6922" y="6974"/>
                      <a:pt x="6814" y="6918"/>
                    </a:cubicBezTo>
                    <a:cubicBezTo>
                      <a:pt x="5949" y="6918"/>
                      <a:pt x="5301" y="6382"/>
                      <a:pt x="4756" y="5733"/>
                    </a:cubicBezTo>
                    <a:cubicBezTo>
                      <a:pt x="4108" y="4972"/>
                      <a:pt x="4004" y="3788"/>
                      <a:pt x="4220" y="2923"/>
                    </a:cubicBezTo>
                    <a:cubicBezTo>
                      <a:pt x="4324" y="2491"/>
                      <a:pt x="4540" y="2162"/>
                      <a:pt x="4756" y="1842"/>
                    </a:cubicBezTo>
                    <a:cubicBezTo>
                      <a:pt x="4756" y="1730"/>
                      <a:pt x="4972" y="1194"/>
                      <a:pt x="5188" y="1194"/>
                    </a:cubicBezTo>
                    <a:cubicBezTo>
                      <a:pt x="4004" y="865"/>
                      <a:pt x="2491" y="545"/>
                      <a:pt x="1410" y="1"/>
                    </a:cubicBezTo>
                    <a:close/>
                  </a:path>
                </a:pathLst>
              </a:custGeom>
              <a:solidFill>
                <a:srgbClr val="B055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9" name="Google Shape;863;p42">
                <a:extLst>
                  <a:ext uri="{FF2B5EF4-FFF2-40B4-BE49-F238E27FC236}">
                    <a16:creationId xmlns:a16="http://schemas.microsoft.com/office/drawing/2014/main" id="{BAFC7BCC-6FC7-DF11-BC8A-AB0937521418}"/>
                  </a:ext>
                </a:extLst>
              </p:cNvPr>
              <p:cNvSpPr/>
              <p:nvPr/>
            </p:nvSpPr>
            <p:spPr>
              <a:xfrm>
                <a:off x="2214475" y="756900"/>
                <a:ext cx="132525" cy="167550"/>
              </a:xfrm>
              <a:custGeom>
                <a:avLst/>
                <a:gdLst/>
                <a:ahLst/>
                <a:cxnLst/>
                <a:rect l="l" t="t" r="r" b="b"/>
                <a:pathLst>
                  <a:path w="5301" h="6702" extrusionOk="0">
                    <a:moveTo>
                      <a:pt x="4323" y="1"/>
                    </a:moveTo>
                    <a:cubicBezTo>
                      <a:pt x="4220" y="1"/>
                      <a:pt x="4220" y="1"/>
                      <a:pt x="4107" y="113"/>
                    </a:cubicBezTo>
                    <a:cubicBezTo>
                      <a:pt x="3139" y="546"/>
                      <a:pt x="2274" y="1298"/>
                      <a:pt x="1626" y="2162"/>
                    </a:cubicBezTo>
                    <a:cubicBezTo>
                      <a:pt x="977" y="3027"/>
                      <a:pt x="432" y="4004"/>
                      <a:pt x="0" y="5085"/>
                    </a:cubicBezTo>
                    <a:cubicBezTo>
                      <a:pt x="1193" y="5621"/>
                      <a:pt x="2378" y="6166"/>
                      <a:pt x="3675" y="6486"/>
                    </a:cubicBezTo>
                    <a:cubicBezTo>
                      <a:pt x="4220" y="6598"/>
                      <a:pt x="4756" y="6598"/>
                      <a:pt x="5300" y="6702"/>
                    </a:cubicBezTo>
                    <a:cubicBezTo>
                      <a:pt x="4868" y="5085"/>
                      <a:pt x="4540" y="3459"/>
                      <a:pt x="4323" y="1730"/>
                    </a:cubicBezTo>
                    <a:cubicBezTo>
                      <a:pt x="4323" y="1194"/>
                      <a:pt x="4220" y="546"/>
                      <a:pt x="4323" y="1"/>
                    </a:cubicBezTo>
                    <a:close/>
                  </a:path>
                </a:pathLst>
              </a:custGeom>
              <a:solidFill>
                <a:srgbClr val="ECC6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0" name="Google Shape;864;p42">
                <a:extLst>
                  <a:ext uri="{FF2B5EF4-FFF2-40B4-BE49-F238E27FC236}">
                    <a16:creationId xmlns:a16="http://schemas.microsoft.com/office/drawing/2014/main" id="{CBCF05C0-9175-C290-61D0-D6187224D65B}"/>
                  </a:ext>
                </a:extLst>
              </p:cNvPr>
              <p:cNvSpPr/>
              <p:nvPr/>
            </p:nvSpPr>
            <p:spPr>
              <a:xfrm>
                <a:off x="2220700" y="872025"/>
                <a:ext cx="112675" cy="39025"/>
              </a:xfrm>
              <a:custGeom>
                <a:avLst/>
                <a:gdLst/>
                <a:ahLst/>
                <a:cxnLst/>
                <a:rect l="l" t="t" r="r" b="b"/>
                <a:pathLst>
                  <a:path w="4507" h="1561" extrusionOk="0">
                    <a:moveTo>
                      <a:pt x="95" y="1"/>
                    </a:moveTo>
                    <a:cubicBezTo>
                      <a:pt x="33" y="1"/>
                      <a:pt x="0" y="78"/>
                      <a:pt x="80" y="151"/>
                    </a:cubicBezTo>
                    <a:cubicBezTo>
                      <a:pt x="1048" y="696"/>
                      <a:pt x="2241" y="1128"/>
                      <a:pt x="3322" y="1345"/>
                    </a:cubicBezTo>
                    <a:cubicBezTo>
                      <a:pt x="3642" y="1448"/>
                      <a:pt x="3971" y="1561"/>
                      <a:pt x="4291" y="1561"/>
                    </a:cubicBezTo>
                    <a:cubicBezTo>
                      <a:pt x="4507" y="1561"/>
                      <a:pt x="4507" y="1448"/>
                      <a:pt x="4403" y="1345"/>
                    </a:cubicBezTo>
                    <a:cubicBezTo>
                      <a:pt x="3858" y="1232"/>
                      <a:pt x="3210" y="1128"/>
                      <a:pt x="2674" y="1016"/>
                    </a:cubicBezTo>
                    <a:lnTo>
                      <a:pt x="1048" y="368"/>
                    </a:lnTo>
                    <a:cubicBezTo>
                      <a:pt x="728" y="264"/>
                      <a:pt x="512" y="151"/>
                      <a:pt x="183" y="48"/>
                    </a:cubicBezTo>
                    <a:cubicBezTo>
                      <a:pt x="153" y="14"/>
                      <a:pt x="121" y="1"/>
                      <a:pt x="95" y="1"/>
                    </a:cubicBezTo>
                    <a:close/>
                  </a:path>
                </a:pathLst>
              </a:custGeom>
              <a:solidFill>
                <a:srgbClr val="E292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1" name="Google Shape;865;p42">
                <a:extLst>
                  <a:ext uri="{FF2B5EF4-FFF2-40B4-BE49-F238E27FC236}">
                    <a16:creationId xmlns:a16="http://schemas.microsoft.com/office/drawing/2014/main" id="{2637D47D-84D7-114E-F464-6E407F4F38AF}"/>
                  </a:ext>
                </a:extLst>
              </p:cNvPr>
              <p:cNvSpPr/>
              <p:nvPr/>
            </p:nvSpPr>
            <p:spPr>
              <a:xfrm>
                <a:off x="2595575" y="870400"/>
                <a:ext cx="197150" cy="248575"/>
              </a:xfrm>
              <a:custGeom>
                <a:avLst/>
                <a:gdLst/>
                <a:ahLst/>
                <a:cxnLst/>
                <a:rect l="l" t="t" r="r" b="b"/>
                <a:pathLst>
                  <a:path w="7886" h="9943" extrusionOk="0">
                    <a:moveTo>
                      <a:pt x="2745" y="1181"/>
                    </a:moveTo>
                    <a:lnTo>
                      <a:pt x="2745" y="1181"/>
                    </a:lnTo>
                    <a:cubicBezTo>
                      <a:pt x="2729" y="1181"/>
                      <a:pt x="2714" y="1185"/>
                      <a:pt x="2698" y="1193"/>
                    </a:cubicBezTo>
                    <a:cubicBezTo>
                      <a:pt x="2713" y="1189"/>
                      <a:pt x="2729" y="1185"/>
                      <a:pt x="2745" y="1181"/>
                    </a:cubicBezTo>
                    <a:close/>
                    <a:moveTo>
                      <a:pt x="6485" y="0"/>
                    </a:moveTo>
                    <a:cubicBezTo>
                      <a:pt x="5418" y="538"/>
                      <a:pt x="3931" y="856"/>
                      <a:pt x="2745" y="1181"/>
                    </a:cubicBezTo>
                    <a:lnTo>
                      <a:pt x="2745" y="1181"/>
                    </a:lnTo>
                    <a:cubicBezTo>
                      <a:pt x="2746" y="1180"/>
                      <a:pt x="2748" y="1180"/>
                      <a:pt x="2749" y="1180"/>
                    </a:cubicBezTo>
                    <a:cubicBezTo>
                      <a:pt x="2947" y="1180"/>
                      <a:pt x="3130" y="1738"/>
                      <a:pt x="3130" y="1842"/>
                    </a:cubicBezTo>
                    <a:cubicBezTo>
                      <a:pt x="3346" y="2162"/>
                      <a:pt x="3562" y="2490"/>
                      <a:pt x="3675" y="2810"/>
                    </a:cubicBezTo>
                    <a:cubicBezTo>
                      <a:pt x="3891" y="3787"/>
                      <a:pt x="3891" y="4972"/>
                      <a:pt x="3242" y="5733"/>
                    </a:cubicBezTo>
                    <a:cubicBezTo>
                      <a:pt x="2594" y="6381"/>
                      <a:pt x="1946" y="6918"/>
                      <a:pt x="1081" y="6918"/>
                    </a:cubicBezTo>
                    <a:cubicBezTo>
                      <a:pt x="968" y="6918"/>
                      <a:pt x="752" y="6918"/>
                      <a:pt x="649" y="7030"/>
                    </a:cubicBezTo>
                    <a:cubicBezTo>
                      <a:pt x="536" y="7030"/>
                      <a:pt x="432" y="7134"/>
                      <a:pt x="432" y="7246"/>
                    </a:cubicBezTo>
                    <a:cubicBezTo>
                      <a:pt x="432" y="7462"/>
                      <a:pt x="536" y="7566"/>
                      <a:pt x="752" y="7678"/>
                    </a:cubicBezTo>
                    <a:cubicBezTo>
                      <a:pt x="536" y="7678"/>
                      <a:pt x="432" y="7678"/>
                      <a:pt x="320" y="7782"/>
                    </a:cubicBezTo>
                    <a:cubicBezTo>
                      <a:pt x="104" y="7895"/>
                      <a:pt x="0" y="7998"/>
                      <a:pt x="0" y="8111"/>
                    </a:cubicBezTo>
                    <a:cubicBezTo>
                      <a:pt x="0" y="8327"/>
                      <a:pt x="216" y="8431"/>
                      <a:pt x="320" y="8431"/>
                    </a:cubicBezTo>
                    <a:lnTo>
                      <a:pt x="216" y="8431"/>
                    </a:lnTo>
                    <a:cubicBezTo>
                      <a:pt x="216" y="8431"/>
                      <a:pt x="216" y="8543"/>
                      <a:pt x="104" y="8543"/>
                    </a:cubicBezTo>
                    <a:lnTo>
                      <a:pt x="104" y="8759"/>
                    </a:lnTo>
                    <a:cubicBezTo>
                      <a:pt x="216" y="8863"/>
                      <a:pt x="320" y="8975"/>
                      <a:pt x="432" y="8975"/>
                    </a:cubicBezTo>
                    <a:cubicBezTo>
                      <a:pt x="320" y="8975"/>
                      <a:pt x="216" y="9079"/>
                      <a:pt x="216" y="9192"/>
                    </a:cubicBezTo>
                    <a:cubicBezTo>
                      <a:pt x="216" y="9408"/>
                      <a:pt x="432" y="9512"/>
                      <a:pt x="536" y="9512"/>
                    </a:cubicBezTo>
                    <a:cubicBezTo>
                      <a:pt x="1122" y="9806"/>
                      <a:pt x="1757" y="9942"/>
                      <a:pt x="2397" y="9942"/>
                    </a:cubicBezTo>
                    <a:cubicBezTo>
                      <a:pt x="3883" y="9942"/>
                      <a:pt x="5394" y="9207"/>
                      <a:pt x="6373" y="7998"/>
                    </a:cubicBezTo>
                    <a:cubicBezTo>
                      <a:pt x="7886" y="6165"/>
                      <a:pt x="7886" y="3243"/>
                      <a:pt x="7021" y="1081"/>
                    </a:cubicBezTo>
                    <a:cubicBezTo>
                      <a:pt x="6917" y="761"/>
                      <a:pt x="6701" y="329"/>
                      <a:pt x="6485" y="0"/>
                    </a:cubicBezTo>
                    <a:close/>
                  </a:path>
                </a:pathLst>
              </a:custGeom>
              <a:solidFill>
                <a:srgbClr val="B055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2" name="Google Shape;866;p42">
                <a:extLst>
                  <a:ext uri="{FF2B5EF4-FFF2-40B4-BE49-F238E27FC236}">
                    <a16:creationId xmlns:a16="http://schemas.microsoft.com/office/drawing/2014/main" id="{E44EC71C-B744-7750-B34A-BBDFD4EFC8DC}"/>
                  </a:ext>
                </a:extLst>
              </p:cNvPr>
              <p:cNvSpPr/>
              <p:nvPr/>
            </p:nvSpPr>
            <p:spPr>
              <a:xfrm>
                <a:off x="2638800" y="746100"/>
                <a:ext cx="132325" cy="167550"/>
              </a:xfrm>
              <a:custGeom>
                <a:avLst/>
                <a:gdLst/>
                <a:ahLst/>
                <a:cxnLst/>
                <a:rect l="l" t="t" r="r" b="b"/>
                <a:pathLst>
                  <a:path w="5293" h="6702" extrusionOk="0">
                    <a:moveTo>
                      <a:pt x="1081" y="0"/>
                    </a:moveTo>
                    <a:cubicBezTo>
                      <a:pt x="1081" y="545"/>
                      <a:pt x="1081" y="1194"/>
                      <a:pt x="969" y="1730"/>
                    </a:cubicBezTo>
                    <a:cubicBezTo>
                      <a:pt x="753" y="3355"/>
                      <a:pt x="433" y="5085"/>
                      <a:pt x="0" y="6702"/>
                    </a:cubicBezTo>
                    <a:cubicBezTo>
                      <a:pt x="536" y="6598"/>
                      <a:pt x="1081" y="6598"/>
                      <a:pt x="1617" y="6382"/>
                    </a:cubicBezTo>
                    <a:cubicBezTo>
                      <a:pt x="2914" y="6165"/>
                      <a:pt x="4107" y="5621"/>
                      <a:pt x="5292" y="5085"/>
                    </a:cubicBezTo>
                    <a:cubicBezTo>
                      <a:pt x="4860" y="4004"/>
                      <a:pt x="4427" y="3027"/>
                      <a:pt x="3675" y="2162"/>
                    </a:cubicBezTo>
                    <a:cubicBezTo>
                      <a:pt x="3027" y="1297"/>
                      <a:pt x="2162" y="545"/>
                      <a:pt x="1185" y="0"/>
                    </a:cubicBezTo>
                    <a:close/>
                  </a:path>
                </a:pathLst>
              </a:custGeom>
              <a:solidFill>
                <a:srgbClr val="ECC6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4" name="Google Shape;867;p42">
                <a:extLst>
                  <a:ext uri="{FF2B5EF4-FFF2-40B4-BE49-F238E27FC236}">
                    <a16:creationId xmlns:a16="http://schemas.microsoft.com/office/drawing/2014/main" id="{45CEAAD2-EC30-8E6C-E5DE-548CB5CC49D9}"/>
                  </a:ext>
                </a:extLst>
              </p:cNvPr>
              <p:cNvSpPr/>
              <p:nvPr/>
            </p:nvSpPr>
            <p:spPr>
              <a:xfrm>
                <a:off x="2652200" y="861225"/>
                <a:ext cx="112750" cy="39025"/>
              </a:xfrm>
              <a:custGeom>
                <a:avLst/>
                <a:gdLst/>
                <a:ahLst/>
                <a:cxnLst/>
                <a:rect l="l" t="t" r="r" b="b"/>
                <a:pathLst>
                  <a:path w="4510" h="1561" extrusionOk="0">
                    <a:moveTo>
                      <a:pt x="4455" y="1"/>
                    </a:moveTo>
                    <a:cubicBezTo>
                      <a:pt x="4445" y="1"/>
                      <a:pt x="4436" y="14"/>
                      <a:pt x="4436" y="47"/>
                    </a:cubicBezTo>
                    <a:cubicBezTo>
                      <a:pt x="3355" y="480"/>
                      <a:pt x="2274" y="912"/>
                      <a:pt x="1081" y="1128"/>
                    </a:cubicBezTo>
                    <a:cubicBezTo>
                      <a:pt x="761" y="1232"/>
                      <a:pt x="433" y="1344"/>
                      <a:pt x="113" y="1344"/>
                    </a:cubicBezTo>
                    <a:cubicBezTo>
                      <a:pt x="0" y="1448"/>
                      <a:pt x="113" y="1560"/>
                      <a:pt x="217" y="1560"/>
                    </a:cubicBezTo>
                    <a:cubicBezTo>
                      <a:pt x="1410" y="1344"/>
                      <a:pt x="2491" y="1016"/>
                      <a:pt x="3571" y="583"/>
                    </a:cubicBezTo>
                    <a:cubicBezTo>
                      <a:pt x="3891" y="480"/>
                      <a:pt x="4220" y="264"/>
                      <a:pt x="4436" y="151"/>
                    </a:cubicBezTo>
                    <a:cubicBezTo>
                      <a:pt x="4509" y="78"/>
                      <a:pt x="4479" y="1"/>
                      <a:pt x="4455" y="1"/>
                    </a:cubicBezTo>
                    <a:close/>
                  </a:path>
                </a:pathLst>
              </a:custGeom>
              <a:solidFill>
                <a:srgbClr val="E292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692" name="Google Shape;683;p40">
            <a:extLst>
              <a:ext uri="{FF2B5EF4-FFF2-40B4-BE49-F238E27FC236}">
                <a16:creationId xmlns:a16="http://schemas.microsoft.com/office/drawing/2014/main" id="{6649D36F-4683-6325-EC90-F57AE632D91F}"/>
              </a:ext>
            </a:extLst>
          </p:cNvPr>
          <p:cNvSpPr txBox="1">
            <a:spLocks/>
          </p:cNvSpPr>
          <p:nvPr/>
        </p:nvSpPr>
        <p:spPr>
          <a:xfrm>
            <a:off x="3136071" y="4230618"/>
            <a:ext cx="7716000" cy="62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400"/>
              <a:buFont typeface="Poppins"/>
              <a:buNone/>
              <a:defRPr sz="3400" b="1" i="0" u="none" strike="noStrike" cap="none">
                <a:solidFill>
                  <a:schemeClr val="lt2"/>
                </a:solidFill>
                <a:latin typeface="Poppins"/>
                <a:ea typeface="Poppins"/>
                <a:cs typeface="Poppins"/>
                <a:sym typeface="Poppins"/>
              </a:defRPr>
            </a:lvl1pPr>
            <a:lvl2pPr marR="0" lvl="1" algn="l" rtl="0">
              <a:lnSpc>
                <a:spcPct val="100000"/>
              </a:lnSpc>
              <a:spcBef>
                <a:spcPts val="0"/>
              </a:spcBef>
              <a:spcAft>
                <a:spcPts val="0"/>
              </a:spcAft>
              <a:buClr>
                <a:schemeClr val="dk1"/>
              </a:buClr>
              <a:buSzPts val="3400"/>
              <a:buFont typeface="Poppins"/>
              <a:buNone/>
              <a:defRPr sz="3400" b="1"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3400"/>
              <a:buFont typeface="Poppins"/>
              <a:buNone/>
              <a:defRPr sz="3400" b="1"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3400"/>
              <a:buFont typeface="Poppins"/>
              <a:buNone/>
              <a:defRPr sz="3400" b="1"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3400"/>
              <a:buFont typeface="Poppins"/>
              <a:buNone/>
              <a:defRPr sz="3400" b="1"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3400"/>
              <a:buFont typeface="Poppins"/>
              <a:buNone/>
              <a:defRPr sz="3400" b="1"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3400"/>
              <a:buFont typeface="Poppins"/>
              <a:buNone/>
              <a:defRPr sz="3400" b="1"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3400"/>
              <a:buFont typeface="Poppins"/>
              <a:buNone/>
              <a:defRPr sz="3400" b="1"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3400"/>
              <a:buFont typeface="Poppins"/>
              <a:buNone/>
              <a:defRPr sz="3400" b="1" i="0" u="none" strike="noStrike" cap="none">
                <a:solidFill>
                  <a:schemeClr val="dk1"/>
                </a:solidFill>
                <a:latin typeface="Poppins"/>
                <a:ea typeface="Poppins"/>
                <a:cs typeface="Poppins"/>
                <a:sym typeface="Poppins"/>
              </a:defRPr>
            </a:lvl9pPr>
          </a:lstStyle>
          <a:p>
            <a:r>
              <a:rPr lang="en-US" sz="2800" i="1">
                <a:solidFill>
                  <a:srgbClr val="002060"/>
                </a:solidFill>
                <a:latin typeface="Times New Roman" panose="02020603050405020304" pitchFamily="18" charset="0"/>
                <a:cs typeface="Times New Roman" panose="02020603050405020304" pitchFamily="18" charset="0"/>
              </a:rPr>
              <a:t>a) Phân tích ví dụ</a:t>
            </a:r>
          </a:p>
        </p:txBody>
      </p:sp>
      <p:sp>
        <p:nvSpPr>
          <p:cNvPr id="694" name="TextBox 693">
            <a:extLst>
              <a:ext uri="{FF2B5EF4-FFF2-40B4-BE49-F238E27FC236}">
                <a16:creationId xmlns:a16="http://schemas.microsoft.com/office/drawing/2014/main" id="{B59373DF-08C4-CAF1-23F1-045E484F3004}"/>
              </a:ext>
            </a:extLst>
          </p:cNvPr>
          <p:cNvSpPr txBox="1"/>
          <p:nvPr/>
        </p:nvSpPr>
        <p:spPr>
          <a:xfrm>
            <a:off x="167208" y="1859175"/>
            <a:ext cx="2818883" cy="1477328"/>
          </a:xfrm>
          <a:prstGeom prst="rect">
            <a:avLst/>
          </a:prstGeom>
          <a:noFill/>
        </p:spPr>
        <p:txBody>
          <a:bodyPr wrap="square">
            <a:spAutoFit/>
          </a:bodyPr>
          <a:lstStyle/>
          <a:p>
            <a:pPr algn="just"/>
            <a:r>
              <a:rPr lang="en-US" sz="1800" b="1">
                <a:latin typeface="Times New Roman" panose="02020603050405020304" pitchFamily="18" charset="0"/>
                <a:cs typeface="Times New Roman" panose="02020603050405020304" pitchFamily="18" charset="0"/>
              </a:rPr>
              <a:t>(1) Kẻ hầu người hạ </a:t>
            </a:r>
            <a:r>
              <a:rPr lang="en-US" sz="1800">
                <a:latin typeface="Times New Roman" panose="02020603050405020304" pitchFamily="18" charset="0"/>
                <a:cs typeface="Times New Roman" panose="02020603050405020304" pitchFamily="18" charset="0"/>
              </a:rPr>
              <a:t>ra vào tới tấp, bưng lên cho khách toàn </a:t>
            </a:r>
            <a:r>
              <a:rPr lang="en-US" sz="1800" b="1">
                <a:latin typeface="Times New Roman" panose="02020603050405020304" pitchFamily="18" charset="0"/>
                <a:cs typeface="Times New Roman" panose="02020603050405020304" pitchFamily="18" charset="0"/>
              </a:rPr>
              <a:t>sơn hào hải vị</a:t>
            </a:r>
            <a:r>
              <a:rPr lang="en-US" sz="1800">
                <a:latin typeface="Times New Roman" panose="02020603050405020304" pitchFamily="18" charset="0"/>
                <a:cs typeface="Times New Roman" panose="02020603050405020304" pitchFamily="18" charset="0"/>
              </a:rPr>
              <a:t>, mùi thơm nức mũi. (Vua chích chòe)</a:t>
            </a:r>
          </a:p>
        </p:txBody>
      </p:sp>
      <p:sp>
        <p:nvSpPr>
          <p:cNvPr id="699" name="TextBox 698">
            <a:extLst>
              <a:ext uri="{FF2B5EF4-FFF2-40B4-BE49-F238E27FC236}">
                <a16:creationId xmlns:a16="http://schemas.microsoft.com/office/drawing/2014/main" id="{49586358-EB54-36F2-4C2B-C17E81C4B9F5}"/>
              </a:ext>
            </a:extLst>
          </p:cNvPr>
          <p:cNvSpPr txBox="1"/>
          <p:nvPr/>
        </p:nvSpPr>
        <p:spPr>
          <a:xfrm>
            <a:off x="6249115" y="1323965"/>
            <a:ext cx="2758066" cy="923330"/>
          </a:xfrm>
          <a:prstGeom prst="rect">
            <a:avLst/>
          </a:prstGeom>
          <a:noFill/>
        </p:spPr>
        <p:txBody>
          <a:bodyPr wrap="square">
            <a:spAutoFit/>
          </a:bodyPr>
          <a:lstStyle/>
          <a:p>
            <a:pPr algn="just"/>
            <a:r>
              <a:rPr lang="en-US" sz="1800" b="1">
                <a:latin typeface="Times New Roman" panose="02020603050405020304" pitchFamily="18" charset="0"/>
                <a:cs typeface="Times New Roman" panose="02020603050405020304" pitchFamily="18" charset="0"/>
              </a:rPr>
              <a:t>(2) </a:t>
            </a:r>
            <a:r>
              <a:rPr lang="en-US" sz="1800">
                <a:latin typeface="Times New Roman" panose="02020603050405020304" pitchFamily="18" charset="0"/>
                <a:cs typeface="Times New Roman" panose="02020603050405020304" pitchFamily="18" charset="0"/>
              </a:rPr>
              <a:t>Mọi người trong làng luôn đoàn kết,</a:t>
            </a:r>
            <a:r>
              <a:rPr lang="en-US" sz="1800" b="1">
                <a:latin typeface="Times New Roman" panose="02020603050405020304" pitchFamily="18" charset="0"/>
                <a:cs typeface="Times New Roman" panose="02020603050405020304" pitchFamily="18" charset="0"/>
              </a:rPr>
              <a:t> </a:t>
            </a:r>
            <a:r>
              <a:rPr lang="en-US" sz="1800">
                <a:latin typeface="Times New Roman" panose="02020603050405020304" pitchFamily="18" charset="0"/>
                <a:cs typeface="Times New Roman" panose="02020603050405020304" pitchFamily="18" charset="0"/>
              </a:rPr>
              <a:t>sẵn sàng</a:t>
            </a:r>
            <a:r>
              <a:rPr lang="en-US" sz="1800" b="1">
                <a:latin typeface="Times New Roman" panose="02020603050405020304" pitchFamily="18" charset="0"/>
                <a:cs typeface="Times New Roman" panose="02020603050405020304" pitchFamily="18" charset="0"/>
              </a:rPr>
              <a:t> chia ngọt sẻ bùi </a:t>
            </a:r>
            <a:r>
              <a:rPr lang="en-US" sz="1800">
                <a:latin typeface="Times New Roman" panose="02020603050405020304" pitchFamily="18" charset="0"/>
                <a:cs typeface="Times New Roman" panose="02020603050405020304" pitchFamily="18" charset="0"/>
              </a:rPr>
              <a:t>cho nhau</a:t>
            </a:r>
          </a:p>
        </p:txBody>
      </p:sp>
      <p:grpSp>
        <p:nvGrpSpPr>
          <p:cNvPr id="700" name="Google Shape;1671;p54">
            <a:extLst>
              <a:ext uri="{FF2B5EF4-FFF2-40B4-BE49-F238E27FC236}">
                <a16:creationId xmlns:a16="http://schemas.microsoft.com/office/drawing/2014/main" id="{D7FF12B4-F757-22B7-172C-0F9266A7E092}"/>
              </a:ext>
            </a:extLst>
          </p:cNvPr>
          <p:cNvGrpSpPr/>
          <p:nvPr/>
        </p:nvGrpSpPr>
        <p:grpSpPr>
          <a:xfrm>
            <a:off x="7098331" y="632466"/>
            <a:ext cx="1299366" cy="694479"/>
            <a:chOff x="5042587" y="2079518"/>
            <a:chExt cx="3593500" cy="2379709"/>
          </a:xfrm>
        </p:grpSpPr>
        <p:grpSp>
          <p:nvGrpSpPr>
            <p:cNvPr id="701" name="Google Shape;1672;p54">
              <a:extLst>
                <a:ext uri="{FF2B5EF4-FFF2-40B4-BE49-F238E27FC236}">
                  <a16:creationId xmlns:a16="http://schemas.microsoft.com/office/drawing/2014/main" id="{C28404FF-8031-0B94-71EC-8A613E49849A}"/>
                </a:ext>
              </a:extLst>
            </p:cNvPr>
            <p:cNvGrpSpPr/>
            <p:nvPr/>
          </p:nvGrpSpPr>
          <p:grpSpPr>
            <a:xfrm>
              <a:off x="5042587" y="2571755"/>
              <a:ext cx="3593500" cy="1854435"/>
              <a:chOff x="780227" y="2376051"/>
              <a:chExt cx="4370060" cy="2255180"/>
            </a:xfrm>
          </p:grpSpPr>
          <p:grpSp>
            <p:nvGrpSpPr>
              <p:cNvPr id="729" name="Google Shape;1673;p54">
                <a:extLst>
                  <a:ext uri="{FF2B5EF4-FFF2-40B4-BE49-F238E27FC236}">
                    <a16:creationId xmlns:a16="http://schemas.microsoft.com/office/drawing/2014/main" id="{F66628E6-5CF3-C3F9-DE3B-BE21FF83B56A}"/>
                  </a:ext>
                </a:extLst>
              </p:cNvPr>
              <p:cNvGrpSpPr/>
              <p:nvPr/>
            </p:nvGrpSpPr>
            <p:grpSpPr>
              <a:xfrm>
                <a:off x="1305095" y="2376051"/>
                <a:ext cx="3845192" cy="1920335"/>
                <a:chOff x="1210917" y="2533351"/>
                <a:chExt cx="3845192" cy="1920335"/>
              </a:xfrm>
            </p:grpSpPr>
            <p:sp>
              <p:nvSpPr>
                <p:cNvPr id="731" name="Google Shape;1674;p54">
                  <a:extLst>
                    <a:ext uri="{FF2B5EF4-FFF2-40B4-BE49-F238E27FC236}">
                      <a16:creationId xmlns:a16="http://schemas.microsoft.com/office/drawing/2014/main" id="{17F4ED26-370B-3B9B-B617-AD91CD6BEFB5}"/>
                    </a:ext>
                  </a:extLst>
                </p:cNvPr>
                <p:cNvSpPr/>
                <p:nvPr/>
              </p:nvSpPr>
              <p:spPr>
                <a:xfrm>
                  <a:off x="1210917" y="2582678"/>
                  <a:ext cx="3272645" cy="1871008"/>
                </a:xfrm>
                <a:custGeom>
                  <a:avLst/>
                  <a:gdLst/>
                  <a:ahLst/>
                  <a:cxnLst/>
                  <a:rect l="l" t="t" r="r" b="b"/>
                  <a:pathLst>
                    <a:path w="72778" h="41608" extrusionOk="0">
                      <a:moveTo>
                        <a:pt x="35023" y="1"/>
                      </a:moveTo>
                      <a:cubicBezTo>
                        <a:pt x="32560" y="1"/>
                        <a:pt x="30108" y="577"/>
                        <a:pt x="27966" y="1795"/>
                      </a:cubicBezTo>
                      <a:cubicBezTo>
                        <a:pt x="24389" y="3811"/>
                        <a:pt x="21972" y="7374"/>
                        <a:pt x="19265" y="10481"/>
                      </a:cubicBezTo>
                      <a:cubicBezTo>
                        <a:pt x="18354" y="11572"/>
                        <a:pt x="17318" y="12732"/>
                        <a:pt x="15937" y="13243"/>
                      </a:cubicBezTo>
                      <a:cubicBezTo>
                        <a:pt x="15181" y="13542"/>
                        <a:pt x="14389" y="13630"/>
                        <a:pt x="13569" y="13630"/>
                      </a:cubicBezTo>
                      <a:cubicBezTo>
                        <a:pt x="12951" y="13630"/>
                        <a:pt x="12317" y="13580"/>
                        <a:pt x="11670" y="13533"/>
                      </a:cubicBezTo>
                      <a:cubicBezTo>
                        <a:pt x="11143" y="13494"/>
                        <a:pt x="10615" y="13455"/>
                        <a:pt x="10108" y="13455"/>
                      </a:cubicBezTo>
                      <a:cubicBezTo>
                        <a:pt x="9897" y="13455"/>
                        <a:pt x="9690" y="13461"/>
                        <a:pt x="9488" y="13478"/>
                      </a:cubicBezTo>
                      <a:cubicBezTo>
                        <a:pt x="6671" y="13588"/>
                        <a:pt x="3964" y="15024"/>
                        <a:pt x="2238" y="17275"/>
                      </a:cubicBezTo>
                      <a:cubicBezTo>
                        <a:pt x="567" y="19512"/>
                        <a:pt x="1" y="22509"/>
                        <a:pt x="691" y="25271"/>
                      </a:cubicBezTo>
                      <a:cubicBezTo>
                        <a:pt x="1202" y="27232"/>
                        <a:pt x="2349" y="29179"/>
                        <a:pt x="2003" y="31250"/>
                      </a:cubicBezTo>
                      <a:cubicBezTo>
                        <a:pt x="1838" y="32466"/>
                        <a:pt x="1147" y="33501"/>
                        <a:pt x="691" y="34592"/>
                      </a:cubicBezTo>
                      <a:cubicBezTo>
                        <a:pt x="1" y="36553"/>
                        <a:pt x="1" y="38735"/>
                        <a:pt x="1037" y="40517"/>
                      </a:cubicBezTo>
                      <a:cubicBezTo>
                        <a:pt x="1202" y="40917"/>
                        <a:pt x="1492" y="41207"/>
                        <a:pt x="1727" y="41552"/>
                      </a:cubicBezTo>
                      <a:cubicBezTo>
                        <a:pt x="5000" y="41387"/>
                        <a:pt x="8742" y="41207"/>
                        <a:pt x="12941" y="41097"/>
                      </a:cubicBezTo>
                      <a:cubicBezTo>
                        <a:pt x="19611" y="40862"/>
                        <a:pt x="27386" y="40751"/>
                        <a:pt x="35616" y="40751"/>
                      </a:cubicBezTo>
                      <a:lnTo>
                        <a:pt x="42286" y="40751"/>
                      </a:lnTo>
                      <a:cubicBezTo>
                        <a:pt x="48735" y="40807"/>
                        <a:pt x="54770" y="40917"/>
                        <a:pt x="60128" y="41152"/>
                      </a:cubicBezTo>
                      <a:cubicBezTo>
                        <a:pt x="62945" y="41207"/>
                        <a:pt x="65597" y="41318"/>
                        <a:pt x="67945" y="41442"/>
                      </a:cubicBezTo>
                      <a:cubicBezTo>
                        <a:pt x="68815" y="41497"/>
                        <a:pt x="69616" y="41552"/>
                        <a:pt x="70361" y="41608"/>
                      </a:cubicBezTo>
                      <a:cubicBezTo>
                        <a:pt x="71632" y="38445"/>
                        <a:pt x="72778" y="35172"/>
                        <a:pt x="72667" y="31830"/>
                      </a:cubicBezTo>
                      <a:cubicBezTo>
                        <a:pt x="72557" y="27798"/>
                        <a:pt x="70196" y="23600"/>
                        <a:pt x="66343" y="22619"/>
                      </a:cubicBezTo>
                      <a:cubicBezTo>
                        <a:pt x="65610" y="22452"/>
                        <a:pt x="64878" y="22404"/>
                        <a:pt x="64149" y="22404"/>
                      </a:cubicBezTo>
                      <a:cubicBezTo>
                        <a:pt x="63612" y="22404"/>
                        <a:pt x="63077" y="22430"/>
                        <a:pt x="62545" y="22454"/>
                      </a:cubicBezTo>
                      <a:cubicBezTo>
                        <a:pt x="62274" y="22454"/>
                        <a:pt x="62003" y="22455"/>
                        <a:pt x="61733" y="22455"/>
                      </a:cubicBezTo>
                      <a:cubicBezTo>
                        <a:pt x="60450" y="22455"/>
                        <a:pt x="59188" y="22418"/>
                        <a:pt x="58002" y="21984"/>
                      </a:cubicBezTo>
                      <a:cubicBezTo>
                        <a:pt x="56151" y="21239"/>
                        <a:pt x="54770" y="19568"/>
                        <a:pt x="53859" y="17786"/>
                      </a:cubicBezTo>
                      <a:cubicBezTo>
                        <a:pt x="52989" y="16060"/>
                        <a:pt x="52409" y="14113"/>
                        <a:pt x="51663" y="12262"/>
                      </a:cubicBezTo>
                      <a:cubicBezTo>
                        <a:pt x="49771" y="7774"/>
                        <a:pt x="46429" y="3756"/>
                        <a:pt x="42051" y="1615"/>
                      </a:cubicBezTo>
                      <a:cubicBezTo>
                        <a:pt x="39886" y="560"/>
                        <a:pt x="37449" y="1"/>
                        <a:pt x="35023"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1675;p54">
                  <a:extLst>
                    <a:ext uri="{FF2B5EF4-FFF2-40B4-BE49-F238E27FC236}">
                      <a16:creationId xmlns:a16="http://schemas.microsoft.com/office/drawing/2014/main" id="{B7117415-6137-4678-0C41-1044BC1159A5}"/>
                    </a:ext>
                  </a:extLst>
                </p:cNvPr>
                <p:cNvSpPr/>
                <p:nvPr/>
              </p:nvSpPr>
              <p:spPr>
                <a:xfrm>
                  <a:off x="4344409" y="2786373"/>
                  <a:ext cx="711701" cy="721638"/>
                </a:xfrm>
                <a:custGeom>
                  <a:avLst/>
                  <a:gdLst/>
                  <a:ahLst/>
                  <a:cxnLst/>
                  <a:rect l="l" t="t" r="r" b="b"/>
                  <a:pathLst>
                    <a:path w="15827" h="16048" extrusionOk="0">
                      <a:moveTo>
                        <a:pt x="8176" y="0"/>
                      </a:moveTo>
                      <a:cubicBezTo>
                        <a:pt x="6270" y="0"/>
                        <a:pt x="4488" y="857"/>
                        <a:pt x="3107" y="2127"/>
                      </a:cubicBezTo>
                      <a:cubicBezTo>
                        <a:pt x="1326" y="3674"/>
                        <a:pt x="180" y="5925"/>
                        <a:pt x="56" y="8286"/>
                      </a:cubicBezTo>
                      <a:cubicBezTo>
                        <a:pt x="0" y="10648"/>
                        <a:pt x="1036" y="12995"/>
                        <a:pt x="2942" y="14376"/>
                      </a:cubicBezTo>
                      <a:cubicBezTo>
                        <a:pt x="4323" y="15357"/>
                        <a:pt x="6670" y="16047"/>
                        <a:pt x="8742" y="16047"/>
                      </a:cubicBezTo>
                      <a:cubicBezTo>
                        <a:pt x="9612" y="16047"/>
                        <a:pt x="10358" y="15937"/>
                        <a:pt x="10993" y="15702"/>
                      </a:cubicBezTo>
                      <a:cubicBezTo>
                        <a:pt x="13354" y="14721"/>
                        <a:pt x="15080" y="11794"/>
                        <a:pt x="15426" y="9377"/>
                      </a:cubicBezTo>
                      <a:cubicBezTo>
                        <a:pt x="15826" y="6560"/>
                        <a:pt x="14680" y="3563"/>
                        <a:pt x="12539" y="1727"/>
                      </a:cubicBezTo>
                      <a:cubicBezTo>
                        <a:pt x="11449" y="801"/>
                        <a:pt x="10123" y="166"/>
                        <a:pt x="8742" y="56"/>
                      </a:cubicBezTo>
                      <a:cubicBezTo>
                        <a:pt x="8521" y="0"/>
                        <a:pt x="8341" y="0"/>
                        <a:pt x="8176"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1676;p54">
                  <a:extLst>
                    <a:ext uri="{FF2B5EF4-FFF2-40B4-BE49-F238E27FC236}">
                      <a16:creationId xmlns:a16="http://schemas.microsoft.com/office/drawing/2014/main" id="{138CB031-391C-F0C4-C0DA-23929761B0C3}"/>
                    </a:ext>
                  </a:extLst>
                </p:cNvPr>
                <p:cNvSpPr/>
                <p:nvPr/>
              </p:nvSpPr>
              <p:spPr>
                <a:xfrm>
                  <a:off x="1630135" y="2663356"/>
                  <a:ext cx="457724" cy="411138"/>
                </a:xfrm>
                <a:custGeom>
                  <a:avLst/>
                  <a:gdLst/>
                  <a:ahLst/>
                  <a:cxnLst/>
                  <a:rect l="l" t="t" r="r" b="b"/>
                  <a:pathLst>
                    <a:path w="10179" h="9143" extrusionOk="0">
                      <a:moveTo>
                        <a:pt x="4544" y="1"/>
                      </a:moveTo>
                      <a:cubicBezTo>
                        <a:pt x="4019" y="1"/>
                        <a:pt x="3453" y="56"/>
                        <a:pt x="2928" y="235"/>
                      </a:cubicBezTo>
                      <a:cubicBezTo>
                        <a:pt x="2293" y="456"/>
                        <a:pt x="1727" y="746"/>
                        <a:pt x="1257" y="1271"/>
                      </a:cubicBezTo>
                      <a:cubicBezTo>
                        <a:pt x="967" y="1616"/>
                        <a:pt x="746" y="2017"/>
                        <a:pt x="567" y="2417"/>
                      </a:cubicBezTo>
                      <a:cubicBezTo>
                        <a:pt x="0" y="4033"/>
                        <a:pt x="277" y="5870"/>
                        <a:pt x="1257" y="7195"/>
                      </a:cubicBezTo>
                      <a:cubicBezTo>
                        <a:pt x="2182" y="8452"/>
                        <a:pt x="3729" y="9143"/>
                        <a:pt x="5290" y="9143"/>
                      </a:cubicBezTo>
                      <a:cubicBezTo>
                        <a:pt x="6215" y="9143"/>
                        <a:pt x="7071" y="8922"/>
                        <a:pt x="7817" y="8397"/>
                      </a:cubicBezTo>
                      <a:cubicBezTo>
                        <a:pt x="9722" y="7071"/>
                        <a:pt x="10178" y="4199"/>
                        <a:pt x="8977" y="2307"/>
                      </a:cubicBezTo>
                      <a:cubicBezTo>
                        <a:pt x="8051" y="802"/>
                        <a:pt x="6325" y="1"/>
                        <a:pt x="4544"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1677;p54">
                  <a:extLst>
                    <a:ext uri="{FF2B5EF4-FFF2-40B4-BE49-F238E27FC236}">
                      <a16:creationId xmlns:a16="http://schemas.microsoft.com/office/drawing/2014/main" id="{83C6A6CA-1D1D-B07E-B4DC-E5451CDA13C6}"/>
                    </a:ext>
                  </a:extLst>
                </p:cNvPr>
                <p:cNvSpPr/>
                <p:nvPr/>
              </p:nvSpPr>
              <p:spPr>
                <a:xfrm>
                  <a:off x="1358107" y="2927289"/>
                  <a:ext cx="201859" cy="173305"/>
                </a:xfrm>
                <a:custGeom>
                  <a:avLst/>
                  <a:gdLst/>
                  <a:ahLst/>
                  <a:cxnLst/>
                  <a:rect l="l" t="t" r="r" b="b"/>
                  <a:pathLst>
                    <a:path w="4489" h="3854" extrusionOk="0">
                      <a:moveTo>
                        <a:pt x="2597" y="1"/>
                      </a:moveTo>
                      <a:cubicBezTo>
                        <a:pt x="1092" y="1"/>
                        <a:pt x="1" y="2307"/>
                        <a:pt x="1147" y="3398"/>
                      </a:cubicBezTo>
                      <a:cubicBezTo>
                        <a:pt x="1492" y="3688"/>
                        <a:pt x="1962" y="3854"/>
                        <a:pt x="2417" y="3854"/>
                      </a:cubicBezTo>
                      <a:cubicBezTo>
                        <a:pt x="3108" y="3854"/>
                        <a:pt x="3854" y="3508"/>
                        <a:pt x="4199" y="2873"/>
                      </a:cubicBezTo>
                      <a:cubicBezTo>
                        <a:pt x="4489" y="2362"/>
                        <a:pt x="4489" y="1672"/>
                        <a:pt x="4199" y="1147"/>
                      </a:cubicBezTo>
                      <a:cubicBezTo>
                        <a:pt x="4088" y="857"/>
                        <a:pt x="3909" y="636"/>
                        <a:pt x="3688" y="401"/>
                      </a:cubicBezTo>
                      <a:cubicBezTo>
                        <a:pt x="3508" y="291"/>
                        <a:pt x="3288" y="111"/>
                        <a:pt x="2997" y="56"/>
                      </a:cubicBezTo>
                      <a:cubicBezTo>
                        <a:pt x="2873" y="1"/>
                        <a:pt x="2763" y="1"/>
                        <a:pt x="2597"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1678;p54">
                  <a:extLst>
                    <a:ext uri="{FF2B5EF4-FFF2-40B4-BE49-F238E27FC236}">
                      <a16:creationId xmlns:a16="http://schemas.microsoft.com/office/drawing/2014/main" id="{9330BCBB-754A-9FD0-A319-C6E030D3A00B}"/>
                    </a:ext>
                  </a:extLst>
                </p:cNvPr>
                <p:cNvSpPr/>
                <p:nvPr/>
              </p:nvSpPr>
              <p:spPr>
                <a:xfrm>
                  <a:off x="4348384" y="2533351"/>
                  <a:ext cx="191921" cy="173305"/>
                </a:xfrm>
                <a:custGeom>
                  <a:avLst/>
                  <a:gdLst/>
                  <a:ahLst/>
                  <a:cxnLst/>
                  <a:rect l="l" t="t" r="r" b="b"/>
                  <a:pathLst>
                    <a:path w="4268" h="3854" extrusionOk="0">
                      <a:moveTo>
                        <a:pt x="2417" y="1"/>
                      </a:moveTo>
                      <a:cubicBezTo>
                        <a:pt x="1105" y="1"/>
                        <a:pt x="0" y="1948"/>
                        <a:pt x="760" y="3108"/>
                      </a:cubicBezTo>
                      <a:cubicBezTo>
                        <a:pt x="870" y="3218"/>
                        <a:pt x="981" y="3398"/>
                        <a:pt x="1160" y="3508"/>
                      </a:cubicBezTo>
                      <a:cubicBezTo>
                        <a:pt x="1450" y="3743"/>
                        <a:pt x="1851" y="3854"/>
                        <a:pt x="2251" y="3854"/>
                      </a:cubicBezTo>
                      <a:cubicBezTo>
                        <a:pt x="2942" y="3854"/>
                        <a:pt x="3687" y="3453"/>
                        <a:pt x="4033" y="2818"/>
                      </a:cubicBezTo>
                      <a:cubicBezTo>
                        <a:pt x="4267" y="2362"/>
                        <a:pt x="4267" y="1782"/>
                        <a:pt x="4088" y="1257"/>
                      </a:cubicBezTo>
                      <a:cubicBezTo>
                        <a:pt x="3867" y="691"/>
                        <a:pt x="3397" y="222"/>
                        <a:pt x="2831" y="56"/>
                      </a:cubicBezTo>
                      <a:cubicBezTo>
                        <a:pt x="2707" y="1"/>
                        <a:pt x="2541" y="1"/>
                        <a:pt x="2417"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1679;p54">
                  <a:extLst>
                    <a:ext uri="{FF2B5EF4-FFF2-40B4-BE49-F238E27FC236}">
                      <a16:creationId xmlns:a16="http://schemas.microsoft.com/office/drawing/2014/main" id="{2F4F058E-0C2A-825A-6ADA-3555A6AF2B36}"/>
                    </a:ext>
                  </a:extLst>
                </p:cNvPr>
                <p:cNvSpPr/>
                <p:nvPr/>
              </p:nvSpPr>
              <p:spPr>
                <a:xfrm>
                  <a:off x="1640074" y="2937857"/>
                  <a:ext cx="2380894" cy="1495349"/>
                </a:xfrm>
                <a:custGeom>
                  <a:avLst/>
                  <a:gdLst/>
                  <a:ahLst/>
                  <a:cxnLst/>
                  <a:rect l="l" t="t" r="r" b="b"/>
                  <a:pathLst>
                    <a:path w="52947" h="33254" extrusionOk="0">
                      <a:moveTo>
                        <a:pt x="22842" y="0"/>
                      </a:moveTo>
                      <a:cubicBezTo>
                        <a:pt x="20204" y="0"/>
                        <a:pt x="17497" y="1091"/>
                        <a:pt x="15426" y="2873"/>
                      </a:cubicBezTo>
                      <a:cubicBezTo>
                        <a:pt x="12609" y="5345"/>
                        <a:pt x="10938" y="8852"/>
                        <a:pt x="10012" y="12484"/>
                      </a:cubicBezTo>
                      <a:cubicBezTo>
                        <a:pt x="9667" y="13921"/>
                        <a:pt x="9377" y="15357"/>
                        <a:pt x="9501" y="16793"/>
                      </a:cubicBezTo>
                      <a:cubicBezTo>
                        <a:pt x="9612" y="17773"/>
                        <a:pt x="9791" y="18699"/>
                        <a:pt x="9612" y="19610"/>
                      </a:cubicBezTo>
                      <a:cubicBezTo>
                        <a:pt x="9156" y="21571"/>
                        <a:pt x="7085" y="22607"/>
                        <a:pt x="5124" y="23062"/>
                      </a:cubicBezTo>
                      <a:cubicBezTo>
                        <a:pt x="4268" y="23297"/>
                        <a:pt x="3342" y="23408"/>
                        <a:pt x="2541" y="23877"/>
                      </a:cubicBezTo>
                      <a:cubicBezTo>
                        <a:pt x="346" y="25203"/>
                        <a:pt x="0" y="28421"/>
                        <a:pt x="1271" y="30658"/>
                      </a:cubicBezTo>
                      <a:cubicBezTo>
                        <a:pt x="1782" y="31638"/>
                        <a:pt x="2541" y="32453"/>
                        <a:pt x="3398" y="33199"/>
                      </a:cubicBezTo>
                      <a:cubicBezTo>
                        <a:pt x="10068" y="32964"/>
                        <a:pt x="17843" y="32853"/>
                        <a:pt x="26073" y="32853"/>
                      </a:cubicBezTo>
                      <a:lnTo>
                        <a:pt x="32743" y="32853"/>
                      </a:lnTo>
                      <a:cubicBezTo>
                        <a:pt x="39192" y="32909"/>
                        <a:pt x="45227" y="33019"/>
                        <a:pt x="50585" y="33254"/>
                      </a:cubicBezTo>
                      <a:cubicBezTo>
                        <a:pt x="51787" y="30603"/>
                        <a:pt x="52822" y="27965"/>
                        <a:pt x="52878" y="25079"/>
                      </a:cubicBezTo>
                      <a:cubicBezTo>
                        <a:pt x="52947" y="21461"/>
                        <a:pt x="50806" y="17539"/>
                        <a:pt x="47243" y="16738"/>
                      </a:cubicBezTo>
                      <a:cubicBezTo>
                        <a:pt x="46732" y="16627"/>
                        <a:pt x="46208" y="16627"/>
                        <a:pt x="45697" y="16627"/>
                      </a:cubicBezTo>
                      <a:cubicBezTo>
                        <a:pt x="44661" y="16627"/>
                        <a:pt x="43680" y="16738"/>
                        <a:pt x="42645" y="16917"/>
                      </a:cubicBezTo>
                      <a:cubicBezTo>
                        <a:pt x="41609" y="17083"/>
                        <a:pt x="40628" y="17262"/>
                        <a:pt x="39648" y="17262"/>
                      </a:cubicBezTo>
                      <a:cubicBezTo>
                        <a:pt x="38612" y="17262"/>
                        <a:pt x="37632" y="17083"/>
                        <a:pt x="36776" y="16572"/>
                      </a:cubicBezTo>
                      <a:cubicBezTo>
                        <a:pt x="34359" y="15122"/>
                        <a:pt x="33834" y="12015"/>
                        <a:pt x="33088" y="9377"/>
                      </a:cubicBezTo>
                      <a:cubicBezTo>
                        <a:pt x="31942" y="5580"/>
                        <a:pt x="29581" y="1837"/>
                        <a:pt x="25838" y="511"/>
                      </a:cubicBezTo>
                      <a:cubicBezTo>
                        <a:pt x="24913" y="166"/>
                        <a:pt x="23877" y="0"/>
                        <a:pt x="22842" y="0"/>
                      </a:cubicBezTo>
                      <a:close/>
                    </a:path>
                  </a:pathLst>
                </a:custGeom>
                <a:solidFill>
                  <a:srgbClr val="CEC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0" name="Google Shape;1680;p54">
                <a:extLst>
                  <a:ext uri="{FF2B5EF4-FFF2-40B4-BE49-F238E27FC236}">
                    <a16:creationId xmlns:a16="http://schemas.microsoft.com/office/drawing/2014/main" id="{68C48765-9BCE-FC5F-30B3-07B869D8C22E}"/>
                  </a:ext>
                </a:extLst>
              </p:cNvPr>
              <p:cNvSpPr/>
              <p:nvPr/>
            </p:nvSpPr>
            <p:spPr>
              <a:xfrm>
                <a:off x="780227" y="4220094"/>
                <a:ext cx="4199155" cy="411137"/>
              </a:xfrm>
              <a:custGeom>
                <a:avLst/>
                <a:gdLst/>
                <a:ahLst/>
                <a:cxnLst/>
                <a:rect l="l" t="t" r="r" b="b"/>
                <a:pathLst>
                  <a:path w="93382" h="5124" extrusionOk="0">
                    <a:moveTo>
                      <a:pt x="46663" y="0"/>
                    </a:moveTo>
                    <a:cubicBezTo>
                      <a:pt x="38433" y="0"/>
                      <a:pt x="30658" y="111"/>
                      <a:pt x="23988" y="346"/>
                    </a:cubicBezTo>
                    <a:cubicBezTo>
                      <a:pt x="19789" y="456"/>
                      <a:pt x="16047" y="636"/>
                      <a:pt x="12774" y="801"/>
                    </a:cubicBezTo>
                    <a:cubicBezTo>
                      <a:pt x="12484" y="801"/>
                      <a:pt x="12194" y="801"/>
                      <a:pt x="11904" y="857"/>
                    </a:cubicBezTo>
                    <a:cubicBezTo>
                      <a:pt x="4488" y="1326"/>
                      <a:pt x="0" y="1892"/>
                      <a:pt x="0" y="2583"/>
                    </a:cubicBezTo>
                    <a:cubicBezTo>
                      <a:pt x="0" y="2583"/>
                      <a:pt x="0" y="2638"/>
                      <a:pt x="55" y="2707"/>
                    </a:cubicBezTo>
                    <a:cubicBezTo>
                      <a:pt x="1381" y="4019"/>
                      <a:pt x="21750" y="5124"/>
                      <a:pt x="46663" y="5124"/>
                    </a:cubicBezTo>
                    <a:cubicBezTo>
                      <a:pt x="72432" y="5124"/>
                      <a:pt x="93381" y="3964"/>
                      <a:pt x="93381" y="2583"/>
                    </a:cubicBezTo>
                    <a:cubicBezTo>
                      <a:pt x="93381" y="2472"/>
                      <a:pt x="93271" y="2417"/>
                      <a:pt x="93146" y="2362"/>
                    </a:cubicBezTo>
                    <a:cubicBezTo>
                      <a:pt x="92235" y="1782"/>
                      <a:pt x="87968" y="1257"/>
                      <a:pt x="81408" y="857"/>
                    </a:cubicBezTo>
                    <a:cubicBezTo>
                      <a:pt x="80663" y="801"/>
                      <a:pt x="79862" y="746"/>
                      <a:pt x="78992" y="691"/>
                    </a:cubicBezTo>
                    <a:cubicBezTo>
                      <a:pt x="76644" y="567"/>
                      <a:pt x="73992" y="456"/>
                      <a:pt x="71175" y="401"/>
                    </a:cubicBezTo>
                    <a:cubicBezTo>
                      <a:pt x="65817" y="166"/>
                      <a:pt x="59782" y="56"/>
                      <a:pt x="53333"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2" name="Google Shape;1681;p54">
              <a:extLst>
                <a:ext uri="{FF2B5EF4-FFF2-40B4-BE49-F238E27FC236}">
                  <a16:creationId xmlns:a16="http://schemas.microsoft.com/office/drawing/2014/main" id="{05175A45-D0FD-4669-0BCE-CC6048EB99E5}"/>
                </a:ext>
              </a:extLst>
            </p:cNvPr>
            <p:cNvGrpSpPr/>
            <p:nvPr/>
          </p:nvGrpSpPr>
          <p:grpSpPr>
            <a:xfrm rot="2173897">
              <a:off x="5868917" y="2387614"/>
              <a:ext cx="1619483" cy="1763516"/>
              <a:chOff x="2600075" y="2968725"/>
              <a:chExt cx="687000" cy="748100"/>
            </a:xfrm>
          </p:grpSpPr>
          <p:sp>
            <p:nvSpPr>
              <p:cNvPr id="720" name="Google Shape;1682;p54">
                <a:extLst>
                  <a:ext uri="{FF2B5EF4-FFF2-40B4-BE49-F238E27FC236}">
                    <a16:creationId xmlns:a16="http://schemas.microsoft.com/office/drawing/2014/main" id="{E00F7A98-392C-C389-0D0B-E9F11F247BFF}"/>
                  </a:ext>
                </a:extLst>
              </p:cNvPr>
              <p:cNvSpPr/>
              <p:nvPr/>
            </p:nvSpPr>
            <p:spPr>
              <a:xfrm>
                <a:off x="2600075" y="2968725"/>
                <a:ext cx="687000" cy="748100"/>
              </a:xfrm>
              <a:custGeom>
                <a:avLst/>
                <a:gdLst/>
                <a:ahLst/>
                <a:cxnLst/>
                <a:rect l="l" t="t" r="r" b="b"/>
                <a:pathLst>
                  <a:path w="27480" h="29924" extrusionOk="0">
                    <a:moveTo>
                      <a:pt x="8963" y="8321"/>
                    </a:moveTo>
                    <a:lnTo>
                      <a:pt x="21307" y="13580"/>
                    </a:lnTo>
                    <a:lnTo>
                      <a:pt x="16987" y="21900"/>
                    </a:lnTo>
                    <a:lnTo>
                      <a:pt x="8963" y="8321"/>
                    </a:lnTo>
                    <a:close/>
                    <a:moveTo>
                      <a:pt x="1" y="1"/>
                    </a:moveTo>
                    <a:lnTo>
                      <a:pt x="16987" y="29924"/>
                    </a:lnTo>
                    <a:lnTo>
                      <a:pt x="27479" y="11407"/>
                    </a:lnTo>
                    <a:lnTo>
                      <a:pt x="1" y="1"/>
                    </a:lnTo>
                    <a:close/>
                  </a:path>
                </a:pathLst>
              </a:custGeom>
              <a:solidFill>
                <a:srgbClr val="F2C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1683;p54">
                <a:extLst>
                  <a:ext uri="{FF2B5EF4-FFF2-40B4-BE49-F238E27FC236}">
                    <a16:creationId xmlns:a16="http://schemas.microsoft.com/office/drawing/2014/main" id="{E0A12428-257F-6DFD-2663-434002858EFC}"/>
                  </a:ext>
                </a:extLst>
              </p:cNvPr>
              <p:cNvSpPr/>
              <p:nvPr/>
            </p:nvSpPr>
            <p:spPr>
              <a:xfrm>
                <a:off x="2646375" y="3045900"/>
                <a:ext cx="15450" cy="22850"/>
              </a:xfrm>
              <a:custGeom>
                <a:avLst/>
                <a:gdLst/>
                <a:ahLst/>
                <a:cxnLst/>
                <a:rect l="l" t="t" r="r" b="b"/>
                <a:pathLst>
                  <a:path w="618" h="914" extrusionOk="0">
                    <a:moveTo>
                      <a:pt x="617" y="0"/>
                    </a:moveTo>
                    <a:lnTo>
                      <a:pt x="0" y="296"/>
                    </a:lnTo>
                    <a:lnTo>
                      <a:pt x="321" y="914"/>
                    </a:lnTo>
                    <a:lnTo>
                      <a:pt x="617" y="296"/>
                    </a:lnTo>
                    <a:lnTo>
                      <a:pt x="617" y="0"/>
                    </a:lnTo>
                    <a:close/>
                  </a:path>
                </a:pathLst>
              </a:custGeom>
              <a:solidFill>
                <a:srgbClr val="3D40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1684;p54">
                <a:extLst>
                  <a:ext uri="{FF2B5EF4-FFF2-40B4-BE49-F238E27FC236}">
                    <a16:creationId xmlns:a16="http://schemas.microsoft.com/office/drawing/2014/main" id="{A12162D5-AB78-97DC-92CF-950F6ED05A33}"/>
                  </a:ext>
                </a:extLst>
              </p:cNvPr>
              <p:cNvSpPr/>
              <p:nvPr/>
            </p:nvSpPr>
            <p:spPr>
              <a:xfrm>
                <a:off x="2692650" y="3130450"/>
                <a:ext cx="23500" cy="15450"/>
              </a:xfrm>
              <a:custGeom>
                <a:avLst/>
                <a:gdLst/>
                <a:ahLst/>
                <a:cxnLst/>
                <a:rect l="l" t="t" r="r" b="b"/>
                <a:pathLst>
                  <a:path w="940" h="618" extrusionOk="0">
                    <a:moveTo>
                      <a:pt x="618" y="0"/>
                    </a:moveTo>
                    <a:lnTo>
                      <a:pt x="1" y="321"/>
                    </a:lnTo>
                    <a:lnTo>
                      <a:pt x="322" y="618"/>
                    </a:lnTo>
                    <a:lnTo>
                      <a:pt x="939" y="321"/>
                    </a:lnTo>
                    <a:lnTo>
                      <a:pt x="618" y="0"/>
                    </a:lnTo>
                    <a:close/>
                  </a:path>
                </a:pathLst>
              </a:custGeom>
              <a:solidFill>
                <a:srgbClr val="3D40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1685;p54">
                <a:extLst>
                  <a:ext uri="{FF2B5EF4-FFF2-40B4-BE49-F238E27FC236}">
                    <a16:creationId xmlns:a16="http://schemas.microsoft.com/office/drawing/2014/main" id="{5D6FF33F-4B42-CB1D-D251-4DA03495BF40}"/>
                  </a:ext>
                </a:extLst>
              </p:cNvPr>
              <p:cNvSpPr/>
              <p:nvPr/>
            </p:nvSpPr>
            <p:spPr>
              <a:xfrm>
                <a:off x="2738950" y="3207600"/>
                <a:ext cx="23475" cy="23475"/>
              </a:xfrm>
              <a:custGeom>
                <a:avLst/>
                <a:gdLst/>
                <a:ahLst/>
                <a:cxnLst/>
                <a:rect l="l" t="t" r="r" b="b"/>
                <a:pathLst>
                  <a:path w="939" h="939" extrusionOk="0">
                    <a:moveTo>
                      <a:pt x="618" y="1"/>
                    </a:moveTo>
                    <a:lnTo>
                      <a:pt x="1" y="322"/>
                    </a:lnTo>
                    <a:lnTo>
                      <a:pt x="322" y="939"/>
                    </a:lnTo>
                    <a:lnTo>
                      <a:pt x="939" y="618"/>
                    </a:lnTo>
                    <a:lnTo>
                      <a:pt x="618" y="1"/>
                    </a:lnTo>
                    <a:close/>
                  </a:path>
                </a:pathLst>
              </a:custGeom>
              <a:solidFill>
                <a:srgbClr val="3D40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1686;p54">
                <a:extLst>
                  <a:ext uri="{FF2B5EF4-FFF2-40B4-BE49-F238E27FC236}">
                    <a16:creationId xmlns:a16="http://schemas.microsoft.com/office/drawing/2014/main" id="{85748ABE-F48D-2662-6E5C-8C207A35B7FB}"/>
                  </a:ext>
                </a:extLst>
              </p:cNvPr>
              <p:cNvSpPr/>
              <p:nvPr/>
            </p:nvSpPr>
            <p:spPr>
              <a:xfrm>
                <a:off x="2785250" y="3292775"/>
                <a:ext cx="23475" cy="15450"/>
              </a:xfrm>
              <a:custGeom>
                <a:avLst/>
                <a:gdLst/>
                <a:ahLst/>
                <a:cxnLst/>
                <a:rect l="l" t="t" r="r" b="b"/>
                <a:pathLst>
                  <a:path w="939" h="618" extrusionOk="0">
                    <a:moveTo>
                      <a:pt x="617" y="1"/>
                    </a:moveTo>
                    <a:lnTo>
                      <a:pt x="0" y="297"/>
                    </a:lnTo>
                    <a:lnTo>
                      <a:pt x="321" y="618"/>
                    </a:lnTo>
                    <a:lnTo>
                      <a:pt x="938" y="297"/>
                    </a:lnTo>
                    <a:lnTo>
                      <a:pt x="617" y="1"/>
                    </a:lnTo>
                    <a:close/>
                  </a:path>
                </a:pathLst>
              </a:custGeom>
              <a:solidFill>
                <a:srgbClr val="3D40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1687;p54">
                <a:extLst>
                  <a:ext uri="{FF2B5EF4-FFF2-40B4-BE49-F238E27FC236}">
                    <a16:creationId xmlns:a16="http://schemas.microsoft.com/office/drawing/2014/main" id="{8C9D81EA-3272-5049-852E-87536D9075FF}"/>
                  </a:ext>
                </a:extLst>
              </p:cNvPr>
              <p:cNvSpPr/>
              <p:nvPr/>
            </p:nvSpPr>
            <p:spPr>
              <a:xfrm>
                <a:off x="2831525" y="3369925"/>
                <a:ext cx="23500" cy="22875"/>
              </a:xfrm>
              <a:custGeom>
                <a:avLst/>
                <a:gdLst/>
                <a:ahLst/>
                <a:cxnLst/>
                <a:rect l="l" t="t" r="r" b="b"/>
                <a:pathLst>
                  <a:path w="940" h="915" extrusionOk="0">
                    <a:moveTo>
                      <a:pt x="618" y="1"/>
                    </a:moveTo>
                    <a:lnTo>
                      <a:pt x="1" y="618"/>
                    </a:lnTo>
                    <a:lnTo>
                      <a:pt x="322" y="914"/>
                    </a:lnTo>
                    <a:lnTo>
                      <a:pt x="939" y="618"/>
                    </a:lnTo>
                    <a:lnTo>
                      <a:pt x="618" y="1"/>
                    </a:lnTo>
                    <a:close/>
                  </a:path>
                </a:pathLst>
              </a:custGeom>
              <a:solidFill>
                <a:srgbClr val="3D40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1688;p54">
                <a:extLst>
                  <a:ext uri="{FF2B5EF4-FFF2-40B4-BE49-F238E27FC236}">
                    <a16:creationId xmlns:a16="http://schemas.microsoft.com/office/drawing/2014/main" id="{097418BB-09F2-0A41-29C8-CD7661DEF967}"/>
                  </a:ext>
                </a:extLst>
              </p:cNvPr>
              <p:cNvSpPr/>
              <p:nvPr/>
            </p:nvSpPr>
            <p:spPr>
              <a:xfrm>
                <a:off x="2877825" y="3454500"/>
                <a:ext cx="23475" cy="23475"/>
              </a:xfrm>
              <a:custGeom>
                <a:avLst/>
                <a:gdLst/>
                <a:ahLst/>
                <a:cxnLst/>
                <a:rect l="l" t="t" r="r" b="b"/>
                <a:pathLst>
                  <a:path w="939" h="939" extrusionOk="0">
                    <a:moveTo>
                      <a:pt x="618" y="0"/>
                    </a:moveTo>
                    <a:lnTo>
                      <a:pt x="1" y="321"/>
                    </a:lnTo>
                    <a:lnTo>
                      <a:pt x="322" y="938"/>
                    </a:lnTo>
                    <a:lnTo>
                      <a:pt x="939" y="321"/>
                    </a:lnTo>
                    <a:lnTo>
                      <a:pt x="618" y="0"/>
                    </a:lnTo>
                    <a:close/>
                  </a:path>
                </a:pathLst>
              </a:custGeom>
              <a:solidFill>
                <a:srgbClr val="3D40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1689;p54">
                <a:extLst>
                  <a:ext uri="{FF2B5EF4-FFF2-40B4-BE49-F238E27FC236}">
                    <a16:creationId xmlns:a16="http://schemas.microsoft.com/office/drawing/2014/main" id="{AD5B9561-C507-5DAA-4A8D-454FE19F367B}"/>
                  </a:ext>
                </a:extLst>
              </p:cNvPr>
              <p:cNvSpPr/>
              <p:nvPr/>
            </p:nvSpPr>
            <p:spPr>
              <a:xfrm>
                <a:off x="2924125" y="3539675"/>
                <a:ext cx="23475" cy="15450"/>
              </a:xfrm>
              <a:custGeom>
                <a:avLst/>
                <a:gdLst/>
                <a:ahLst/>
                <a:cxnLst/>
                <a:rect l="l" t="t" r="r" b="b"/>
                <a:pathLst>
                  <a:path w="939" h="618" extrusionOk="0">
                    <a:moveTo>
                      <a:pt x="617" y="0"/>
                    </a:moveTo>
                    <a:lnTo>
                      <a:pt x="0" y="296"/>
                    </a:lnTo>
                    <a:lnTo>
                      <a:pt x="321" y="617"/>
                    </a:lnTo>
                    <a:lnTo>
                      <a:pt x="938" y="296"/>
                    </a:lnTo>
                    <a:lnTo>
                      <a:pt x="617" y="0"/>
                    </a:lnTo>
                    <a:close/>
                  </a:path>
                </a:pathLst>
              </a:custGeom>
              <a:solidFill>
                <a:srgbClr val="3D40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1690;p54">
                <a:extLst>
                  <a:ext uri="{FF2B5EF4-FFF2-40B4-BE49-F238E27FC236}">
                    <a16:creationId xmlns:a16="http://schemas.microsoft.com/office/drawing/2014/main" id="{247D857D-D85E-44B1-C0EB-00EDFA9F3873}"/>
                  </a:ext>
                </a:extLst>
              </p:cNvPr>
              <p:cNvSpPr/>
              <p:nvPr/>
            </p:nvSpPr>
            <p:spPr>
              <a:xfrm>
                <a:off x="2970400" y="3616825"/>
                <a:ext cx="23500" cy="22850"/>
              </a:xfrm>
              <a:custGeom>
                <a:avLst/>
                <a:gdLst/>
                <a:ahLst/>
                <a:cxnLst/>
                <a:rect l="l" t="t" r="r" b="b"/>
                <a:pathLst>
                  <a:path w="940" h="914" extrusionOk="0">
                    <a:moveTo>
                      <a:pt x="618" y="0"/>
                    </a:moveTo>
                    <a:lnTo>
                      <a:pt x="1" y="297"/>
                    </a:lnTo>
                    <a:lnTo>
                      <a:pt x="322" y="914"/>
                    </a:lnTo>
                    <a:lnTo>
                      <a:pt x="939" y="618"/>
                    </a:lnTo>
                    <a:lnTo>
                      <a:pt x="618" y="0"/>
                    </a:lnTo>
                    <a:close/>
                  </a:path>
                </a:pathLst>
              </a:custGeom>
              <a:solidFill>
                <a:srgbClr val="3D40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3" name="Google Shape;1691;p54">
              <a:extLst>
                <a:ext uri="{FF2B5EF4-FFF2-40B4-BE49-F238E27FC236}">
                  <a16:creationId xmlns:a16="http://schemas.microsoft.com/office/drawing/2014/main" id="{05912716-A20C-0398-63AD-EB75AAB15DB8}"/>
                </a:ext>
              </a:extLst>
            </p:cNvPr>
            <p:cNvSpPr/>
            <p:nvPr/>
          </p:nvSpPr>
          <p:spPr>
            <a:xfrm rot="1537940">
              <a:off x="7283528" y="3749275"/>
              <a:ext cx="332079" cy="401230"/>
            </a:xfrm>
            <a:custGeom>
              <a:avLst/>
              <a:gdLst/>
              <a:ahLst/>
              <a:cxnLst/>
              <a:rect l="l" t="t" r="r" b="b"/>
              <a:pathLst>
                <a:path w="13283" h="16049" extrusionOk="0">
                  <a:moveTo>
                    <a:pt x="3704" y="2469"/>
                  </a:moveTo>
                  <a:lnTo>
                    <a:pt x="7407" y="8024"/>
                  </a:lnTo>
                  <a:lnTo>
                    <a:pt x="2790" y="9259"/>
                  </a:lnTo>
                  <a:lnTo>
                    <a:pt x="2790" y="9259"/>
                  </a:lnTo>
                  <a:lnTo>
                    <a:pt x="3704" y="2469"/>
                  </a:lnTo>
                  <a:close/>
                  <a:moveTo>
                    <a:pt x="4321" y="1"/>
                  </a:moveTo>
                  <a:lnTo>
                    <a:pt x="1852" y="618"/>
                  </a:lnTo>
                  <a:lnTo>
                    <a:pt x="0" y="16048"/>
                  </a:lnTo>
                  <a:lnTo>
                    <a:pt x="2173" y="15727"/>
                  </a:lnTo>
                  <a:lnTo>
                    <a:pt x="2469" y="11111"/>
                  </a:lnTo>
                  <a:lnTo>
                    <a:pt x="8345" y="9555"/>
                  </a:lnTo>
                  <a:lnTo>
                    <a:pt x="11110" y="13258"/>
                  </a:lnTo>
                  <a:lnTo>
                    <a:pt x="13283" y="12962"/>
                  </a:lnTo>
                  <a:lnTo>
                    <a:pt x="4321" y="1"/>
                  </a:lnTo>
                  <a:close/>
                </a:path>
              </a:pathLst>
            </a:custGeom>
            <a:solidFill>
              <a:srgbClr val="3D3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4" name="Google Shape;1692;p54">
              <a:extLst>
                <a:ext uri="{FF2B5EF4-FFF2-40B4-BE49-F238E27FC236}">
                  <a16:creationId xmlns:a16="http://schemas.microsoft.com/office/drawing/2014/main" id="{60C0C1E7-4FFD-0CA6-2308-1045E3774253}"/>
                </a:ext>
              </a:extLst>
            </p:cNvPr>
            <p:cNvGrpSpPr/>
            <p:nvPr/>
          </p:nvGrpSpPr>
          <p:grpSpPr>
            <a:xfrm rot="330941">
              <a:off x="6364072" y="2424062"/>
              <a:ext cx="1540255" cy="1780386"/>
              <a:chOff x="3294450" y="2544100"/>
              <a:chExt cx="1003025" cy="1159400"/>
            </a:xfrm>
          </p:grpSpPr>
          <p:sp>
            <p:nvSpPr>
              <p:cNvPr id="715" name="Google Shape;1693;p54">
                <a:extLst>
                  <a:ext uri="{FF2B5EF4-FFF2-40B4-BE49-F238E27FC236}">
                    <a16:creationId xmlns:a16="http://schemas.microsoft.com/office/drawing/2014/main" id="{513475E6-753B-E428-518A-50A773EA0F2B}"/>
                  </a:ext>
                </a:extLst>
              </p:cNvPr>
              <p:cNvSpPr/>
              <p:nvPr/>
            </p:nvSpPr>
            <p:spPr>
              <a:xfrm>
                <a:off x="3294450" y="2790975"/>
                <a:ext cx="817850" cy="911550"/>
              </a:xfrm>
              <a:custGeom>
                <a:avLst/>
                <a:gdLst/>
                <a:ahLst/>
                <a:cxnLst/>
                <a:rect l="l" t="t" r="r" b="b"/>
                <a:pathLst>
                  <a:path w="32714" h="36462" extrusionOk="0">
                    <a:moveTo>
                      <a:pt x="29948" y="1"/>
                    </a:moveTo>
                    <a:cubicBezTo>
                      <a:pt x="28393" y="939"/>
                      <a:pt x="24393" y="4938"/>
                      <a:pt x="22542" y="7407"/>
                    </a:cubicBezTo>
                    <a:cubicBezTo>
                      <a:pt x="11728" y="20073"/>
                      <a:pt x="1" y="35503"/>
                      <a:pt x="1235" y="36417"/>
                    </a:cubicBezTo>
                    <a:cubicBezTo>
                      <a:pt x="1275" y="36447"/>
                      <a:pt x="1327" y="36462"/>
                      <a:pt x="1391" y="36462"/>
                    </a:cubicBezTo>
                    <a:cubicBezTo>
                      <a:pt x="3322" y="36462"/>
                      <a:pt x="16099" y="23048"/>
                      <a:pt x="26541" y="10814"/>
                    </a:cubicBezTo>
                    <a:cubicBezTo>
                      <a:pt x="28393" y="8345"/>
                      <a:pt x="32096" y="4025"/>
                      <a:pt x="32714" y="2469"/>
                    </a:cubicBezTo>
                    <a:lnTo>
                      <a:pt x="29948" y="1"/>
                    </a:lnTo>
                    <a:close/>
                  </a:path>
                </a:pathLst>
              </a:custGeom>
              <a:solidFill>
                <a:srgbClr val="3D3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1694;p54">
                <a:extLst>
                  <a:ext uri="{FF2B5EF4-FFF2-40B4-BE49-F238E27FC236}">
                    <a16:creationId xmlns:a16="http://schemas.microsoft.com/office/drawing/2014/main" id="{87367B90-D417-2F57-8E88-3A644CF50EF9}"/>
                  </a:ext>
                </a:extLst>
              </p:cNvPr>
              <p:cNvSpPr/>
              <p:nvPr/>
            </p:nvSpPr>
            <p:spPr>
              <a:xfrm>
                <a:off x="3834525" y="2790975"/>
                <a:ext cx="277775" cy="293200"/>
              </a:xfrm>
              <a:custGeom>
                <a:avLst/>
                <a:gdLst/>
                <a:ahLst/>
                <a:cxnLst/>
                <a:rect l="l" t="t" r="r" b="b"/>
                <a:pathLst>
                  <a:path w="11111" h="11728" extrusionOk="0">
                    <a:moveTo>
                      <a:pt x="8345" y="1"/>
                    </a:moveTo>
                    <a:cubicBezTo>
                      <a:pt x="6790" y="939"/>
                      <a:pt x="2790" y="4938"/>
                      <a:pt x="939" y="7407"/>
                    </a:cubicBezTo>
                    <a:lnTo>
                      <a:pt x="0" y="8345"/>
                    </a:lnTo>
                    <a:lnTo>
                      <a:pt x="4025" y="11728"/>
                    </a:lnTo>
                    <a:lnTo>
                      <a:pt x="4938" y="10814"/>
                    </a:lnTo>
                    <a:cubicBezTo>
                      <a:pt x="6790" y="8345"/>
                      <a:pt x="10493" y="4025"/>
                      <a:pt x="11111" y="2469"/>
                    </a:cubicBezTo>
                    <a:lnTo>
                      <a:pt x="834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1695;p54">
                <a:extLst>
                  <a:ext uri="{FF2B5EF4-FFF2-40B4-BE49-F238E27FC236}">
                    <a16:creationId xmlns:a16="http://schemas.microsoft.com/office/drawing/2014/main" id="{7B1C3130-E888-DCC7-A6F3-1050314BAF27}"/>
                  </a:ext>
                </a:extLst>
              </p:cNvPr>
              <p:cNvSpPr/>
              <p:nvPr/>
            </p:nvSpPr>
            <p:spPr>
              <a:xfrm>
                <a:off x="3294450" y="2790975"/>
                <a:ext cx="771550" cy="912525"/>
              </a:xfrm>
              <a:custGeom>
                <a:avLst/>
                <a:gdLst/>
                <a:ahLst/>
                <a:cxnLst/>
                <a:rect l="l" t="t" r="r" b="b"/>
                <a:pathLst>
                  <a:path w="30862" h="36501" extrusionOk="0">
                    <a:moveTo>
                      <a:pt x="29948" y="1"/>
                    </a:moveTo>
                    <a:cubicBezTo>
                      <a:pt x="28393" y="939"/>
                      <a:pt x="24393" y="4938"/>
                      <a:pt x="22542" y="7407"/>
                    </a:cubicBezTo>
                    <a:cubicBezTo>
                      <a:pt x="11728" y="20073"/>
                      <a:pt x="1" y="35503"/>
                      <a:pt x="1235" y="36417"/>
                    </a:cubicBezTo>
                    <a:cubicBezTo>
                      <a:pt x="1292" y="36473"/>
                      <a:pt x="1358" y="36501"/>
                      <a:pt x="1434" y="36501"/>
                    </a:cubicBezTo>
                    <a:cubicBezTo>
                      <a:pt x="1793" y="36501"/>
                      <a:pt x="2391" y="35903"/>
                      <a:pt x="3408" y="34886"/>
                    </a:cubicBezTo>
                    <a:cubicBezTo>
                      <a:pt x="7407" y="28393"/>
                      <a:pt x="14814" y="18838"/>
                      <a:pt x="23455" y="8345"/>
                    </a:cubicBezTo>
                    <a:cubicBezTo>
                      <a:pt x="25628" y="5877"/>
                      <a:pt x="29627" y="1852"/>
                      <a:pt x="30862" y="939"/>
                    </a:cubicBezTo>
                    <a:lnTo>
                      <a:pt x="29948" y="1"/>
                    </a:lnTo>
                    <a:close/>
                  </a:path>
                </a:pathLst>
              </a:custGeom>
              <a:solidFill>
                <a:srgbClr val="EAEC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1696;p54">
                <a:extLst>
                  <a:ext uri="{FF2B5EF4-FFF2-40B4-BE49-F238E27FC236}">
                    <a16:creationId xmlns:a16="http://schemas.microsoft.com/office/drawing/2014/main" id="{04A0F924-067F-9B29-C7E4-EDD87B900204}"/>
                  </a:ext>
                </a:extLst>
              </p:cNvPr>
              <p:cNvSpPr/>
              <p:nvPr/>
            </p:nvSpPr>
            <p:spPr>
              <a:xfrm>
                <a:off x="3834525" y="2790975"/>
                <a:ext cx="231475" cy="231475"/>
              </a:xfrm>
              <a:custGeom>
                <a:avLst/>
                <a:gdLst/>
                <a:ahLst/>
                <a:cxnLst/>
                <a:rect l="l" t="t" r="r" b="b"/>
                <a:pathLst>
                  <a:path w="9259" h="9259" extrusionOk="0">
                    <a:moveTo>
                      <a:pt x="8345" y="1"/>
                    </a:moveTo>
                    <a:cubicBezTo>
                      <a:pt x="6790" y="939"/>
                      <a:pt x="2790" y="4938"/>
                      <a:pt x="939" y="7407"/>
                    </a:cubicBezTo>
                    <a:lnTo>
                      <a:pt x="0" y="8345"/>
                    </a:lnTo>
                    <a:lnTo>
                      <a:pt x="1235" y="9259"/>
                    </a:lnTo>
                    <a:cubicBezTo>
                      <a:pt x="1556" y="8963"/>
                      <a:pt x="1852" y="8642"/>
                      <a:pt x="1852" y="8345"/>
                    </a:cubicBezTo>
                    <a:cubicBezTo>
                      <a:pt x="4025" y="5877"/>
                      <a:pt x="8024" y="1852"/>
                      <a:pt x="9259" y="939"/>
                    </a:cubicBezTo>
                    <a:lnTo>
                      <a:pt x="8345" y="1"/>
                    </a:lnTo>
                    <a:close/>
                  </a:path>
                </a:pathLst>
              </a:custGeom>
              <a:solidFill>
                <a:srgbClr val="EAEC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1697;p54">
                <a:extLst>
                  <a:ext uri="{FF2B5EF4-FFF2-40B4-BE49-F238E27FC236}">
                    <a16:creationId xmlns:a16="http://schemas.microsoft.com/office/drawing/2014/main" id="{A9947D02-6065-B0E9-2B31-CF2F584973DF}"/>
                  </a:ext>
                </a:extLst>
              </p:cNvPr>
              <p:cNvSpPr/>
              <p:nvPr/>
            </p:nvSpPr>
            <p:spPr>
              <a:xfrm>
                <a:off x="4027725" y="2544100"/>
                <a:ext cx="269750" cy="322725"/>
              </a:xfrm>
              <a:custGeom>
                <a:avLst/>
                <a:gdLst/>
                <a:ahLst/>
                <a:cxnLst/>
                <a:rect l="l" t="t" r="r" b="b"/>
                <a:pathLst>
                  <a:path w="10790" h="12909" extrusionOk="0">
                    <a:moveTo>
                      <a:pt x="8938" y="0"/>
                    </a:moveTo>
                    <a:cubicBezTo>
                      <a:pt x="8641" y="2469"/>
                      <a:pt x="7407" y="3703"/>
                      <a:pt x="5851" y="4024"/>
                    </a:cubicBezTo>
                    <a:cubicBezTo>
                      <a:pt x="4321" y="4321"/>
                      <a:pt x="2765" y="5259"/>
                      <a:pt x="1531" y="6172"/>
                    </a:cubicBezTo>
                    <a:cubicBezTo>
                      <a:pt x="617" y="7110"/>
                      <a:pt x="0" y="8345"/>
                      <a:pt x="0" y="9258"/>
                    </a:cubicBezTo>
                    <a:cubicBezTo>
                      <a:pt x="0" y="10493"/>
                      <a:pt x="296" y="11431"/>
                      <a:pt x="914" y="12048"/>
                    </a:cubicBezTo>
                    <a:cubicBezTo>
                      <a:pt x="1613" y="12603"/>
                      <a:pt x="2432" y="12909"/>
                      <a:pt x="3233" y="12909"/>
                    </a:cubicBezTo>
                    <a:cubicBezTo>
                      <a:pt x="4215" y="12909"/>
                      <a:pt x="5172" y="12450"/>
                      <a:pt x="5851" y="11431"/>
                    </a:cubicBezTo>
                    <a:cubicBezTo>
                      <a:pt x="7703" y="9258"/>
                      <a:pt x="4321" y="8345"/>
                      <a:pt x="7407" y="6172"/>
                    </a:cubicBezTo>
                    <a:cubicBezTo>
                      <a:pt x="10789" y="4024"/>
                      <a:pt x="8938" y="321"/>
                      <a:pt x="8938" y="0"/>
                    </a:cubicBezTo>
                    <a:close/>
                  </a:path>
                </a:pathLst>
              </a:custGeom>
              <a:solidFill>
                <a:srgbClr val="F0B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8" name="Google Shape;1698;p54">
              <a:extLst>
                <a:ext uri="{FF2B5EF4-FFF2-40B4-BE49-F238E27FC236}">
                  <a16:creationId xmlns:a16="http://schemas.microsoft.com/office/drawing/2014/main" id="{B2B737F4-B3BC-7859-E6A2-4F3E7CDDAD66}"/>
                </a:ext>
              </a:extLst>
            </p:cNvPr>
            <p:cNvGrpSpPr/>
            <p:nvPr/>
          </p:nvGrpSpPr>
          <p:grpSpPr>
            <a:xfrm rot="9754087">
              <a:off x="5742509" y="2915499"/>
              <a:ext cx="916766" cy="1361603"/>
              <a:chOff x="7664125" y="634550"/>
              <a:chExt cx="470350" cy="698575"/>
            </a:xfrm>
          </p:grpSpPr>
          <p:sp>
            <p:nvSpPr>
              <p:cNvPr id="709" name="Google Shape;1699;p54">
                <a:extLst>
                  <a:ext uri="{FF2B5EF4-FFF2-40B4-BE49-F238E27FC236}">
                    <a16:creationId xmlns:a16="http://schemas.microsoft.com/office/drawing/2014/main" id="{B2DE733F-A685-74DF-895A-04E1C535C027}"/>
                  </a:ext>
                </a:extLst>
              </p:cNvPr>
              <p:cNvSpPr/>
              <p:nvPr/>
            </p:nvSpPr>
            <p:spPr>
              <a:xfrm>
                <a:off x="7664125" y="634550"/>
                <a:ext cx="470350" cy="698575"/>
              </a:xfrm>
              <a:custGeom>
                <a:avLst/>
                <a:gdLst/>
                <a:ahLst/>
                <a:cxnLst/>
                <a:rect l="l" t="t" r="r" b="b"/>
                <a:pathLst>
                  <a:path w="18814" h="27943" extrusionOk="0">
                    <a:moveTo>
                      <a:pt x="3235" y="1"/>
                    </a:moveTo>
                    <a:cubicBezTo>
                      <a:pt x="2772" y="1"/>
                      <a:pt x="2309" y="155"/>
                      <a:pt x="1853" y="464"/>
                    </a:cubicBezTo>
                    <a:cubicBezTo>
                      <a:pt x="618" y="1402"/>
                      <a:pt x="1" y="3254"/>
                      <a:pt x="914" y="4488"/>
                    </a:cubicBezTo>
                    <a:lnTo>
                      <a:pt x="1532" y="5401"/>
                    </a:lnTo>
                    <a:lnTo>
                      <a:pt x="1853" y="6019"/>
                    </a:lnTo>
                    <a:lnTo>
                      <a:pt x="2149" y="6636"/>
                    </a:lnTo>
                    <a:lnTo>
                      <a:pt x="12642" y="23918"/>
                    </a:lnTo>
                    <a:lnTo>
                      <a:pt x="15728" y="26091"/>
                    </a:lnTo>
                    <a:lnTo>
                      <a:pt x="18814" y="27942"/>
                    </a:lnTo>
                    <a:lnTo>
                      <a:pt x="18197" y="24535"/>
                    </a:lnTo>
                    <a:lnTo>
                      <a:pt x="17580" y="20832"/>
                    </a:lnTo>
                    <a:lnTo>
                      <a:pt x="7408" y="4167"/>
                    </a:lnTo>
                    <a:lnTo>
                      <a:pt x="6790" y="2933"/>
                    </a:lnTo>
                    <a:lnTo>
                      <a:pt x="6469" y="2636"/>
                    </a:lnTo>
                    <a:lnTo>
                      <a:pt x="6469" y="2315"/>
                    </a:lnTo>
                    <a:lnTo>
                      <a:pt x="5852" y="1402"/>
                    </a:lnTo>
                    <a:cubicBezTo>
                      <a:pt x="5556" y="785"/>
                      <a:pt x="5235" y="464"/>
                      <a:pt x="4618" y="464"/>
                    </a:cubicBezTo>
                    <a:cubicBezTo>
                      <a:pt x="4161" y="155"/>
                      <a:pt x="3698" y="1"/>
                      <a:pt x="3235" y="1"/>
                    </a:cubicBezTo>
                    <a:close/>
                  </a:path>
                </a:pathLst>
              </a:custGeom>
              <a:solidFill>
                <a:srgbClr val="0F0B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1700;p54">
                <a:extLst>
                  <a:ext uri="{FF2B5EF4-FFF2-40B4-BE49-F238E27FC236}">
                    <a16:creationId xmlns:a16="http://schemas.microsoft.com/office/drawing/2014/main" id="{BB7F550E-25AD-D902-7BA0-44DD91DFC12D}"/>
                  </a:ext>
                </a:extLst>
              </p:cNvPr>
              <p:cNvSpPr/>
              <p:nvPr/>
            </p:nvSpPr>
            <p:spPr>
              <a:xfrm>
                <a:off x="7980150" y="1155350"/>
                <a:ext cx="154325" cy="177775"/>
              </a:xfrm>
              <a:custGeom>
                <a:avLst/>
                <a:gdLst/>
                <a:ahLst/>
                <a:cxnLst/>
                <a:rect l="l" t="t" r="r" b="b"/>
                <a:pathLst>
                  <a:path w="6173" h="7111" extrusionOk="0">
                    <a:moveTo>
                      <a:pt x="4939" y="0"/>
                    </a:moveTo>
                    <a:lnTo>
                      <a:pt x="1" y="3086"/>
                    </a:lnTo>
                    <a:lnTo>
                      <a:pt x="3087" y="5259"/>
                    </a:lnTo>
                    <a:lnTo>
                      <a:pt x="6173" y="7110"/>
                    </a:lnTo>
                    <a:lnTo>
                      <a:pt x="5556" y="3703"/>
                    </a:lnTo>
                    <a:lnTo>
                      <a:pt x="4939" y="0"/>
                    </a:lnTo>
                    <a:close/>
                  </a:path>
                </a:pathLst>
              </a:custGeom>
              <a:solidFill>
                <a:srgbClr val="EAEC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1701;p54">
                <a:extLst>
                  <a:ext uri="{FF2B5EF4-FFF2-40B4-BE49-F238E27FC236}">
                    <a16:creationId xmlns:a16="http://schemas.microsoft.com/office/drawing/2014/main" id="{0241508B-A725-BEF3-AF59-5E2F32E44013}"/>
                  </a:ext>
                </a:extLst>
              </p:cNvPr>
              <p:cNvSpPr/>
              <p:nvPr/>
            </p:nvSpPr>
            <p:spPr>
              <a:xfrm>
                <a:off x="8057300" y="1247925"/>
                <a:ext cx="77175" cy="85200"/>
              </a:xfrm>
              <a:custGeom>
                <a:avLst/>
                <a:gdLst/>
                <a:ahLst/>
                <a:cxnLst/>
                <a:rect l="l" t="t" r="r" b="b"/>
                <a:pathLst>
                  <a:path w="3087" h="3408" extrusionOk="0">
                    <a:moveTo>
                      <a:pt x="2470" y="0"/>
                    </a:moveTo>
                    <a:lnTo>
                      <a:pt x="1" y="1556"/>
                    </a:lnTo>
                    <a:lnTo>
                      <a:pt x="3087" y="3407"/>
                    </a:lnTo>
                    <a:lnTo>
                      <a:pt x="2470" y="0"/>
                    </a:lnTo>
                    <a:close/>
                  </a:path>
                </a:pathLst>
              </a:custGeom>
              <a:solidFill>
                <a:srgbClr val="3D3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1702;p54">
                <a:extLst>
                  <a:ext uri="{FF2B5EF4-FFF2-40B4-BE49-F238E27FC236}">
                    <a16:creationId xmlns:a16="http://schemas.microsoft.com/office/drawing/2014/main" id="{467C4CEA-68B5-1D15-7507-0C0DD4A5E65C}"/>
                  </a:ext>
                </a:extLst>
              </p:cNvPr>
              <p:cNvSpPr/>
              <p:nvPr/>
            </p:nvSpPr>
            <p:spPr>
              <a:xfrm>
                <a:off x="7664125" y="634550"/>
                <a:ext cx="169775" cy="150475"/>
              </a:xfrm>
              <a:custGeom>
                <a:avLst/>
                <a:gdLst/>
                <a:ahLst/>
                <a:cxnLst/>
                <a:rect l="l" t="t" r="r" b="b"/>
                <a:pathLst>
                  <a:path w="6791" h="6019" extrusionOk="0">
                    <a:moveTo>
                      <a:pt x="3235" y="1"/>
                    </a:moveTo>
                    <a:cubicBezTo>
                      <a:pt x="2772" y="1"/>
                      <a:pt x="2309" y="155"/>
                      <a:pt x="1853" y="464"/>
                    </a:cubicBezTo>
                    <a:cubicBezTo>
                      <a:pt x="618" y="1402"/>
                      <a:pt x="1" y="3254"/>
                      <a:pt x="914" y="4488"/>
                    </a:cubicBezTo>
                    <a:lnTo>
                      <a:pt x="1532" y="5401"/>
                    </a:lnTo>
                    <a:lnTo>
                      <a:pt x="2149" y="6019"/>
                    </a:lnTo>
                    <a:lnTo>
                      <a:pt x="3087" y="6019"/>
                    </a:lnTo>
                    <a:lnTo>
                      <a:pt x="6173" y="3871"/>
                    </a:lnTo>
                    <a:cubicBezTo>
                      <a:pt x="6469" y="3871"/>
                      <a:pt x="6790" y="3550"/>
                      <a:pt x="6790" y="2933"/>
                    </a:cubicBezTo>
                    <a:cubicBezTo>
                      <a:pt x="6790" y="2933"/>
                      <a:pt x="6790" y="2636"/>
                      <a:pt x="6469" y="2636"/>
                    </a:cubicBezTo>
                    <a:lnTo>
                      <a:pt x="6469" y="2315"/>
                    </a:lnTo>
                    <a:lnTo>
                      <a:pt x="5852" y="1402"/>
                    </a:lnTo>
                    <a:cubicBezTo>
                      <a:pt x="5556" y="785"/>
                      <a:pt x="5235" y="464"/>
                      <a:pt x="4618" y="464"/>
                    </a:cubicBezTo>
                    <a:cubicBezTo>
                      <a:pt x="4161" y="155"/>
                      <a:pt x="3698" y="1"/>
                      <a:pt x="3235" y="1"/>
                    </a:cubicBezTo>
                    <a:close/>
                  </a:path>
                </a:pathLst>
              </a:custGeom>
              <a:solidFill>
                <a:srgbClr val="F2C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1703;p54">
                <a:extLst>
                  <a:ext uri="{FF2B5EF4-FFF2-40B4-BE49-F238E27FC236}">
                    <a16:creationId xmlns:a16="http://schemas.microsoft.com/office/drawing/2014/main" id="{9CB544DF-10AB-586B-1476-326E338C781F}"/>
                  </a:ext>
                </a:extLst>
              </p:cNvPr>
              <p:cNvSpPr/>
              <p:nvPr/>
            </p:nvSpPr>
            <p:spPr>
              <a:xfrm>
                <a:off x="7702400" y="692425"/>
                <a:ext cx="146925" cy="116050"/>
              </a:xfrm>
              <a:custGeom>
                <a:avLst/>
                <a:gdLst/>
                <a:ahLst/>
                <a:cxnLst/>
                <a:rect l="l" t="t" r="r" b="b"/>
                <a:pathLst>
                  <a:path w="5877" h="4642" extrusionOk="0">
                    <a:moveTo>
                      <a:pt x="4938" y="0"/>
                    </a:moveTo>
                    <a:lnTo>
                      <a:pt x="1" y="3086"/>
                    </a:lnTo>
                    <a:lnTo>
                      <a:pt x="322" y="3704"/>
                    </a:lnTo>
                    <a:lnTo>
                      <a:pt x="618" y="4321"/>
                    </a:lnTo>
                    <a:lnTo>
                      <a:pt x="939" y="4642"/>
                    </a:lnTo>
                    <a:lnTo>
                      <a:pt x="5556" y="2173"/>
                    </a:lnTo>
                    <a:lnTo>
                      <a:pt x="5877" y="1852"/>
                    </a:lnTo>
                    <a:lnTo>
                      <a:pt x="5259" y="618"/>
                    </a:lnTo>
                    <a:lnTo>
                      <a:pt x="4938" y="321"/>
                    </a:lnTo>
                    <a:lnTo>
                      <a:pt x="4938" y="0"/>
                    </a:lnTo>
                    <a:close/>
                  </a:path>
                </a:pathLst>
              </a:custGeom>
              <a:solidFill>
                <a:srgbClr val="ADB5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1704;p54">
                <a:extLst>
                  <a:ext uri="{FF2B5EF4-FFF2-40B4-BE49-F238E27FC236}">
                    <a16:creationId xmlns:a16="http://schemas.microsoft.com/office/drawing/2014/main" id="{5B49B542-8A98-8837-80F9-0989A75B1328}"/>
                  </a:ext>
                </a:extLst>
              </p:cNvPr>
              <p:cNvSpPr/>
              <p:nvPr/>
            </p:nvSpPr>
            <p:spPr>
              <a:xfrm>
                <a:off x="7764125" y="754150"/>
                <a:ext cx="308650" cy="455525"/>
              </a:xfrm>
              <a:custGeom>
                <a:avLst/>
                <a:gdLst/>
                <a:ahLst/>
                <a:cxnLst/>
                <a:rect l="l" t="t" r="r" b="b"/>
                <a:pathLst>
                  <a:path w="12346" h="18221" extrusionOk="0">
                    <a:moveTo>
                      <a:pt x="2173" y="0"/>
                    </a:moveTo>
                    <a:lnTo>
                      <a:pt x="1" y="1556"/>
                    </a:lnTo>
                    <a:lnTo>
                      <a:pt x="10197" y="18221"/>
                    </a:lnTo>
                    <a:lnTo>
                      <a:pt x="12345" y="16986"/>
                    </a:lnTo>
                    <a:lnTo>
                      <a:pt x="2173" y="0"/>
                    </a:lnTo>
                    <a:close/>
                  </a:path>
                </a:pathLst>
              </a:custGeom>
              <a:solidFill>
                <a:srgbClr val="919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37" name="Google Shape;1556;p52">
            <a:extLst>
              <a:ext uri="{FF2B5EF4-FFF2-40B4-BE49-F238E27FC236}">
                <a16:creationId xmlns:a16="http://schemas.microsoft.com/office/drawing/2014/main" id="{303AC912-934B-69EF-D613-822A9299B8BC}"/>
              </a:ext>
            </a:extLst>
          </p:cNvPr>
          <p:cNvGrpSpPr/>
          <p:nvPr/>
        </p:nvGrpSpPr>
        <p:grpSpPr>
          <a:xfrm>
            <a:off x="854960" y="1314323"/>
            <a:ext cx="1342119" cy="535968"/>
            <a:chOff x="808950" y="2056400"/>
            <a:chExt cx="3786455" cy="2393140"/>
          </a:xfrm>
        </p:grpSpPr>
        <p:grpSp>
          <p:nvGrpSpPr>
            <p:cNvPr id="738" name="Google Shape;1557;p52">
              <a:extLst>
                <a:ext uri="{FF2B5EF4-FFF2-40B4-BE49-F238E27FC236}">
                  <a16:creationId xmlns:a16="http://schemas.microsoft.com/office/drawing/2014/main" id="{AE9F238B-9DD8-24E3-7D1A-03BDEEB3E3C9}"/>
                </a:ext>
              </a:extLst>
            </p:cNvPr>
            <p:cNvGrpSpPr/>
            <p:nvPr/>
          </p:nvGrpSpPr>
          <p:grpSpPr>
            <a:xfrm>
              <a:off x="808950" y="2635667"/>
              <a:ext cx="3786455" cy="1813873"/>
              <a:chOff x="780227" y="2425378"/>
              <a:chExt cx="4604712" cy="2205853"/>
            </a:xfrm>
          </p:grpSpPr>
          <p:grpSp>
            <p:nvGrpSpPr>
              <p:cNvPr id="753" name="Google Shape;1558;p52">
                <a:extLst>
                  <a:ext uri="{FF2B5EF4-FFF2-40B4-BE49-F238E27FC236}">
                    <a16:creationId xmlns:a16="http://schemas.microsoft.com/office/drawing/2014/main" id="{39F75C28-550E-0C5F-E513-4172A62625E8}"/>
                  </a:ext>
                </a:extLst>
              </p:cNvPr>
              <p:cNvGrpSpPr/>
              <p:nvPr/>
            </p:nvGrpSpPr>
            <p:grpSpPr>
              <a:xfrm>
                <a:off x="1305095" y="2425378"/>
                <a:ext cx="4079844" cy="1871008"/>
                <a:chOff x="1210917" y="2582678"/>
                <a:chExt cx="4079844" cy="1871008"/>
              </a:xfrm>
            </p:grpSpPr>
            <p:sp>
              <p:nvSpPr>
                <p:cNvPr id="755" name="Google Shape;1559;p52">
                  <a:extLst>
                    <a:ext uri="{FF2B5EF4-FFF2-40B4-BE49-F238E27FC236}">
                      <a16:creationId xmlns:a16="http://schemas.microsoft.com/office/drawing/2014/main" id="{08BBADEB-0B26-4FA5-3764-5E6F08AF3CB7}"/>
                    </a:ext>
                  </a:extLst>
                </p:cNvPr>
                <p:cNvSpPr/>
                <p:nvPr/>
              </p:nvSpPr>
              <p:spPr>
                <a:xfrm>
                  <a:off x="1210917" y="2582678"/>
                  <a:ext cx="3272645" cy="1871008"/>
                </a:xfrm>
                <a:custGeom>
                  <a:avLst/>
                  <a:gdLst/>
                  <a:ahLst/>
                  <a:cxnLst/>
                  <a:rect l="l" t="t" r="r" b="b"/>
                  <a:pathLst>
                    <a:path w="72778" h="41608" extrusionOk="0">
                      <a:moveTo>
                        <a:pt x="35023" y="1"/>
                      </a:moveTo>
                      <a:cubicBezTo>
                        <a:pt x="32560" y="1"/>
                        <a:pt x="30108" y="577"/>
                        <a:pt x="27966" y="1795"/>
                      </a:cubicBezTo>
                      <a:cubicBezTo>
                        <a:pt x="24389" y="3811"/>
                        <a:pt x="21972" y="7374"/>
                        <a:pt x="19265" y="10481"/>
                      </a:cubicBezTo>
                      <a:cubicBezTo>
                        <a:pt x="18354" y="11572"/>
                        <a:pt x="17318" y="12732"/>
                        <a:pt x="15937" y="13243"/>
                      </a:cubicBezTo>
                      <a:cubicBezTo>
                        <a:pt x="15181" y="13542"/>
                        <a:pt x="14389" y="13630"/>
                        <a:pt x="13569" y="13630"/>
                      </a:cubicBezTo>
                      <a:cubicBezTo>
                        <a:pt x="12951" y="13630"/>
                        <a:pt x="12317" y="13580"/>
                        <a:pt x="11670" y="13533"/>
                      </a:cubicBezTo>
                      <a:cubicBezTo>
                        <a:pt x="11143" y="13494"/>
                        <a:pt x="10615" y="13455"/>
                        <a:pt x="10108" y="13455"/>
                      </a:cubicBezTo>
                      <a:cubicBezTo>
                        <a:pt x="9897" y="13455"/>
                        <a:pt x="9690" y="13461"/>
                        <a:pt x="9488" y="13478"/>
                      </a:cubicBezTo>
                      <a:cubicBezTo>
                        <a:pt x="6671" y="13588"/>
                        <a:pt x="3964" y="15024"/>
                        <a:pt x="2238" y="17275"/>
                      </a:cubicBezTo>
                      <a:cubicBezTo>
                        <a:pt x="567" y="19512"/>
                        <a:pt x="1" y="22509"/>
                        <a:pt x="691" y="25271"/>
                      </a:cubicBezTo>
                      <a:cubicBezTo>
                        <a:pt x="1202" y="27232"/>
                        <a:pt x="2349" y="29179"/>
                        <a:pt x="2003" y="31250"/>
                      </a:cubicBezTo>
                      <a:cubicBezTo>
                        <a:pt x="1838" y="32466"/>
                        <a:pt x="1147" y="33501"/>
                        <a:pt x="691" y="34592"/>
                      </a:cubicBezTo>
                      <a:cubicBezTo>
                        <a:pt x="1" y="36553"/>
                        <a:pt x="1" y="38735"/>
                        <a:pt x="1037" y="40517"/>
                      </a:cubicBezTo>
                      <a:cubicBezTo>
                        <a:pt x="1202" y="40917"/>
                        <a:pt x="1492" y="41207"/>
                        <a:pt x="1727" y="41552"/>
                      </a:cubicBezTo>
                      <a:cubicBezTo>
                        <a:pt x="5000" y="41387"/>
                        <a:pt x="8742" y="41207"/>
                        <a:pt x="12941" y="41097"/>
                      </a:cubicBezTo>
                      <a:cubicBezTo>
                        <a:pt x="19611" y="40862"/>
                        <a:pt x="27386" y="40751"/>
                        <a:pt x="35616" y="40751"/>
                      </a:cubicBezTo>
                      <a:lnTo>
                        <a:pt x="42286" y="40751"/>
                      </a:lnTo>
                      <a:cubicBezTo>
                        <a:pt x="48735" y="40807"/>
                        <a:pt x="54770" y="40917"/>
                        <a:pt x="60128" y="41152"/>
                      </a:cubicBezTo>
                      <a:cubicBezTo>
                        <a:pt x="62945" y="41207"/>
                        <a:pt x="65597" y="41318"/>
                        <a:pt x="67945" y="41442"/>
                      </a:cubicBezTo>
                      <a:cubicBezTo>
                        <a:pt x="68815" y="41497"/>
                        <a:pt x="69616" y="41552"/>
                        <a:pt x="70361" y="41608"/>
                      </a:cubicBezTo>
                      <a:cubicBezTo>
                        <a:pt x="71632" y="38445"/>
                        <a:pt x="72778" y="35172"/>
                        <a:pt x="72667" y="31830"/>
                      </a:cubicBezTo>
                      <a:cubicBezTo>
                        <a:pt x="72557" y="27798"/>
                        <a:pt x="70196" y="23600"/>
                        <a:pt x="66343" y="22619"/>
                      </a:cubicBezTo>
                      <a:cubicBezTo>
                        <a:pt x="65610" y="22452"/>
                        <a:pt x="64878" y="22404"/>
                        <a:pt x="64149" y="22404"/>
                      </a:cubicBezTo>
                      <a:cubicBezTo>
                        <a:pt x="63612" y="22404"/>
                        <a:pt x="63077" y="22430"/>
                        <a:pt x="62545" y="22454"/>
                      </a:cubicBezTo>
                      <a:cubicBezTo>
                        <a:pt x="62274" y="22454"/>
                        <a:pt x="62003" y="22455"/>
                        <a:pt x="61733" y="22455"/>
                      </a:cubicBezTo>
                      <a:cubicBezTo>
                        <a:pt x="60450" y="22455"/>
                        <a:pt x="59188" y="22418"/>
                        <a:pt x="58002" y="21984"/>
                      </a:cubicBezTo>
                      <a:cubicBezTo>
                        <a:pt x="56151" y="21239"/>
                        <a:pt x="54770" y="19568"/>
                        <a:pt x="53859" y="17786"/>
                      </a:cubicBezTo>
                      <a:cubicBezTo>
                        <a:pt x="52989" y="16060"/>
                        <a:pt x="52409" y="14113"/>
                        <a:pt x="51663" y="12262"/>
                      </a:cubicBezTo>
                      <a:cubicBezTo>
                        <a:pt x="49771" y="7774"/>
                        <a:pt x="46429" y="3756"/>
                        <a:pt x="42051" y="1615"/>
                      </a:cubicBezTo>
                      <a:cubicBezTo>
                        <a:pt x="39886" y="560"/>
                        <a:pt x="37449" y="1"/>
                        <a:pt x="35023"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1560;p52">
                  <a:extLst>
                    <a:ext uri="{FF2B5EF4-FFF2-40B4-BE49-F238E27FC236}">
                      <a16:creationId xmlns:a16="http://schemas.microsoft.com/office/drawing/2014/main" id="{DF4D4AA7-A9A3-4BE4-3131-CBDC51366F21}"/>
                    </a:ext>
                  </a:extLst>
                </p:cNvPr>
                <p:cNvSpPr/>
                <p:nvPr/>
              </p:nvSpPr>
              <p:spPr>
                <a:xfrm>
                  <a:off x="4344409" y="2786373"/>
                  <a:ext cx="711701" cy="721638"/>
                </a:xfrm>
                <a:custGeom>
                  <a:avLst/>
                  <a:gdLst/>
                  <a:ahLst/>
                  <a:cxnLst/>
                  <a:rect l="l" t="t" r="r" b="b"/>
                  <a:pathLst>
                    <a:path w="15827" h="16048" extrusionOk="0">
                      <a:moveTo>
                        <a:pt x="8176" y="0"/>
                      </a:moveTo>
                      <a:cubicBezTo>
                        <a:pt x="6270" y="0"/>
                        <a:pt x="4488" y="857"/>
                        <a:pt x="3107" y="2127"/>
                      </a:cubicBezTo>
                      <a:cubicBezTo>
                        <a:pt x="1326" y="3674"/>
                        <a:pt x="180" y="5925"/>
                        <a:pt x="56" y="8286"/>
                      </a:cubicBezTo>
                      <a:cubicBezTo>
                        <a:pt x="0" y="10648"/>
                        <a:pt x="1036" y="12995"/>
                        <a:pt x="2942" y="14376"/>
                      </a:cubicBezTo>
                      <a:cubicBezTo>
                        <a:pt x="4323" y="15357"/>
                        <a:pt x="6670" y="16047"/>
                        <a:pt x="8742" y="16047"/>
                      </a:cubicBezTo>
                      <a:cubicBezTo>
                        <a:pt x="9612" y="16047"/>
                        <a:pt x="10358" y="15937"/>
                        <a:pt x="10993" y="15702"/>
                      </a:cubicBezTo>
                      <a:cubicBezTo>
                        <a:pt x="13354" y="14721"/>
                        <a:pt x="15080" y="11794"/>
                        <a:pt x="15426" y="9377"/>
                      </a:cubicBezTo>
                      <a:cubicBezTo>
                        <a:pt x="15826" y="6560"/>
                        <a:pt x="14680" y="3563"/>
                        <a:pt x="12539" y="1727"/>
                      </a:cubicBezTo>
                      <a:cubicBezTo>
                        <a:pt x="11449" y="801"/>
                        <a:pt x="10123" y="166"/>
                        <a:pt x="8742" y="56"/>
                      </a:cubicBezTo>
                      <a:cubicBezTo>
                        <a:pt x="8521" y="0"/>
                        <a:pt x="8341" y="0"/>
                        <a:pt x="8176"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1561;p52">
                  <a:extLst>
                    <a:ext uri="{FF2B5EF4-FFF2-40B4-BE49-F238E27FC236}">
                      <a16:creationId xmlns:a16="http://schemas.microsoft.com/office/drawing/2014/main" id="{90F644EF-8729-BE91-4414-26A8A0D3DC8C}"/>
                    </a:ext>
                  </a:extLst>
                </p:cNvPr>
                <p:cNvSpPr/>
                <p:nvPr/>
              </p:nvSpPr>
              <p:spPr>
                <a:xfrm>
                  <a:off x="1630135" y="2663356"/>
                  <a:ext cx="457724" cy="411138"/>
                </a:xfrm>
                <a:custGeom>
                  <a:avLst/>
                  <a:gdLst/>
                  <a:ahLst/>
                  <a:cxnLst/>
                  <a:rect l="l" t="t" r="r" b="b"/>
                  <a:pathLst>
                    <a:path w="10179" h="9143" extrusionOk="0">
                      <a:moveTo>
                        <a:pt x="4544" y="1"/>
                      </a:moveTo>
                      <a:cubicBezTo>
                        <a:pt x="4019" y="1"/>
                        <a:pt x="3453" y="56"/>
                        <a:pt x="2928" y="235"/>
                      </a:cubicBezTo>
                      <a:cubicBezTo>
                        <a:pt x="2293" y="456"/>
                        <a:pt x="1727" y="746"/>
                        <a:pt x="1257" y="1271"/>
                      </a:cubicBezTo>
                      <a:cubicBezTo>
                        <a:pt x="967" y="1616"/>
                        <a:pt x="746" y="2017"/>
                        <a:pt x="567" y="2417"/>
                      </a:cubicBezTo>
                      <a:cubicBezTo>
                        <a:pt x="0" y="4033"/>
                        <a:pt x="277" y="5870"/>
                        <a:pt x="1257" y="7195"/>
                      </a:cubicBezTo>
                      <a:cubicBezTo>
                        <a:pt x="2182" y="8452"/>
                        <a:pt x="3729" y="9143"/>
                        <a:pt x="5290" y="9143"/>
                      </a:cubicBezTo>
                      <a:cubicBezTo>
                        <a:pt x="6215" y="9143"/>
                        <a:pt x="7071" y="8922"/>
                        <a:pt x="7817" y="8397"/>
                      </a:cubicBezTo>
                      <a:cubicBezTo>
                        <a:pt x="9722" y="7071"/>
                        <a:pt x="10178" y="4199"/>
                        <a:pt x="8977" y="2307"/>
                      </a:cubicBezTo>
                      <a:cubicBezTo>
                        <a:pt x="8051" y="802"/>
                        <a:pt x="6325" y="1"/>
                        <a:pt x="4544"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1562;p52">
                  <a:extLst>
                    <a:ext uri="{FF2B5EF4-FFF2-40B4-BE49-F238E27FC236}">
                      <a16:creationId xmlns:a16="http://schemas.microsoft.com/office/drawing/2014/main" id="{6D596D31-F8B1-9FA3-7B28-381D1575D86D}"/>
                    </a:ext>
                  </a:extLst>
                </p:cNvPr>
                <p:cNvSpPr/>
                <p:nvPr/>
              </p:nvSpPr>
              <p:spPr>
                <a:xfrm>
                  <a:off x="1358107" y="2927289"/>
                  <a:ext cx="201859" cy="173305"/>
                </a:xfrm>
                <a:custGeom>
                  <a:avLst/>
                  <a:gdLst/>
                  <a:ahLst/>
                  <a:cxnLst/>
                  <a:rect l="l" t="t" r="r" b="b"/>
                  <a:pathLst>
                    <a:path w="4489" h="3854" extrusionOk="0">
                      <a:moveTo>
                        <a:pt x="2597" y="1"/>
                      </a:moveTo>
                      <a:cubicBezTo>
                        <a:pt x="1092" y="1"/>
                        <a:pt x="1" y="2307"/>
                        <a:pt x="1147" y="3398"/>
                      </a:cubicBezTo>
                      <a:cubicBezTo>
                        <a:pt x="1492" y="3688"/>
                        <a:pt x="1962" y="3854"/>
                        <a:pt x="2417" y="3854"/>
                      </a:cubicBezTo>
                      <a:cubicBezTo>
                        <a:pt x="3108" y="3854"/>
                        <a:pt x="3854" y="3508"/>
                        <a:pt x="4199" y="2873"/>
                      </a:cubicBezTo>
                      <a:cubicBezTo>
                        <a:pt x="4489" y="2362"/>
                        <a:pt x="4489" y="1672"/>
                        <a:pt x="4199" y="1147"/>
                      </a:cubicBezTo>
                      <a:cubicBezTo>
                        <a:pt x="4088" y="857"/>
                        <a:pt x="3909" y="636"/>
                        <a:pt x="3688" y="401"/>
                      </a:cubicBezTo>
                      <a:cubicBezTo>
                        <a:pt x="3508" y="291"/>
                        <a:pt x="3288" y="111"/>
                        <a:pt x="2997" y="56"/>
                      </a:cubicBezTo>
                      <a:cubicBezTo>
                        <a:pt x="2873" y="1"/>
                        <a:pt x="2763" y="1"/>
                        <a:pt x="2597"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1563;p52">
                  <a:extLst>
                    <a:ext uri="{FF2B5EF4-FFF2-40B4-BE49-F238E27FC236}">
                      <a16:creationId xmlns:a16="http://schemas.microsoft.com/office/drawing/2014/main" id="{BC9964EC-5C95-4312-856A-62D4C14A0F12}"/>
                    </a:ext>
                  </a:extLst>
                </p:cNvPr>
                <p:cNvSpPr/>
                <p:nvPr/>
              </p:nvSpPr>
              <p:spPr>
                <a:xfrm>
                  <a:off x="5098840" y="3248388"/>
                  <a:ext cx="191921" cy="173305"/>
                </a:xfrm>
                <a:custGeom>
                  <a:avLst/>
                  <a:gdLst/>
                  <a:ahLst/>
                  <a:cxnLst/>
                  <a:rect l="l" t="t" r="r" b="b"/>
                  <a:pathLst>
                    <a:path w="4268" h="3854" extrusionOk="0">
                      <a:moveTo>
                        <a:pt x="2417" y="1"/>
                      </a:moveTo>
                      <a:cubicBezTo>
                        <a:pt x="1105" y="1"/>
                        <a:pt x="0" y="1948"/>
                        <a:pt x="760" y="3108"/>
                      </a:cubicBezTo>
                      <a:cubicBezTo>
                        <a:pt x="870" y="3218"/>
                        <a:pt x="981" y="3398"/>
                        <a:pt x="1160" y="3508"/>
                      </a:cubicBezTo>
                      <a:cubicBezTo>
                        <a:pt x="1450" y="3743"/>
                        <a:pt x="1851" y="3854"/>
                        <a:pt x="2251" y="3854"/>
                      </a:cubicBezTo>
                      <a:cubicBezTo>
                        <a:pt x="2942" y="3854"/>
                        <a:pt x="3687" y="3453"/>
                        <a:pt x="4033" y="2818"/>
                      </a:cubicBezTo>
                      <a:cubicBezTo>
                        <a:pt x="4267" y="2362"/>
                        <a:pt x="4267" y="1782"/>
                        <a:pt x="4088" y="1257"/>
                      </a:cubicBezTo>
                      <a:cubicBezTo>
                        <a:pt x="3867" y="691"/>
                        <a:pt x="3397" y="222"/>
                        <a:pt x="2831" y="56"/>
                      </a:cubicBezTo>
                      <a:cubicBezTo>
                        <a:pt x="2707" y="1"/>
                        <a:pt x="2541" y="1"/>
                        <a:pt x="2417" y="1"/>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1564;p52">
                  <a:extLst>
                    <a:ext uri="{FF2B5EF4-FFF2-40B4-BE49-F238E27FC236}">
                      <a16:creationId xmlns:a16="http://schemas.microsoft.com/office/drawing/2014/main" id="{4BEAED0C-A435-9A48-CB22-DB3BDC65AD1D}"/>
                    </a:ext>
                  </a:extLst>
                </p:cNvPr>
                <p:cNvSpPr/>
                <p:nvPr/>
              </p:nvSpPr>
              <p:spPr>
                <a:xfrm>
                  <a:off x="1640074" y="2937857"/>
                  <a:ext cx="2380894" cy="1495349"/>
                </a:xfrm>
                <a:custGeom>
                  <a:avLst/>
                  <a:gdLst/>
                  <a:ahLst/>
                  <a:cxnLst/>
                  <a:rect l="l" t="t" r="r" b="b"/>
                  <a:pathLst>
                    <a:path w="52947" h="33254" extrusionOk="0">
                      <a:moveTo>
                        <a:pt x="22842" y="0"/>
                      </a:moveTo>
                      <a:cubicBezTo>
                        <a:pt x="20204" y="0"/>
                        <a:pt x="17497" y="1091"/>
                        <a:pt x="15426" y="2873"/>
                      </a:cubicBezTo>
                      <a:cubicBezTo>
                        <a:pt x="12609" y="5345"/>
                        <a:pt x="10938" y="8852"/>
                        <a:pt x="10012" y="12484"/>
                      </a:cubicBezTo>
                      <a:cubicBezTo>
                        <a:pt x="9667" y="13921"/>
                        <a:pt x="9377" y="15357"/>
                        <a:pt x="9501" y="16793"/>
                      </a:cubicBezTo>
                      <a:cubicBezTo>
                        <a:pt x="9612" y="17773"/>
                        <a:pt x="9791" y="18699"/>
                        <a:pt x="9612" y="19610"/>
                      </a:cubicBezTo>
                      <a:cubicBezTo>
                        <a:pt x="9156" y="21571"/>
                        <a:pt x="7085" y="22607"/>
                        <a:pt x="5124" y="23062"/>
                      </a:cubicBezTo>
                      <a:cubicBezTo>
                        <a:pt x="4268" y="23297"/>
                        <a:pt x="3342" y="23408"/>
                        <a:pt x="2541" y="23877"/>
                      </a:cubicBezTo>
                      <a:cubicBezTo>
                        <a:pt x="346" y="25203"/>
                        <a:pt x="0" y="28421"/>
                        <a:pt x="1271" y="30658"/>
                      </a:cubicBezTo>
                      <a:cubicBezTo>
                        <a:pt x="1782" y="31638"/>
                        <a:pt x="2541" y="32453"/>
                        <a:pt x="3398" y="33199"/>
                      </a:cubicBezTo>
                      <a:cubicBezTo>
                        <a:pt x="10068" y="32964"/>
                        <a:pt x="17843" y="32853"/>
                        <a:pt x="26073" y="32853"/>
                      </a:cubicBezTo>
                      <a:lnTo>
                        <a:pt x="32743" y="32853"/>
                      </a:lnTo>
                      <a:cubicBezTo>
                        <a:pt x="39192" y="32909"/>
                        <a:pt x="45227" y="33019"/>
                        <a:pt x="50585" y="33254"/>
                      </a:cubicBezTo>
                      <a:cubicBezTo>
                        <a:pt x="51787" y="30603"/>
                        <a:pt x="52822" y="27965"/>
                        <a:pt x="52878" y="25079"/>
                      </a:cubicBezTo>
                      <a:cubicBezTo>
                        <a:pt x="52947" y="21461"/>
                        <a:pt x="50806" y="17539"/>
                        <a:pt x="47243" y="16738"/>
                      </a:cubicBezTo>
                      <a:cubicBezTo>
                        <a:pt x="46732" y="16627"/>
                        <a:pt x="46208" y="16627"/>
                        <a:pt x="45697" y="16627"/>
                      </a:cubicBezTo>
                      <a:cubicBezTo>
                        <a:pt x="44661" y="16627"/>
                        <a:pt x="43680" y="16738"/>
                        <a:pt x="42645" y="16917"/>
                      </a:cubicBezTo>
                      <a:cubicBezTo>
                        <a:pt x="41609" y="17083"/>
                        <a:pt x="40628" y="17262"/>
                        <a:pt x="39648" y="17262"/>
                      </a:cubicBezTo>
                      <a:cubicBezTo>
                        <a:pt x="38612" y="17262"/>
                        <a:pt x="37632" y="17083"/>
                        <a:pt x="36776" y="16572"/>
                      </a:cubicBezTo>
                      <a:cubicBezTo>
                        <a:pt x="34359" y="15122"/>
                        <a:pt x="33834" y="12015"/>
                        <a:pt x="33088" y="9377"/>
                      </a:cubicBezTo>
                      <a:cubicBezTo>
                        <a:pt x="31942" y="5580"/>
                        <a:pt x="29581" y="1837"/>
                        <a:pt x="25838" y="511"/>
                      </a:cubicBezTo>
                      <a:cubicBezTo>
                        <a:pt x="24913" y="166"/>
                        <a:pt x="23877" y="0"/>
                        <a:pt x="22842" y="0"/>
                      </a:cubicBezTo>
                      <a:close/>
                    </a:path>
                  </a:pathLst>
                </a:custGeom>
                <a:solidFill>
                  <a:srgbClr val="CEC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4" name="Google Shape;1565;p52">
                <a:extLst>
                  <a:ext uri="{FF2B5EF4-FFF2-40B4-BE49-F238E27FC236}">
                    <a16:creationId xmlns:a16="http://schemas.microsoft.com/office/drawing/2014/main" id="{58FF6D04-8ABC-689F-64B8-5B5BD1083274}"/>
                  </a:ext>
                </a:extLst>
              </p:cNvPr>
              <p:cNvSpPr/>
              <p:nvPr/>
            </p:nvSpPr>
            <p:spPr>
              <a:xfrm>
                <a:off x="780227" y="4220094"/>
                <a:ext cx="4199155" cy="411137"/>
              </a:xfrm>
              <a:custGeom>
                <a:avLst/>
                <a:gdLst/>
                <a:ahLst/>
                <a:cxnLst/>
                <a:rect l="l" t="t" r="r" b="b"/>
                <a:pathLst>
                  <a:path w="93382" h="5124" extrusionOk="0">
                    <a:moveTo>
                      <a:pt x="46663" y="0"/>
                    </a:moveTo>
                    <a:cubicBezTo>
                      <a:pt x="38433" y="0"/>
                      <a:pt x="30658" y="111"/>
                      <a:pt x="23988" y="346"/>
                    </a:cubicBezTo>
                    <a:cubicBezTo>
                      <a:pt x="19789" y="456"/>
                      <a:pt x="16047" y="636"/>
                      <a:pt x="12774" y="801"/>
                    </a:cubicBezTo>
                    <a:cubicBezTo>
                      <a:pt x="12484" y="801"/>
                      <a:pt x="12194" y="801"/>
                      <a:pt x="11904" y="857"/>
                    </a:cubicBezTo>
                    <a:cubicBezTo>
                      <a:pt x="4488" y="1326"/>
                      <a:pt x="0" y="1892"/>
                      <a:pt x="0" y="2583"/>
                    </a:cubicBezTo>
                    <a:cubicBezTo>
                      <a:pt x="0" y="2583"/>
                      <a:pt x="0" y="2638"/>
                      <a:pt x="55" y="2707"/>
                    </a:cubicBezTo>
                    <a:cubicBezTo>
                      <a:pt x="1381" y="4019"/>
                      <a:pt x="21750" y="5124"/>
                      <a:pt x="46663" y="5124"/>
                    </a:cubicBezTo>
                    <a:cubicBezTo>
                      <a:pt x="72432" y="5124"/>
                      <a:pt x="93381" y="3964"/>
                      <a:pt x="93381" y="2583"/>
                    </a:cubicBezTo>
                    <a:cubicBezTo>
                      <a:pt x="93381" y="2472"/>
                      <a:pt x="93271" y="2417"/>
                      <a:pt x="93146" y="2362"/>
                    </a:cubicBezTo>
                    <a:cubicBezTo>
                      <a:pt x="92235" y="1782"/>
                      <a:pt x="87968" y="1257"/>
                      <a:pt x="81408" y="857"/>
                    </a:cubicBezTo>
                    <a:cubicBezTo>
                      <a:pt x="80663" y="801"/>
                      <a:pt x="79862" y="746"/>
                      <a:pt x="78992" y="691"/>
                    </a:cubicBezTo>
                    <a:cubicBezTo>
                      <a:pt x="76644" y="567"/>
                      <a:pt x="73992" y="456"/>
                      <a:pt x="71175" y="401"/>
                    </a:cubicBezTo>
                    <a:cubicBezTo>
                      <a:pt x="65817" y="166"/>
                      <a:pt x="59782" y="56"/>
                      <a:pt x="53333" y="0"/>
                    </a:cubicBezTo>
                    <a:close/>
                  </a:path>
                </a:pathLst>
              </a:custGeom>
              <a:solidFill>
                <a:srgbClr val="E5E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9" name="Google Shape;1566;p52">
              <a:extLst>
                <a:ext uri="{FF2B5EF4-FFF2-40B4-BE49-F238E27FC236}">
                  <a16:creationId xmlns:a16="http://schemas.microsoft.com/office/drawing/2014/main" id="{6194B1B8-0429-0021-C25F-7232F483EAB3}"/>
                </a:ext>
              </a:extLst>
            </p:cNvPr>
            <p:cNvSpPr/>
            <p:nvPr/>
          </p:nvSpPr>
          <p:spPr>
            <a:xfrm flipH="1">
              <a:off x="2770736" y="2188347"/>
              <a:ext cx="6501" cy="5434"/>
            </a:xfrm>
            <a:custGeom>
              <a:avLst/>
              <a:gdLst/>
              <a:ahLst/>
              <a:cxnLst/>
              <a:rect l="l" t="t" r="r" b="b"/>
              <a:pathLst>
                <a:path w="286" h="239" extrusionOk="0">
                  <a:moveTo>
                    <a:pt x="48" y="1"/>
                  </a:moveTo>
                  <a:lnTo>
                    <a:pt x="0" y="96"/>
                  </a:lnTo>
                  <a:lnTo>
                    <a:pt x="48" y="191"/>
                  </a:lnTo>
                  <a:lnTo>
                    <a:pt x="143" y="239"/>
                  </a:lnTo>
                  <a:lnTo>
                    <a:pt x="238" y="239"/>
                  </a:lnTo>
                  <a:lnTo>
                    <a:pt x="286" y="96"/>
                  </a:lnTo>
                  <a:lnTo>
                    <a:pt x="2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1567;p52">
              <a:extLst>
                <a:ext uri="{FF2B5EF4-FFF2-40B4-BE49-F238E27FC236}">
                  <a16:creationId xmlns:a16="http://schemas.microsoft.com/office/drawing/2014/main" id="{2C849C1B-F1B1-0ACA-DF86-4FCADA3B74D8}"/>
                </a:ext>
              </a:extLst>
            </p:cNvPr>
            <p:cNvSpPr/>
            <p:nvPr/>
          </p:nvSpPr>
          <p:spPr>
            <a:xfrm flipH="1">
              <a:off x="2770736" y="2267377"/>
              <a:ext cx="5433" cy="6502"/>
            </a:xfrm>
            <a:custGeom>
              <a:avLst/>
              <a:gdLst/>
              <a:ahLst/>
              <a:cxnLst/>
              <a:rect l="l" t="t" r="r" b="b"/>
              <a:pathLst>
                <a:path w="239" h="286" extrusionOk="0">
                  <a:moveTo>
                    <a:pt x="96" y="0"/>
                  </a:moveTo>
                  <a:lnTo>
                    <a:pt x="48" y="48"/>
                  </a:lnTo>
                  <a:lnTo>
                    <a:pt x="1" y="143"/>
                  </a:lnTo>
                  <a:lnTo>
                    <a:pt x="1" y="238"/>
                  </a:lnTo>
                  <a:lnTo>
                    <a:pt x="96" y="286"/>
                  </a:lnTo>
                  <a:lnTo>
                    <a:pt x="191" y="238"/>
                  </a:lnTo>
                  <a:lnTo>
                    <a:pt x="239" y="143"/>
                  </a:lnTo>
                  <a:lnTo>
                    <a:pt x="191" y="48"/>
                  </a:lnTo>
                  <a:lnTo>
                    <a:pt x="9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1" name="Google Shape;1568;p52">
              <a:extLst>
                <a:ext uri="{FF2B5EF4-FFF2-40B4-BE49-F238E27FC236}">
                  <a16:creationId xmlns:a16="http://schemas.microsoft.com/office/drawing/2014/main" id="{EF8FAB5C-D066-DC7A-52D6-B635F5D33BD0}"/>
                </a:ext>
              </a:extLst>
            </p:cNvPr>
            <p:cNvGrpSpPr/>
            <p:nvPr/>
          </p:nvGrpSpPr>
          <p:grpSpPr>
            <a:xfrm rot="4410048">
              <a:off x="1167783" y="3030568"/>
              <a:ext cx="2331011" cy="400412"/>
              <a:chOff x="3142996" y="4163794"/>
              <a:chExt cx="1909465" cy="328000"/>
            </a:xfrm>
          </p:grpSpPr>
          <p:sp>
            <p:nvSpPr>
              <p:cNvPr id="742" name="Google Shape;1569;p52">
                <a:extLst>
                  <a:ext uri="{FF2B5EF4-FFF2-40B4-BE49-F238E27FC236}">
                    <a16:creationId xmlns:a16="http://schemas.microsoft.com/office/drawing/2014/main" id="{A48B2744-5302-B924-D141-05B5E4D92E43}"/>
                  </a:ext>
                </a:extLst>
              </p:cNvPr>
              <p:cNvSpPr/>
              <p:nvPr/>
            </p:nvSpPr>
            <p:spPr>
              <a:xfrm flipH="1">
                <a:off x="3142996" y="4185438"/>
                <a:ext cx="212162" cy="253313"/>
              </a:xfrm>
              <a:custGeom>
                <a:avLst/>
                <a:gdLst/>
                <a:ahLst/>
                <a:cxnLst/>
                <a:rect l="l" t="t" r="r" b="b"/>
                <a:pathLst>
                  <a:path w="9333" h="11142" extrusionOk="0">
                    <a:moveTo>
                      <a:pt x="382" y="1"/>
                    </a:moveTo>
                    <a:lnTo>
                      <a:pt x="1" y="49"/>
                    </a:lnTo>
                    <a:lnTo>
                      <a:pt x="382" y="11141"/>
                    </a:lnTo>
                    <a:lnTo>
                      <a:pt x="763" y="11141"/>
                    </a:lnTo>
                    <a:lnTo>
                      <a:pt x="1810" y="11094"/>
                    </a:lnTo>
                    <a:lnTo>
                      <a:pt x="2524" y="10999"/>
                    </a:lnTo>
                    <a:lnTo>
                      <a:pt x="3286" y="10903"/>
                    </a:lnTo>
                    <a:lnTo>
                      <a:pt x="4095" y="10761"/>
                    </a:lnTo>
                    <a:lnTo>
                      <a:pt x="4952" y="10523"/>
                    </a:lnTo>
                    <a:lnTo>
                      <a:pt x="5762" y="10237"/>
                    </a:lnTo>
                    <a:lnTo>
                      <a:pt x="6618" y="9856"/>
                    </a:lnTo>
                    <a:lnTo>
                      <a:pt x="6999" y="9618"/>
                    </a:lnTo>
                    <a:lnTo>
                      <a:pt x="7333" y="9380"/>
                    </a:lnTo>
                    <a:lnTo>
                      <a:pt x="7714" y="9094"/>
                    </a:lnTo>
                    <a:lnTo>
                      <a:pt x="8047" y="8809"/>
                    </a:lnTo>
                    <a:lnTo>
                      <a:pt x="8332" y="8475"/>
                    </a:lnTo>
                    <a:lnTo>
                      <a:pt x="8570" y="8094"/>
                    </a:lnTo>
                    <a:lnTo>
                      <a:pt x="8809" y="7714"/>
                    </a:lnTo>
                    <a:lnTo>
                      <a:pt x="8999" y="7285"/>
                    </a:lnTo>
                    <a:lnTo>
                      <a:pt x="9142" y="6857"/>
                    </a:lnTo>
                    <a:lnTo>
                      <a:pt x="9285" y="6333"/>
                    </a:lnTo>
                    <a:lnTo>
                      <a:pt x="9332" y="5809"/>
                    </a:lnTo>
                    <a:lnTo>
                      <a:pt x="9332" y="5238"/>
                    </a:lnTo>
                    <a:lnTo>
                      <a:pt x="9285" y="4667"/>
                    </a:lnTo>
                    <a:lnTo>
                      <a:pt x="9189" y="4143"/>
                    </a:lnTo>
                    <a:lnTo>
                      <a:pt x="9047" y="3667"/>
                    </a:lnTo>
                    <a:lnTo>
                      <a:pt x="8856" y="3238"/>
                    </a:lnTo>
                    <a:lnTo>
                      <a:pt x="8618" y="2810"/>
                    </a:lnTo>
                    <a:lnTo>
                      <a:pt x="8380" y="2429"/>
                    </a:lnTo>
                    <a:lnTo>
                      <a:pt x="8094" y="2096"/>
                    </a:lnTo>
                    <a:lnTo>
                      <a:pt x="7761" y="1810"/>
                    </a:lnTo>
                    <a:lnTo>
                      <a:pt x="7428" y="1524"/>
                    </a:lnTo>
                    <a:lnTo>
                      <a:pt x="7047" y="1286"/>
                    </a:lnTo>
                    <a:lnTo>
                      <a:pt x="6666" y="1048"/>
                    </a:lnTo>
                    <a:lnTo>
                      <a:pt x="6285" y="858"/>
                    </a:lnTo>
                    <a:lnTo>
                      <a:pt x="5428" y="525"/>
                    </a:lnTo>
                    <a:lnTo>
                      <a:pt x="4571" y="287"/>
                    </a:lnTo>
                    <a:lnTo>
                      <a:pt x="3714" y="144"/>
                    </a:lnTo>
                    <a:lnTo>
                      <a:pt x="2857" y="49"/>
                    </a:lnTo>
                    <a:lnTo>
                      <a:pt x="209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1570;p52">
                <a:extLst>
                  <a:ext uri="{FF2B5EF4-FFF2-40B4-BE49-F238E27FC236}">
                    <a16:creationId xmlns:a16="http://schemas.microsoft.com/office/drawing/2014/main" id="{B3D40D94-90AF-2D31-CD14-3FBDF9C59CCE}"/>
                  </a:ext>
                </a:extLst>
              </p:cNvPr>
              <p:cNvSpPr/>
              <p:nvPr/>
            </p:nvSpPr>
            <p:spPr>
              <a:xfrm flipH="1">
                <a:off x="3338828" y="4185438"/>
                <a:ext cx="1476226" cy="305263"/>
              </a:xfrm>
              <a:custGeom>
                <a:avLst/>
                <a:gdLst/>
                <a:ahLst/>
                <a:cxnLst/>
                <a:rect l="l" t="t" r="r" b="b"/>
                <a:pathLst>
                  <a:path w="64939" h="13427" extrusionOk="0">
                    <a:moveTo>
                      <a:pt x="64558" y="1"/>
                    </a:moveTo>
                    <a:lnTo>
                      <a:pt x="0" y="2381"/>
                    </a:lnTo>
                    <a:lnTo>
                      <a:pt x="429" y="13427"/>
                    </a:lnTo>
                    <a:lnTo>
                      <a:pt x="64939" y="11094"/>
                    </a:lnTo>
                    <a:lnTo>
                      <a:pt x="6455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1571;p52">
                <a:extLst>
                  <a:ext uri="{FF2B5EF4-FFF2-40B4-BE49-F238E27FC236}">
                    <a16:creationId xmlns:a16="http://schemas.microsoft.com/office/drawing/2014/main" id="{0AD7EC47-78E6-3A12-E87D-2BFFBE92D3EA}"/>
                  </a:ext>
                </a:extLst>
              </p:cNvPr>
              <p:cNvSpPr/>
              <p:nvPr/>
            </p:nvSpPr>
            <p:spPr>
              <a:xfrm flipH="1">
                <a:off x="3338828" y="4185438"/>
                <a:ext cx="1476226" cy="305263"/>
              </a:xfrm>
              <a:custGeom>
                <a:avLst/>
                <a:gdLst/>
                <a:ahLst/>
                <a:cxnLst/>
                <a:rect l="l" t="t" r="r" b="b"/>
                <a:pathLst>
                  <a:path w="64939" h="13427" fill="none" extrusionOk="0">
                    <a:moveTo>
                      <a:pt x="429" y="13427"/>
                    </a:moveTo>
                    <a:lnTo>
                      <a:pt x="0" y="2381"/>
                    </a:lnTo>
                    <a:lnTo>
                      <a:pt x="64558" y="1"/>
                    </a:lnTo>
                    <a:lnTo>
                      <a:pt x="64939" y="11094"/>
                    </a:lnTo>
                    <a:lnTo>
                      <a:pt x="429" y="1342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1572;p52">
                <a:extLst>
                  <a:ext uri="{FF2B5EF4-FFF2-40B4-BE49-F238E27FC236}">
                    <a16:creationId xmlns:a16="http://schemas.microsoft.com/office/drawing/2014/main" id="{5B16D6B4-D2CB-30E0-BFB8-01CB91382DA7}"/>
                  </a:ext>
                </a:extLst>
              </p:cNvPr>
              <p:cNvSpPr/>
              <p:nvPr/>
            </p:nvSpPr>
            <p:spPr>
              <a:xfrm flipH="1">
                <a:off x="3323710" y="4163794"/>
                <a:ext cx="70380" cy="296601"/>
              </a:xfrm>
              <a:custGeom>
                <a:avLst/>
                <a:gdLst/>
                <a:ahLst/>
                <a:cxnLst/>
                <a:rect l="l" t="t" r="r" b="b"/>
                <a:pathLst>
                  <a:path w="3096" h="13046" extrusionOk="0">
                    <a:moveTo>
                      <a:pt x="2572" y="1"/>
                    </a:moveTo>
                    <a:lnTo>
                      <a:pt x="1" y="96"/>
                    </a:lnTo>
                    <a:lnTo>
                      <a:pt x="525" y="13046"/>
                    </a:lnTo>
                    <a:lnTo>
                      <a:pt x="3095" y="12951"/>
                    </a:lnTo>
                    <a:lnTo>
                      <a:pt x="257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1573;p52">
                <a:extLst>
                  <a:ext uri="{FF2B5EF4-FFF2-40B4-BE49-F238E27FC236}">
                    <a16:creationId xmlns:a16="http://schemas.microsoft.com/office/drawing/2014/main" id="{6266FA11-C3A6-02DF-6391-BEB9E7B0C556}"/>
                  </a:ext>
                </a:extLst>
              </p:cNvPr>
              <p:cNvSpPr/>
              <p:nvPr/>
            </p:nvSpPr>
            <p:spPr>
              <a:xfrm flipH="1">
                <a:off x="3394093" y="4167044"/>
                <a:ext cx="69289" cy="295510"/>
              </a:xfrm>
              <a:custGeom>
                <a:avLst/>
                <a:gdLst/>
                <a:ahLst/>
                <a:cxnLst/>
                <a:rect l="l" t="t" r="r" b="b"/>
                <a:pathLst>
                  <a:path w="3048" h="12998" extrusionOk="0">
                    <a:moveTo>
                      <a:pt x="2572" y="1"/>
                    </a:moveTo>
                    <a:lnTo>
                      <a:pt x="1" y="96"/>
                    </a:lnTo>
                    <a:lnTo>
                      <a:pt x="477" y="12998"/>
                    </a:lnTo>
                    <a:lnTo>
                      <a:pt x="3048" y="12903"/>
                    </a:lnTo>
                    <a:lnTo>
                      <a:pt x="257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1574;p52">
                <a:extLst>
                  <a:ext uri="{FF2B5EF4-FFF2-40B4-BE49-F238E27FC236}">
                    <a16:creationId xmlns:a16="http://schemas.microsoft.com/office/drawing/2014/main" id="{9D02D3A5-50C9-9EFE-2CDD-976B2CE1B483}"/>
                  </a:ext>
                </a:extLst>
              </p:cNvPr>
              <p:cNvSpPr/>
              <p:nvPr/>
            </p:nvSpPr>
            <p:spPr>
              <a:xfrm flipH="1">
                <a:off x="4769577" y="4239572"/>
                <a:ext cx="281406" cy="252222"/>
              </a:xfrm>
              <a:custGeom>
                <a:avLst/>
                <a:gdLst/>
                <a:ahLst/>
                <a:cxnLst/>
                <a:rect l="l" t="t" r="r" b="b"/>
                <a:pathLst>
                  <a:path w="12379" h="11094" extrusionOk="0">
                    <a:moveTo>
                      <a:pt x="10379" y="0"/>
                    </a:moveTo>
                    <a:lnTo>
                      <a:pt x="2571" y="4476"/>
                    </a:lnTo>
                    <a:lnTo>
                      <a:pt x="0" y="5904"/>
                    </a:lnTo>
                    <a:lnTo>
                      <a:pt x="2666" y="7189"/>
                    </a:lnTo>
                    <a:lnTo>
                      <a:pt x="10808" y="11093"/>
                    </a:lnTo>
                    <a:lnTo>
                      <a:pt x="12379" y="9903"/>
                    </a:lnTo>
                    <a:lnTo>
                      <a:pt x="10712" y="8856"/>
                    </a:lnTo>
                    <a:lnTo>
                      <a:pt x="12283" y="7665"/>
                    </a:lnTo>
                    <a:lnTo>
                      <a:pt x="10665" y="6666"/>
                    </a:lnTo>
                    <a:lnTo>
                      <a:pt x="12236" y="5475"/>
                    </a:lnTo>
                    <a:lnTo>
                      <a:pt x="10570" y="4428"/>
                    </a:lnTo>
                    <a:lnTo>
                      <a:pt x="12141" y="3285"/>
                    </a:lnTo>
                    <a:lnTo>
                      <a:pt x="10474" y="2238"/>
                    </a:lnTo>
                    <a:lnTo>
                      <a:pt x="12045" y="1048"/>
                    </a:lnTo>
                    <a:lnTo>
                      <a:pt x="103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1575;p52">
                <a:extLst>
                  <a:ext uri="{FF2B5EF4-FFF2-40B4-BE49-F238E27FC236}">
                    <a16:creationId xmlns:a16="http://schemas.microsoft.com/office/drawing/2014/main" id="{A80149C3-4D32-C004-5C93-58C625C32F3E}"/>
                  </a:ext>
                </a:extLst>
              </p:cNvPr>
              <p:cNvSpPr/>
              <p:nvPr/>
            </p:nvSpPr>
            <p:spPr>
              <a:xfrm flipH="1">
                <a:off x="3508736" y="4261217"/>
                <a:ext cx="1213256" cy="44401"/>
              </a:xfrm>
              <a:custGeom>
                <a:avLst/>
                <a:gdLst/>
                <a:ahLst/>
                <a:cxnLst/>
                <a:rect l="l" t="t" r="r" b="b"/>
                <a:pathLst>
                  <a:path w="53371" h="1953" extrusionOk="0">
                    <a:moveTo>
                      <a:pt x="53370" y="1"/>
                    </a:moveTo>
                    <a:lnTo>
                      <a:pt x="46705" y="143"/>
                    </a:lnTo>
                    <a:lnTo>
                      <a:pt x="40040" y="334"/>
                    </a:lnTo>
                    <a:lnTo>
                      <a:pt x="26662" y="762"/>
                    </a:lnTo>
                    <a:lnTo>
                      <a:pt x="13331" y="1334"/>
                    </a:lnTo>
                    <a:lnTo>
                      <a:pt x="6666" y="1619"/>
                    </a:lnTo>
                    <a:lnTo>
                      <a:pt x="0" y="1953"/>
                    </a:lnTo>
                    <a:lnTo>
                      <a:pt x="6666" y="1810"/>
                    </a:lnTo>
                    <a:lnTo>
                      <a:pt x="13331" y="1619"/>
                    </a:lnTo>
                    <a:lnTo>
                      <a:pt x="26709" y="1191"/>
                    </a:lnTo>
                    <a:lnTo>
                      <a:pt x="40040" y="667"/>
                    </a:lnTo>
                    <a:lnTo>
                      <a:pt x="46705" y="334"/>
                    </a:lnTo>
                    <a:lnTo>
                      <a:pt x="53370" y="1"/>
                    </a:lnTo>
                    <a:close/>
                  </a:path>
                </a:pathLst>
              </a:custGeom>
              <a:solidFill>
                <a:srgbClr val="D09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1576;p52">
                <a:extLst>
                  <a:ext uri="{FF2B5EF4-FFF2-40B4-BE49-F238E27FC236}">
                    <a16:creationId xmlns:a16="http://schemas.microsoft.com/office/drawing/2014/main" id="{95422B26-AD6B-2815-59A2-A2E333441D86}"/>
                  </a:ext>
                </a:extLst>
              </p:cNvPr>
              <p:cNvSpPr/>
              <p:nvPr/>
            </p:nvSpPr>
            <p:spPr>
              <a:xfrm flipH="1">
                <a:off x="3508736" y="4261217"/>
                <a:ext cx="1213256" cy="44401"/>
              </a:xfrm>
              <a:custGeom>
                <a:avLst/>
                <a:gdLst/>
                <a:ahLst/>
                <a:cxnLst/>
                <a:rect l="l" t="t" r="r" b="b"/>
                <a:pathLst>
                  <a:path w="53371" h="1953" fill="none" extrusionOk="0">
                    <a:moveTo>
                      <a:pt x="53370" y="1"/>
                    </a:moveTo>
                    <a:lnTo>
                      <a:pt x="46705" y="143"/>
                    </a:lnTo>
                    <a:lnTo>
                      <a:pt x="40040" y="334"/>
                    </a:lnTo>
                    <a:lnTo>
                      <a:pt x="26662" y="762"/>
                    </a:lnTo>
                    <a:lnTo>
                      <a:pt x="13331" y="1334"/>
                    </a:lnTo>
                    <a:lnTo>
                      <a:pt x="13331" y="1334"/>
                    </a:lnTo>
                    <a:lnTo>
                      <a:pt x="6666" y="1619"/>
                    </a:lnTo>
                    <a:lnTo>
                      <a:pt x="0" y="1953"/>
                    </a:lnTo>
                    <a:lnTo>
                      <a:pt x="0" y="1953"/>
                    </a:lnTo>
                    <a:lnTo>
                      <a:pt x="6666" y="1810"/>
                    </a:lnTo>
                    <a:lnTo>
                      <a:pt x="13331" y="1619"/>
                    </a:lnTo>
                    <a:lnTo>
                      <a:pt x="26709" y="1191"/>
                    </a:lnTo>
                    <a:lnTo>
                      <a:pt x="40040" y="667"/>
                    </a:lnTo>
                    <a:lnTo>
                      <a:pt x="46705" y="334"/>
                    </a:lnTo>
                    <a:lnTo>
                      <a:pt x="53370" y="1"/>
                    </a:lnTo>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1577;p52">
                <a:extLst>
                  <a:ext uri="{FF2B5EF4-FFF2-40B4-BE49-F238E27FC236}">
                    <a16:creationId xmlns:a16="http://schemas.microsoft.com/office/drawing/2014/main" id="{C1B11BBB-AA83-C55B-7105-4829A93C6D0D}"/>
                  </a:ext>
                </a:extLst>
              </p:cNvPr>
              <p:cNvSpPr/>
              <p:nvPr/>
            </p:nvSpPr>
            <p:spPr>
              <a:xfrm flipH="1">
                <a:off x="3502257" y="4374875"/>
                <a:ext cx="1213234" cy="44401"/>
              </a:xfrm>
              <a:custGeom>
                <a:avLst/>
                <a:gdLst/>
                <a:ahLst/>
                <a:cxnLst/>
                <a:rect l="l" t="t" r="r" b="b"/>
                <a:pathLst>
                  <a:path w="53370" h="1953" extrusionOk="0">
                    <a:moveTo>
                      <a:pt x="53370" y="1"/>
                    </a:moveTo>
                    <a:lnTo>
                      <a:pt x="46705" y="143"/>
                    </a:lnTo>
                    <a:lnTo>
                      <a:pt x="40039" y="334"/>
                    </a:lnTo>
                    <a:lnTo>
                      <a:pt x="26661" y="762"/>
                    </a:lnTo>
                    <a:lnTo>
                      <a:pt x="13331" y="1286"/>
                    </a:lnTo>
                    <a:lnTo>
                      <a:pt x="6665" y="1572"/>
                    </a:lnTo>
                    <a:lnTo>
                      <a:pt x="0" y="1953"/>
                    </a:lnTo>
                    <a:lnTo>
                      <a:pt x="0" y="1953"/>
                    </a:lnTo>
                    <a:lnTo>
                      <a:pt x="6665" y="1762"/>
                    </a:lnTo>
                    <a:lnTo>
                      <a:pt x="13331" y="1572"/>
                    </a:lnTo>
                    <a:lnTo>
                      <a:pt x="26661" y="1143"/>
                    </a:lnTo>
                    <a:lnTo>
                      <a:pt x="40039" y="619"/>
                    </a:lnTo>
                    <a:lnTo>
                      <a:pt x="46705" y="334"/>
                    </a:lnTo>
                    <a:lnTo>
                      <a:pt x="53370" y="1"/>
                    </a:lnTo>
                    <a:close/>
                  </a:path>
                </a:pathLst>
              </a:custGeom>
              <a:solidFill>
                <a:srgbClr val="D09D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1578;p52">
                <a:extLst>
                  <a:ext uri="{FF2B5EF4-FFF2-40B4-BE49-F238E27FC236}">
                    <a16:creationId xmlns:a16="http://schemas.microsoft.com/office/drawing/2014/main" id="{5E90152F-E4FB-DE39-D398-7EF6DBD0F801}"/>
                  </a:ext>
                </a:extLst>
              </p:cNvPr>
              <p:cNvSpPr/>
              <p:nvPr/>
            </p:nvSpPr>
            <p:spPr>
              <a:xfrm flipH="1">
                <a:off x="3502257" y="4374875"/>
                <a:ext cx="1213234" cy="44401"/>
              </a:xfrm>
              <a:custGeom>
                <a:avLst/>
                <a:gdLst/>
                <a:ahLst/>
                <a:cxnLst/>
                <a:rect l="l" t="t" r="r" b="b"/>
                <a:pathLst>
                  <a:path w="53370" h="1953" fill="none" extrusionOk="0">
                    <a:moveTo>
                      <a:pt x="53370" y="1"/>
                    </a:moveTo>
                    <a:lnTo>
                      <a:pt x="46705" y="143"/>
                    </a:lnTo>
                    <a:lnTo>
                      <a:pt x="40039" y="334"/>
                    </a:lnTo>
                    <a:lnTo>
                      <a:pt x="26661" y="762"/>
                    </a:lnTo>
                    <a:lnTo>
                      <a:pt x="13331" y="1286"/>
                    </a:lnTo>
                    <a:lnTo>
                      <a:pt x="13331" y="1286"/>
                    </a:lnTo>
                    <a:lnTo>
                      <a:pt x="6665" y="1572"/>
                    </a:lnTo>
                    <a:lnTo>
                      <a:pt x="0" y="1953"/>
                    </a:lnTo>
                    <a:lnTo>
                      <a:pt x="0" y="1953"/>
                    </a:lnTo>
                    <a:lnTo>
                      <a:pt x="6665" y="1762"/>
                    </a:lnTo>
                    <a:lnTo>
                      <a:pt x="13331" y="1572"/>
                    </a:lnTo>
                    <a:lnTo>
                      <a:pt x="26661" y="1143"/>
                    </a:lnTo>
                    <a:lnTo>
                      <a:pt x="40039" y="619"/>
                    </a:lnTo>
                    <a:lnTo>
                      <a:pt x="46705" y="334"/>
                    </a:lnTo>
                    <a:lnTo>
                      <a:pt x="53370" y="1"/>
                    </a:lnTo>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1579;p52">
                <a:extLst>
                  <a:ext uri="{FF2B5EF4-FFF2-40B4-BE49-F238E27FC236}">
                    <a16:creationId xmlns:a16="http://schemas.microsoft.com/office/drawing/2014/main" id="{162A578E-466E-D20C-0672-CECBB2B040D6}"/>
                  </a:ext>
                </a:extLst>
              </p:cNvPr>
              <p:cNvSpPr/>
              <p:nvPr/>
            </p:nvSpPr>
            <p:spPr>
              <a:xfrm flipH="1">
                <a:off x="4989033" y="4340004"/>
                <a:ext cx="63428" cy="64569"/>
              </a:xfrm>
              <a:custGeom>
                <a:avLst/>
                <a:gdLst/>
                <a:ahLst/>
                <a:cxnLst/>
                <a:rect l="l" t="t" r="r" b="b"/>
                <a:pathLst>
                  <a:path w="2667" h="2715" extrusionOk="0">
                    <a:moveTo>
                      <a:pt x="2571" y="1"/>
                    </a:moveTo>
                    <a:lnTo>
                      <a:pt x="0" y="1429"/>
                    </a:lnTo>
                    <a:lnTo>
                      <a:pt x="2666" y="2714"/>
                    </a:lnTo>
                    <a:lnTo>
                      <a:pt x="25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894753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92"/>
                                        </p:tgtEl>
                                        <p:attrNameLst>
                                          <p:attrName>style.visibility</p:attrName>
                                        </p:attrNameLst>
                                      </p:cBhvr>
                                      <p:to>
                                        <p:strVal val="visible"/>
                                      </p:to>
                                    </p:set>
                                    <p:animEffect transition="in" filter="fade">
                                      <p:cBhvr>
                                        <p:cTn id="12" dur="1000"/>
                                        <p:tgtEl>
                                          <p:spTgt spid="692"/>
                                        </p:tgtEl>
                                      </p:cBhvr>
                                    </p:animEffect>
                                    <p:anim calcmode="lin" valueType="num">
                                      <p:cBhvr>
                                        <p:cTn id="13" dur="1000" fill="hold"/>
                                        <p:tgtEl>
                                          <p:spTgt spid="692"/>
                                        </p:tgtEl>
                                        <p:attrNameLst>
                                          <p:attrName>ppt_x</p:attrName>
                                        </p:attrNameLst>
                                      </p:cBhvr>
                                      <p:tavLst>
                                        <p:tav tm="0">
                                          <p:val>
                                            <p:strVal val="#ppt_x"/>
                                          </p:val>
                                        </p:tav>
                                        <p:tav tm="100000">
                                          <p:val>
                                            <p:strVal val="#ppt_x"/>
                                          </p:val>
                                        </p:tav>
                                      </p:tavLst>
                                    </p:anim>
                                    <p:anim calcmode="lin" valueType="num">
                                      <p:cBhvr>
                                        <p:cTn id="14" dur="1000" fill="hold"/>
                                        <p:tgtEl>
                                          <p:spTgt spid="69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737"/>
                                        </p:tgtEl>
                                        <p:attrNameLst>
                                          <p:attrName>style.visibility</p:attrName>
                                        </p:attrNameLst>
                                      </p:cBhvr>
                                      <p:to>
                                        <p:strVal val="visible"/>
                                      </p:to>
                                    </p:set>
                                    <p:animEffect transition="in" filter="wheel(1)">
                                      <p:cBhvr>
                                        <p:cTn id="29" dur="2000"/>
                                        <p:tgtEl>
                                          <p:spTgt spid="737"/>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694"/>
                                        </p:tgtEl>
                                        <p:attrNameLst>
                                          <p:attrName>style.visibility</p:attrName>
                                        </p:attrNameLst>
                                      </p:cBhvr>
                                      <p:to>
                                        <p:strVal val="visible"/>
                                      </p:to>
                                    </p:set>
                                    <p:animEffect transition="in" filter="wheel(1)">
                                      <p:cBhvr>
                                        <p:cTn id="32" dur="2000"/>
                                        <p:tgtEl>
                                          <p:spTgt spid="694"/>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700"/>
                                        </p:tgtEl>
                                        <p:attrNameLst>
                                          <p:attrName>style.visibility</p:attrName>
                                        </p:attrNameLst>
                                      </p:cBhvr>
                                      <p:to>
                                        <p:strVal val="visible"/>
                                      </p:to>
                                    </p:set>
                                    <p:animEffect transition="in" filter="circle(in)">
                                      <p:cBhvr>
                                        <p:cTn id="37" dur="2000"/>
                                        <p:tgtEl>
                                          <p:spTgt spid="700"/>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699"/>
                                        </p:tgtEl>
                                        <p:attrNameLst>
                                          <p:attrName>style.visibility</p:attrName>
                                        </p:attrNameLst>
                                      </p:cBhvr>
                                      <p:to>
                                        <p:strVal val="visible"/>
                                      </p:to>
                                    </p:set>
                                    <p:animEffect transition="in" filter="circle(in)">
                                      <p:cBhvr>
                                        <p:cTn id="40" dur="2000"/>
                                        <p:tgtEl>
                                          <p:spTgt spid="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2" grpId="0"/>
      <p:bldP spid="694" grpId="0"/>
      <p:bldP spid="699" grpId="0"/>
    </p:bldLst>
  </p:timing>
</p:sld>
</file>

<file path=ppt/theme/theme1.xml><?xml version="1.0" encoding="utf-8"?>
<a:theme xmlns:a="http://schemas.openxmlformats.org/drawingml/2006/main" name="Ethics Training for Social Media by Slidesgo">
  <a:themeElements>
    <a:clrScheme name="Simple Light">
      <a:dk1>
        <a:srgbClr val="202735"/>
      </a:dk1>
      <a:lt1>
        <a:srgbClr val="FFFFFF"/>
      </a:lt1>
      <a:dk2>
        <a:srgbClr val="485A7E"/>
      </a:dk2>
      <a:lt2>
        <a:srgbClr val="96507E"/>
      </a:lt2>
      <a:accent1>
        <a:srgbClr val="EDB945"/>
      </a:accent1>
      <a:accent2>
        <a:srgbClr val="DD5B52"/>
      </a:accent2>
      <a:accent3>
        <a:srgbClr val="BBC8D8"/>
      </a:accent3>
      <a:accent4>
        <a:srgbClr val="5B3145"/>
      </a:accent4>
      <a:accent5>
        <a:srgbClr val="EF8378"/>
      </a:accent5>
      <a:accent6>
        <a:srgbClr val="FBECDB"/>
      </a:accent6>
      <a:hlink>
        <a:srgbClr val="96507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ild Center by Slidesgo">
  <a:themeElements>
    <a:clrScheme name="Simple Light">
      <a:dk1>
        <a:srgbClr val="3F34A7"/>
      </a:dk1>
      <a:lt1>
        <a:srgbClr val="FFFFFF"/>
      </a:lt1>
      <a:dk2>
        <a:srgbClr val="100B6D"/>
      </a:dk2>
      <a:lt2>
        <a:srgbClr val="EEEEEE"/>
      </a:lt2>
      <a:accent1>
        <a:srgbClr val="ADB3FF"/>
      </a:accent1>
      <a:accent2>
        <a:srgbClr val="7379F0"/>
      </a:accent2>
      <a:accent3>
        <a:srgbClr val="ECC664"/>
      </a:accent3>
      <a:accent4>
        <a:srgbClr val="DA9A27"/>
      </a:accent4>
      <a:accent5>
        <a:srgbClr val="A2C9E6"/>
      </a:accent5>
      <a:accent6>
        <a:srgbClr val="C2DDF0"/>
      </a:accent6>
      <a:hlink>
        <a:srgbClr val="100B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TotalTime>
  <Words>1166</Words>
  <Application>Microsoft Office PowerPoint</Application>
  <PresentationFormat>On-screen Show (16:9)</PresentationFormat>
  <Paragraphs>132</Paragraphs>
  <Slides>40</Slides>
  <Notes>40</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40</vt:i4>
      </vt:variant>
    </vt:vector>
  </HeadingPairs>
  <TitlesOfParts>
    <vt:vector size="55" baseType="lpstr">
      <vt:lpstr>SimSun</vt:lpstr>
      <vt:lpstr>.VnTime</vt:lpstr>
      <vt:lpstr>Archivo Black</vt:lpstr>
      <vt:lpstr>Arial</vt:lpstr>
      <vt:lpstr>Assistant</vt:lpstr>
      <vt:lpstr>Calibri</vt:lpstr>
      <vt:lpstr>Fira Sans Extra Condensed Medium</vt:lpstr>
      <vt:lpstr>Poppins</vt:lpstr>
      <vt:lpstr>Quicksand</vt:lpstr>
      <vt:lpstr>Quicksand Light</vt:lpstr>
      <vt:lpstr>Raleway</vt:lpstr>
      <vt:lpstr>Roboto</vt:lpstr>
      <vt:lpstr>Times New Roman</vt:lpstr>
      <vt:lpstr>Ethics Training for Social Media by Slidesgo</vt:lpstr>
      <vt:lpstr>Child Center by Slidesgo</vt:lpstr>
      <vt:lpstr>Thực hành tiếng Việt Thành ngữ</vt:lpstr>
      <vt:lpstr>Hoạt động khởi động </vt:lpstr>
      <vt:lpstr>Hoạt động khởi động</vt:lpstr>
      <vt:lpstr>Hoạt động khởi động</vt:lpstr>
      <vt:lpstr>Hình thành kiến thức</vt:lpstr>
      <vt:lpstr> I.  Tìm hiểu tri thức tiếng Việt</vt:lpstr>
      <vt:lpstr>Khái niệm</vt:lpstr>
      <vt:lpstr>1. Khái niệm</vt:lpstr>
      <vt:lpstr>1. Khái niệm</vt:lpstr>
      <vt:lpstr>a) Phân tích ví dụ</vt:lpstr>
      <vt:lpstr>a) Phân tích ví dụ</vt:lpstr>
      <vt:lpstr>a) Phân tích ví dụ </vt:lpstr>
      <vt:lpstr>b) Kết luận</vt:lpstr>
      <vt:lpstr>b) Kết luận</vt:lpstr>
      <vt:lpstr>Chức năng của thành ngữ</vt:lpstr>
      <vt:lpstr>a) Phân tích ví dụ</vt:lpstr>
      <vt:lpstr>a) Phân tích ví dụ</vt:lpstr>
      <vt:lpstr>a) Phân tích ví dụ</vt:lpstr>
      <vt:lpstr>b) kết luận</vt:lpstr>
      <vt:lpstr>b) Kết luận</vt:lpstr>
      <vt:lpstr>b) Kết luận</vt:lpstr>
      <vt:lpstr>b) Kết luận</vt:lpstr>
      <vt:lpstr>b) Kết luận</vt:lpstr>
      <vt:lpstr>b) Kết luận</vt:lpstr>
      <vt:lpstr>b) Kết luận</vt:lpstr>
      <vt:lpstr>Hoạt động luyện tập</vt:lpstr>
      <vt:lpstr>Hoạt động luyện tập</vt:lpstr>
      <vt:lpstr> 1.  Bài 1</vt:lpstr>
      <vt:lpstr>1. Bài 1</vt:lpstr>
      <vt:lpstr>1. Bài 1</vt:lpstr>
      <vt:lpstr>2. Bài 2</vt:lpstr>
      <vt:lpstr>1. Bài 1</vt:lpstr>
      <vt:lpstr>1. Bài 1</vt:lpstr>
      <vt:lpstr>2. Bài 2</vt:lpstr>
      <vt:lpstr>3. Bài 3</vt:lpstr>
      <vt:lpstr>3. Bài 3</vt:lpstr>
      <vt:lpstr>4. Bài 4</vt:lpstr>
      <vt:lpstr>4. Bài 4</vt:lpstr>
      <vt:lpstr>Hoạt động vận dụng</vt:lpstr>
      <vt:lpstr>Hoạt động vận dụng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Giới thiệu, đánh giá về nội dung và nghệ thuật  của một tác phẩm văn học</dc:title>
  <cp:lastModifiedBy>Admin</cp:lastModifiedBy>
  <cp:revision>12</cp:revision>
  <dcterms:modified xsi:type="dcterms:W3CDTF">2023-01-12T22:29:59Z</dcterms:modified>
</cp:coreProperties>
</file>