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3"/>
  </p:notesMasterIdLst>
  <p:sldIdLst>
    <p:sldId id="848" r:id="rId2"/>
    <p:sldId id="935" r:id="rId3"/>
    <p:sldId id="933" r:id="rId4"/>
    <p:sldId id="889" r:id="rId5"/>
    <p:sldId id="851" r:id="rId6"/>
    <p:sldId id="583" r:id="rId7"/>
    <p:sldId id="1051" r:id="rId8"/>
    <p:sldId id="872" r:id="rId9"/>
    <p:sldId id="940" r:id="rId10"/>
    <p:sldId id="586" r:id="rId11"/>
    <p:sldId id="1053" r:id="rId12"/>
    <p:sldId id="936" r:id="rId13"/>
    <p:sldId id="941" r:id="rId14"/>
    <p:sldId id="589" r:id="rId15"/>
    <p:sldId id="1038" r:id="rId16"/>
    <p:sldId id="1034" r:id="rId17"/>
    <p:sldId id="1037" r:id="rId18"/>
    <p:sldId id="266" r:id="rId19"/>
    <p:sldId id="1041" r:id="rId20"/>
    <p:sldId id="609" r:id="rId21"/>
    <p:sldId id="1043" r:id="rId22"/>
    <p:sldId id="1054" r:id="rId23"/>
    <p:sldId id="1044" r:id="rId24"/>
    <p:sldId id="603" r:id="rId25"/>
    <p:sldId id="1046" r:id="rId26"/>
    <p:sldId id="1048" r:id="rId27"/>
    <p:sldId id="1055" r:id="rId28"/>
    <p:sldId id="944" r:id="rId29"/>
    <p:sldId id="945" r:id="rId30"/>
    <p:sldId id="947" r:id="rId31"/>
    <p:sldId id="1056" r:id="rId32"/>
    <p:sldId id="937" r:id="rId33"/>
    <p:sldId id="923" r:id="rId34"/>
    <p:sldId id="620" r:id="rId35"/>
    <p:sldId id="946" r:id="rId36"/>
    <p:sldId id="272" r:id="rId37"/>
    <p:sldId id="1049" r:id="rId38"/>
    <p:sldId id="939" r:id="rId39"/>
    <p:sldId id="258" r:id="rId40"/>
    <p:sldId id="622" r:id="rId41"/>
    <p:sldId id="932" r:id="rId42"/>
  </p:sldIdLst>
  <p:sldSz cx="12192000" cy="6858000"/>
  <p:notesSz cx="6858000" cy="9144000"/>
  <p:custDataLst>
    <p:tags r:id="rId44"/>
  </p:custDataLst>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69696"/>
    <a:srgbClr val="F2F8D5"/>
    <a:srgbClr val="FFF3FE"/>
    <a:srgbClr val="FD1874"/>
    <a:srgbClr val="DFC9EF"/>
    <a:srgbClr val="FFD5FB"/>
    <a:srgbClr val="D6BBEB"/>
    <a:srgbClr val="FFEFBD"/>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3481" autoAdjust="0"/>
  </p:normalViewPr>
  <p:slideViewPr>
    <p:cSldViewPr>
      <p:cViewPr varScale="1">
        <p:scale>
          <a:sx n="82" d="100"/>
          <a:sy n="82" d="100"/>
        </p:scale>
        <p:origin x="715" y="62"/>
      </p:cViewPr>
      <p:guideLst>
        <p:guide orient="horz" pos="2160"/>
        <p:guide pos="3840"/>
      </p:guideLst>
    </p:cSldViewPr>
  </p:slideViewPr>
  <p:notesTextViewPr>
    <p:cViewPr>
      <p:scale>
        <a:sx n="25" d="100"/>
        <a:sy n="25"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7-15T14:50:47.664" idx="1">
    <p:pos x="10" y="10"/>
    <p:text> Thả diều, ra đồng nô đùa là những thú vui quen thuộc thường ngày của nhân vật “tôi”. Nhưng đi học là sự kiện trọng đại đến mức đối lập với thú vui hàng ngày. Như vậy, nhân vật tôi đã tạm biệt những thú vui này, cậu bé đã lớn hơn một chút.</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7-15T15:20:59.738" idx="2">
    <p:pos x="10" y="10"/>
    <p:text>Liên hệ lớp học ngày xưa, lớp 5 là lớp bé nhất tiểu học</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D96D07-341D-4D88-BBFE-B431BFA04196}" type="datetimeFigureOut">
              <a:rPr lang="zh-CN" altLang="en-US" smtClean="0"/>
              <a:t>2023/9/16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2A0F9D-3357-4A94-85C8-3B842B870DC6}" type="slidenum">
              <a:rPr lang="zh-CN" altLang="en-US" smtClean="0"/>
              <a:t>‹#›</a:t>
            </a:fld>
            <a:endParaRPr lang="zh-CN" altLang="en-US"/>
          </a:p>
        </p:txBody>
      </p:sp>
    </p:spTree>
    <p:extLst>
      <p:ext uri="{BB962C8B-B14F-4D97-AF65-F5344CB8AC3E}">
        <p14:creationId xmlns:p14="http://schemas.microsoft.com/office/powerpoint/2010/main" val="754348693"/>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3800" dirty="0" err="1"/>
              <a:t>Giáo</a:t>
            </a:r>
            <a:r>
              <a:rPr lang="en-SG" sz="13800" dirty="0"/>
              <a:t> </a:t>
            </a:r>
            <a:r>
              <a:rPr lang="en-SG" sz="13800" dirty="0" err="1"/>
              <a:t>án</a:t>
            </a:r>
            <a:r>
              <a:rPr lang="en-SG" sz="13800" dirty="0"/>
              <a:t> </a:t>
            </a:r>
            <a:r>
              <a:rPr lang="en-SG" sz="13800" dirty="0" err="1"/>
              <a:t>của</a:t>
            </a:r>
            <a:r>
              <a:rPr lang="en-SG" sz="13800" dirty="0"/>
              <a:t> </a:t>
            </a:r>
            <a:r>
              <a:rPr lang="en-SG" sz="13800" dirty="0" err="1"/>
              <a:t>Hạnh</a:t>
            </a:r>
            <a:r>
              <a:rPr lang="en-SG" sz="13800" dirty="0"/>
              <a:t> </a:t>
            </a:r>
            <a:r>
              <a:rPr lang="en-SG" sz="13800" dirty="0" err="1"/>
              <a:t>Nguyễn</a:t>
            </a:r>
            <a:r>
              <a:rPr lang="en-SG" sz="13800" dirty="0"/>
              <a:t>: </a:t>
            </a:r>
            <a:r>
              <a:rPr lang="en-SG" sz="13800" dirty="0">
                <a:hlinkClick r:id="rId3"/>
              </a:rPr>
              <a:t>https://www.facebook.com/HankNguyenn</a:t>
            </a:r>
            <a:endParaRPr lang="en-SG" sz="13800" dirty="0"/>
          </a:p>
          <a:p>
            <a:endParaRPr lang="en-SG"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a:t>
            </a:fld>
            <a:endParaRPr lang="zh-CN" altLang="en-US">
              <a:solidFill>
                <a:prstClr val="black"/>
              </a:solidFill>
            </a:endParaRPr>
          </a:p>
        </p:txBody>
      </p:sp>
    </p:spTree>
    <p:extLst>
      <p:ext uri="{BB962C8B-B14F-4D97-AF65-F5344CB8AC3E}">
        <p14:creationId xmlns:p14="http://schemas.microsoft.com/office/powerpoint/2010/main" val="266504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a:t>
            </a:fld>
            <a:endParaRPr lang="zh-CN" altLang="en-US">
              <a:solidFill>
                <a:prstClr val="black"/>
              </a:solidFill>
            </a:endParaRPr>
          </a:p>
        </p:txBody>
      </p:sp>
    </p:spTree>
    <p:extLst>
      <p:ext uri="{BB962C8B-B14F-4D97-AF65-F5344CB8AC3E}">
        <p14:creationId xmlns:p14="http://schemas.microsoft.com/office/powerpoint/2010/main" val="3067541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12</a:t>
            </a:fld>
            <a:endParaRPr lang="zh-CN" altLang="en-US"/>
          </a:p>
        </p:txBody>
      </p:sp>
    </p:spTree>
    <p:extLst>
      <p:ext uri="{BB962C8B-B14F-4D97-AF65-F5344CB8AC3E}">
        <p14:creationId xmlns:p14="http://schemas.microsoft.com/office/powerpoint/2010/main" val="2280975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3600" dirty="0"/>
          </a:p>
        </p:txBody>
      </p:sp>
      <p:sp>
        <p:nvSpPr>
          <p:cNvPr id="4" name="Slide Number Placeholder 3"/>
          <p:cNvSpPr>
            <a:spLocks noGrp="1"/>
          </p:cNvSpPr>
          <p:nvPr>
            <p:ph type="sldNum" sz="quarter" idx="5"/>
          </p:nvPr>
        </p:nvSpPr>
        <p:spPr/>
        <p:txBody>
          <a:bodyPr/>
          <a:lstStyle/>
          <a:p>
            <a:fld id="{AB2A0F9D-3357-4A94-85C8-3B842B870DC6}" type="slidenum">
              <a:rPr lang="zh-CN" altLang="en-US" smtClean="0"/>
              <a:t>14</a:t>
            </a:fld>
            <a:endParaRPr lang="zh-CN" altLang="en-US"/>
          </a:p>
        </p:txBody>
      </p:sp>
    </p:spTree>
    <p:extLst>
      <p:ext uri="{BB962C8B-B14F-4D97-AF65-F5344CB8AC3E}">
        <p14:creationId xmlns:p14="http://schemas.microsoft.com/office/powerpoint/2010/main" val="1202378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3200" dirty="0"/>
          </a:p>
        </p:txBody>
      </p:sp>
      <p:sp>
        <p:nvSpPr>
          <p:cNvPr id="4" name="Slide Number Placeholder 3"/>
          <p:cNvSpPr>
            <a:spLocks noGrp="1"/>
          </p:cNvSpPr>
          <p:nvPr>
            <p:ph type="sldNum" sz="quarter" idx="5"/>
          </p:nvPr>
        </p:nvSpPr>
        <p:spPr/>
        <p:txBody>
          <a:bodyPr/>
          <a:lstStyle/>
          <a:p>
            <a:fld id="{AB2A0F9D-3357-4A94-85C8-3B842B870DC6}" type="slidenum">
              <a:rPr lang="zh-CN" altLang="en-US" smtClean="0"/>
              <a:t>20</a:t>
            </a:fld>
            <a:endParaRPr lang="zh-CN" altLang="en-US"/>
          </a:p>
        </p:txBody>
      </p:sp>
    </p:spTree>
    <p:extLst>
      <p:ext uri="{BB962C8B-B14F-4D97-AF65-F5344CB8AC3E}">
        <p14:creationId xmlns:p14="http://schemas.microsoft.com/office/powerpoint/2010/main" val="93854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3200" dirty="0"/>
          </a:p>
        </p:txBody>
      </p:sp>
      <p:sp>
        <p:nvSpPr>
          <p:cNvPr id="4" name="Slide Number Placeholder 3"/>
          <p:cNvSpPr>
            <a:spLocks noGrp="1"/>
          </p:cNvSpPr>
          <p:nvPr>
            <p:ph type="sldNum" sz="quarter" idx="5"/>
          </p:nvPr>
        </p:nvSpPr>
        <p:spPr/>
        <p:txBody>
          <a:bodyPr/>
          <a:lstStyle/>
          <a:p>
            <a:fld id="{AB2A0F9D-3357-4A94-85C8-3B842B870DC6}" type="slidenum">
              <a:rPr lang="zh-CN" altLang="en-US" smtClean="0"/>
              <a:t>21</a:t>
            </a:fld>
            <a:endParaRPr lang="zh-CN" altLang="en-US"/>
          </a:p>
        </p:txBody>
      </p:sp>
    </p:spTree>
    <p:extLst>
      <p:ext uri="{BB962C8B-B14F-4D97-AF65-F5344CB8AC3E}">
        <p14:creationId xmlns:p14="http://schemas.microsoft.com/office/powerpoint/2010/main" val="93854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32</a:t>
            </a:fld>
            <a:endParaRPr lang="zh-CN" altLang="en-US"/>
          </a:p>
        </p:txBody>
      </p:sp>
    </p:spTree>
    <p:extLst>
      <p:ext uri="{BB962C8B-B14F-4D97-AF65-F5344CB8AC3E}">
        <p14:creationId xmlns:p14="http://schemas.microsoft.com/office/powerpoint/2010/main" val="38886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33</a:t>
            </a:fld>
            <a:endParaRPr lang="zh-CN" altLang="en-US">
              <a:solidFill>
                <a:prstClr val="black"/>
              </a:solidFill>
            </a:endParaRPr>
          </a:p>
        </p:txBody>
      </p:sp>
    </p:spTree>
    <p:extLst>
      <p:ext uri="{BB962C8B-B14F-4D97-AF65-F5344CB8AC3E}">
        <p14:creationId xmlns:p14="http://schemas.microsoft.com/office/powerpoint/2010/main" val="3781971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34</a:t>
            </a:fld>
            <a:endParaRPr lang="zh-CN" altLang="en-US"/>
          </a:p>
        </p:txBody>
      </p:sp>
    </p:spTree>
    <p:extLst>
      <p:ext uri="{BB962C8B-B14F-4D97-AF65-F5344CB8AC3E}">
        <p14:creationId xmlns:p14="http://schemas.microsoft.com/office/powerpoint/2010/main" val="2493827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74E9B31-71F9-4152-BF80-C1327415F7A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89A954-7A43-488C-B183-36F9FA180E1F}" type="slidenum">
              <a:rPr lang="en-US" altLang="en-US"/>
              <a:pPr eaLnBrk="1" hangingPunct="1"/>
              <a:t>36</a:t>
            </a:fld>
            <a:endParaRPr lang="en-US" altLang="en-US"/>
          </a:p>
        </p:txBody>
      </p:sp>
      <p:sp>
        <p:nvSpPr>
          <p:cNvPr id="52227" name="Rectangle 2">
            <a:extLst>
              <a:ext uri="{FF2B5EF4-FFF2-40B4-BE49-F238E27FC236}">
                <a16:creationId xmlns:a16="http://schemas.microsoft.com/office/drawing/2014/main" id="{8DBC6D0C-CD8F-4B64-80C9-B64820540E8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87A0DB9-4066-4BC7-A7FA-6E8F0DB651F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74E9B31-71F9-4152-BF80-C1327415F7A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89A954-7A43-488C-B183-36F9FA180E1F}" type="slidenum">
              <a:rPr lang="en-US" altLang="en-US"/>
              <a:pPr eaLnBrk="1" hangingPunct="1"/>
              <a:t>37</a:t>
            </a:fld>
            <a:endParaRPr lang="en-US" altLang="en-US"/>
          </a:p>
        </p:txBody>
      </p:sp>
      <p:sp>
        <p:nvSpPr>
          <p:cNvPr id="52227" name="Rectangle 2">
            <a:extLst>
              <a:ext uri="{FF2B5EF4-FFF2-40B4-BE49-F238E27FC236}">
                <a16:creationId xmlns:a16="http://schemas.microsoft.com/office/drawing/2014/main" id="{8DBC6D0C-CD8F-4B64-80C9-B64820540E8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87A0DB9-4066-4BC7-A7FA-6E8F0DB651F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1568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a:p>
            <a:endParaRPr lang="en-SG" dirty="0"/>
          </a:p>
        </p:txBody>
      </p:sp>
      <p:sp>
        <p:nvSpPr>
          <p:cNvPr id="4" name="Slide Number Placeholder 3"/>
          <p:cNvSpPr>
            <a:spLocks noGrp="1"/>
          </p:cNvSpPr>
          <p:nvPr>
            <p:ph type="sldNum" sz="quarter" idx="5"/>
          </p:nvPr>
        </p:nvSpPr>
        <p:spPr/>
        <p:txBody>
          <a:bodyPr/>
          <a:lstStyle/>
          <a:p>
            <a:fld id="{AB2A0F9D-3357-4A94-85C8-3B842B870DC6}" type="slidenum">
              <a:rPr lang="zh-CN" altLang="en-US" smtClean="0"/>
              <a:t>2</a:t>
            </a:fld>
            <a:endParaRPr lang="zh-CN" altLang="en-US"/>
          </a:p>
        </p:txBody>
      </p:sp>
    </p:spTree>
    <p:extLst>
      <p:ext uri="{BB962C8B-B14F-4D97-AF65-F5344CB8AC3E}">
        <p14:creationId xmlns:p14="http://schemas.microsoft.com/office/powerpoint/2010/main" val="1384193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74E9B31-71F9-4152-BF80-C1327415F7A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89A954-7A43-488C-B183-36F9FA180E1F}" type="slidenum">
              <a:rPr lang="en-US" altLang="en-US"/>
              <a:pPr eaLnBrk="1" hangingPunct="1"/>
              <a:t>38</a:t>
            </a:fld>
            <a:endParaRPr lang="en-US" altLang="en-US"/>
          </a:p>
        </p:txBody>
      </p:sp>
      <p:sp>
        <p:nvSpPr>
          <p:cNvPr id="52227" name="Rectangle 2">
            <a:extLst>
              <a:ext uri="{FF2B5EF4-FFF2-40B4-BE49-F238E27FC236}">
                <a16:creationId xmlns:a16="http://schemas.microsoft.com/office/drawing/2014/main" id="{8DBC6D0C-CD8F-4B64-80C9-B64820540E8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87A0DB9-4066-4BC7-A7FA-6E8F0DB651F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77315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40</a:t>
            </a:fld>
            <a:endParaRPr lang="zh-CN" altLang="en-US"/>
          </a:p>
        </p:txBody>
      </p:sp>
    </p:spTree>
    <p:extLst>
      <p:ext uri="{BB962C8B-B14F-4D97-AF65-F5344CB8AC3E}">
        <p14:creationId xmlns:p14="http://schemas.microsoft.com/office/powerpoint/2010/main" val="3750128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41</a:t>
            </a:fld>
            <a:endParaRPr lang="zh-CN" altLang="en-US">
              <a:solidFill>
                <a:prstClr val="black"/>
              </a:solidFill>
            </a:endParaRPr>
          </a:p>
        </p:txBody>
      </p:sp>
    </p:spTree>
    <p:extLst>
      <p:ext uri="{BB962C8B-B14F-4D97-AF65-F5344CB8AC3E}">
        <p14:creationId xmlns:p14="http://schemas.microsoft.com/office/powerpoint/2010/main" val="104973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288349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4</a:t>
            </a:fld>
            <a:endParaRPr lang="zh-CN" altLang="en-US"/>
          </a:p>
        </p:txBody>
      </p:sp>
    </p:spTree>
    <p:extLst>
      <p:ext uri="{BB962C8B-B14F-4D97-AF65-F5344CB8AC3E}">
        <p14:creationId xmlns:p14="http://schemas.microsoft.com/office/powerpoint/2010/main" val="362794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a:t>
            </a:fld>
            <a:endParaRPr lang="zh-CN" altLang="en-US">
              <a:solidFill>
                <a:prstClr val="black"/>
              </a:solidFill>
            </a:endParaRPr>
          </a:p>
        </p:txBody>
      </p:sp>
    </p:spTree>
    <p:extLst>
      <p:ext uri="{BB962C8B-B14F-4D97-AF65-F5344CB8AC3E}">
        <p14:creationId xmlns:p14="http://schemas.microsoft.com/office/powerpoint/2010/main" val="1888552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a:t>
            </a:fld>
            <a:endParaRPr lang="zh-CN" altLang="en-US">
              <a:solidFill>
                <a:prstClr val="black"/>
              </a:solidFill>
            </a:endParaRPr>
          </a:p>
        </p:txBody>
      </p:sp>
    </p:spTree>
    <p:extLst>
      <p:ext uri="{BB962C8B-B14F-4D97-AF65-F5344CB8AC3E}">
        <p14:creationId xmlns:p14="http://schemas.microsoft.com/office/powerpoint/2010/main" val="114430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a:t>
            </a:fld>
            <a:endParaRPr lang="zh-CN" altLang="en-US">
              <a:solidFill>
                <a:prstClr val="black"/>
              </a:solidFill>
            </a:endParaRPr>
          </a:p>
        </p:txBody>
      </p:sp>
    </p:spTree>
    <p:extLst>
      <p:ext uri="{BB962C8B-B14F-4D97-AF65-F5344CB8AC3E}">
        <p14:creationId xmlns:p14="http://schemas.microsoft.com/office/powerpoint/2010/main" val="319028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a:t>
            </a:fld>
            <a:endParaRPr lang="zh-CN" altLang="en-US">
              <a:solidFill>
                <a:prstClr val="black"/>
              </a:solidFill>
            </a:endParaRPr>
          </a:p>
        </p:txBody>
      </p:sp>
    </p:spTree>
    <p:extLst>
      <p:ext uri="{BB962C8B-B14F-4D97-AF65-F5344CB8AC3E}">
        <p14:creationId xmlns:p14="http://schemas.microsoft.com/office/powerpoint/2010/main" val="418015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2286000" y="514350"/>
            <a:ext cx="4572000" cy="2571750"/>
          </a:xfrm>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2362394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9272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893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fld id="{74B01FD1-0549-4118-8155-C0BA58BA9135}" type="slidenum">
              <a:rPr lang="en-US" altLang="en-US"/>
              <a:pPr/>
              <a:t>‹#›</a:t>
            </a:fld>
            <a:endParaRPr lang="en-US" altLang="en-US"/>
          </a:p>
        </p:txBody>
      </p:sp>
    </p:spTree>
    <p:extLst>
      <p:ext uri="{BB962C8B-B14F-4D97-AF65-F5344CB8AC3E}">
        <p14:creationId xmlns:p14="http://schemas.microsoft.com/office/powerpoint/2010/main" val="34267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facebook.com/HankNguyenn"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facebook.com/HankNguyenn"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facebook.com/HankNguyen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facebook.com/HankNguyenn" TargetMode="External"/><Relationship Id="rId5" Type="http://schemas.openxmlformats.org/officeDocument/2006/relationships/image" Target="../media/image2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acebook.com/HankNguyenn"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comments" Target="../comments/commen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facebook.com/HankNguyenn"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facebook.com/HankNguyenn"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facebook.com/HankNguyenn"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hyperlink" Target="https://www.facebook.com/HankNguyen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176" y="429753"/>
            <a:ext cx="4340279" cy="5951731"/>
          </a:xfrm>
          <a:prstGeom prst="rect">
            <a:avLst/>
          </a:prstGeom>
        </p:spPr>
      </p:pic>
      <p:sp>
        <p:nvSpPr>
          <p:cNvPr id="22" name="Title 3">
            <a:extLst>
              <a:ext uri="{FF2B5EF4-FFF2-40B4-BE49-F238E27FC236}">
                <a16:creationId xmlns:a16="http://schemas.microsoft.com/office/drawing/2014/main" id="{75139C92-C746-4B01-B873-138FC6F51E87}"/>
              </a:ext>
            </a:extLst>
          </p:cNvPr>
          <p:cNvSpPr txBox="1">
            <a:spLocks/>
          </p:cNvSpPr>
          <p:nvPr/>
        </p:nvSpPr>
        <p:spPr>
          <a:xfrm>
            <a:off x="1343472" y="908720"/>
            <a:ext cx="5544617" cy="884238"/>
          </a:xfrm>
          <a:prstGeom prst="rect">
            <a:avLst/>
          </a:prstGeom>
        </p:spPr>
        <p:txBody>
          <a:bodyPr/>
          <a:lstStyle>
            <a:lvl1pPr algn="ctr" defTabSz="1218565" rtl="0" eaLnBrk="1" latinLnBrk="0" hangingPunct="1">
              <a:spcBef>
                <a:spcPct val="0"/>
              </a:spcBef>
              <a:buNone/>
              <a:defRPr sz="5865" kern="1200">
                <a:solidFill>
                  <a:schemeClr val="tx1"/>
                </a:solidFill>
                <a:latin typeface="+mj-lt"/>
                <a:ea typeface="+mj-ea"/>
                <a:cs typeface="+mj-cs"/>
              </a:defRPr>
            </a:lvl1pPr>
          </a:lstStyle>
          <a:p>
            <a:r>
              <a:rPr lang="en-US" sz="8800" b="1" dirty="0" err="1">
                <a:solidFill>
                  <a:srgbClr val="7030A0"/>
                </a:solidFill>
                <a:latin typeface="Times New Roman" panose="02020603050405020304" pitchFamily="18" charset="0"/>
                <a:cs typeface="Times New Roman" panose="02020603050405020304" pitchFamily="18" charset="0"/>
              </a:rPr>
              <a:t>Xem</a:t>
            </a:r>
            <a:r>
              <a:rPr lang="en-US" sz="8800" b="1" dirty="0">
                <a:solidFill>
                  <a:srgbClr val="7030A0"/>
                </a:solidFill>
                <a:latin typeface="Times New Roman" panose="02020603050405020304" pitchFamily="18" charset="0"/>
                <a:cs typeface="Times New Roman" panose="02020603050405020304" pitchFamily="18" charset="0"/>
              </a:rPr>
              <a:t> video </a:t>
            </a:r>
            <a:r>
              <a:rPr lang="en-US" sz="8800" b="1" dirty="0" err="1">
                <a:solidFill>
                  <a:srgbClr val="7030A0"/>
                </a:solidFill>
                <a:latin typeface="Times New Roman" panose="02020603050405020304" pitchFamily="18" charset="0"/>
                <a:cs typeface="Times New Roman" panose="02020603050405020304" pitchFamily="18" charset="0"/>
              </a:rPr>
              <a:t>sau</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và</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nêu</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cảm</a:t>
            </a:r>
            <a:r>
              <a:rPr lang="en-US" sz="8800" b="1" dirty="0">
                <a:solidFill>
                  <a:srgbClr val="7030A0"/>
                </a:solidFill>
                <a:latin typeface="Times New Roman" panose="02020603050405020304" pitchFamily="18" charset="0"/>
                <a:cs typeface="Times New Roman" panose="02020603050405020304" pitchFamily="18" charset="0"/>
              </a:rPr>
              <a:t> </a:t>
            </a:r>
            <a:r>
              <a:rPr lang="en-US" sz="8800" b="1" dirty="0" err="1">
                <a:solidFill>
                  <a:srgbClr val="7030A0"/>
                </a:solidFill>
                <a:latin typeface="Times New Roman" panose="02020603050405020304" pitchFamily="18" charset="0"/>
                <a:cs typeface="Times New Roman" panose="02020603050405020304" pitchFamily="18" charset="0"/>
              </a:rPr>
              <a:t>nhận</a:t>
            </a:r>
            <a:endParaRPr lang="vi-VN" sz="8800" b="1" dirty="0">
              <a:solidFill>
                <a:srgbClr val="7030A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BBEBA42-E01F-4095-B3A6-D017BA4389BA}"/>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4"/>
              </a:rPr>
              <a:t>https://www.facebook.com/HankNguyenn</a:t>
            </a:r>
            <a:endParaRPr lang="en-SG" dirty="0"/>
          </a:p>
          <a:p>
            <a:pPr algn="ctr"/>
            <a:endParaRPr lang="en-SG" dirty="0"/>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rotWithShape="1">
          <a:blip r:embed="rId3"/>
          <a:srcRect t="24741" r="83091"/>
          <a:stretch/>
        </p:blipFill>
        <p:spPr>
          <a:xfrm>
            <a:off x="-5066" y="1682148"/>
            <a:ext cx="2032921" cy="5148381"/>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318823" y="3954766"/>
            <a:ext cx="4166924" cy="3151298"/>
          </a:xfrm>
          <a:prstGeom prst="rect">
            <a:avLst/>
          </a:prstGeom>
          <a:noFill/>
          <a:ln w="9525">
            <a:noFill/>
          </a:ln>
        </p:spPr>
      </p:pic>
      <p:pic>
        <p:nvPicPr>
          <p:cNvPr id="71688" name="图片 71687" descr="8"/>
          <p:cNvPicPr>
            <a:picLocks noChangeAspect="1"/>
          </p:cNvPicPr>
          <p:nvPr/>
        </p:nvPicPr>
        <p:blipFill>
          <a:blip r:embed="rId5"/>
          <a:stretch>
            <a:fillRect/>
          </a:stretch>
        </p:blipFill>
        <p:spPr>
          <a:xfrm>
            <a:off x="3597148" y="146397"/>
            <a:ext cx="7467404" cy="1376963"/>
          </a:xfrm>
          <a:prstGeom prst="rect">
            <a:avLst/>
          </a:prstGeom>
          <a:noFill/>
          <a:ln w="9525">
            <a:noFill/>
          </a:ln>
        </p:spPr>
      </p:pic>
      <p:pic>
        <p:nvPicPr>
          <p:cNvPr id="71689" name="图片 71688" descr="9"/>
          <p:cNvPicPr>
            <a:picLocks noChangeAspect="1"/>
          </p:cNvPicPr>
          <p:nvPr/>
        </p:nvPicPr>
        <p:blipFill>
          <a:blip r:embed="rId6"/>
          <a:stretch>
            <a:fillRect/>
          </a:stretch>
        </p:blipFill>
        <p:spPr>
          <a:xfrm>
            <a:off x="3597148" y="1772816"/>
            <a:ext cx="7467404" cy="1376962"/>
          </a:xfrm>
          <a:prstGeom prst="rect">
            <a:avLst/>
          </a:prstGeom>
          <a:noFill/>
          <a:ln w="9525">
            <a:noFill/>
          </a:ln>
        </p:spPr>
      </p:pic>
      <p:sp>
        <p:nvSpPr>
          <p:cNvPr id="71691" name="文本框 71690"/>
          <p:cNvSpPr txBox="1"/>
          <p:nvPr/>
        </p:nvSpPr>
        <p:spPr>
          <a:xfrm>
            <a:off x="3717181" y="103864"/>
            <a:ext cx="7467404" cy="1229769"/>
          </a:xfrm>
          <a:prstGeom prst="rect">
            <a:avLst/>
          </a:prstGeom>
          <a:noFill/>
          <a:ln w="9525">
            <a:noFill/>
          </a:ln>
        </p:spPr>
        <p:txBody>
          <a:bodyPr wrap="square" lIns="65733" tIns="32866" rIns="65733" bIns="32866">
            <a:spAutoFit/>
          </a:bodyPr>
          <a:lstStyle/>
          <a:p>
            <a:pPr>
              <a:lnSpc>
                <a:spcPct val="135000"/>
              </a:lnSpc>
              <a:buClr>
                <a:srgbClr val="000000"/>
              </a:buClr>
              <a:buSzPts val="1200"/>
              <a:tabLst>
                <a:tab pos="225388" algn="l"/>
              </a:tabLst>
            </a:pPr>
            <a:r>
              <a:rPr lang="en-US" sz="2800" b="1" dirty="0">
                <a:solidFill>
                  <a:schemeClr val="bg1"/>
                </a:solidFill>
                <a:latin typeface="Times New Roman" panose="02020603050405020304" pitchFamily="18" charset="0"/>
                <a:ea typeface="Times New Roman"/>
                <a:cs typeface="Times New Roman" panose="02020603050405020304" pitchFamily="18" charset="0"/>
                <a:sym typeface="Wingdings"/>
              </a:rPr>
              <a:t></a:t>
            </a:r>
            <a:r>
              <a:rPr lang="vi-VN" sz="2800" b="1" dirty="0">
                <a:solidFill>
                  <a:schemeClr val="bg1"/>
                </a:solidFill>
                <a:latin typeface="Times New Roman" panose="02020603050405020304" pitchFamily="18" charset="0"/>
                <a:ea typeface="Times New Roman"/>
                <a:cs typeface="Times New Roman" panose="02020603050405020304" pitchFamily="18" charset="0"/>
              </a:rPr>
              <a:t>P</a:t>
            </a:r>
            <a:r>
              <a:rPr lang="en-US" sz="2800" b="1" dirty="0">
                <a:solidFill>
                  <a:schemeClr val="bg1"/>
                </a:solidFill>
                <a:latin typeface="Times New Roman" panose="02020603050405020304" pitchFamily="18" charset="0"/>
                <a:ea typeface="Times New Roman"/>
                <a:cs typeface="Times New Roman" panose="02020603050405020304" pitchFamily="18" charset="0"/>
              </a:rPr>
              <a:t>1</a:t>
            </a:r>
            <a:r>
              <a:rPr lang="vi-VN" sz="2800" b="1" dirty="0">
                <a:solidFill>
                  <a:schemeClr val="bg1"/>
                </a:solidFill>
                <a:latin typeface="Times New Roman" panose="02020603050405020304" pitchFamily="18" charset="0"/>
                <a:ea typeface="Times New Roman"/>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a:cs typeface="Times New Roman" panose="02020603050405020304" pitchFamily="18" charset="0"/>
            </a:endParaRPr>
          </a:p>
        </p:txBody>
      </p:sp>
      <p:sp>
        <p:nvSpPr>
          <p:cNvPr id="71692" name="文本框 71691"/>
          <p:cNvSpPr txBox="1"/>
          <p:nvPr/>
        </p:nvSpPr>
        <p:spPr>
          <a:xfrm>
            <a:off x="3857020" y="1727651"/>
            <a:ext cx="6568379" cy="1168470"/>
          </a:xfrm>
          <a:prstGeom prst="rect">
            <a:avLst/>
          </a:prstGeom>
          <a:noFill/>
          <a:ln w="9525">
            <a:noFill/>
          </a:ln>
        </p:spPr>
        <p:txBody>
          <a:bodyPr wrap="square" lIns="65733" tIns="32866" rIns="65733" bIns="32866">
            <a:spAutoFit/>
          </a:bodyPr>
          <a:lstStyle/>
          <a:p>
            <a:pPr algn="just">
              <a:lnSpc>
                <a:spcPct val="135000"/>
              </a:lnSpc>
              <a:buClr>
                <a:srgbClr val="000000"/>
              </a:buClr>
              <a:buSzPts val="1200"/>
              <a:tabLst>
                <a:tab pos="232372" algn="l"/>
              </a:tabLst>
            </a:pPr>
            <a:r>
              <a:rPr lang="en-US" sz="2800" b="1" dirty="0">
                <a:solidFill>
                  <a:schemeClr val="bg1"/>
                </a:solidFill>
                <a:latin typeface="Times New Roman" panose="02020603050405020304" pitchFamily="18" charset="0"/>
                <a:ea typeface="Times New Roman"/>
                <a:cs typeface="Times New Roman" panose="02020603050405020304" pitchFamily="18" charset="0"/>
                <a:sym typeface="Wingdings"/>
              </a:rPr>
              <a:t></a:t>
            </a:r>
            <a:r>
              <a:rPr lang="vi-VN" sz="2800" b="1" dirty="0">
                <a:solidFill>
                  <a:schemeClr val="bg1"/>
                </a:solidFill>
                <a:latin typeface="Times New Roman" panose="02020603050405020304" pitchFamily="18" charset="0"/>
                <a:ea typeface="Times New Roman"/>
                <a:cs typeface="Times New Roman" panose="02020603050405020304" pitchFamily="18" charset="0"/>
              </a:rPr>
              <a:t>P</a:t>
            </a:r>
            <a:r>
              <a:rPr lang="en-US" sz="2800" b="1" dirty="0">
                <a:solidFill>
                  <a:schemeClr val="bg1"/>
                </a:solidFill>
                <a:latin typeface="Times New Roman" panose="02020603050405020304" pitchFamily="18" charset="0"/>
                <a:ea typeface="Times New Roman"/>
                <a:cs typeface="Times New Roman" panose="02020603050405020304" pitchFamily="18" charset="0"/>
              </a:rPr>
              <a:t>2</a:t>
            </a:r>
            <a:r>
              <a:rPr lang="vi-VN" sz="2800" b="1" dirty="0">
                <a:solidFill>
                  <a:schemeClr val="bg1"/>
                </a:solidFill>
                <a:latin typeface="Times New Roman" panose="02020603050405020304" pitchFamily="18" charset="0"/>
                <a:ea typeface="Times New Roman"/>
                <a:cs typeface="Times New Roman" panose="02020603050405020304" pitchFamily="18" charset="0"/>
              </a:rPr>
              <a:t>: </a:t>
            </a:r>
            <a:r>
              <a:rPr lang="vi-VN" sz="2800" b="1" dirty="0" smtClean="0">
                <a:latin typeface="Times New Roman" panose="02020603050405020304" pitchFamily="18" charset="0"/>
                <a:ea typeface="Times New Roman"/>
                <a:cs typeface="Times New Roman" panose="02020603050405020304" pitchFamily="18" charset="0"/>
              </a:rPr>
              <a:t>Diễn biến tâm trạng </a:t>
            </a:r>
            <a:r>
              <a:rPr lang="vi-VN" sz="2800" b="1" dirty="0">
                <a:latin typeface="Times New Roman" panose="02020603050405020304" pitchFamily="18" charset="0"/>
                <a:ea typeface="Times New Roman"/>
                <a:cs typeface="Times New Roman" panose="02020603050405020304" pitchFamily="18" charset="0"/>
              </a:rPr>
              <a:t>của nhân vật tôi </a:t>
            </a:r>
            <a:r>
              <a:rPr lang="vi-VN" sz="2800" b="1" dirty="0" smtClean="0">
                <a:latin typeface="Times New Roman" panose="02020603050405020304" pitchFamily="18" charset="0"/>
                <a:ea typeface="Times New Roman"/>
                <a:cs typeface="Times New Roman" panose="02020603050405020304" pitchFamily="18" charset="0"/>
              </a:rPr>
              <a:t>trong </a:t>
            </a:r>
            <a:r>
              <a:rPr lang="vi-VN" sz="2800" b="1" dirty="0">
                <a:latin typeface="Times New Roman" panose="02020603050405020304" pitchFamily="18" charset="0"/>
                <a:ea typeface="Times New Roman"/>
                <a:cs typeface="Times New Roman" panose="02020603050405020304" pitchFamily="18" charset="0"/>
              </a:rPr>
              <a:t>buổi t</a:t>
            </a:r>
            <a:r>
              <a:rPr lang="en-US" sz="2800" b="1" dirty="0">
                <a:latin typeface="Times New Roman" panose="02020603050405020304" pitchFamily="18" charset="0"/>
                <a:ea typeface="Times New Roman"/>
                <a:cs typeface="Times New Roman" panose="02020603050405020304" pitchFamily="18" charset="0"/>
              </a:rPr>
              <a:t>ự</a:t>
            </a:r>
            <a:r>
              <a:rPr lang="vi-VN" sz="2800" b="1" dirty="0">
                <a:latin typeface="Times New Roman" panose="02020603050405020304" pitchFamily="18" charset="0"/>
                <a:ea typeface="Times New Roman"/>
                <a:cs typeface="Times New Roman" panose="02020603050405020304" pitchFamily="18" charset="0"/>
              </a:rPr>
              <a:t>u trường đầu </a:t>
            </a:r>
            <a:r>
              <a:rPr lang="vi-VN" sz="2800" b="1" dirty="0" smtClean="0">
                <a:latin typeface="Times New Roman" panose="02020603050405020304" pitchFamily="18" charset="0"/>
                <a:ea typeface="Times New Roman"/>
                <a:cs typeface="Times New Roman" panose="02020603050405020304" pitchFamily="18" charset="0"/>
              </a:rPr>
              <a:t>tiên.</a:t>
            </a:r>
            <a:endParaRPr lang="en-US" sz="2800" b="1" dirty="0">
              <a:latin typeface="Times New Roman" panose="02020603050405020304" pitchFamily="18" charset="0"/>
              <a:ea typeface="Times New Roman"/>
              <a:cs typeface="Times New Roman" panose="02020603050405020304" pitchFamily="18" charset="0"/>
            </a:endParaRPr>
          </a:p>
        </p:txBody>
      </p:sp>
      <p:sp>
        <p:nvSpPr>
          <p:cNvPr id="71693" name="文本框 71692"/>
          <p:cNvSpPr txBox="1"/>
          <p:nvPr/>
        </p:nvSpPr>
        <p:spPr>
          <a:xfrm>
            <a:off x="5161194" y="3416050"/>
            <a:ext cx="6154311" cy="805038"/>
          </a:xfrm>
          <a:prstGeom prst="rect">
            <a:avLst/>
          </a:prstGeom>
          <a:noFill/>
          <a:ln w="9525">
            <a:noFill/>
          </a:ln>
        </p:spPr>
        <p:txBody>
          <a:bodyPr wrap="square" lIns="65733" tIns="32866" rIns="65733" bIns="32866">
            <a:spAutoFit/>
          </a:bodyPr>
          <a:lstStyle/>
          <a:p>
            <a:pPr algn="just">
              <a:buClr>
                <a:srgbClr val="000000"/>
              </a:buClr>
              <a:buSzPts val="1100"/>
              <a:tabLst>
                <a:tab pos="451411" algn="l"/>
              </a:tabLst>
            </a:pPr>
            <a:r>
              <a:rPr lang="en-US" b="1" dirty="0">
                <a:solidFill>
                  <a:srgbClr val="FF0066"/>
                </a:solidFill>
                <a:latin typeface="Times New Roman" panose="02020603050405020304" pitchFamily="18" charset="0"/>
                <a:ea typeface="Times New Roman"/>
                <a:cs typeface="Times New Roman" panose="02020603050405020304" pitchFamily="18" charset="0"/>
                <a:sym typeface="Wingdings 2"/>
              </a:rPr>
              <a:t> </a:t>
            </a:r>
            <a:r>
              <a:rPr lang="en-US" b="1" dirty="0">
                <a:solidFill>
                  <a:srgbClr val="FF0066"/>
                </a:solidFill>
                <a:latin typeface="Times New Roman" panose="02020603050405020304" pitchFamily="18" charset="0"/>
                <a:ea typeface="Times New Roman"/>
                <a:cs typeface="Times New Roman" panose="02020603050405020304" pitchFamily="18" charset="0"/>
              </a:rPr>
              <a:t>Chặng 1: </a:t>
            </a:r>
            <a:r>
              <a:rPr lang="vi-VN" b="1" dirty="0">
                <a:solidFill>
                  <a:srgbClr val="0070C0"/>
                </a:solidFill>
                <a:latin typeface="Times New Roman" panose="02020603050405020304" pitchFamily="18" charset="0"/>
                <a:ea typeface="Times New Roman"/>
                <a:cs typeface="Times New Roman" panose="02020603050405020304" pitchFamily="18" charset="0"/>
              </a:rPr>
              <a:t>Cảm xúc của nhân vật tôi khi cùng mẹ đi trên con đường làng</a:t>
            </a:r>
            <a:r>
              <a:rPr lang="en-US" b="1" dirty="0">
                <a:solidFill>
                  <a:srgbClr val="0070C0"/>
                </a:solidFill>
                <a:latin typeface="Times New Roman" panose="02020603050405020304" pitchFamily="18" charset="0"/>
                <a:ea typeface="Times New Roman"/>
                <a:cs typeface="Times New Roman" panose="02020603050405020304" pitchFamily="18" charset="0"/>
              </a:rPr>
              <a:t> </a:t>
            </a:r>
            <a:r>
              <a:rPr lang="vi-VN" b="1" dirty="0">
                <a:solidFill>
                  <a:srgbClr val="0070C0"/>
                </a:solidFill>
                <a:latin typeface="Times New Roman" panose="02020603050405020304" pitchFamily="18" charset="0"/>
                <a:ea typeface="Times New Roman"/>
                <a:cs typeface="Times New Roman" panose="02020603050405020304" pitchFamily="18" charset="0"/>
              </a:rPr>
              <a:t>tới trường.</a:t>
            </a:r>
            <a:endParaRPr lang="en-US" b="1" dirty="0">
              <a:solidFill>
                <a:srgbClr val="0070C0"/>
              </a:solidFill>
              <a:latin typeface="Times New Roman" panose="02020603050405020304" pitchFamily="18" charset="0"/>
              <a:ea typeface="Times New Roman"/>
              <a:cs typeface="Times New Roman" panose="02020603050405020304" pitchFamily="18" charset="0"/>
            </a:endParaRPr>
          </a:p>
        </p:txBody>
      </p:sp>
      <p:pic>
        <p:nvPicPr>
          <p:cNvPr id="71696" name="图片 71695" descr="2"/>
          <p:cNvPicPr>
            <a:picLocks noChangeAspect="1"/>
          </p:cNvPicPr>
          <p:nvPr/>
        </p:nvPicPr>
        <p:blipFill>
          <a:blip r:embed="rId7"/>
          <a:stretch>
            <a:fillRect/>
          </a:stretch>
        </p:blipFill>
        <p:spPr>
          <a:xfrm>
            <a:off x="364248" y="264562"/>
            <a:ext cx="2539347" cy="1529321"/>
          </a:xfrm>
          <a:prstGeom prst="rect">
            <a:avLst/>
          </a:prstGeom>
          <a:noFill/>
          <a:ln w="9525">
            <a:noFill/>
          </a:ln>
        </p:spPr>
      </p:pic>
      <p:sp>
        <p:nvSpPr>
          <p:cNvPr id="2" name="TextBox 1"/>
          <p:cNvSpPr txBox="1"/>
          <p:nvPr/>
        </p:nvSpPr>
        <p:spPr>
          <a:xfrm>
            <a:off x="623392" y="687318"/>
            <a:ext cx="2400236" cy="646315"/>
          </a:xfrm>
          <a:prstGeom prst="rect">
            <a:avLst/>
          </a:prstGeom>
          <a:noFill/>
        </p:spPr>
        <p:txBody>
          <a:bodyPr wrap="square" lIns="91425" tIns="45712" rIns="91425" bIns="45712" rtlCol="0">
            <a:spAutoFit/>
          </a:bodyPr>
          <a:lstStyle/>
          <a:p>
            <a:pPr>
              <a:defRPr/>
            </a:pPr>
            <a:r>
              <a:rPr lang="en-US" sz="3600" b="1" kern="0" dirty="0">
                <a:ln/>
                <a:solidFill>
                  <a:srgbClr val="FC043F"/>
                </a:solidFill>
                <a:latin typeface="Times New Roman" panose="02020603050405020304" pitchFamily="18" charset="0"/>
                <a:cs typeface="Times New Roman" panose="02020603050405020304" pitchFamily="18" charset="0"/>
              </a:rPr>
              <a:t>e. Bố cục</a:t>
            </a:r>
          </a:p>
        </p:txBody>
      </p:sp>
      <p:sp>
        <p:nvSpPr>
          <p:cNvPr id="4" name="Rectangle 3"/>
          <p:cNvSpPr/>
          <p:nvPr/>
        </p:nvSpPr>
        <p:spPr>
          <a:xfrm>
            <a:off x="5161194" y="4512148"/>
            <a:ext cx="6154311" cy="1200312"/>
          </a:xfrm>
          <a:prstGeom prst="rect">
            <a:avLst/>
          </a:prstGeom>
        </p:spPr>
        <p:txBody>
          <a:bodyPr wrap="square" lIns="91425" tIns="45712" rIns="91425" bIns="45712">
            <a:spAutoFit/>
          </a:bodyPr>
          <a:lstStyle/>
          <a:p>
            <a:pPr algn="just"/>
            <a:r>
              <a:rPr lang="en-US" b="1" dirty="0">
                <a:solidFill>
                  <a:srgbClr val="FF0066"/>
                </a:solidFill>
                <a:latin typeface="Times New Roman" panose="02020603050405020304" pitchFamily="18" charset="0"/>
                <a:ea typeface="Times New Roman"/>
                <a:cs typeface="Times New Roman" panose="02020603050405020304" pitchFamily="18" charset="0"/>
                <a:sym typeface="Wingdings 2"/>
              </a:rPr>
              <a:t> </a:t>
            </a:r>
            <a:r>
              <a:rPr lang="en-US" b="1" dirty="0">
                <a:solidFill>
                  <a:srgbClr val="FF0066"/>
                </a:solidFill>
                <a:latin typeface="Times New Roman" panose="02020603050405020304" pitchFamily="18" charset="0"/>
                <a:ea typeface="Times New Roman"/>
                <a:cs typeface="Times New Roman" panose="02020603050405020304" pitchFamily="18" charset="0"/>
              </a:rPr>
              <a:t>Chặng 2: </a:t>
            </a:r>
            <a:r>
              <a:rPr lang="vi-VN" b="1" dirty="0">
                <a:solidFill>
                  <a:srgbClr val="0070C0"/>
                </a:solidFill>
                <a:latin typeface="Times New Roman" panose="02020603050405020304" pitchFamily="18" charset="0"/>
                <a:ea typeface="Times New Roman"/>
                <a:cs typeface="Times New Roman" panose="02020603050405020304" pitchFamily="18" charset="0"/>
              </a:rPr>
              <a:t>Cảm xúc, tâm trạng của nhân vật tôi trước quang cảnh sân trường và các sự việc diễn ra.</a:t>
            </a:r>
          </a:p>
        </p:txBody>
      </p:sp>
      <p:sp>
        <p:nvSpPr>
          <p:cNvPr id="5" name="Rectangle 4"/>
          <p:cNvSpPr/>
          <p:nvPr/>
        </p:nvSpPr>
        <p:spPr>
          <a:xfrm>
            <a:off x="5161194" y="5916751"/>
            <a:ext cx="6154311" cy="830981"/>
          </a:xfrm>
          <a:prstGeom prst="rect">
            <a:avLst/>
          </a:prstGeom>
        </p:spPr>
        <p:txBody>
          <a:bodyPr wrap="square" lIns="91425" tIns="45712" rIns="91425" bIns="45712">
            <a:spAutoFit/>
          </a:bodyPr>
          <a:lstStyle/>
          <a:p>
            <a:pPr algn="just"/>
            <a:r>
              <a:rPr lang="en-US" b="1" dirty="0">
                <a:solidFill>
                  <a:srgbClr val="FF0066"/>
                </a:solidFill>
                <a:latin typeface="Times New Roman" panose="02020603050405020304" pitchFamily="18" charset="0"/>
                <a:ea typeface="Times New Roman"/>
                <a:cs typeface="Times New Roman" panose="02020603050405020304" pitchFamily="18" charset="0"/>
                <a:sym typeface="Wingdings 2"/>
              </a:rPr>
              <a:t> </a:t>
            </a:r>
            <a:r>
              <a:rPr lang="en-US" b="1" dirty="0">
                <a:solidFill>
                  <a:srgbClr val="FF0066"/>
                </a:solidFill>
                <a:latin typeface="Times New Roman" panose="02020603050405020304" pitchFamily="18" charset="0"/>
                <a:ea typeface="Times New Roman"/>
                <a:cs typeface="Times New Roman" panose="02020603050405020304" pitchFamily="18" charset="0"/>
              </a:rPr>
              <a:t>Chặng 3: </a:t>
            </a:r>
            <a:r>
              <a:rPr lang="vi-VN" b="1" dirty="0">
                <a:solidFill>
                  <a:srgbClr val="0070C0"/>
                </a:solidFill>
                <a:latin typeface="Times New Roman" panose="02020603050405020304" pitchFamily="18" charset="0"/>
                <a:ea typeface="Times New Roman"/>
                <a:cs typeface="Times New Roman" panose="02020603050405020304" pitchFamily="18" charset="0"/>
              </a:rPr>
              <a:t>Cảm xúc khi vào l</a:t>
            </a:r>
            <a:r>
              <a:rPr lang="en-US" b="1" dirty="0">
                <a:solidFill>
                  <a:srgbClr val="0070C0"/>
                </a:solidFill>
                <a:latin typeface="Times New Roman" panose="02020603050405020304" pitchFamily="18" charset="0"/>
                <a:ea typeface="Times New Roman"/>
                <a:cs typeface="Times New Roman" panose="02020603050405020304" pitchFamily="18" charset="0"/>
              </a:rPr>
              <a:t>ớ</a:t>
            </a:r>
            <a:r>
              <a:rPr lang="vi-VN" b="1" dirty="0">
                <a:solidFill>
                  <a:srgbClr val="0070C0"/>
                </a:solidFill>
                <a:latin typeface="Times New Roman" panose="02020603050405020304" pitchFamily="18" charset="0"/>
                <a:ea typeface="Times New Roman"/>
                <a:cs typeface="Times New Roman" panose="02020603050405020304" pitchFamily="18" charset="0"/>
              </a:rPr>
              <a:t>p và buổi học đầu tiên.</a:t>
            </a:r>
          </a:p>
        </p:txBody>
      </p:sp>
      <p:sp>
        <p:nvSpPr>
          <p:cNvPr id="13" name="Rectangle 12">
            <a:extLst>
              <a:ext uri="{FF2B5EF4-FFF2-40B4-BE49-F238E27FC236}">
                <a16:creationId xmlns:a16="http://schemas.microsoft.com/office/drawing/2014/main" id="{105A86A9-8024-4292-82D6-E13F37701C8B}"/>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8"/>
              </a:rPr>
              <a:t>https://www.facebook.com/HankNguyenn</a:t>
            </a:r>
            <a:endParaRPr lang="en-SG" dirty="0"/>
          </a:p>
          <a:p>
            <a:pPr algn="ctr"/>
            <a:endParaRPr lang="en-SG" dirty="0"/>
          </a:p>
        </p:txBody>
      </p:sp>
      <p:pic>
        <p:nvPicPr>
          <p:cNvPr id="3" name="Picture 2"/>
          <p:cNvPicPr>
            <a:picLocks noChangeAspect="1"/>
          </p:cNvPicPr>
          <p:nvPr/>
        </p:nvPicPr>
        <p:blipFill>
          <a:blip r:embed="rId9"/>
          <a:stretch>
            <a:fillRect/>
          </a:stretch>
        </p:blipFill>
        <p:spPr>
          <a:xfrm>
            <a:off x="2495600" y="3028850"/>
            <a:ext cx="3755461" cy="3718882"/>
          </a:xfrm>
          <a:prstGeom prst="rect">
            <a:avLst/>
          </a:prstGeom>
        </p:spPr>
      </p:pic>
    </p:spTree>
    <p:extLst>
      <p:ext uri="{BB962C8B-B14F-4D97-AF65-F5344CB8AC3E}">
        <p14:creationId xmlns:p14="http://schemas.microsoft.com/office/powerpoint/2010/main" val="8394672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696"/>
                                        </p:tgtEl>
                                        <p:attrNameLst>
                                          <p:attrName>style.visibility</p:attrName>
                                        </p:attrNameLst>
                                      </p:cBhvr>
                                      <p:to>
                                        <p:strVal val="visible"/>
                                      </p:to>
                                    </p:set>
                                    <p:animEffect transition="in" filter="fade">
                                      <p:cBhvr>
                                        <p:cTn id="12" dur="1000"/>
                                        <p:tgtEl>
                                          <p:spTgt spid="71696"/>
                                        </p:tgtEl>
                                      </p:cBhvr>
                                    </p:animEffect>
                                    <p:anim calcmode="lin" valueType="num">
                                      <p:cBhvr>
                                        <p:cTn id="13" dur="1000" fill="hold"/>
                                        <p:tgtEl>
                                          <p:spTgt spid="71696"/>
                                        </p:tgtEl>
                                        <p:attrNameLst>
                                          <p:attrName>ppt_x</p:attrName>
                                        </p:attrNameLst>
                                      </p:cBhvr>
                                      <p:tavLst>
                                        <p:tav tm="0">
                                          <p:val>
                                            <p:strVal val="#ppt_x"/>
                                          </p:val>
                                        </p:tav>
                                        <p:tav tm="100000">
                                          <p:val>
                                            <p:strVal val="#ppt_x"/>
                                          </p:val>
                                        </p:tav>
                                      </p:tavLst>
                                    </p:anim>
                                    <p:anim calcmode="lin" valueType="num">
                                      <p:cBhvr>
                                        <p:cTn id="14" dur="1000" fill="hold"/>
                                        <p:tgtEl>
                                          <p:spTgt spid="7169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688"/>
                                        </p:tgtEl>
                                        <p:attrNameLst>
                                          <p:attrName>style.visibility</p:attrName>
                                        </p:attrNameLst>
                                      </p:cBhvr>
                                      <p:to>
                                        <p:strVal val="visible"/>
                                      </p:to>
                                    </p:set>
                                    <p:animEffect transition="in" filter="fade">
                                      <p:cBhvr>
                                        <p:cTn id="19" dur="1000"/>
                                        <p:tgtEl>
                                          <p:spTgt spid="71688"/>
                                        </p:tgtEl>
                                      </p:cBhvr>
                                    </p:animEffect>
                                    <p:anim calcmode="lin" valueType="num">
                                      <p:cBhvr>
                                        <p:cTn id="20" dur="1000" fill="hold"/>
                                        <p:tgtEl>
                                          <p:spTgt spid="71688"/>
                                        </p:tgtEl>
                                        <p:attrNameLst>
                                          <p:attrName>ppt_x</p:attrName>
                                        </p:attrNameLst>
                                      </p:cBhvr>
                                      <p:tavLst>
                                        <p:tav tm="0">
                                          <p:val>
                                            <p:strVal val="#ppt_x"/>
                                          </p:val>
                                        </p:tav>
                                        <p:tav tm="100000">
                                          <p:val>
                                            <p:strVal val="#ppt_x"/>
                                          </p:val>
                                        </p:tav>
                                      </p:tavLst>
                                    </p:anim>
                                    <p:anim calcmode="lin" valueType="num">
                                      <p:cBhvr>
                                        <p:cTn id="21" dur="1000" fill="hold"/>
                                        <p:tgtEl>
                                          <p:spTgt spid="7168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1691"/>
                                        </p:tgtEl>
                                        <p:attrNameLst>
                                          <p:attrName>style.visibility</p:attrName>
                                        </p:attrNameLst>
                                      </p:cBhvr>
                                      <p:to>
                                        <p:strVal val="visible"/>
                                      </p:to>
                                    </p:set>
                                    <p:animEffect transition="in" filter="fade">
                                      <p:cBhvr>
                                        <p:cTn id="24" dur="1000"/>
                                        <p:tgtEl>
                                          <p:spTgt spid="71691"/>
                                        </p:tgtEl>
                                      </p:cBhvr>
                                    </p:animEffect>
                                    <p:anim calcmode="lin" valueType="num">
                                      <p:cBhvr>
                                        <p:cTn id="25" dur="1000" fill="hold"/>
                                        <p:tgtEl>
                                          <p:spTgt spid="71691"/>
                                        </p:tgtEl>
                                        <p:attrNameLst>
                                          <p:attrName>ppt_x</p:attrName>
                                        </p:attrNameLst>
                                      </p:cBhvr>
                                      <p:tavLst>
                                        <p:tav tm="0">
                                          <p:val>
                                            <p:strVal val="#ppt_x"/>
                                          </p:val>
                                        </p:tav>
                                        <p:tav tm="100000">
                                          <p:val>
                                            <p:strVal val="#ppt_x"/>
                                          </p:val>
                                        </p:tav>
                                      </p:tavLst>
                                    </p:anim>
                                    <p:anim calcmode="lin" valueType="num">
                                      <p:cBhvr>
                                        <p:cTn id="26" dur="1000" fill="hold"/>
                                        <p:tgtEl>
                                          <p:spTgt spid="7169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692"/>
                                        </p:tgtEl>
                                        <p:attrNameLst>
                                          <p:attrName>style.visibility</p:attrName>
                                        </p:attrNameLst>
                                      </p:cBhvr>
                                      <p:to>
                                        <p:strVal val="visible"/>
                                      </p:to>
                                    </p:set>
                                    <p:animEffect transition="in" filter="fade">
                                      <p:cBhvr>
                                        <p:cTn id="31" dur="1000"/>
                                        <p:tgtEl>
                                          <p:spTgt spid="71692"/>
                                        </p:tgtEl>
                                      </p:cBhvr>
                                    </p:animEffect>
                                    <p:anim calcmode="lin" valueType="num">
                                      <p:cBhvr>
                                        <p:cTn id="32" dur="1000" fill="hold"/>
                                        <p:tgtEl>
                                          <p:spTgt spid="71692"/>
                                        </p:tgtEl>
                                        <p:attrNameLst>
                                          <p:attrName>ppt_x</p:attrName>
                                        </p:attrNameLst>
                                      </p:cBhvr>
                                      <p:tavLst>
                                        <p:tav tm="0">
                                          <p:val>
                                            <p:strVal val="#ppt_x"/>
                                          </p:val>
                                        </p:tav>
                                        <p:tav tm="100000">
                                          <p:val>
                                            <p:strVal val="#ppt_x"/>
                                          </p:val>
                                        </p:tav>
                                      </p:tavLst>
                                    </p:anim>
                                    <p:anim calcmode="lin" valueType="num">
                                      <p:cBhvr>
                                        <p:cTn id="33" dur="1000" fill="hold"/>
                                        <p:tgtEl>
                                          <p:spTgt spid="7169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1689"/>
                                        </p:tgtEl>
                                        <p:attrNameLst>
                                          <p:attrName>style.visibility</p:attrName>
                                        </p:attrNameLst>
                                      </p:cBhvr>
                                      <p:to>
                                        <p:strVal val="visible"/>
                                      </p:to>
                                    </p:set>
                                    <p:animEffect transition="in" filter="fade">
                                      <p:cBhvr>
                                        <p:cTn id="36" dur="1000"/>
                                        <p:tgtEl>
                                          <p:spTgt spid="71689"/>
                                        </p:tgtEl>
                                      </p:cBhvr>
                                    </p:animEffect>
                                    <p:anim calcmode="lin" valueType="num">
                                      <p:cBhvr>
                                        <p:cTn id="37" dur="1000" fill="hold"/>
                                        <p:tgtEl>
                                          <p:spTgt spid="71689"/>
                                        </p:tgtEl>
                                        <p:attrNameLst>
                                          <p:attrName>ppt_x</p:attrName>
                                        </p:attrNameLst>
                                      </p:cBhvr>
                                      <p:tavLst>
                                        <p:tav tm="0">
                                          <p:val>
                                            <p:strVal val="#ppt_x"/>
                                          </p:val>
                                        </p:tav>
                                        <p:tav tm="100000">
                                          <p:val>
                                            <p:strVal val="#ppt_x"/>
                                          </p:val>
                                        </p:tav>
                                      </p:tavLst>
                                    </p:anim>
                                    <p:anim calcmode="lin" valueType="num">
                                      <p:cBhvr>
                                        <p:cTn id="38" dur="1000" fill="hold"/>
                                        <p:tgtEl>
                                          <p:spTgt spid="7168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1693"/>
                                        </p:tgtEl>
                                        <p:attrNameLst>
                                          <p:attrName>style.visibility</p:attrName>
                                        </p:attrNameLst>
                                      </p:cBhvr>
                                      <p:to>
                                        <p:strVal val="visible"/>
                                      </p:to>
                                    </p:set>
                                    <p:animEffect transition="in" filter="fade">
                                      <p:cBhvr>
                                        <p:cTn id="43" dur="1000"/>
                                        <p:tgtEl>
                                          <p:spTgt spid="71693"/>
                                        </p:tgtEl>
                                      </p:cBhvr>
                                    </p:animEffect>
                                    <p:anim calcmode="lin" valueType="num">
                                      <p:cBhvr>
                                        <p:cTn id="44" dur="1000" fill="hold"/>
                                        <p:tgtEl>
                                          <p:spTgt spid="71693"/>
                                        </p:tgtEl>
                                        <p:attrNameLst>
                                          <p:attrName>ppt_x</p:attrName>
                                        </p:attrNameLst>
                                      </p:cBhvr>
                                      <p:tavLst>
                                        <p:tav tm="0">
                                          <p:val>
                                            <p:strVal val="#ppt_x"/>
                                          </p:val>
                                        </p:tav>
                                        <p:tav tm="100000">
                                          <p:val>
                                            <p:strVal val="#ppt_x"/>
                                          </p:val>
                                        </p:tav>
                                      </p:tavLst>
                                    </p:anim>
                                    <p:anim calcmode="lin" valueType="num">
                                      <p:cBhvr>
                                        <p:cTn id="45" dur="1000" fill="hold"/>
                                        <p:tgtEl>
                                          <p:spTgt spid="7169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2"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文本框 8">
            <a:extLst>
              <a:ext uri="{FF2B5EF4-FFF2-40B4-BE49-F238E27FC236}">
                <a16:creationId xmlns:a16="http://schemas.microsoft.com/office/drawing/2014/main" id="{5E37CD48-9574-4E29-9F6F-94E4CD4029C2}"/>
              </a:ext>
            </a:extLst>
          </p:cNvPr>
          <p:cNvSpPr txBox="1"/>
          <p:nvPr/>
        </p:nvSpPr>
        <p:spPr>
          <a:xfrm>
            <a:off x="4161465" y="273156"/>
            <a:ext cx="4742847"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2.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phẩm</a:t>
            </a:r>
            <a:endParaRPr lang="zh-CN" altLang="en-US"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sp>
        <p:nvSpPr>
          <p:cNvPr id="371" name="TextBox 5">
            <a:extLst>
              <a:ext uri="{FF2B5EF4-FFF2-40B4-BE49-F238E27FC236}">
                <a16:creationId xmlns:a16="http://schemas.microsoft.com/office/drawing/2014/main" id="{FADCA810-6406-4F8F-AA4C-989A26F4F8D5}"/>
              </a:ext>
            </a:extLst>
          </p:cNvPr>
          <p:cNvSpPr txBox="1"/>
          <p:nvPr/>
        </p:nvSpPr>
        <p:spPr>
          <a:xfrm>
            <a:off x="1559496" y="1463273"/>
            <a:ext cx="8496944" cy="687111"/>
          </a:xfrm>
          <a:prstGeom prst="rect">
            <a:avLst/>
          </a:prstGeom>
          <a:noFill/>
        </p:spPr>
        <p:txBody>
          <a:bodyPr wrap="square" rtlCol="0">
            <a:spAutoFit/>
          </a:bodyPr>
          <a:lstStyle/>
          <a:p>
            <a:pPr>
              <a:lnSpc>
                <a:spcPct val="135000"/>
              </a:lnSpc>
              <a:buClr>
                <a:srgbClr val="000000"/>
              </a:buClr>
              <a:buSzPts val="1200"/>
              <a:tabLst>
                <a:tab pos="229832" algn="l"/>
              </a:tabLst>
            </a:pPr>
            <a:r>
              <a:rPr lang="en-US" sz="3200" b="1" dirty="0" err="1">
                <a:solidFill>
                  <a:srgbClr val="FF0066"/>
                </a:solidFill>
                <a:latin typeface="Times New Roman"/>
                <a:ea typeface="Times New Roman"/>
                <a:cs typeface="Times New Roman"/>
              </a:rPr>
              <a:t>Đọc</a:t>
            </a:r>
            <a:r>
              <a:rPr lang="en-US" sz="3200" b="1" dirty="0">
                <a:solidFill>
                  <a:srgbClr val="FF0066"/>
                </a:solidFill>
                <a:latin typeface="Times New Roman"/>
                <a:ea typeface="Times New Roman"/>
                <a:cs typeface="Times New Roman"/>
              </a:rPr>
              <a:t> – </a:t>
            </a:r>
            <a:r>
              <a:rPr lang="en-US" sz="3200" b="1" dirty="0" err="1">
                <a:solidFill>
                  <a:srgbClr val="FF0066"/>
                </a:solidFill>
                <a:latin typeface="Times New Roman"/>
                <a:ea typeface="Times New Roman"/>
                <a:cs typeface="Times New Roman"/>
              </a:rPr>
              <a:t>chú</a:t>
            </a:r>
            <a:r>
              <a:rPr lang="en-US" sz="3200" b="1" dirty="0">
                <a:solidFill>
                  <a:srgbClr val="FF0066"/>
                </a:solidFill>
                <a:latin typeface="Times New Roman"/>
                <a:ea typeface="Times New Roman"/>
                <a:cs typeface="Times New Roman"/>
              </a:rPr>
              <a:t> </a:t>
            </a:r>
            <a:r>
              <a:rPr lang="en-US" sz="3200" b="1" dirty="0" err="1">
                <a:solidFill>
                  <a:srgbClr val="FF0066"/>
                </a:solidFill>
                <a:latin typeface="Times New Roman"/>
                <a:ea typeface="Times New Roman"/>
                <a:cs typeface="Times New Roman"/>
              </a:rPr>
              <a:t>thích</a:t>
            </a:r>
            <a:endParaRPr lang="en-US" sz="3200" b="1" dirty="0">
              <a:solidFill>
                <a:srgbClr val="FF0066"/>
              </a:solidFill>
              <a:latin typeface="Times New Roman"/>
              <a:ea typeface="Times New Roman"/>
              <a:cs typeface="Times New Roman"/>
            </a:endParaRPr>
          </a:p>
        </p:txBody>
      </p:sp>
      <p:sp>
        <p:nvSpPr>
          <p:cNvPr id="372" name="TextBox 21">
            <a:extLst>
              <a:ext uri="{FF2B5EF4-FFF2-40B4-BE49-F238E27FC236}">
                <a16:creationId xmlns:a16="http://schemas.microsoft.com/office/drawing/2014/main" id="{70365EAF-6118-486C-A12D-FB0D1B57CADE}"/>
              </a:ext>
            </a:extLst>
          </p:cNvPr>
          <p:cNvSpPr txBox="1"/>
          <p:nvPr/>
        </p:nvSpPr>
        <p:spPr>
          <a:xfrm>
            <a:off x="1620802" y="2780928"/>
            <a:ext cx="1984923" cy="687111"/>
          </a:xfrm>
          <a:prstGeom prst="rect">
            <a:avLst/>
          </a:prstGeom>
          <a:noFill/>
        </p:spPr>
        <p:txBody>
          <a:bodyPr wrap="square" rtlCol="0">
            <a:spAutoFit/>
          </a:bodyPr>
          <a:lstStyle/>
          <a:p>
            <a:pPr>
              <a:lnSpc>
                <a:spcPct val="135000"/>
              </a:lnSpc>
              <a:buClr>
                <a:srgbClr val="000000"/>
              </a:buClr>
              <a:buSzPts val="1200"/>
              <a:tabLst>
                <a:tab pos="229832" algn="l"/>
              </a:tabLst>
            </a:pPr>
            <a:r>
              <a:rPr lang="en-US" sz="3200" b="1" dirty="0" err="1">
                <a:solidFill>
                  <a:srgbClr val="FF0066"/>
                </a:solidFill>
                <a:latin typeface="Times New Roman"/>
                <a:ea typeface="Times New Roman"/>
                <a:cs typeface="Times New Roman"/>
              </a:rPr>
              <a:t>Xuất</a:t>
            </a:r>
            <a:r>
              <a:rPr lang="en-US" sz="3200" b="1" dirty="0">
                <a:solidFill>
                  <a:srgbClr val="FF0066"/>
                </a:solidFill>
                <a:latin typeface="Times New Roman"/>
                <a:ea typeface="Times New Roman"/>
                <a:cs typeface="Times New Roman"/>
              </a:rPr>
              <a:t> </a:t>
            </a:r>
            <a:r>
              <a:rPr lang="en-US" sz="3200" b="1" dirty="0" err="1">
                <a:solidFill>
                  <a:srgbClr val="FF0066"/>
                </a:solidFill>
                <a:latin typeface="Times New Roman"/>
                <a:ea typeface="Times New Roman"/>
                <a:cs typeface="Times New Roman"/>
              </a:rPr>
              <a:t>xứ</a:t>
            </a:r>
            <a:r>
              <a:rPr lang="en-US" sz="3200" b="1" dirty="0">
                <a:solidFill>
                  <a:srgbClr val="FF0066"/>
                </a:solidFill>
                <a:latin typeface="Times New Roman"/>
                <a:ea typeface="Times New Roman"/>
                <a:cs typeface="Times New Roman"/>
              </a:rPr>
              <a:t>:</a:t>
            </a:r>
          </a:p>
        </p:txBody>
      </p:sp>
      <p:sp>
        <p:nvSpPr>
          <p:cNvPr id="374" name="TextBox 22">
            <a:extLst>
              <a:ext uri="{FF2B5EF4-FFF2-40B4-BE49-F238E27FC236}">
                <a16:creationId xmlns:a16="http://schemas.microsoft.com/office/drawing/2014/main" id="{30B8EFC0-490E-4767-A09D-322086277187}"/>
              </a:ext>
            </a:extLst>
          </p:cNvPr>
          <p:cNvSpPr txBox="1"/>
          <p:nvPr/>
        </p:nvSpPr>
        <p:spPr>
          <a:xfrm>
            <a:off x="1559496" y="4116844"/>
            <a:ext cx="1984923" cy="687111"/>
          </a:xfrm>
          <a:prstGeom prst="rect">
            <a:avLst/>
          </a:prstGeom>
          <a:noFill/>
        </p:spPr>
        <p:txBody>
          <a:bodyPr wrap="square" rtlCol="0">
            <a:spAutoFit/>
          </a:bodyPr>
          <a:lstStyle/>
          <a:p>
            <a:pPr>
              <a:lnSpc>
                <a:spcPct val="135000"/>
              </a:lnSpc>
              <a:buClr>
                <a:srgbClr val="000000"/>
              </a:buClr>
              <a:buSzPts val="1200"/>
              <a:tabLst>
                <a:tab pos="229832" algn="l"/>
              </a:tabLst>
            </a:pPr>
            <a:r>
              <a:rPr lang="vi-VN" sz="3200" b="1" dirty="0">
                <a:solidFill>
                  <a:srgbClr val="FF0066"/>
                </a:solidFill>
                <a:latin typeface="Times New Roman"/>
                <a:ea typeface="Times New Roman"/>
                <a:cs typeface="Times New Roman"/>
              </a:rPr>
              <a:t>Thể loại: </a:t>
            </a:r>
            <a:endParaRPr lang="en-US" sz="3200" b="1" dirty="0">
              <a:solidFill>
                <a:srgbClr val="FF0066"/>
              </a:solidFill>
              <a:latin typeface="Times New Roman"/>
              <a:ea typeface="Times New Roman"/>
              <a:cs typeface="Times New Roman"/>
            </a:endParaRPr>
          </a:p>
        </p:txBody>
      </p:sp>
      <p:sp>
        <p:nvSpPr>
          <p:cNvPr id="375" name="TextBox 23">
            <a:extLst>
              <a:ext uri="{FF2B5EF4-FFF2-40B4-BE49-F238E27FC236}">
                <a16:creationId xmlns:a16="http://schemas.microsoft.com/office/drawing/2014/main" id="{7BBB230C-2192-43AD-9845-BB3ED428C16C}"/>
              </a:ext>
            </a:extLst>
          </p:cNvPr>
          <p:cNvSpPr txBox="1"/>
          <p:nvPr/>
        </p:nvSpPr>
        <p:spPr>
          <a:xfrm>
            <a:off x="1620802" y="5446441"/>
            <a:ext cx="4215316" cy="584775"/>
          </a:xfrm>
          <a:prstGeom prst="rect">
            <a:avLst/>
          </a:prstGeom>
          <a:noFill/>
        </p:spPr>
        <p:txBody>
          <a:bodyPr wrap="square" rtlCol="0">
            <a:spAutoFit/>
          </a:bodyPr>
          <a:lstStyle/>
          <a:p>
            <a:pPr algn="just">
              <a:spcBef>
                <a:spcPts val="600"/>
              </a:spcBef>
              <a:spcAft>
                <a:spcPts val="600"/>
              </a:spcAft>
            </a:pPr>
            <a:r>
              <a:rPr lang="fr-FR" sz="3200" b="1" dirty="0" err="1">
                <a:solidFill>
                  <a:srgbClr val="FF0066"/>
                </a:solidFill>
                <a:latin typeface="Times New Roman"/>
                <a:ea typeface="Times New Roman"/>
                <a:cs typeface="Times New Roman"/>
              </a:rPr>
              <a:t>Phương</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thức</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biểu</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đạt</a:t>
            </a:r>
            <a:r>
              <a:rPr lang="fr-FR" sz="3200" b="1" dirty="0">
                <a:solidFill>
                  <a:srgbClr val="FF0066"/>
                </a:solidFill>
                <a:latin typeface="Times New Roman"/>
                <a:ea typeface="Times New Roman"/>
                <a:cs typeface="Times New Roman"/>
              </a:rPr>
              <a:t>:</a:t>
            </a:r>
          </a:p>
        </p:txBody>
      </p:sp>
      <p:grpSp>
        <p:nvGrpSpPr>
          <p:cNvPr id="376" name="组合 74">
            <a:extLst>
              <a:ext uri="{FF2B5EF4-FFF2-40B4-BE49-F238E27FC236}">
                <a16:creationId xmlns:a16="http://schemas.microsoft.com/office/drawing/2014/main" id="{94B70A45-44E8-4510-BF2D-D7553ED6F7E9}"/>
              </a:ext>
            </a:extLst>
          </p:cNvPr>
          <p:cNvGrpSpPr/>
          <p:nvPr/>
        </p:nvGrpSpPr>
        <p:grpSpPr>
          <a:xfrm>
            <a:off x="601241" y="1461247"/>
            <a:ext cx="575009" cy="792263"/>
            <a:chOff x="4931305" y="1039196"/>
            <a:chExt cx="1930589" cy="2660023"/>
          </a:xfrm>
        </p:grpSpPr>
        <p:sp>
          <p:nvSpPr>
            <p:cNvPr id="377" name="文本框 10">
              <a:extLst>
                <a:ext uri="{FF2B5EF4-FFF2-40B4-BE49-F238E27FC236}">
                  <a16:creationId xmlns:a16="http://schemas.microsoft.com/office/drawing/2014/main" id="{E375CA22-03E8-46BD-B90B-912B31A87CB7}"/>
                </a:ext>
              </a:extLst>
            </p:cNvPr>
            <p:cNvSpPr txBox="1">
              <a:spLocks noChangeArrowheads="1"/>
            </p:cNvSpPr>
            <p:nvPr/>
          </p:nvSpPr>
          <p:spPr bwMode="auto">
            <a:xfrm>
              <a:off x="4972411" y="1039196"/>
              <a:ext cx="1889483" cy="2376727"/>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a</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78" name="任意多边形 76">
              <a:extLst>
                <a:ext uri="{FF2B5EF4-FFF2-40B4-BE49-F238E27FC236}">
                  <a16:creationId xmlns:a16="http://schemas.microsoft.com/office/drawing/2014/main" id="{8F8FFA90-2663-4C42-AD74-AB3C9AFCDA4C}"/>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379" name="组合 77">
            <a:extLst>
              <a:ext uri="{FF2B5EF4-FFF2-40B4-BE49-F238E27FC236}">
                <a16:creationId xmlns:a16="http://schemas.microsoft.com/office/drawing/2014/main" id="{F639765F-AAEB-42C1-9C32-A1C41B084949}"/>
              </a:ext>
            </a:extLst>
          </p:cNvPr>
          <p:cNvGrpSpPr/>
          <p:nvPr/>
        </p:nvGrpSpPr>
        <p:grpSpPr>
          <a:xfrm>
            <a:off x="601241" y="2845498"/>
            <a:ext cx="622446" cy="713262"/>
            <a:chOff x="4931305" y="1304441"/>
            <a:chExt cx="2089858" cy="2394778"/>
          </a:xfrm>
        </p:grpSpPr>
        <p:sp>
          <p:nvSpPr>
            <p:cNvPr id="380" name="文本框 10">
              <a:extLst>
                <a:ext uri="{FF2B5EF4-FFF2-40B4-BE49-F238E27FC236}">
                  <a16:creationId xmlns:a16="http://schemas.microsoft.com/office/drawing/2014/main" id="{E7DB6E0A-C973-4F3B-ABB3-C2517E5380EE}"/>
                </a:ext>
              </a:extLst>
            </p:cNvPr>
            <p:cNvSpPr txBox="1">
              <a:spLocks noChangeArrowheads="1"/>
            </p:cNvSpPr>
            <p:nvPr/>
          </p:nvSpPr>
          <p:spPr bwMode="auto">
            <a:xfrm>
              <a:off x="5131680" y="1304441"/>
              <a:ext cx="1889483" cy="2376729"/>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b</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81" name="任意多边形 79">
              <a:extLst>
                <a:ext uri="{FF2B5EF4-FFF2-40B4-BE49-F238E27FC236}">
                  <a16:creationId xmlns:a16="http://schemas.microsoft.com/office/drawing/2014/main" id="{74844462-612E-4F5A-9DC4-E37B358384A5}"/>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382" name="组合 80">
            <a:extLst>
              <a:ext uri="{FF2B5EF4-FFF2-40B4-BE49-F238E27FC236}">
                <a16:creationId xmlns:a16="http://schemas.microsoft.com/office/drawing/2014/main" id="{671A8271-AF79-4B60-9003-5E57683CE5FC}"/>
              </a:ext>
            </a:extLst>
          </p:cNvPr>
          <p:cNvGrpSpPr/>
          <p:nvPr/>
        </p:nvGrpSpPr>
        <p:grpSpPr>
          <a:xfrm>
            <a:off x="601241" y="4081828"/>
            <a:ext cx="575009" cy="708842"/>
            <a:chOff x="4931305" y="1319282"/>
            <a:chExt cx="1930589" cy="2379937"/>
          </a:xfrm>
        </p:grpSpPr>
        <p:sp>
          <p:nvSpPr>
            <p:cNvPr id="383" name="文本框 10">
              <a:extLst>
                <a:ext uri="{FF2B5EF4-FFF2-40B4-BE49-F238E27FC236}">
                  <a16:creationId xmlns:a16="http://schemas.microsoft.com/office/drawing/2014/main" id="{456EF891-D91D-4B26-BB02-963BE61E24BE}"/>
                </a:ext>
              </a:extLst>
            </p:cNvPr>
            <p:cNvSpPr txBox="1">
              <a:spLocks noChangeArrowheads="1"/>
            </p:cNvSpPr>
            <p:nvPr/>
          </p:nvSpPr>
          <p:spPr bwMode="auto">
            <a:xfrm>
              <a:off x="4972411" y="1319282"/>
              <a:ext cx="1889483" cy="2376727"/>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c</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84" name="任意多边形 82">
              <a:extLst>
                <a:ext uri="{FF2B5EF4-FFF2-40B4-BE49-F238E27FC236}">
                  <a16:creationId xmlns:a16="http://schemas.microsoft.com/office/drawing/2014/main" id="{408A09B7-0138-4E97-BC92-6CB1DECA440C}"/>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385" name="组合 83">
            <a:extLst>
              <a:ext uri="{FF2B5EF4-FFF2-40B4-BE49-F238E27FC236}">
                <a16:creationId xmlns:a16="http://schemas.microsoft.com/office/drawing/2014/main" id="{302D075C-F258-44B0-91A1-B3E0F5D9B4BD}"/>
              </a:ext>
            </a:extLst>
          </p:cNvPr>
          <p:cNvGrpSpPr/>
          <p:nvPr/>
        </p:nvGrpSpPr>
        <p:grpSpPr>
          <a:xfrm>
            <a:off x="601241" y="5377972"/>
            <a:ext cx="585516" cy="1480028"/>
            <a:chOff x="4931305" y="1356456"/>
            <a:chExt cx="1965866" cy="4969196"/>
          </a:xfrm>
        </p:grpSpPr>
        <p:sp>
          <p:nvSpPr>
            <p:cNvPr id="386" name="文本框 10">
              <a:extLst>
                <a:ext uri="{FF2B5EF4-FFF2-40B4-BE49-F238E27FC236}">
                  <a16:creationId xmlns:a16="http://schemas.microsoft.com/office/drawing/2014/main" id="{86D22F24-CBAD-454A-8250-1D2AE75C3BFE}"/>
                </a:ext>
              </a:extLst>
            </p:cNvPr>
            <p:cNvSpPr txBox="1">
              <a:spLocks noChangeArrowheads="1"/>
            </p:cNvSpPr>
            <p:nvPr/>
          </p:nvSpPr>
          <p:spPr bwMode="auto">
            <a:xfrm>
              <a:off x="4972411" y="1356456"/>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d</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87" name="任意多边形 85">
              <a:extLst>
                <a:ext uri="{FF2B5EF4-FFF2-40B4-BE49-F238E27FC236}">
                  <a16:creationId xmlns:a16="http://schemas.microsoft.com/office/drawing/2014/main" id="{D762DE2E-3E12-4C14-BD9B-A316B87E8260}"/>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sp>
          <p:nvSpPr>
            <p:cNvPr id="25" name="文本框 10">
              <a:extLst>
                <a:ext uri="{FF2B5EF4-FFF2-40B4-BE49-F238E27FC236}">
                  <a16:creationId xmlns:a16="http://schemas.microsoft.com/office/drawing/2014/main" id="{86D22F24-CBAD-454A-8250-1D2AE75C3BFE}"/>
                </a:ext>
              </a:extLst>
            </p:cNvPr>
            <p:cNvSpPr txBox="1">
              <a:spLocks noChangeArrowheads="1"/>
            </p:cNvSpPr>
            <p:nvPr/>
          </p:nvSpPr>
          <p:spPr bwMode="auto">
            <a:xfrm>
              <a:off x="4931305" y="3948924"/>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e</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26" name="任意多边形 85">
              <a:extLst>
                <a:ext uri="{FF2B5EF4-FFF2-40B4-BE49-F238E27FC236}">
                  <a16:creationId xmlns:a16="http://schemas.microsoft.com/office/drawing/2014/main" id="{D762DE2E-3E12-4C14-BD9B-A316B87E8260}"/>
                </a:ext>
              </a:extLst>
            </p:cNvPr>
            <p:cNvSpPr/>
            <p:nvPr/>
          </p:nvSpPr>
          <p:spPr>
            <a:xfrm>
              <a:off x="4972411" y="4035531"/>
              <a:ext cx="1924760"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sp>
        <p:nvSpPr>
          <p:cNvPr id="388" name="TextBox 387">
            <a:extLst>
              <a:ext uri="{FF2B5EF4-FFF2-40B4-BE49-F238E27FC236}">
                <a16:creationId xmlns:a16="http://schemas.microsoft.com/office/drawing/2014/main" id="{C332869A-698A-46E6-B0B5-D7797F7404EB}"/>
              </a:ext>
            </a:extLst>
          </p:cNvPr>
          <p:cNvSpPr txBox="1"/>
          <p:nvPr/>
        </p:nvSpPr>
        <p:spPr>
          <a:xfrm>
            <a:off x="3654898" y="2780928"/>
            <a:ext cx="8136904"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en-US" sz="3200" b="1" dirty="0">
                <a:solidFill>
                  <a:srgbClr val="0070C0"/>
                </a:solidFill>
                <a:latin typeface="Times New Roman"/>
                <a:ea typeface="Times New Roman"/>
                <a:cs typeface="Times New Roman"/>
              </a:rPr>
              <a:t>In trong tập "Quê mẹ", xuất bản </a:t>
            </a:r>
            <a:r>
              <a:rPr lang="en-US" sz="3200" b="1" dirty="0" err="1">
                <a:solidFill>
                  <a:srgbClr val="0070C0"/>
                </a:solidFill>
                <a:latin typeface="Times New Roman"/>
                <a:ea typeface="Times New Roman"/>
                <a:cs typeface="Times New Roman"/>
              </a:rPr>
              <a:t>năm</a:t>
            </a:r>
            <a:r>
              <a:rPr lang="en-US" sz="3200" b="1" dirty="0">
                <a:solidFill>
                  <a:srgbClr val="0070C0"/>
                </a:solidFill>
                <a:latin typeface="Times New Roman"/>
                <a:ea typeface="Times New Roman"/>
                <a:cs typeface="Times New Roman"/>
              </a:rPr>
              <a:t> 1941 </a:t>
            </a:r>
          </a:p>
        </p:txBody>
      </p:sp>
      <p:sp>
        <p:nvSpPr>
          <p:cNvPr id="389" name="TextBox 388">
            <a:extLst>
              <a:ext uri="{FF2B5EF4-FFF2-40B4-BE49-F238E27FC236}">
                <a16:creationId xmlns:a16="http://schemas.microsoft.com/office/drawing/2014/main" id="{F91A728A-4D83-46E0-A246-26883E0D18A0}"/>
              </a:ext>
            </a:extLst>
          </p:cNvPr>
          <p:cNvSpPr txBox="1"/>
          <p:nvPr/>
        </p:nvSpPr>
        <p:spPr>
          <a:xfrm>
            <a:off x="3607416" y="4084444"/>
            <a:ext cx="8136904"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vi-VN" sz="3200" b="1" dirty="0">
                <a:solidFill>
                  <a:srgbClr val="0070C0"/>
                </a:solidFill>
                <a:latin typeface="Times New Roman"/>
                <a:ea typeface="Times New Roman"/>
                <a:cs typeface="Times New Roman"/>
              </a:rPr>
              <a:t>Truyện ngắn trữ tình (đậm chất hồi kí)</a:t>
            </a:r>
            <a:endParaRPr lang="en-US" sz="3200" b="1" dirty="0">
              <a:solidFill>
                <a:srgbClr val="FF3399"/>
              </a:solidFill>
              <a:latin typeface="Times New Roman"/>
              <a:ea typeface="Times New Roman"/>
              <a:cs typeface="Times New Roman"/>
            </a:endParaRPr>
          </a:p>
        </p:txBody>
      </p:sp>
      <p:sp>
        <p:nvSpPr>
          <p:cNvPr id="390" name="TextBox 389">
            <a:extLst>
              <a:ext uri="{FF2B5EF4-FFF2-40B4-BE49-F238E27FC236}">
                <a16:creationId xmlns:a16="http://schemas.microsoft.com/office/drawing/2014/main" id="{E3907754-BD2D-43A2-AED3-3BED3AF393D3}"/>
              </a:ext>
            </a:extLst>
          </p:cNvPr>
          <p:cNvSpPr txBox="1"/>
          <p:nvPr/>
        </p:nvSpPr>
        <p:spPr>
          <a:xfrm>
            <a:off x="5837854" y="5327983"/>
            <a:ext cx="5442722"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fr-FR" sz="3200" b="1" dirty="0" err="1">
                <a:solidFill>
                  <a:srgbClr val="0070C0"/>
                </a:solidFill>
                <a:latin typeface="Times New Roman"/>
                <a:ea typeface="Times New Roman"/>
                <a:cs typeface="Times New Roman"/>
              </a:rPr>
              <a:t>Tự</a:t>
            </a:r>
            <a:r>
              <a:rPr lang="fr-FR" sz="3200" b="1" dirty="0">
                <a:solidFill>
                  <a:srgbClr val="0070C0"/>
                </a:solidFill>
                <a:latin typeface="Times New Roman"/>
                <a:ea typeface="Times New Roman"/>
                <a:cs typeface="Times New Roman"/>
              </a:rPr>
              <a:t> sự, miêu tả và </a:t>
            </a:r>
            <a:r>
              <a:rPr lang="fr-FR" sz="3200" b="1" dirty="0" err="1">
                <a:solidFill>
                  <a:srgbClr val="0070C0"/>
                </a:solidFill>
                <a:latin typeface="Times New Roman"/>
                <a:ea typeface="Times New Roman"/>
                <a:cs typeface="Times New Roman"/>
              </a:rPr>
              <a:t>biểu</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cảm</a:t>
            </a:r>
            <a:endParaRPr lang="en-US" sz="3200" b="1" dirty="0">
              <a:solidFill>
                <a:srgbClr val="FF3399"/>
              </a:solidFill>
              <a:latin typeface="Times New Roman"/>
              <a:ea typeface="Times New Roman"/>
              <a:cs typeface="Times New Roman"/>
            </a:endParaRP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21" y="236614"/>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3">
            <a:extLst>
              <a:ext uri="{FF2B5EF4-FFF2-40B4-BE49-F238E27FC236}">
                <a16:creationId xmlns:a16="http://schemas.microsoft.com/office/drawing/2014/main" id="{7BBB230C-2192-43AD-9845-BB3ED428C16C}"/>
              </a:ext>
            </a:extLst>
          </p:cNvPr>
          <p:cNvSpPr txBox="1"/>
          <p:nvPr/>
        </p:nvSpPr>
        <p:spPr>
          <a:xfrm>
            <a:off x="1547240" y="6118336"/>
            <a:ext cx="4215316" cy="584775"/>
          </a:xfrm>
          <a:prstGeom prst="rect">
            <a:avLst/>
          </a:prstGeom>
          <a:noFill/>
        </p:spPr>
        <p:txBody>
          <a:bodyPr wrap="square" rtlCol="0">
            <a:spAutoFit/>
          </a:bodyPr>
          <a:lstStyle/>
          <a:p>
            <a:pPr algn="just">
              <a:spcBef>
                <a:spcPts val="600"/>
              </a:spcBef>
              <a:spcAft>
                <a:spcPts val="600"/>
              </a:spcAft>
            </a:pPr>
            <a:r>
              <a:rPr lang="vi-VN" sz="3200" b="1" dirty="0" smtClean="0">
                <a:solidFill>
                  <a:srgbClr val="FF0066"/>
                </a:solidFill>
                <a:latin typeface="Times New Roman"/>
                <a:ea typeface="Times New Roman"/>
                <a:cs typeface="Times New Roman"/>
              </a:rPr>
              <a:t>Bố cục</a:t>
            </a:r>
            <a:r>
              <a:rPr lang="fr-FR" sz="3200" b="1" dirty="0" smtClean="0">
                <a:solidFill>
                  <a:srgbClr val="FF0066"/>
                </a:solidFill>
                <a:latin typeface="Times New Roman"/>
                <a:ea typeface="Times New Roman"/>
                <a:cs typeface="Times New Roman"/>
              </a:rPr>
              <a:t>:</a:t>
            </a:r>
            <a:r>
              <a:rPr lang="vi-VN" sz="3200" b="1" dirty="0" smtClean="0">
                <a:solidFill>
                  <a:srgbClr val="FF0066"/>
                </a:solidFill>
                <a:latin typeface="Times New Roman"/>
                <a:ea typeface="Times New Roman"/>
                <a:cs typeface="Times New Roman"/>
              </a:rPr>
              <a:t> 2 phần</a:t>
            </a:r>
            <a:endParaRPr lang="fr-FR" sz="3200" b="1" dirty="0">
              <a:solidFill>
                <a:srgbClr val="FF0066"/>
              </a:solidFill>
              <a:latin typeface="Times New Roman"/>
              <a:ea typeface="Times New Roman"/>
              <a:cs typeface="Times New Roman"/>
            </a:endParaRPr>
          </a:p>
        </p:txBody>
      </p:sp>
    </p:spTree>
    <p:extLst>
      <p:ext uri="{BB962C8B-B14F-4D97-AF65-F5344CB8AC3E}">
        <p14:creationId xmlns:p14="http://schemas.microsoft.com/office/powerpoint/2010/main" val="1346173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769906"/>
            <a:ext cx="10369152" cy="5318187"/>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711624" y="3356992"/>
            <a:ext cx="7560840" cy="2308308"/>
          </a:xfrm>
          <a:prstGeom prst="rect">
            <a:avLst/>
          </a:prstGeom>
          <a:noFill/>
        </p:spPr>
        <p:txBody>
          <a:bodyPr wrap="square" lIns="91425" tIns="45712" rIns="91425" bIns="45712">
            <a:spAutoFit/>
          </a:bodyPr>
          <a:lstStyle/>
          <a:p>
            <a:pPr algn="ct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II.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Đọc</a:t>
            </a: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hiểu</a:t>
            </a: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văn</a:t>
            </a: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bản</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54AEF1AA-7B62-4DA7-951B-113D89B7594F}"/>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4"/>
              </a:rPr>
              <a:t>https://www.facebook.com/HankNguyenn</a:t>
            </a:r>
            <a:endParaRPr lang="en-SG" dirty="0"/>
          </a:p>
          <a:p>
            <a:pPr algn="ctr"/>
            <a:endParaRPr lang="en-SG" dirty="0"/>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00" y="434943"/>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3609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1">
            <a:extLst>
              <a:ext uri="{FF2B5EF4-FFF2-40B4-BE49-F238E27FC236}">
                <a16:creationId xmlns:a16="http://schemas.microsoft.com/office/drawing/2014/main" id="{8867CADF-8019-462E-A856-8973C0F51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96" y="0"/>
            <a:ext cx="12192000" cy="6858000"/>
          </a:xfrm>
          <a:prstGeom prst="rect">
            <a:avLst/>
          </a:prstGeom>
          <a:solidFill>
            <a:srgbClr val="66FF33"/>
          </a:solidFill>
          <a:ln w="9525">
            <a:solidFill>
              <a:srgbClr val="0000FF"/>
            </a:solidFill>
            <a:miter lim="800000"/>
            <a:headEnd/>
            <a:tailEnd/>
          </a:ln>
        </p:spPr>
      </p:pic>
      <p:sp>
        <p:nvSpPr>
          <p:cNvPr id="3" name="Rectangle 2">
            <a:extLst>
              <a:ext uri="{FF2B5EF4-FFF2-40B4-BE49-F238E27FC236}">
                <a16:creationId xmlns:a16="http://schemas.microsoft.com/office/drawing/2014/main" id="{2530AD87-C137-4F83-A010-7CC80D9A07DC}"/>
              </a:ext>
            </a:extLst>
          </p:cNvPr>
          <p:cNvSpPr/>
          <p:nvPr/>
        </p:nvSpPr>
        <p:spPr>
          <a:xfrm>
            <a:off x="0" y="5157192"/>
            <a:ext cx="12192000" cy="1296144"/>
          </a:xfrm>
          <a:prstGeom prst="rect">
            <a:avLst/>
          </a:prstGeom>
          <a:solidFill>
            <a:schemeClr val="bg1">
              <a:alpha val="67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hồi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tưởng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tâm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vật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 </a:t>
            </a:r>
          </a:p>
          <a:p>
            <a:pPr algn="ctr"/>
            <a:r>
              <a:rPr lang="en-US" sz="4000" b="1" dirty="0" err="1">
                <a:solidFill>
                  <a:srgbClr val="FF0000"/>
                </a:solidFill>
                <a:latin typeface="Times New Roman" panose="02020603050405020304" pitchFamily="18" charset="0"/>
                <a:cs typeface="Times New Roman" panose="02020603050405020304" pitchFamily="18" charset="0"/>
              </a:rPr>
              <a:t>mỗi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mùa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3" y="5157192"/>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3099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00" y="4725144"/>
            <a:ext cx="11496599" cy="584759"/>
          </a:xfrm>
          <a:prstGeom prst="rect">
            <a:avLst/>
          </a:prstGeom>
          <a:noFill/>
        </p:spPr>
        <p:txBody>
          <a:bodyPr wrap="square" lIns="91425" tIns="45712" rIns="91425" bIns="45712" rtlCol="0">
            <a:spAutoFit/>
          </a:bodyPr>
          <a:lstStyle/>
          <a:p>
            <a:pPr marL="342900" indent="-342900" algn="just">
              <a:spcBef>
                <a:spcPts val="600"/>
              </a:spcBef>
              <a:spcAft>
                <a:spcPts val="600"/>
              </a:spcAft>
              <a:buFont typeface="Wingdings" panose="05000000000000000000" pitchFamily="2" charset="2"/>
              <a:buChar char="à"/>
            </a:pPr>
            <a:r>
              <a:rPr lang="en-US" sz="3200" b="1" i="1" dirty="0" err="1">
                <a:solidFill>
                  <a:srgbClr val="FC4AA3"/>
                </a:solidFill>
                <a:latin typeface="Times New Roman"/>
                <a:ea typeface="Times New Roman"/>
              </a:rPr>
              <a:t>Thời</a:t>
            </a:r>
            <a:r>
              <a:rPr lang="en-US" sz="3200" b="1" i="1" dirty="0">
                <a:solidFill>
                  <a:srgbClr val="FC4AA3"/>
                </a:solidFill>
                <a:latin typeface="Times New Roman"/>
                <a:ea typeface="Times New Roman"/>
              </a:rPr>
              <a:t> điểm, </a:t>
            </a:r>
            <a:r>
              <a:rPr lang="en-US" sz="3200" b="1" i="1" dirty="0" err="1">
                <a:solidFill>
                  <a:srgbClr val="FC4AA3"/>
                </a:solidFill>
                <a:latin typeface="Times New Roman"/>
                <a:ea typeface="Times New Roman"/>
              </a:rPr>
              <a:t>nơi</a:t>
            </a:r>
            <a:r>
              <a:rPr lang="en-US" sz="3200" b="1" i="1" dirty="0">
                <a:solidFill>
                  <a:srgbClr val="FC4AA3"/>
                </a:solidFill>
                <a:latin typeface="Times New Roman"/>
                <a:ea typeface="Times New Roman"/>
              </a:rPr>
              <a:t> chốn quen thuộc, </a:t>
            </a:r>
            <a:r>
              <a:rPr lang="en-US" sz="3200" b="1" i="1" dirty="0" err="1">
                <a:solidFill>
                  <a:srgbClr val="FC4AA3"/>
                </a:solidFill>
                <a:latin typeface="Times New Roman"/>
                <a:ea typeface="Times New Roman"/>
              </a:rPr>
              <a:t>gắn</a:t>
            </a:r>
            <a:r>
              <a:rPr lang="en-US" sz="3200" b="1" i="1" dirty="0">
                <a:solidFill>
                  <a:srgbClr val="FC4AA3"/>
                </a:solidFill>
                <a:latin typeface="Times New Roman"/>
                <a:ea typeface="Times New Roman"/>
              </a:rPr>
              <a:t> liền với tuổi thơ </a:t>
            </a:r>
            <a:r>
              <a:rPr lang="en-US" sz="3200" b="1" i="1" dirty="0" err="1">
                <a:solidFill>
                  <a:srgbClr val="FC4AA3"/>
                </a:solidFill>
                <a:latin typeface="Times New Roman"/>
                <a:ea typeface="Times New Roman"/>
              </a:rPr>
              <a:t>tác</a:t>
            </a:r>
            <a:r>
              <a:rPr lang="en-US" sz="3200" b="1" i="1" dirty="0">
                <a:solidFill>
                  <a:srgbClr val="FC4AA3"/>
                </a:solidFill>
                <a:latin typeface="Times New Roman"/>
                <a:ea typeface="Times New Roman"/>
              </a:rPr>
              <a:t> </a:t>
            </a:r>
            <a:r>
              <a:rPr lang="en-US" sz="3200" b="1" i="1" dirty="0" err="1">
                <a:solidFill>
                  <a:srgbClr val="FC4AA3"/>
                </a:solidFill>
                <a:latin typeface="Times New Roman"/>
                <a:ea typeface="Times New Roman"/>
              </a:rPr>
              <a:t>giả</a:t>
            </a:r>
            <a:endParaRPr lang="en-US" sz="3200" b="1" i="1" dirty="0">
              <a:solidFill>
                <a:srgbClr val="FC4AA3"/>
              </a:solidFill>
              <a:latin typeface="Times New Roman"/>
              <a:ea typeface="Times New Roman"/>
              <a:cs typeface="Times New Roman"/>
            </a:endParaRPr>
          </a:p>
        </p:txBody>
      </p:sp>
      <p:sp>
        <p:nvSpPr>
          <p:cNvPr id="7" name="TextBox 6">
            <a:extLst>
              <a:ext uri="{FF2B5EF4-FFF2-40B4-BE49-F238E27FC236}">
                <a16:creationId xmlns:a16="http://schemas.microsoft.com/office/drawing/2014/main" id="{5B2644D0-DD05-4DC6-982E-0DEC584081DD}"/>
              </a:ext>
            </a:extLst>
          </p:cNvPr>
          <p:cNvSpPr txBox="1"/>
          <p:nvPr/>
        </p:nvSpPr>
        <p:spPr>
          <a:xfrm>
            <a:off x="695400" y="5499616"/>
            <a:ext cx="10801200" cy="1077202"/>
          </a:xfrm>
          <a:prstGeom prst="rect">
            <a:avLst/>
          </a:prstGeom>
          <a:noFill/>
        </p:spPr>
        <p:txBody>
          <a:bodyPr wrap="square" lIns="91425" tIns="45712" rIns="91425" bIns="45712" rtlCol="0">
            <a:spAutoFit/>
          </a:bodyPr>
          <a:lstStyle/>
          <a:p>
            <a:pPr marL="342900" indent="-342900" algn="just">
              <a:spcBef>
                <a:spcPts val="600"/>
              </a:spcBef>
              <a:spcAft>
                <a:spcPts val="600"/>
              </a:spcAft>
              <a:buFont typeface="Wingdings" panose="05000000000000000000" pitchFamily="2" charset="2"/>
              <a:buChar char="à"/>
            </a:pP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Sự</a:t>
            </a:r>
            <a:r>
              <a:rPr lang="en-US" sz="3200" b="1" i="1" dirty="0">
                <a:solidFill>
                  <a:srgbClr val="FF3399"/>
                </a:solidFill>
                <a:latin typeface="Times New Roman"/>
                <a:ea typeface="Times New Roman"/>
                <a:cs typeface="Times New Roman"/>
              </a:rPr>
              <a:t> liên tưởng tương đồng giữa hiện tại và </a:t>
            </a:r>
            <a:r>
              <a:rPr lang="en-US" sz="3200" b="1" i="1" dirty="0" err="1">
                <a:solidFill>
                  <a:srgbClr val="FF3399"/>
                </a:solidFill>
                <a:latin typeface="Times New Roman"/>
                <a:ea typeface="Times New Roman"/>
                <a:cs typeface="Times New Roman"/>
              </a:rPr>
              <a:t>quá</a:t>
            </a: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khứ</a:t>
            </a: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giữa</a:t>
            </a: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cảnh</a:t>
            </a: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vật</a:t>
            </a: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và</a:t>
            </a: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tâm</a:t>
            </a:r>
            <a:r>
              <a:rPr lang="en-US" sz="3200" b="1" i="1" dirty="0">
                <a:solidFill>
                  <a:srgbClr val="FF3399"/>
                </a:solidFill>
                <a:latin typeface="Times New Roman"/>
                <a:ea typeface="Times New Roman"/>
                <a:cs typeface="Times New Roman"/>
              </a:rPr>
              <a:t> </a:t>
            </a:r>
            <a:r>
              <a:rPr lang="en-US" sz="3200" b="1" i="1" dirty="0" err="1">
                <a:solidFill>
                  <a:srgbClr val="FF3399"/>
                </a:solidFill>
                <a:latin typeface="Times New Roman"/>
                <a:ea typeface="Times New Roman"/>
                <a:cs typeface="Times New Roman"/>
              </a:rPr>
              <a:t>trạng</a:t>
            </a:r>
            <a:endParaRPr lang="en-US" sz="3200" b="1" i="1" dirty="0">
              <a:solidFill>
                <a:srgbClr val="FF3399"/>
              </a:solidFill>
              <a:latin typeface="Times New Roman"/>
              <a:ea typeface="Times New Roman"/>
              <a:cs typeface="Times New Roman"/>
            </a:endParaRPr>
          </a:p>
        </p:txBody>
      </p:sp>
      <p:sp>
        <p:nvSpPr>
          <p:cNvPr id="9" name="Rectangle 8">
            <a:extLst>
              <a:ext uri="{FF2B5EF4-FFF2-40B4-BE49-F238E27FC236}">
                <a16:creationId xmlns:a16="http://schemas.microsoft.com/office/drawing/2014/main" id="{A38B5FC4-0141-49BE-9FD9-06E6716DD5C9}"/>
              </a:ext>
            </a:extLst>
          </p:cNvPr>
          <p:cNvSpPr/>
          <p:nvPr/>
        </p:nvSpPr>
        <p:spPr>
          <a:xfrm rot="16200000">
            <a:off x="-1093267" y="2100442"/>
            <a:ext cx="3809244" cy="8640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spcBef>
                <a:spcPts val="600"/>
              </a:spcBef>
              <a:spcAft>
                <a:spcPts val="600"/>
              </a:spcAft>
            </a:pPr>
            <a:r>
              <a:rPr lang="en-US" sz="3600" b="1">
                <a:solidFill>
                  <a:srgbClr val="FF0000"/>
                </a:solidFill>
                <a:latin typeface="Times New Roman" panose="02020603050405020304" pitchFamily="18" charset="0"/>
                <a:ea typeface="Times New Roman"/>
                <a:cs typeface="Times New Roman" panose="02020603050405020304" pitchFamily="18" charset="0"/>
              </a:rPr>
              <a:t>Thời điểm gợi nhớ</a:t>
            </a:r>
            <a:endParaRPr lang="en-US" sz="3600" b="1" dirty="0">
              <a:solidFill>
                <a:srgbClr val="FF0000"/>
              </a:solidFill>
              <a:latin typeface="Times New Roman" panose="02020603050405020304" pitchFamily="18" charset="0"/>
              <a:ea typeface="Times New Roman"/>
              <a:cs typeface="Times New Roman" panose="02020603050405020304" pitchFamily="18" charset="0"/>
            </a:endParaRPr>
          </a:p>
        </p:txBody>
      </p:sp>
      <p:sp>
        <p:nvSpPr>
          <p:cNvPr id="12" name="矩形 4">
            <a:extLst>
              <a:ext uri="{FF2B5EF4-FFF2-40B4-BE49-F238E27FC236}">
                <a16:creationId xmlns:a16="http://schemas.microsoft.com/office/drawing/2014/main" id="{00B64D7D-A0CA-4557-BD65-B936A8A7864F}"/>
              </a:ext>
            </a:extLst>
          </p:cNvPr>
          <p:cNvSpPr/>
          <p:nvPr/>
        </p:nvSpPr>
        <p:spPr>
          <a:xfrm>
            <a:off x="1633551" y="991667"/>
            <a:ext cx="8204588" cy="798680"/>
          </a:xfrm>
          <a:prstGeom prst="rect">
            <a:avLst/>
          </a:prstGeom>
          <a:no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TextBox 12">
            <a:extLst>
              <a:ext uri="{FF2B5EF4-FFF2-40B4-BE49-F238E27FC236}">
                <a16:creationId xmlns:a16="http://schemas.microsoft.com/office/drawing/2014/main" id="{FA7DB1B6-FD30-4EF4-A361-50219C76F609}"/>
              </a:ext>
            </a:extLst>
          </p:cNvPr>
          <p:cNvSpPr txBox="1"/>
          <p:nvPr/>
        </p:nvSpPr>
        <p:spPr>
          <a:xfrm>
            <a:off x="1559496" y="1065705"/>
            <a:ext cx="8278642" cy="584775"/>
          </a:xfrm>
          <a:prstGeom prst="rect">
            <a:avLst/>
          </a:prstGeom>
          <a:noFill/>
        </p:spPr>
        <p:txBody>
          <a:bodyPr wrap="square" rtlCol="0">
            <a:spAutoFit/>
          </a:bodyPr>
          <a:lstStyle/>
          <a:p>
            <a:pPr indent="273641" algn="just">
              <a:spcBef>
                <a:spcPts val="600"/>
              </a:spcBef>
              <a:spcAft>
                <a:spcPts val="600"/>
              </a:spcAft>
            </a:pPr>
            <a:r>
              <a:rPr lang="en-US" sz="3200" dirty="0" err="1">
                <a:solidFill>
                  <a:srgbClr val="0070C0"/>
                </a:solidFill>
                <a:latin typeface="Times New Roman" panose="02020603050405020304" pitchFamily="18" charset="0"/>
                <a:ea typeface="Times New Roman"/>
                <a:cs typeface="Times New Roman" panose="02020603050405020304" pitchFamily="18" charset="0"/>
              </a:rPr>
              <a:t>Cuối</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solidFill>
                  <a:srgbClr val="0070C0"/>
                </a:solidFill>
                <a:latin typeface="Times New Roman" panose="02020603050405020304" pitchFamily="18" charset="0"/>
                <a:ea typeface="Times New Roman"/>
                <a:cs typeface="Times New Roman" panose="02020603050405020304" pitchFamily="18" charset="0"/>
              </a:rPr>
              <a:t>thu</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solidFill>
                  <a:srgbClr val="0070C0"/>
                </a:solidFill>
                <a:latin typeface="Times New Roman" panose="02020603050405020304" pitchFamily="18" charset="0"/>
                <a:ea typeface="Times New Roman"/>
                <a:cs typeface="Times New Roman" panose="02020603050405020304" pitchFamily="18" charset="0"/>
              </a:rPr>
              <a:t>đầu</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solidFill>
                  <a:srgbClr val="0070C0"/>
                </a:solidFill>
                <a:latin typeface="Times New Roman" panose="02020603050405020304" pitchFamily="18" charset="0"/>
                <a:ea typeface="Times New Roman"/>
                <a:cs typeface="Times New Roman" panose="02020603050405020304" pitchFamily="18" charset="0"/>
              </a:rPr>
              <a:t>tháng</a:t>
            </a:r>
            <a:r>
              <a:rPr lang="en-US" sz="3200" dirty="0">
                <a:solidFill>
                  <a:srgbClr val="0070C0"/>
                </a:solidFill>
                <a:latin typeface="Times New Roman" panose="02020603050405020304" pitchFamily="18" charset="0"/>
                <a:ea typeface="Times New Roman"/>
                <a:cs typeface="Times New Roman" panose="02020603050405020304" pitchFamily="18" charset="0"/>
              </a:rPr>
              <a:t> 9): </a:t>
            </a:r>
            <a:r>
              <a:rPr lang="en-US" sz="3200" dirty="0" err="1">
                <a:latin typeface="Times New Roman" panose="02020603050405020304" pitchFamily="18" charset="0"/>
                <a:ea typeface="Times New Roman"/>
                <a:cs typeface="Times New Roman" panose="02020603050405020304" pitchFamily="18" charset="0"/>
              </a:rPr>
              <a:t>Thời</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điểm</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khai</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trường</a:t>
            </a:r>
            <a:endParaRPr lang="en-US" sz="3200" dirty="0">
              <a:latin typeface="Times New Roman" panose="02020603050405020304" pitchFamily="18" charset="0"/>
              <a:ea typeface="Times New Roman"/>
              <a:cs typeface="Times New Roman" panose="02020603050405020304" pitchFamily="18" charset="0"/>
            </a:endParaRPr>
          </a:p>
        </p:txBody>
      </p:sp>
      <p:sp>
        <p:nvSpPr>
          <p:cNvPr id="14" name="矩形 4">
            <a:extLst>
              <a:ext uri="{FF2B5EF4-FFF2-40B4-BE49-F238E27FC236}">
                <a16:creationId xmlns:a16="http://schemas.microsoft.com/office/drawing/2014/main" id="{D94F84CD-B818-41BE-8313-87BE2DA9F1DB}"/>
              </a:ext>
            </a:extLst>
          </p:cNvPr>
          <p:cNvSpPr/>
          <p:nvPr/>
        </p:nvSpPr>
        <p:spPr>
          <a:xfrm>
            <a:off x="1633550" y="2217929"/>
            <a:ext cx="8734427" cy="798680"/>
          </a:xfrm>
          <a:prstGeom prst="rect">
            <a:avLst/>
          </a:prstGeom>
          <a:no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TextBox 14">
            <a:extLst>
              <a:ext uri="{FF2B5EF4-FFF2-40B4-BE49-F238E27FC236}">
                <a16:creationId xmlns:a16="http://schemas.microsoft.com/office/drawing/2014/main" id="{72DAFDDA-2D6C-4219-84F7-8961C16FAE0A}"/>
              </a:ext>
            </a:extLst>
          </p:cNvPr>
          <p:cNvSpPr txBox="1"/>
          <p:nvPr/>
        </p:nvSpPr>
        <p:spPr>
          <a:xfrm>
            <a:off x="1557218" y="2313990"/>
            <a:ext cx="8496944" cy="584775"/>
          </a:xfrm>
          <a:prstGeom prst="rect">
            <a:avLst/>
          </a:prstGeom>
          <a:noFill/>
        </p:spPr>
        <p:txBody>
          <a:bodyPr wrap="square" rtlCol="0">
            <a:spAutoFit/>
          </a:bodyPr>
          <a:lstStyle/>
          <a:p>
            <a:pPr indent="273641" algn="just">
              <a:spcBef>
                <a:spcPts val="600"/>
              </a:spcBef>
              <a:spcAft>
                <a:spcPts val="600"/>
              </a:spcAft>
            </a:pPr>
            <a:r>
              <a:rPr lang="en-US" sz="3200" dirty="0" err="1">
                <a:solidFill>
                  <a:srgbClr val="0070C0"/>
                </a:solidFill>
                <a:latin typeface="Times New Roman" panose="02020603050405020304" pitchFamily="18" charset="0"/>
                <a:ea typeface="Times New Roman"/>
                <a:cs typeface="Times New Roman" panose="02020603050405020304" pitchFamily="18" charset="0"/>
              </a:rPr>
              <a:t>Cảnh</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solidFill>
                  <a:srgbClr val="0070C0"/>
                </a:solidFill>
                <a:latin typeface="Times New Roman" panose="02020603050405020304" pitchFamily="18" charset="0"/>
                <a:ea typeface="Times New Roman"/>
                <a:cs typeface="Times New Roman" panose="02020603050405020304" pitchFamily="18" charset="0"/>
              </a:rPr>
              <a:t>thiên</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solidFill>
                  <a:srgbClr val="0070C0"/>
                </a:solidFill>
                <a:latin typeface="Times New Roman" panose="02020603050405020304" pitchFamily="18" charset="0"/>
                <a:ea typeface="Times New Roman"/>
                <a:cs typeface="Times New Roman" panose="02020603050405020304" pitchFamily="18" charset="0"/>
              </a:rPr>
              <a:t>nhiên</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Lá</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rụng</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nhiều</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mây</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bàng</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bạc</a:t>
            </a:r>
            <a:endParaRPr lang="en-US" sz="3200" dirty="0">
              <a:latin typeface="Times New Roman" panose="02020603050405020304" pitchFamily="18" charset="0"/>
              <a:ea typeface="Times New Roman"/>
              <a:cs typeface="Times New Roman" panose="02020603050405020304" pitchFamily="18" charset="0"/>
            </a:endParaRPr>
          </a:p>
        </p:txBody>
      </p:sp>
      <p:sp>
        <p:nvSpPr>
          <p:cNvPr id="16" name="矩形 4">
            <a:extLst>
              <a:ext uri="{FF2B5EF4-FFF2-40B4-BE49-F238E27FC236}">
                <a16:creationId xmlns:a16="http://schemas.microsoft.com/office/drawing/2014/main" id="{46748F27-4390-4973-8F8D-761C5D288DE7}"/>
              </a:ext>
            </a:extLst>
          </p:cNvPr>
          <p:cNvSpPr/>
          <p:nvPr/>
        </p:nvSpPr>
        <p:spPr>
          <a:xfrm>
            <a:off x="1633551" y="3422408"/>
            <a:ext cx="9358994" cy="798680"/>
          </a:xfrm>
          <a:prstGeom prst="rect">
            <a:avLst/>
          </a:prstGeom>
          <a:no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TextBox 16">
            <a:extLst>
              <a:ext uri="{FF2B5EF4-FFF2-40B4-BE49-F238E27FC236}">
                <a16:creationId xmlns:a16="http://schemas.microsoft.com/office/drawing/2014/main" id="{F68709B6-BE67-43E7-832D-71B5B24E758F}"/>
              </a:ext>
            </a:extLst>
          </p:cNvPr>
          <p:cNvSpPr txBox="1"/>
          <p:nvPr/>
        </p:nvSpPr>
        <p:spPr>
          <a:xfrm>
            <a:off x="1560698" y="3516771"/>
            <a:ext cx="9501575" cy="584775"/>
          </a:xfrm>
          <a:prstGeom prst="rect">
            <a:avLst/>
          </a:prstGeom>
          <a:noFill/>
        </p:spPr>
        <p:txBody>
          <a:bodyPr wrap="square" rtlCol="0">
            <a:spAutoFit/>
          </a:bodyPr>
          <a:lstStyle/>
          <a:p>
            <a:pPr indent="273641" algn="just">
              <a:spcBef>
                <a:spcPts val="600"/>
              </a:spcBef>
              <a:spcAft>
                <a:spcPts val="600"/>
              </a:spcAft>
            </a:pPr>
            <a:r>
              <a:rPr lang="en-US" sz="3200" dirty="0" err="1">
                <a:solidFill>
                  <a:srgbClr val="0070C0"/>
                </a:solidFill>
                <a:latin typeface="Times New Roman" panose="02020603050405020304" pitchFamily="18" charset="0"/>
                <a:ea typeface="Times New Roman"/>
                <a:cs typeface="Times New Roman" panose="02020603050405020304" pitchFamily="18" charset="0"/>
              </a:rPr>
              <a:t>Cảnh</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solidFill>
                  <a:srgbClr val="0070C0"/>
                </a:solidFill>
                <a:latin typeface="Times New Roman" panose="02020603050405020304" pitchFamily="18" charset="0"/>
                <a:ea typeface="Times New Roman"/>
                <a:cs typeface="Times New Roman" panose="02020603050405020304" pitchFamily="18" charset="0"/>
              </a:rPr>
              <a:t>sinh</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solidFill>
                  <a:srgbClr val="0070C0"/>
                </a:solidFill>
                <a:latin typeface="Times New Roman" panose="02020603050405020304" pitchFamily="18" charset="0"/>
                <a:ea typeface="Times New Roman"/>
                <a:cs typeface="Times New Roman" panose="02020603050405020304" pitchFamily="18" charset="0"/>
              </a:rPr>
              <a:t>hoạt</a:t>
            </a:r>
            <a:r>
              <a:rPr lang="en-US" sz="3200" dirty="0">
                <a:solidFill>
                  <a:srgbClr val="0070C0"/>
                </a:solidFill>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Mấy</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em</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bé</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rụt</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rè</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cùng</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mẹ</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đến</a:t>
            </a:r>
            <a:r>
              <a:rPr lang="en-US" sz="3200" dirty="0">
                <a:latin typeface="Times New Roman" panose="02020603050405020304" pitchFamily="18" charset="0"/>
                <a:ea typeface="Times New Roman"/>
                <a:cs typeface="Times New Roman" panose="02020603050405020304" pitchFamily="18" charset="0"/>
              </a:rPr>
              <a:t> </a:t>
            </a:r>
            <a:r>
              <a:rPr lang="en-US" sz="3200" dirty="0" err="1">
                <a:latin typeface="Times New Roman" panose="02020603050405020304" pitchFamily="18" charset="0"/>
                <a:ea typeface="Times New Roman"/>
                <a:cs typeface="Times New Roman" panose="02020603050405020304" pitchFamily="18" charset="0"/>
              </a:rPr>
              <a:t>trường</a:t>
            </a:r>
            <a:endParaRPr lang="en-US" sz="3200" dirty="0">
              <a:latin typeface="Times New Roman" panose="02020603050405020304" pitchFamily="18" charset="0"/>
              <a:ea typeface="Times New Roman"/>
              <a:cs typeface="Times New Roman" panose="02020603050405020304" pitchFamily="18" charset="0"/>
            </a:endParaRPr>
          </a:p>
        </p:txBody>
      </p:sp>
      <p:pic>
        <p:nvPicPr>
          <p:cNvPr id="5" name="Picture 4">
            <a:extLst>
              <a:ext uri="{FF2B5EF4-FFF2-40B4-BE49-F238E27FC236}">
                <a16:creationId xmlns:a16="http://schemas.microsoft.com/office/drawing/2014/main" id="{A87AA64D-15C4-42B6-A860-DD809AA53E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051"/>
          <a:stretch/>
        </p:blipFill>
        <p:spPr>
          <a:xfrm rot="5400000">
            <a:off x="10295344" y="749857"/>
            <a:ext cx="1861561" cy="1693079"/>
          </a:xfrm>
          <a:prstGeom prst="rect">
            <a:avLst/>
          </a:prstGeom>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786" y="-34039"/>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6027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animBg="1"/>
      <p:bldP spid="12" grpId="0" animBg="1"/>
      <p:bldP spid="13" grpId="0"/>
      <p:bldP spid="14" grpId="0" animBg="1"/>
      <p:bldP spid="15" grpId="0"/>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8B5FC4-0141-49BE-9FD9-06E6716DD5C9}"/>
              </a:ext>
            </a:extLst>
          </p:cNvPr>
          <p:cNvSpPr/>
          <p:nvPr/>
        </p:nvSpPr>
        <p:spPr>
          <a:xfrm rot="16200000">
            <a:off x="-543104" y="1903139"/>
            <a:ext cx="3140966" cy="8640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spcBef>
                <a:spcPts val="600"/>
              </a:spcBef>
              <a:spcAft>
                <a:spcPts val="600"/>
              </a:spcAft>
            </a:pPr>
            <a:r>
              <a:rPr lang="en-US" sz="4000" b="1" dirty="0" err="1">
                <a:solidFill>
                  <a:srgbClr val="FF0000"/>
                </a:solidFill>
                <a:latin typeface="Times New Roman" panose="02020603050405020304" pitchFamily="18" charset="0"/>
                <a:ea typeface="Times New Roman"/>
                <a:cs typeface="Times New Roman" panose="02020603050405020304" pitchFamily="18" charset="0"/>
              </a:rPr>
              <a:t>Nghệ</a:t>
            </a:r>
            <a:r>
              <a:rPr lang="en-US" sz="4000" b="1" dirty="0">
                <a:solidFill>
                  <a:srgbClr val="FF0000"/>
                </a:solidFill>
                <a:latin typeface="Times New Roman" panose="02020603050405020304" pitchFamily="18" charset="0"/>
                <a:ea typeface="Times New Roman"/>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a:cs typeface="Times New Roman" panose="02020603050405020304" pitchFamily="18" charset="0"/>
              </a:rPr>
              <a:t>thuật</a:t>
            </a:r>
            <a:endParaRPr lang="en-US" sz="4000" b="1" dirty="0">
              <a:solidFill>
                <a:srgbClr val="FF0000"/>
              </a:solidFill>
              <a:latin typeface="Times New Roman" panose="02020603050405020304" pitchFamily="18" charset="0"/>
              <a:ea typeface="Times New Roman"/>
              <a:cs typeface="Times New Roman" panose="02020603050405020304" pitchFamily="18" charset="0"/>
            </a:endParaRPr>
          </a:p>
        </p:txBody>
      </p:sp>
      <p:sp>
        <p:nvSpPr>
          <p:cNvPr id="12" name="矩形 4">
            <a:extLst>
              <a:ext uri="{FF2B5EF4-FFF2-40B4-BE49-F238E27FC236}">
                <a16:creationId xmlns:a16="http://schemas.microsoft.com/office/drawing/2014/main" id="{00B64D7D-A0CA-4557-BD65-B936A8A7864F}"/>
              </a:ext>
            </a:extLst>
          </p:cNvPr>
          <p:cNvSpPr/>
          <p:nvPr/>
        </p:nvSpPr>
        <p:spPr>
          <a:xfrm>
            <a:off x="1863638" y="946750"/>
            <a:ext cx="7974322" cy="798680"/>
          </a:xfrm>
          <a:prstGeom prst="rect">
            <a:avLst/>
          </a:prstGeom>
          <a:no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TextBox 12">
            <a:extLst>
              <a:ext uri="{FF2B5EF4-FFF2-40B4-BE49-F238E27FC236}">
                <a16:creationId xmlns:a16="http://schemas.microsoft.com/office/drawing/2014/main" id="{FA7DB1B6-FD30-4EF4-A361-50219C76F609}"/>
              </a:ext>
            </a:extLst>
          </p:cNvPr>
          <p:cNvSpPr txBox="1"/>
          <p:nvPr/>
        </p:nvSpPr>
        <p:spPr>
          <a:xfrm>
            <a:off x="1789583" y="1020788"/>
            <a:ext cx="7258745" cy="646331"/>
          </a:xfrm>
          <a:prstGeom prst="rect">
            <a:avLst/>
          </a:prstGeom>
          <a:noFill/>
        </p:spPr>
        <p:txBody>
          <a:bodyPr wrap="square" rtlCol="0">
            <a:spAutoFit/>
          </a:bodyPr>
          <a:lstStyle/>
          <a:p>
            <a:pPr indent="273641" algn="just">
              <a:spcBef>
                <a:spcPts val="600"/>
              </a:spcBef>
              <a:spcAft>
                <a:spcPts val="600"/>
              </a:spcAft>
            </a:pPr>
            <a:r>
              <a:rPr lang="en-US" sz="3600" dirty="0" err="1">
                <a:solidFill>
                  <a:srgbClr val="0070C0"/>
                </a:solidFill>
                <a:latin typeface="Times New Roman" panose="02020603050405020304" pitchFamily="18" charset="0"/>
                <a:ea typeface="Times New Roman"/>
                <a:cs typeface="Times New Roman" panose="02020603050405020304" pitchFamily="18" charset="0"/>
              </a:rPr>
              <a:t>Từ</a:t>
            </a:r>
            <a:r>
              <a:rPr lang="en-US" sz="3600" dirty="0">
                <a:solidFill>
                  <a:srgbClr val="0070C0"/>
                </a:solidFill>
                <a:latin typeface="Times New Roman" panose="02020603050405020304" pitchFamily="18" charset="0"/>
                <a:ea typeface="Times New Roman"/>
                <a:cs typeface="Times New Roman" panose="02020603050405020304" pitchFamily="18" charset="0"/>
              </a:rPr>
              <a:t> </a:t>
            </a:r>
            <a:r>
              <a:rPr lang="en-US" sz="3600" dirty="0" err="1">
                <a:solidFill>
                  <a:srgbClr val="0070C0"/>
                </a:solidFill>
                <a:latin typeface="Times New Roman" panose="02020603050405020304" pitchFamily="18" charset="0"/>
                <a:ea typeface="Times New Roman"/>
                <a:cs typeface="Times New Roman" panose="02020603050405020304" pitchFamily="18" charset="0"/>
              </a:rPr>
              <a:t>láy</a:t>
            </a:r>
            <a:r>
              <a:rPr lang="en-US" sz="3600" dirty="0">
                <a:solidFill>
                  <a:srgbClr val="0070C0"/>
                </a:solidFill>
                <a:latin typeface="Times New Roman" panose="02020603050405020304" pitchFamily="18" charset="0"/>
                <a:ea typeface="Times New Roman"/>
                <a:cs typeface="Times New Roman" panose="02020603050405020304" pitchFamily="18" charset="0"/>
              </a:rPr>
              <a:t>: </a:t>
            </a:r>
            <a:r>
              <a:rPr lang="en-US" altLang="en-US" sz="3600" dirty="0" smtClean="0">
                <a:latin typeface="Times New Roman" panose="02020603050405020304" pitchFamily="18" charset="0"/>
                <a:cs typeface="Times New Roman" panose="02020603050405020304" pitchFamily="18" charset="0"/>
              </a:rPr>
              <a:t>Nao </a:t>
            </a:r>
            <a:r>
              <a:rPr lang="en-US" altLang="en-US" sz="3600" dirty="0" err="1">
                <a:latin typeface="Times New Roman" panose="02020603050405020304" pitchFamily="18" charset="0"/>
                <a:cs typeface="Times New Roman" panose="02020603050405020304" pitchFamily="18" charset="0"/>
              </a:rPr>
              <a:t>nức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tưng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bừng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rộn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rã</a:t>
            </a:r>
            <a:endParaRPr lang="en-US" altLang="en-US" sz="3600" dirty="0">
              <a:latin typeface="Times New Roman" panose="02020603050405020304" pitchFamily="18" charset="0"/>
              <a:cs typeface="Times New Roman" panose="02020603050405020304" pitchFamily="18" charset="0"/>
            </a:endParaRPr>
          </a:p>
        </p:txBody>
      </p:sp>
      <p:sp>
        <p:nvSpPr>
          <p:cNvPr id="14" name="矩形 4">
            <a:extLst>
              <a:ext uri="{FF2B5EF4-FFF2-40B4-BE49-F238E27FC236}">
                <a16:creationId xmlns:a16="http://schemas.microsoft.com/office/drawing/2014/main" id="{D94F84CD-B818-41BE-8313-87BE2DA9F1DB}"/>
              </a:ext>
            </a:extLst>
          </p:cNvPr>
          <p:cNvSpPr/>
          <p:nvPr/>
        </p:nvSpPr>
        <p:spPr>
          <a:xfrm>
            <a:off x="1866094" y="2249486"/>
            <a:ext cx="7974322" cy="1420445"/>
          </a:xfrm>
          <a:prstGeom prst="rect">
            <a:avLst/>
          </a:prstGeom>
          <a:no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TextBox 14">
            <a:extLst>
              <a:ext uri="{FF2B5EF4-FFF2-40B4-BE49-F238E27FC236}">
                <a16:creationId xmlns:a16="http://schemas.microsoft.com/office/drawing/2014/main" id="{72DAFDDA-2D6C-4219-84F7-8961C16FAE0A}"/>
              </a:ext>
            </a:extLst>
          </p:cNvPr>
          <p:cNvSpPr txBox="1"/>
          <p:nvPr/>
        </p:nvSpPr>
        <p:spPr>
          <a:xfrm>
            <a:off x="2017393" y="2345549"/>
            <a:ext cx="7606999" cy="1200329"/>
          </a:xfrm>
          <a:prstGeom prst="rect">
            <a:avLst/>
          </a:prstGeom>
          <a:noFill/>
        </p:spPr>
        <p:txBody>
          <a:bodyPr wrap="square" rtlCol="0">
            <a:spAutoFit/>
          </a:bodyPr>
          <a:lstStyle/>
          <a:p>
            <a:pPr algn="just">
              <a:spcBef>
                <a:spcPts val="600"/>
              </a:spcBef>
              <a:spcAft>
                <a:spcPts val="600"/>
              </a:spcAft>
            </a:pPr>
            <a:r>
              <a:rPr lang="en-US" altLang="en-US" sz="36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6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ảnh</a:t>
            </a:r>
            <a:r>
              <a:rPr lang="en-US" altLang="en-US" sz="36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so </a:t>
            </a:r>
            <a:r>
              <a:rPr lang="en-US" altLang="en-US" sz="36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sánh</a:t>
            </a:r>
            <a:r>
              <a:rPr lang="en-US" altLang="en-US" sz="36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altLang="en-US" sz="36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3600" dirty="0">
                <a:solidFill>
                  <a:srgbClr val="0070C0"/>
                </a:solidFill>
                <a:latin typeface="Times New Roman" panose="02020603050405020304" pitchFamily="18" charset="0"/>
                <a:ea typeface="Times New Roman"/>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Những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cảm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giác</a:t>
            </a:r>
            <a:r>
              <a:rPr lang="en-US" altLang="en-US" sz="3600" dirty="0">
                <a:latin typeface="Times New Roman" panose="02020603050405020304" pitchFamily="18" charset="0"/>
                <a:cs typeface="Times New Roman" panose="02020603050405020304" pitchFamily="18" charset="0"/>
              </a:rPr>
              <a:t> … </a:t>
            </a:r>
            <a:r>
              <a:rPr lang="en-US" altLang="en-US" sz="3600" dirty="0" err="1">
                <a:latin typeface="Times New Roman" panose="02020603050405020304" pitchFamily="18" charset="0"/>
                <a:cs typeface="Times New Roman" panose="02020603050405020304" pitchFamily="18" charset="0"/>
              </a:rPr>
              <a:t>giữa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bầu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quang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đãng</a:t>
            </a:r>
            <a:endParaRPr lang="en-US" altLang="en-US" sz="3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DEDDC7E-B293-407F-9F04-A0AD77BEEC4E}"/>
              </a:ext>
            </a:extLst>
          </p:cNvPr>
          <p:cNvSpPr txBox="1"/>
          <p:nvPr/>
        </p:nvSpPr>
        <p:spPr>
          <a:xfrm>
            <a:off x="766657" y="4934722"/>
            <a:ext cx="10585927" cy="1261868"/>
          </a:xfrm>
          <a:prstGeom prst="rect">
            <a:avLst/>
          </a:prstGeom>
          <a:noFill/>
        </p:spPr>
        <p:txBody>
          <a:bodyPr wrap="square" lIns="91425" tIns="45712" rIns="91425" bIns="45712" rtlCol="0">
            <a:spAutoFit/>
          </a:bodyPr>
          <a:lstStyle/>
          <a:p>
            <a:pPr algn="ctr"/>
            <a:r>
              <a:rPr lang="en-US" sz="3800" b="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3800" b="1" dirty="0" err="1">
                <a:solidFill>
                  <a:srgbClr val="FF0000"/>
                </a:solidFill>
                <a:latin typeface="Times New Roman" panose="02020603050405020304" pitchFamily="18" charset="0"/>
                <a:ea typeface="Times New Roman"/>
                <a:cs typeface="Times New Roman" panose="02020603050405020304" pitchFamily="18" charset="0"/>
              </a:rPr>
              <a:t>Diễn</a:t>
            </a:r>
            <a:r>
              <a:rPr lang="en-US" sz="3800" b="1" dirty="0">
                <a:solidFill>
                  <a:srgbClr val="FF0000"/>
                </a:solidFill>
                <a:latin typeface="Times New Roman" panose="02020603050405020304" pitchFamily="18" charset="0"/>
                <a:ea typeface="Times New Roman"/>
                <a:cs typeface="Times New Roman" panose="02020603050405020304" pitchFamily="18" charset="0"/>
              </a:rPr>
              <a:t> tả tinh tế những cảm xúc trong sáng nảy nở trong lòng nhân vật “</a:t>
            </a:r>
            <a:r>
              <a:rPr lang="en-US" sz="38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3800" b="1" dirty="0" smtClean="0">
                <a:solidFill>
                  <a:srgbClr val="FF0000"/>
                </a:solidFill>
                <a:latin typeface="Times New Roman" panose="02020603050405020304" pitchFamily="18" charset="0"/>
                <a:ea typeface="Times New Roman"/>
                <a:cs typeface="Times New Roman" panose="02020603050405020304" pitchFamily="18" charset="0"/>
              </a:rPr>
              <a:t>”. </a:t>
            </a:r>
            <a:endParaRPr lang="en-US" sz="3800" b="1" dirty="0">
              <a:solidFill>
                <a:srgbClr val="FF0000"/>
              </a:solidFill>
              <a:latin typeface="Times New Roman" panose="02020603050405020304" pitchFamily="18" charset="0"/>
              <a:ea typeface="Times New Roman"/>
              <a:cs typeface="Times New Roman" panose="02020603050405020304" pitchFamily="18" charset="0"/>
            </a:endParaRPr>
          </a:p>
        </p:txBody>
      </p:sp>
      <p:pic>
        <p:nvPicPr>
          <p:cNvPr id="4" name="Picture 3">
            <a:extLst>
              <a:ext uri="{FF2B5EF4-FFF2-40B4-BE49-F238E27FC236}">
                <a16:creationId xmlns:a16="http://schemas.microsoft.com/office/drawing/2014/main" id="{52836C66-D091-48D3-8C90-94B4C1023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452538" y="620688"/>
            <a:ext cx="3484221" cy="3377347"/>
          </a:xfrm>
          <a:prstGeom prst="rect">
            <a:avLst/>
          </a:prstGeom>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60" y="-21118"/>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8850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animBg="1"/>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1">
            <a:extLst>
              <a:ext uri="{FF2B5EF4-FFF2-40B4-BE49-F238E27FC236}">
                <a16:creationId xmlns:a16="http://schemas.microsoft.com/office/drawing/2014/main" id="{8867CADF-8019-462E-A856-8973C0F51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66FF33"/>
          </a:solidFill>
          <a:ln w="9525">
            <a:solidFill>
              <a:srgbClr val="0000FF"/>
            </a:solidFill>
            <a:miter lim="800000"/>
            <a:headEnd/>
            <a:tailEnd/>
          </a:ln>
        </p:spPr>
      </p:pic>
      <p:sp>
        <p:nvSpPr>
          <p:cNvPr id="3" name="Rectangle 2">
            <a:extLst>
              <a:ext uri="{FF2B5EF4-FFF2-40B4-BE49-F238E27FC236}">
                <a16:creationId xmlns:a16="http://schemas.microsoft.com/office/drawing/2014/main" id="{2530AD87-C137-4F83-A010-7CC80D9A07DC}"/>
              </a:ext>
            </a:extLst>
          </p:cNvPr>
          <p:cNvSpPr/>
          <p:nvPr/>
        </p:nvSpPr>
        <p:spPr>
          <a:xfrm>
            <a:off x="0" y="5157192"/>
            <a:ext cx="12192000" cy="1296144"/>
          </a:xfrm>
          <a:prstGeom prst="rect">
            <a:avLst/>
          </a:prstGeom>
          <a:solidFill>
            <a:schemeClr val="bg1">
              <a:alpha val="67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a:solidFill>
                  <a:srgbClr val="FC043F"/>
                </a:solidFill>
                <a:latin typeface="Times New Roman" panose="02020603050405020304" pitchFamily="18" charset="0"/>
                <a:cs typeface="Times New Roman" panose="02020603050405020304" pitchFamily="18" charset="0"/>
              </a:rPr>
              <a:t>2. </a:t>
            </a:r>
            <a:r>
              <a:rPr lang="vi-VN" sz="4000" b="1" dirty="0">
                <a:ln/>
                <a:solidFill>
                  <a:srgbClr val="FC043F"/>
                </a:solidFill>
                <a:latin typeface="Times New Roman" panose="02020603050405020304" pitchFamily="18" charset="0"/>
                <a:cs typeface="Times New Roman" panose="02020603050405020304" pitchFamily="18" charset="0"/>
              </a:rPr>
              <a:t>D</a:t>
            </a:r>
            <a:r>
              <a:rPr lang="en-US" sz="4000" b="1" dirty="0" err="1">
                <a:ln/>
                <a:solidFill>
                  <a:srgbClr val="FC043F"/>
                </a:solidFill>
                <a:latin typeface="Times New Roman" panose="02020603050405020304" pitchFamily="18" charset="0"/>
                <a:cs typeface="Times New Roman" panose="02020603050405020304" pitchFamily="18" charset="0"/>
              </a:rPr>
              <a:t>i</a:t>
            </a:r>
            <a:r>
              <a:rPr lang="vi-VN" sz="4000" b="1" dirty="0">
                <a:ln/>
                <a:solidFill>
                  <a:srgbClr val="FC043F"/>
                </a:solidFill>
                <a:latin typeface="Times New Roman" panose="02020603050405020304" pitchFamily="18" charset="0"/>
                <a:cs typeface="Times New Roman" panose="02020603050405020304" pitchFamily="18" charset="0"/>
              </a:rPr>
              <a:t>ễn biến tâm trạng của nhân vật “tô</a:t>
            </a:r>
            <a:r>
              <a:rPr lang="en-US" sz="4000" b="1" dirty="0" err="1">
                <a:ln/>
                <a:solidFill>
                  <a:srgbClr val="FC043F"/>
                </a:solidFill>
                <a:latin typeface="Times New Roman" panose="02020603050405020304" pitchFamily="18" charset="0"/>
                <a:cs typeface="Times New Roman" panose="02020603050405020304" pitchFamily="18" charset="0"/>
              </a:rPr>
              <a:t>i</a:t>
            </a:r>
            <a:r>
              <a:rPr lang="vi-VN" sz="4000" b="1" dirty="0">
                <a:ln/>
                <a:solidFill>
                  <a:srgbClr val="FC043F"/>
                </a:solidFill>
                <a:latin typeface="Times New Roman" panose="02020603050405020304" pitchFamily="18" charset="0"/>
                <a:cs typeface="Times New Roman" panose="02020603050405020304" pitchFamily="18" charset="0"/>
              </a:rPr>
              <a:t>” </a:t>
            </a:r>
            <a:endParaRPr lang="en-SG" sz="4000" b="1" dirty="0">
              <a:ln/>
              <a:solidFill>
                <a:srgbClr val="FC043F"/>
              </a:solidFill>
              <a:latin typeface="Times New Roman" panose="02020603050405020304" pitchFamily="18" charset="0"/>
              <a:cs typeface="Times New Roman" panose="02020603050405020304" pitchFamily="18" charset="0"/>
            </a:endParaRPr>
          </a:p>
          <a:p>
            <a:pPr algn="ctr"/>
            <a:r>
              <a:rPr lang="vi-VN" sz="4000" b="1" dirty="0">
                <a:ln/>
                <a:solidFill>
                  <a:srgbClr val="FC043F"/>
                </a:solidFill>
                <a:latin typeface="Times New Roman" panose="02020603050405020304" pitchFamily="18" charset="0"/>
                <a:cs typeface="Times New Roman" panose="02020603050405020304" pitchFamily="18" charset="0"/>
              </a:rPr>
              <a:t>trong ngày đầu tiên đi học</a:t>
            </a:r>
            <a:endParaRPr lang="en-US" sz="4000" b="1" dirty="0">
              <a:ln/>
              <a:solidFill>
                <a:srgbClr val="FC043F"/>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5177535"/>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3069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1190C-55AB-4B3A-98A0-43C1533BD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4232" y="2636912"/>
            <a:ext cx="4509120" cy="4509120"/>
          </a:xfrm>
          <a:prstGeom prst="rect">
            <a:avLst/>
          </a:prstGeom>
        </p:spPr>
      </p:pic>
      <p:sp>
        <p:nvSpPr>
          <p:cNvPr id="3" name="TextBox 2">
            <a:extLst>
              <a:ext uri="{FF2B5EF4-FFF2-40B4-BE49-F238E27FC236}">
                <a16:creationId xmlns:a16="http://schemas.microsoft.com/office/drawing/2014/main" id="{24D6EC60-8C20-4710-827E-DAF2A3D24234}"/>
              </a:ext>
            </a:extLst>
          </p:cNvPr>
          <p:cNvSpPr txBox="1"/>
          <p:nvPr/>
        </p:nvSpPr>
        <p:spPr>
          <a:xfrm>
            <a:off x="407368" y="1628800"/>
            <a:ext cx="11161240" cy="646331"/>
          </a:xfrm>
          <a:prstGeom prst="rect">
            <a:avLst/>
          </a:prstGeom>
          <a:noFill/>
        </p:spPr>
        <p:txBody>
          <a:bodyPr wrap="square" rtlCol="0">
            <a:spAutoFit/>
          </a:bodyPr>
          <a:lstStyle/>
          <a:p>
            <a:pPr marL="342900" indent="-342900">
              <a:buFont typeface="Wingdings" panose="05000000000000000000" pitchFamily="2" charset="2"/>
              <a:buChar char="Ø"/>
            </a:pP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Đọc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thầm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văn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bản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làm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việc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theo</a:t>
            </a:r>
            <a:r>
              <a:rPr lang="en-SG" sz="3600" dirty="0">
                <a:latin typeface="Times New Roman" panose="02020603050405020304" pitchFamily="18" charset="0"/>
                <a:cs typeface="Times New Roman" panose="02020603050405020304" pitchFamily="18" charset="0"/>
              </a:rPr>
              <a:t> </a:t>
            </a:r>
            <a:r>
              <a:rPr lang="en-SG" sz="3600" dirty="0" err="1" smtClean="0">
                <a:latin typeface="Times New Roman" panose="02020603050405020304" pitchFamily="18" charset="0"/>
                <a:cs typeface="Times New Roman" panose="02020603050405020304" pitchFamily="18" charset="0"/>
              </a:rPr>
              <a:t>nhóm</a:t>
            </a:r>
            <a:endParaRPr lang="en-SG" sz="3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66B44D8-ADAD-40E2-BEDB-94EEEC50E1F7}"/>
              </a:ext>
            </a:extLst>
          </p:cNvPr>
          <p:cNvSpPr txBox="1"/>
          <p:nvPr/>
        </p:nvSpPr>
        <p:spPr>
          <a:xfrm>
            <a:off x="407367" y="3222793"/>
            <a:ext cx="8762093" cy="1200329"/>
          </a:xfrm>
          <a:prstGeom prst="rect">
            <a:avLst/>
          </a:prstGeom>
          <a:noFill/>
        </p:spPr>
        <p:txBody>
          <a:bodyPr wrap="square" rtlCol="0">
            <a:spAutoFit/>
          </a:bodyPr>
          <a:lstStyle/>
          <a:p>
            <a:pPr marL="457200" indent="-457200" algn="just">
              <a:buFont typeface="Wingdings" panose="05000000000000000000" pitchFamily="2" charset="2"/>
              <a:buChar char="Ø"/>
            </a:pPr>
            <a:r>
              <a:rPr lang="vi-VN" sz="3600" dirty="0">
                <a:solidFill>
                  <a:schemeClr val="bg2">
                    <a:lumMod val="10000"/>
                  </a:schemeClr>
                </a:solidFill>
                <a:latin typeface="Times New Roman" panose="02020603050405020304" pitchFamily="18" charset="0"/>
                <a:cs typeface="Times New Roman" panose="02020603050405020304" pitchFamily="18" charset="0"/>
              </a:rPr>
              <a:t>Tìm các chi tiết thể hiện cảm xúc nhân vật tôi ở các thời điểm và không gian sau:</a:t>
            </a:r>
          </a:p>
        </p:txBody>
      </p:sp>
      <p:sp>
        <p:nvSpPr>
          <p:cNvPr id="5" name="Rectangle 4">
            <a:extLst>
              <a:ext uri="{FF2B5EF4-FFF2-40B4-BE49-F238E27FC236}">
                <a16:creationId xmlns:a16="http://schemas.microsoft.com/office/drawing/2014/main" id="{F49A2FEA-5849-40FF-AAAF-85FEF7E5B7FC}"/>
              </a:ext>
            </a:extLst>
          </p:cNvPr>
          <p:cNvSpPr/>
          <p:nvPr/>
        </p:nvSpPr>
        <p:spPr>
          <a:xfrm>
            <a:off x="983432" y="4841553"/>
            <a:ext cx="2404963" cy="1384519"/>
          </a:xfrm>
          <a:prstGeom prst="rect">
            <a:avLst/>
          </a:prstGeom>
          <a:solidFill>
            <a:srgbClr val="FFE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Trên đường đến trường</a:t>
            </a:r>
          </a:p>
        </p:txBody>
      </p:sp>
      <p:sp>
        <p:nvSpPr>
          <p:cNvPr id="6" name="Rectangle 5">
            <a:extLst>
              <a:ext uri="{FF2B5EF4-FFF2-40B4-BE49-F238E27FC236}">
                <a16:creationId xmlns:a16="http://schemas.microsoft.com/office/drawing/2014/main" id="{3CA9BE94-EA61-4F8F-A1A9-D0BA4F7AFB15}"/>
              </a:ext>
            </a:extLst>
          </p:cNvPr>
          <p:cNvSpPr/>
          <p:nvPr/>
        </p:nvSpPr>
        <p:spPr>
          <a:xfrm>
            <a:off x="3850540" y="4833524"/>
            <a:ext cx="2404963" cy="1384519"/>
          </a:xfrm>
          <a:prstGeom prst="rect">
            <a:avLst/>
          </a:prstGeom>
          <a:solidFill>
            <a:srgbClr val="FFE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Ở trên</a:t>
            </a:r>
          </a:p>
          <a:p>
            <a:pPr algn="ctr"/>
            <a:r>
              <a:rPr lang="vi-VN" sz="3600" dirty="0">
                <a:solidFill>
                  <a:schemeClr val="tx1"/>
                </a:solidFill>
                <a:latin typeface="Times New Roman" panose="02020603050405020304" pitchFamily="18" charset="0"/>
                <a:cs typeface="Times New Roman" panose="02020603050405020304" pitchFamily="18" charset="0"/>
              </a:rPr>
              <a:t> sân trường</a:t>
            </a:r>
          </a:p>
        </p:txBody>
      </p:sp>
      <p:sp>
        <p:nvSpPr>
          <p:cNvPr id="7" name="Rectangle 6">
            <a:extLst>
              <a:ext uri="{FF2B5EF4-FFF2-40B4-BE49-F238E27FC236}">
                <a16:creationId xmlns:a16="http://schemas.microsoft.com/office/drawing/2014/main" id="{EDC14012-0EBC-4A1B-96B4-C8003EF7338E}"/>
              </a:ext>
            </a:extLst>
          </p:cNvPr>
          <p:cNvSpPr/>
          <p:nvPr/>
        </p:nvSpPr>
        <p:spPr>
          <a:xfrm>
            <a:off x="6643365" y="4852793"/>
            <a:ext cx="2404963" cy="1384519"/>
          </a:xfrm>
          <a:prstGeom prst="rect">
            <a:avLst/>
          </a:prstGeom>
          <a:solidFill>
            <a:srgbClr val="FFE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Khi vào lớp học</a:t>
            </a:r>
          </a:p>
        </p:txBody>
      </p:sp>
      <p:sp>
        <p:nvSpPr>
          <p:cNvPr id="8" name="TextBox 7">
            <a:extLst>
              <a:ext uri="{FF2B5EF4-FFF2-40B4-BE49-F238E27FC236}">
                <a16:creationId xmlns:a16="http://schemas.microsoft.com/office/drawing/2014/main" id="{9FE63175-4E6D-4AD4-9485-51C3AB334474}"/>
              </a:ext>
            </a:extLst>
          </p:cNvPr>
          <p:cNvSpPr txBox="1"/>
          <p:nvPr/>
        </p:nvSpPr>
        <p:spPr>
          <a:xfrm>
            <a:off x="3848745" y="466145"/>
            <a:ext cx="5013176" cy="769441"/>
          </a:xfrm>
          <a:prstGeom prst="rect">
            <a:avLst/>
          </a:prstGeom>
          <a:noFill/>
        </p:spPr>
        <p:txBody>
          <a:bodyPr wrap="square" rtlCol="0">
            <a:spAutoFit/>
          </a:bodyPr>
          <a:lstStyle/>
          <a:p>
            <a:pPr algn="ctr"/>
            <a:r>
              <a:rPr lang="en-US" sz="4400" dirty="0" err="1">
                <a:solidFill>
                  <a:srgbClr val="FF0000"/>
                </a:solidFill>
                <a:latin typeface="#9Slide03 Arima Madurai Black" panose="00000A00000000000000" pitchFamily="2" charset="0"/>
                <a:cs typeface="#9Slide03 Arima Madurai Black" panose="00000A00000000000000" pitchFamily="2" charset="0"/>
              </a:rPr>
              <a:t>Làm</a:t>
            </a:r>
            <a:r>
              <a:rPr lang="en-US" sz="4400" dirty="0">
                <a:solidFill>
                  <a:srgbClr val="FF0000"/>
                </a:solidFill>
                <a:latin typeface="#9Slide03 Arima Madurai Black" panose="00000A00000000000000" pitchFamily="2" charset="0"/>
                <a:cs typeface="#9Slide03 Arima Madurai Black" panose="00000A00000000000000" pitchFamily="2" charset="0"/>
              </a:rPr>
              <a:t> </a:t>
            </a:r>
            <a:r>
              <a:rPr lang="en-US" sz="4400" dirty="0" err="1">
                <a:solidFill>
                  <a:srgbClr val="FF0000"/>
                </a:solidFill>
                <a:latin typeface="#9Slide03 Arima Madurai Black" panose="00000A00000000000000" pitchFamily="2" charset="0"/>
                <a:cs typeface="#9Slide03 Arima Madurai Black" panose="00000A00000000000000" pitchFamily="2" charset="0"/>
              </a:rPr>
              <a:t>việc</a:t>
            </a:r>
            <a:r>
              <a:rPr lang="en-US" sz="4400" dirty="0">
                <a:solidFill>
                  <a:srgbClr val="FF0000"/>
                </a:solidFill>
                <a:latin typeface="#9Slide03 Arima Madurai Black" panose="00000A00000000000000" pitchFamily="2" charset="0"/>
                <a:cs typeface="#9Slide03 Arima Madurai Black" panose="00000A00000000000000" pitchFamily="2" charset="0"/>
              </a:rPr>
              <a:t> </a:t>
            </a:r>
            <a:r>
              <a:rPr lang="en-US" sz="4400" dirty="0" err="1">
                <a:solidFill>
                  <a:srgbClr val="FF0000"/>
                </a:solidFill>
                <a:latin typeface="#9Slide03 Arima Madurai Black" panose="00000A00000000000000" pitchFamily="2" charset="0"/>
                <a:cs typeface="#9Slide03 Arima Madurai Black" panose="00000A00000000000000" pitchFamily="2" charset="0"/>
              </a:rPr>
              <a:t>nhóm</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134402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280" y="62136"/>
            <a:ext cx="10542239" cy="990600"/>
          </a:xfrm>
        </p:spPr>
        <p:txBody>
          <a:bodyPr/>
          <a:lstStyle/>
          <a:p>
            <a:r>
              <a:rPr lang="en-US" sz="4400" b="1" dirty="0" err="1">
                <a:solidFill>
                  <a:srgbClr val="002060"/>
                </a:solidFill>
                <a:latin typeface="Times New Roman" panose="02020603050405020304" pitchFamily="18" charset="0"/>
                <a:cs typeface="Times New Roman" panose="02020603050405020304" pitchFamily="18" charset="0"/>
              </a:rPr>
              <a:t>Hình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ảnh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khai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trường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a:solidFill>
                  <a:srgbClr val="002060"/>
                </a:solidFill>
                <a:latin typeface="Times New Roman" panose="02020603050405020304" pitchFamily="18" charset="0"/>
                <a:cs typeface="Times New Roman" panose="02020603050405020304" pitchFamily="18" charset="0"/>
              </a:rPr>
              <a:t>ngày xưa</a:t>
            </a:r>
            <a:endParaRPr lang="vi-VN" sz="4400" b="1" dirty="0">
              <a:solidFill>
                <a:srgbClr val="002060"/>
              </a:solidFill>
              <a:latin typeface="Times New Roman" panose="02020603050405020304" pitchFamily="18" charset="0"/>
              <a:cs typeface="Times New Roman" panose="02020603050405020304" pitchFamily="18" charset="0"/>
            </a:endParaRPr>
          </a:p>
        </p:txBody>
      </p:sp>
      <p:pic>
        <p:nvPicPr>
          <p:cNvPr id="4" name="MUA THU KHAI TRUO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600" y="914401"/>
            <a:ext cx="8229601" cy="5211764"/>
          </a:xfrm>
        </p:spPr>
      </p:pic>
      <p:pic>
        <p:nvPicPr>
          <p:cNvPr id="3" name="1.1. Hình ảnh ngày khai trường ngày xưa">
            <a:hlinkClick r:id="" action="ppaction://media"/>
            <a:extLst>
              <a:ext uri="{FF2B5EF4-FFF2-40B4-BE49-F238E27FC236}">
                <a16:creationId xmlns:a16="http://schemas.microsoft.com/office/drawing/2014/main" id="{8402EE62-4091-4A68-9AF0-5DB74D4338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3352" y="1052736"/>
            <a:ext cx="11737304" cy="5587391"/>
          </a:xfrm>
          <a:prstGeom prst="rect">
            <a:avLst/>
          </a:prstGeom>
        </p:spPr>
      </p:pic>
      <p:sp>
        <p:nvSpPr>
          <p:cNvPr id="5" name="Rectangle 4">
            <a:extLst>
              <a:ext uri="{FF2B5EF4-FFF2-40B4-BE49-F238E27FC236}">
                <a16:creationId xmlns:a16="http://schemas.microsoft.com/office/drawing/2014/main" id="{8439EBFE-1FD0-476A-82CE-FAB0CD42B676}"/>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6"/>
              </a:rPr>
              <a:t>https://www.facebook.com/HankNguyenn</a:t>
            </a:r>
            <a:endParaRPr lang="en-SG" dirty="0"/>
          </a:p>
          <a:p>
            <a:pPr algn="ctr"/>
            <a:endParaRPr lang="en-SG" dirty="0"/>
          </a:p>
        </p:txBody>
      </p:sp>
    </p:spTree>
    <p:extLst>
      <p:ext uri="{BB962C8B-B14F-4D97-AF65-F5344CB8AC3E}">
        <p14:creationId xmlns:p14="http://schemas.microsoft.com/office/powerpoint/2010/main" val="192982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9EFA643B-B496-4C66-9ED4-1282131E261E}"/>
              </a:ext>
            </a:extLst>
          </p:cNvPr>
          <p:cNvSpPr/>
          <p:nvPr/>
        </p:nvSpPr>
        <p:spPr>
          <a:xfrm>
            <a:off x="1847528" y="332656"/>
            <a:ext cx="8520888" cy="1224136"/>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4" name="矩形 5">
            <a:extLst>
              <a:ext uri="{FF2B5EF4-FFF2-40B4-BE49-F238E27FC236}">
                <a16:creationId xmlns:a16="http://schemas.microsoft.com/office/drawing/2014/main" id="{C3D8004C-2777-4C85-85BD-7C9410B96437}"/>
              </a:ext>
            </a:extLst>
          </p:cNvPr>
          <p:cNvSpPr/>
          <p:nvPr/>
        </p:nvSpPr>
        <p:spPr>
          <a:xfrm>
            <a:off x="1964543" y="482146"/>
            <a:ext cx="8235912" cy="905391"/>
          </a:xfrm>
          <a:prstGeom prst="rect">
            <a:avLst/>
          </a:prstGeom>
          <a:solidFill>
            <a:schemeClr val="accent2">
              <a:lumMod val="40000"/>
              <a:lumOff val="60000"/>
            </a:schemeClr>
          </a:solid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5" name="文本框 6">
            <a:extLst>
              <a:ext uri="{FF2B5EF4-FFF2-40B4-BE49-F238E27FC236}">
                <a16:creationId xmlns:a16="http://schemas.microsoft.com/office/drawing/2014/main" id="{D516C8CA-8078-4467-9E69-67555F3A7417}"/>
              </a:ext>
            </a:extLst>
          </p:cNvPr>
          <p:cNvSpPr txBox="1"/>
          <p:nvPr/>
        </p:nvSpPr>
        <p:spPr>
          <a:xfrm>
            <a:off x="1967599" y="622429"/>
            <a:ext cx="8520888" cy="646331"/>
          </a:xfrm>
          <a:prstGeom prst="rect">
            <a:avLst/>
          </a:prstGeom>
          <a:noFill/>
        </p:spPr>
        <p:txBody>
          <a:bodyPr wrap="square" rtlCol="0">
            <a:spAutoFit/>
          </a:bodyPr>
          <a:lstStyle/>
          <a:p>
            <a:pPr>
              <a:buClr>
                <a:srgbClr val="000000"/>
              </a:buClr>
              <a:buSzPts val="1200"/>
              <a:tabLst>
                <a:tab pos="218404" algn="l"/>
              </a:tabLst>
            </a:pPr>
            <a:r>
              <a:rPr lang="vi-VN" sz="3600" b="1" i="1" u="sng" dirty="0">
                <a:solidFill>
                  <a:srgbClr val="FF0066"/>
                </a:solidFill>
                <a:latin typeface="Times New Roman"/>
                <a:ea typeface="Times New Roman"/>
                <a:cs typeface="Times New Roman"/>
              </a:rPr>
              <a:t>Chặng 1</a:t>
            </a:r>
            <a:r>
              <a:rPr lang="vi-VN" sz="3600" b="1" i="1" dirty="0">
                <a:solidFill>
                  <a:srgbClr val="FF0066"/>
                </a:solidFill>
                <a:latin typeface="Times New Roman"/>
                <a:ea typeface="Times New Roman"/>
                <a:cs typeface="Times New Roman"/>
              </a:rPr>
              <a:t>: </a:t>
            </a:r>
            <a:r>
              <a:rPr lang="en-US" sz="3600" b="1" i="1" dirty="0" err="1">
                <a:solidFill>
                  <a:srgbClr val="FF0066"/>
                </a:solidFill>
                <a:latin typeface="Times New Roman"/>
                <a:ea typeface="Times New Roman"/>
              </a:rPr>
              <a:t>Trên</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đường</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cùng</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mẹ</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đến</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trường</a:t>
            </a:r>
            <a:endParaRPr lang="en-US" sz="3600" b="1" i="1" dirty="0">
              <a:solidFill>
                <a:srgbClr val="FF0066"/>
              </a:solidFill>
              <a:latin typeface="Times New Roman"/>
              <a:ea typeface="Times New Roman"/>
            </a:endParaRPr>
          </a:p>
        </p:txBody>
      </p:sp>
      <p:sp>
        <p:nvSpPr>
          <p:cNvPr id="6" name="TextBox 5">
            <a:extLst>
              <a:ext uri="{FF2B5EF4-FFF2-40B4-BE49-F238E27FC236}">
                <a16:creationId xmlns:a16="http://schemas.microsoft.com/office/drawing/2014/main" id="{C1BE068B-51FD-42F1-9862-5AA38B56B3A2}"/>
              </a:ext>
            </a:extLst>
          </p:cNvPr>
          <p:cNvSpPr txBox="1"/>
          <p:nvPr/>
        </p:nvSpPr>
        <p:spPr>
          <a:xfrm>
            <a:off x="418435" y="2060848"/>
            <a:ext cx="11328127" cy="4528147"/>
          </a:xfrm>
          <a:prstGeom prst="rect">
            <a:avLst/>
          </a:prstGeom>
          <a:noFill/>
        </p:spPr>
        <p:txBody>
          <a:bodyPr wrap="square" lIns="91425" tIns="45712" rIns="91425" bIns="45712" rtlCol="0">
            <a:spAutoFit/>
          </a:bodyPr>
          <a:lstStyle/>
          <a:p>
            <a:pPr algn="just">
              <a:lnSpc>
                <a:spcPct val="150000"/>
              </a:lnSpc>
            </a:pP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Sự</a:t>
            </a:r>
            <a:r>
              <a:rPr lang="en-US" sz="3600" dirty="0">
                <a:solidFill>
                  <a:srgbClr val="FF0066"/>
                </a:solidFill>
                <a:latin typeface="Times New Roman" panose="02020603050405020304" pitchFamily="18" charset="0"/>
                <a:cs typeface="Times New Roman" panose="02020603050405020304" pitchFamily="18" charset="0"/>
              </a:rPr>
              <a:t> thay đổi trong tâm trạng của nhân vật tôi</a:t>
            </a:r>
            <a:r>
              <a:rPr lang="en-US" sz="3600" dirty="0">
                <a:solidFill>
                  <a:srgbClr val="FF3399"/>
                </a:solidFill>
                <a:latin typeface="Times New Roman" panose="02020603050405020304" pitchFamily="18" charset="0"/>
                <a:cs typeface="Times New Roman" panose="02020603050405020304" pitchFamily="18" charset="0"/>
              </a:rPr>
              <a:t>:</a:t>
            </a:r>
          </a:p>
          <a:p>
            <a:pPr algn="just">
              <a:lnSpc>
                <a:spcPct val="150000"/>
              </a:lnSpc>
            </a:pP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 Con đường, cảnh vật: vốn rất </a:t>
            </a:r>
            <a:r>
              <a:rPr lang="vi-VN" sz="3200" b="1" dirty="0">
                <a:solidFill>
                  <a:srgbClr val="0000FF"/>
                </a:solidFill>
                <a:latin typeface="Times New Roman" panose="02020603050405020304" pitchFamily="18" charset="0"/>
                <a:cs typeface="Times New Roman" panose="02020603050405020304" pitchFamily="18" charset="0"/>
              </a:rPr>
              <a:t>quen</a:t>
            </a:r>
            <a:r>
              <a:rPr lang="vi-VN" sz="3200" dirty="0">
                <a:solidFill>
                  <a:srgbClr val="0000FF"/>
                </a:solidFill>
                <a:latin typeface="Times New Roman" panose="02020603050405020304" pitchFamily="18" charset="0"/>
                <a:cs typeface="Times New Roman" panose="02020603050405020304" pitchFamily="18" charset="0"/>
              </a:rPr>
              <a:t> nhưng lần này tự nhiên thấy </a:t>
            </a:r>
            <a:r>
              <a:rPr lang="vi-VN" sz="3200" b="1" dirty="0">
                <a:solidFill>
                  <a:srgbClr val="0000FF"/>
                </a:solidFill>
                <a:latin typeface="Times New Roman" panose="02020603050405020304" pitchFamily="18" charset="0"/>
                <a:cs typeface="Times New Roman" panose="02020603050405020304" pitchFamily="18" charset="0"/>
              </a:rPr>
              <a:t>lạ</a:t>
            </a:r>
            <a:endParaRPr lang="en-US" sz="3200" b="1" dirty="0">
              <a:solidFill>
                <a:srgbClr val="0000FF"/>
              </a:solidFill>
              <a:latin typeface="Times New Roman" panose="02020603050405020304" pitchFamily="18" charset="0"/>
              <a:cs typeface="Times New Roman" panose="02020603050405020304" pitchFamily="18" charset="0"/>
            </a:endParaRPr>
          </a:p>
          <a:p>
            <a:pPr marL="285703" indent="-285703" algn="just">
              <a:lnSpc>
                <a:spcPct val="150000"/>
              </a:lnSpc>
              <a:buFontTx/>
              <a:buChar char="-"/>
            </a:pPr>
            <a:r>
              <a:rPr lang="vi-VN" sz="3200" dirty="0">
                <a:solidFill>
                  <a:srgbClr val="0000FF"/>
                </a:solidFill>
                <a:latin typeface="Times New Roman" panose="02020603050405020304" pitchFamily="18" charset="0"/>
                <a:cs typeface="Times New Roman" panose="02020603050405020304" pitchFamily="18" charset="0"/>
              </a:rPr>
              <a:t>Tự cảm thấy có sự thay đổi lớn trong lòng mình.</a:t>
            </a:r>
            <a:endParaRPr lang="en-US" sz="3200" dirty="0">
              <a:solidFill>
                <a:srgbClr val="0000FF"/>
              </a:solidFill>
              <a:latin typeface="Times New Roman" panose="02020603050405020304" pitchFamily="18" charset="0"/>
              <a:cs typeface="Times New Roman" panose="02020603050405020304" pitchFamily="18" charset="0"/>
            </a:endParaRPr>
          </a:p>
          <a:p>
            <a:pPr marL="285703" indent="-285703" algn="just">
              <a:lnSpc>
                <a:spcPct val="150000"/>
              </a:lnSpc>
              <a:buFontTx/>
              <a:buChar char="-"/>
            </a:pPr>
            <a:r>
              <a:rPr lang="vi-VN" sz="3200" dirty="0">
                <a:solidFill>
                  <a:srgbClr val="0000FF"/>
                </a:solidFill>
                <a:latin typeface="Times New Roman" panose="02020603050405020304" pitchFamily="18" charset="0"/>
                <a:cs typeface="Times New Roman" panose="02020603050405020304" pitchFamily="18" charset="0"/>
              </a:rPr>
              <a:t>Cảm thấy trang trọng, đứng đắn với bộ quần áo,</a:t>
            </a:r>
            <a:endParaRPr lang="en-SG" sz="3200" dirty="0">
              <a:solidFill>
                <a:srgbClr val="0000FF"/>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0000FF"/>
                </a:solidFill>
                <a:latin typeface="Times New Roman" panose="02020603050405020304" pitchFamily="18" charset="0"/>
                <a:cs typeface="Times New Roman" panose="02020603050405020304" pitchFamily="18" charset="0"/>
              </a:rPr>
              <a:t> mấy quyển vở mới trên tay.</a:t>
            </a:r>
            <a:endParaRPr lang="en-US" sz="3200" dirty="0">
              <a:solidFill>
                <a:srgbClr val="0000FF"/>
              </a:solidFill>
              <a:latin typeface="Times New Roman" panose="02020603050405020304" pitchFamily="18" charset="0"/>
              <a:cs typeface="Times New Roman" panose="02020603050405020304" pitchFamily="18" charset="0"/>
            </a:endParaRPr>
          </a:p>
          <a:p>
            <a:pPr algn="just">
              <a:lnSpc>
                <a:spcPct val="150000"/>
              </a:lnSpc>
            </a:pPr>
            <a:endParaRPr lang="vi-VN" sz="3200" dirty="0">
              <a:solidFill>
                <a:srgbClr val="00B050"/>
              </a:solidFill>
              <a:latin typeface="Times New Roman"/>
            </a:endParaRPr>
          </a:p>
        </p:txBody>
      </p:sp>
      <p:pic>
        <p:nvPicPr>
          <p:cNvPr id="7" name="Picture 8" descr="Toi  di hoc">
            <a:extLst>
              <a:ext uri="{FF2B5EF4-FFF2-40B4-BE49-F238E27FC236}">
                <a16:creationId xmlns:a16="http://schemas.microsoft.com/office/drawing/2014/main" id="{F4D4C071-A299-4756-B38B-7CF8C1FE5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707" y="4688931"/>
            <a:ext cx="2935560" cy="190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21" y="236614"/>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4266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anim calcmode="lin" valueType="num">
                                      <p:cBhvr>
                                        <p:cTn id="2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1000"/>
                                        <p:tgtEl>
                                          <p:spTgt spid="6">
                                            <p:txEl>
                                              <p:pRg st="3" end="3"/>
                                            </p:txEl>
                                          </p:spTgt>
                                        </p:tgtEl>
                                      </p:cBhvr>
                                    </p:animEffect>
                                    <p:anim calcmode="lin" valueType="num">
                                      <p:cBhvr>
                                        <p:cTn id="3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1000"/>
                                        <p:tgtEl>
                                          <p:spTgt spid="6">
                                            <p:txEl>
                                              <p:pRg st="4" end="4"/>
                                            </p:txEl>
                                          </p:spTgt>
                                        </p:tgtEl>
                                      </p:cBhvr>
                                    </p:animEffect>
                                    <p:anim calcmode="lin" valueType="num">
                                      <p:cBhvr>
                                        <p:cTn id="4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AY DAU TIEN DI HOC.mp4">
            <a:hlinkClick r:id="" action="ppaction://media"/>
            <a:extLst>
              <a:ext uri="{FF2B5EF4-FFF2-40B4-BE49-F238E27FC236}">
                <a16:creationId xmlns:a16="http://schemas.microsoft.com/office/drawing/2014/main" id="{AAEFD038-3351-43FC-A676-951F39E534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4754"/>
          </a:xfrm>
          <a:prstGeom prst="rect">
            <a:avLst/>
          </a:prstGeom>
        </p:spPr>
      </p:pic>
      <p:sp>
        <p:nvSpPr>
          <p:cNvPr id="3" name="Rectangle 2">
            <a:extLst>
              <a:ext uri="{FF2B5EF4-FFF2-40B4-BE49-F238E27FC236}">
                <a16:creationId xmlns:a16="http://schemas.microsoft.com/office/drawing/2014/main" id="{48CA2454-1E74-42D1-B119-BF1C1D21BCDF}"/>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6"/>
              </a:rPr>
              <a:t>https://www.facebook.com/HankNguyenn</a:t>
            </a:r>
            <a:endParaRPr lang="en-SG" dirty="0"/>
          </a:p>
          <a:p>
            <a:pPr algn="ctr"/>
            <a:endParaRPr lang="en-SG" dirty="0"/>
          </a:p>
        </p:txBody>
      </p:sp>
    </p:spTree>
    <p:extLst>
      <p:ext uri="{BB962C8B-B14F-4D97-AF65-F5344CB8AC3E}">
        <p14:creationId xmlns:p14="http://schemas.microsoft.com/office/powerpoint/2010/main" val="34016930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4125" t="12384"/>
          <a:stretch/>
        </p:blipFill>
        <p:spPr>
          <a:xfrm>
            <a:off x="9808878" y="4023966"/>
            <a:ext cx="2276436" cy="3128203"/>
          </a:xfrm>
          <a:prstGeom prst="rect">
            <a:avLst/>
          </a:prstGeom>
        </p:spPr>
      </p:pic>
      <p:sp>
        <p:nvSpPr>
          <p:cNvPr id="3" name="TextBox 2"/>
          <p:cNvSpPr txBox="1"/>
          <p:nvPr/>
        </p:nvSpPr>
        <p:spPr>
          <a:xfrm>
            <a:off x="842228" y="417136"/>
            <a:ext cx="10507544" cy="584759"/>
          </a:xfrm>
          <a:prstGeom prst="rect">
            <a:avLst/>
          </a:prstGeom>
          <a:noFill/>
        </p:spPr>
        <p:txBody>
          <a:bodyPr wrap="square" lIns="91425" tIns="45712" rIns="91425" bIns="45712" rtlCol="0">
            <a:spAutoFit/>
          </a:bodyPr>
          <a:lstStyle/>
          <a:p>
            <a:r>
              <a:rPr lang="en-US" sz="3200" b="1" dirty="0">
                <a:solidFill>
                  <a:srgbClr val="FF0066"/>
                </a:solidFill>
                <a:latin typeface="Times New Roman" panose="02020603050405020304" pitchFamily="18" charset="0"/>
                <a:cs typeface="Times New Roman" panose="02020603050405020304" pitchFamily="18" charset="0"/>
              </a:rPr>
              <a:t>*Cử chỉ, hành </a:t>
            </a:r>
            <a:r>
              <a:rPr lang="en-US" sz="3200" b="1" dirty="0" err="1">
                <a:solidFill>
                  <a:srgbClr val="FF0066"/>
                </a:solidFill>
                <a:latin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cs typeface="Times New Roman" panose="02020603050405020304" pitchFamily="18" charset="0"/>
              </a:rPr>
              <a:t>:</a:t>
            </a:r>
            <a:endParaRPr lang="vi-VN" sz="3200" b="1" dirty="0">
              <a:solidFill>
                <a:srgbClr val="00B050"/>
              </a:solidFill>
              <a:latin typeface="Times New Roman"/>
            </a:endParaRPr>
          </a:p>
        </p:txBody>
      </p:sp>
      <p:sp>
        <p:nvSpPr>
          <p:cNvPr id="7" name="Right Brace 6"/>
          <p:cNvSpPr/>
          <p:nvPr/>
        </p:nvSpPr>
        <p:spPr bwMode="auto">
          <a:xfrm>
            <a:off x="5306812" y="1182231"/>
            <a:ext cx="719194" cy="2554529"/>
          </a:xfrm>
          <a:prstGeom prst="rightBrace">
            <a:avLst/>
          </a:prstGeom>
          <a:noFill/>
          <a:ln w="25400" cap="flat" cmpd="sng" algn="ctr">
            <a:solidFill>
              <a:srgbClr val="2F86B1"/>
            </a:solidFill>
            <a:prstDash val="solid"/>
            <a:headEnd type="none" w="med" len="med"/>
            <a:tailEnd type="none" w="med" len="med"/>
          </a:ln>
          <a:effectLst>
            <a:outerShdw blurRad="40000" dist="20000" dir="5400000" rotWithShape="0">
              <a:srgbClr val="000000">
                <a:alpha val="38000"/>
              </a:srgbClr>
            </a:outerShdw>
          </a:effectLst>
        </p:spPr>
        <p:txBody>
          <a:bodyPr vert="horz" wrap="none" lIns="91425" tIns="45712" rIns="91425" bIns="45712" numCol="1" rtlCol="0" anchor="ctr" anchorCtr="0" compatLnSpc="1">
            <a:prstTxWarp prst="textNoShape">
              <a:avLst/>
            </a:prstTxWarp>
          </a:bodyPr>
          <a:lstStyle/>
          <a:p>
            <a:pPr algn="ctr" defTabSz="914251" eaLnBrk="0" fontAlgn="ctr" hangingPunct="0">
              <a:buClr>
                <a:srgbClr val="FF0000"/>
              </a:buClr>
              <a:buSzPct val="70000"/>
            </a:pPr>
            <a:endParaRPr lang="en-US" sz="1400" kern="0">
              <a:solidFill>
                <a:srgbClr val="335338"/>
              </a:solidFill>
              <a:latin typeface="微软雅黑" pitchFamily="34" charset="-122"/>
              <a:ea typeface="微软雅黑" pitchFamily="34" charset="-122"/>
            </a:endParaRPr>
          </a:p>
        </p:txBody>
      </p:sp>
      <p:sp>
        <p:nvSpPr>
          <p:cNvPr id="8" name="TextBox 7"/>
          <p:cNvSpPr txBox="1"/>
          <p:nvPr/>
        </p:nvSpPr>
        <p:spPr>
          <a:xfrm>
            <a:off x="7104112" y="1135999"/>
            <a:ext cx="4596790" cy="2062087"/>
          </a:xfrm>
          <a:prstGeom prst="rect">
            <a:avLst/>
          </a:prstGeom>
          <a:noFill/>
        </p:spPr>
        <p:txBody>
          <a:bodyPr wrap="square" lIns="91425" tIns="45712" rIns="91425" bIns="45712" rtlCol="0">
            <a:spAutoFit/>
          </a:bodyPr>
          <a:lstStyle/>
          <a:p>
            <a:pPr algn="just">
              <a:spcBef>
                <a:spcPts val="600"/>
              </a:spcBef>
              <a:spcAft>
                <a:spcPts val="600"/>
              </a:spcAft>
            </a:pPr>
            <a:r>
              <a:rPr lang="en-US" sz="3200" b="1" i="1" dirty="0">
                <a:solidFill>
                  <a:srgbClr val="FF0066"/>
                </a:solidFill>
                <a:latin typeface="Times New Roman"/>
                <a:ea typeface="Times New Roman"/>
                <a:cs typeface="Times New Roman"/>
              </a:rPr>
              <a:t>Những động </a:t>
            </a:r>
            <a:r>
              <a:rPr lang="en-US" sz="3200" b="1" i="1" dirty="0" err="1">
                <a:solidFill>
                  <a:srgbClr val="FF0066"/>
                </a:solidFill>
                <a:latin typeface="Times New Roman"/>
                <a:ea typeface="Times New Roman"/>
                <a:cs typeface="Times New Roman"/>
              </a:rPr>
              <a:t>từ</a:t>
            </a:r>
            <a:r>
              <a:rPr lang="en-US" sz="3200" b="1" i="1" dirty="0">
                <a:solidFill>
                  <a:srgbClr val="FF0066"/>
                </a:solidFill>
                <a:latin typeface="Times New Roman"/>
                <a:ea typeface="Times New Roman"/>
                <a:cs typeface="Times New Roman"/>
              </a:rPr>
              <a:t> </a:t>
            </a:r>
            <a:r>
              <a:rPr lang="vi-VN" sz="3200" b="1" i="1" dirty="0" smtClean="0">
                <a:solidFill>
                  <a:srgbClr val="FF0066"/>
                </a:solidFill>
                <a:latin typeface="Times New Roman"/>
                <a:ea typeface="Times New Roman"/>
                <a:cs typeface="Times New Roman"/>
              </a:rPr>
              <a:t>diễn tả </a:t>
            </a:r>
            <a:r>
              <a:rPr lang="en-US" sz="3200" b="1" i="1" dirty="0" err="1" smtClean="0">
                <a:solidFill>
                  <a:srgbClr val="FF0066"/>
                </a:solidFill>
                <a:latin typeface="Times New Roman"/>
                <a:ea typeface="Times New Roman"/>
                <a:cs typeface="Times New Roman"/>
              </a:rPr>
              <a:t>tư</a:t>
            </a:r>
            <a:r>
              <a:rPr lang="en-US" sz="3200" b="1" i="1" dirty="0" smtClean="0">
                <a:solidFill>
                  <a:srgbClr val="FF0066"/>
                </a:solidFill>
                <a:latin typeface="Times New Roman"/>
                <a:ea typeface="Times New Roman"/>
                <a:cs typeface="Times New Roman"/>
              </a:rPr>
              <a:t> </a:t>
            </a:r>
            <a:r>
              <a:rPr lang="en-US" sz="3200" b="1" i="1" dirty="0">
                <a:solidFill>
                  <a:srgbClr val="FF0066"/>
                </a:solidFill>
                <a:latin typeface="Times New Roman"/>
                <a:ea typeface="Times New Roman"/>
                <a:cs typeface="Times New Roman"/>
              </a:rPr>
              <a:t>thế và cử chỉ ngộ </a:t>
            </a:r>
            <a:r>
              <a:rPr lang="en-US" sz="3200" b="1" i="1" dirty="0" err="1">
                <a:solidFill>
                  <a:srgbClr val="FF0066"/>
                </a:solidFill>
                <a:latin typeface="Times New Roman"/>
                <a:ea typeface="Times New Roman"/>
                <a:cs typeface="Times New Roman"/>
              </a:rPr>
              <a:t>nghĩnh</a:t>
            </a:r>
            <a:r>
              <a:rPr lang="en-US" sz="3200" b="1" i="1" dirty="0">
                <a:solidFill>
                  <a:srgbClr val="FF0066"/>
                </a:solidFill>
                <a:latin typeface="Times New Roman"/>
                <a:ea typeface="Times New Roman"/>
                <a:cs typeface="Times New Roman"/>
              </a:rPr>
              <a:t>, ngây thơ, đáng yêu của chú bé.</a:t>
            </a:r>
            <a:endParaRPr lang="en-US" sz="3600" b="1" i="1" dirty="0">
              <a:solidFill>
                <a:srgbClr val="FF0066"/>
              </a:solidFill>
              <a:latin typeface=".VnTime"/>
              <a:ea typeface="Times New Roman"/>
              <a:cs typeface="Times New Roman"/>
            </a:endParaRPr>
          </a:p>
        </p:txBody>
      </p:sp>
      <p:sp>
        <p:nvSpPr>
          <p:cNvPr id="9" name="Notched Right Arrow 8"/>
          <p:cNvSpPr/>
          <p:nvPr/>
        </p:nvSpPr>
        <p:spPr bwMode="auto">
          <a:xfrm>
            <a:off x="6245505" y="2347199"/>
            <a:ext cx="533386" cy="306564"/>
          </a:xfrm>
          <a:prstGeom prst="notchedRightArrow">
            <a:avLst/>
          </a:prstGeom>
          <a:solidFill>
            <a:srgbClr val="FF3399"/>
          </a:solidFill>
          <a:ln w="9525" cap="flat" cmpd="sng" algn="ctr">
            <a:solidFill>
              <a:srgbClr val="FF3399"/>
            </a:solidFill>
            <a:prstDash val="solid"/>
            <a:round/>
            <a:headEnd type="none" w="med" len="med"/>
            <a:tailEnd type="none" w="med" len="med"/>
          </a:ln>
          <a:effectLst/>
        </p:spPr>
        <p:txBody>
          <a:bodyPr vert="horz" wrap="none" lIns="91425" tIns="45712" rIns="91425" bIns="45712" numCol="1" rtlCol="0" anchor="ctr" anchorCtr="0" compatLnSpc="1">
            <a:prstTxWarp prst="textNoShape">
              <a:avLst/>
            </a:prstTxWarp>
          </a:bodyPr>
          <a:lstStyle/>
          <a:p>
            <a:pPr algn="ctr" eaLnBrk="0" fontAlgn="ctr" hangingPunct="0">
              <a:buClr>
                <a:srgbClr val="FF0000"/>
              </a:buClr>
              <a:buSzPct val="70000"/>
            </a:pPr>
            <a:endParaRPr lang="en-US" sz="1400">
              <a:solidFill>
                <a:srgbClr val="335338"/>
              </a:solidFill>
              <a:latin typeface="微软雅黑" pitchFamily="34" charset="-122"/>
              <a:ea typeface="微软雅黑" pitchFamily="34" charset="-122"/>
            </a:endParaRPr>
          </a:p>
        </p:txBody>
      </p:sp>
      <p:sp>
        <p:nvSpPr>
          <p:cNvPr id="2" name="TextBox 1"/>
          <p:cNvSpPr txBox="1"/>
          <p:nvPr/>
        </p:nvSpPr>
        <p:spPr>
          <a:xfrm>
            <a:off x="1559496" y="1233505"/>
            <a:ext cx="3524098" cy="2400657"/>
          </a:xfrm>
          <a:prstGeom prst="rect">
            <a:avLst/>
          </a:prstGeom>
          <a:noFill/>
        </p:spPr>
        <p:txBody>
          <a:bodyPr wrap="square" rtlCol="0">
            <a:spAutoFit/>
          </a:bodyPr>
          <a:lstStyle/>
          <a:p>
            <a:pPr marL="285703" indent="-285703">
              <a:buFontTx/>
              <a:buChar char="-"/>
            </a:pPr>
            <a:r>
              <a:rPr lang="en-US" sz="3000" dirty="0">
                <a:solidFill>
                  <a:srgbClr val="FF0066"/>
                </a:solidFill>
                <a:latin typeface="Times New Roman" panose="02020603050405020304" pitchFamily="18" charset="0"/>
                <a:cs typeface="Times New Roman" panose="02020603050405020304" pitchFamily="18" charset="0"/>
              </a:rPr>
              <a:t>Bặm</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a:solidFill>
                  <a:srgbClr val="0000FF"/>
                </a:solidFill>
                <a:latin typeface="Times New Roman" panose="02020603050405020304" pitchFamily="18" charset="0"/>
                <a:cs typeface="Times New Roman" panose="02020603050405020304" pitchFamily="18" charset="0"/>
              </a:rPr>
              <a:t>tay</a:t>
            </a:r>
          </a:p>
          <a:p>
            <a:pPr marL="285703" indent="-285703">
              <a:buFontTx/>
              <a:buChar char="-"/>
            </a:pPr>
            <a:r>
              <a:rPr lang="en-US" sz="3000" dirty="0">
                <a:solidFill>
                  <a:srgbClr val="FF0066"/>
                </a:solidFill>
                <a:latin typeface="Times New Roman" panose="02020603050405020304" pitchFamily="18" charset="0"/>
                <a:cs typeface="Times New Roman" panose="02020603050405020304" pitchFamily="18" charset="0"/>
              </a:rPr>
              <a:t>Ghì</a:t>
            </a:r>
            <a:r>
              <a:rPr lang="en-US" sz="3000" dirty="0">
                <a:solidFill>
                  <a:srgbClr val="FF3399"/>
                </a:solidFill>
                <a:latin typeface="Times New Roman" panose="02020603050405020304" pitchFamily="18" charset="0"/>
                <a:cs typeface="Times New Roman" panose="02020603050405020304" pitchFamily="18" charset="0"/>
              </a:rPr>
              <a:t> </a:t>
            </a:r>
            <a:r>
              <a:rPr lang="en-US" sz="3000" dirty="0">
                <a:solidFill>
                  <a:srgbClr val="0000FF"/>
                </a:solidFill>
                <a:latin typeface="Times New Roman" panose="02020603050405020304" pitchFamily="18" charset="0"/>
                <a:cs typeface="Times New Roman" panose="02020603050405020304" pitchFamily="18" charset="0"/>
              </a:rPr>
              <a:t>thật chặt</a:t>
            </a:r>
          </a:p>
          <a:p>
            <a:pPr marL="285703" indent="-285703">
              <a:buFontTx/>
              <a:buChar char="-"/>
            </a:pPr>
            <a:r>
              <a:rPr lang="en-US" sz="3000" dirty="0">
                <a:solidFill>
                  <a:srgbClr val="FF0066"/>
                </a:solidFill>
                <a:latin typeface="Times New Roman" panose="02020603050405020304" pitchFamily="18" charset="0"/>
                <a:cs typeface="Times New Roman" panose="02020603050405020304" pitchFamily="18" charset="0"/>
              </a:rPr>
              <a:t>Xóc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a:solidFill>
                  <a:srgbClr val="0000FF"/>
                </a:solidFill>
                <a:latin typeface="Times New Roman" panose="02020603050405020304" pitchFamily="18" charset="0"/>
                <a:cs typeface="Times New Roman" panose="02020603050405020304" pitchFamily="18" charset="0"/>
              </a:rPr>
              <a:t>lên</a:t>
            </a:r>
          </a:p>
          <a:p>
            <a:pPr marL="285703" indent="-285703">
              <a:buFontTx/>
              <a:buChar char="-"/>
            </a:pPr>
            <a:r>
              <a:rPr lang="en-US" sz="3000" dirty="0">
                <a:solidFill>
                  <a:srgbClr val="FF0066"/>
                </a:solidFill>
                <a:latin typeface="Times New Roman" panose="02020603050405020304" pitchFamily="18" charset="0"/>
                <a:cs typeface="Times New Roman" panose="02020603050405020304" pitchFamily="18" charset="0"/>
              </a:rPr>
              <a:t>Nắm</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a:solidFill>
                  <a:srgbClr val="0000FF"/>
                </a:solidFill>
                <a:latin typeface="Times New Roman" panose="02020603050405020304" pitchFamily="18" charset="0"/>
                <a:cs typeface="Times New Roman" panose="02020603050405020304" pitchFamily="18" charset="0"/>
              </a:rPr>
              <a:t>lại cẩn thận</a:t>
            </a:r>
          </a:p>
          <a:p>
            <a:pPr marL="285703" indent="-285703">
              <a:buFontTx/>
              <a:buChar char="-"/>
            </a:pPr>
            <a:r>
              <a:rPr lang="en-US" sz="3000" dirty="0">
                <a:solidFill>
                  <a:srgbClr val="FF0066"/>
                </a:solidFill>
                <a:latin typeface="Times New Roman" panose="02020603050405020304" pitchFamily="18" charset="0"/>
                <a:cs typeface="Times New Roman" panose="02020603050405020304" pitchFamily="18" charset="0"/>
              </a:rPr>
              <a:t>Muốn </a:t>
            </a:r>
            <a:r>
              <a:rPr lang="en-US" sz="3000" dirty="0">
                <a:solidFill>
                  <a:srgbClr val="0000FF"/>
                </a:solidFill>
                <a:latin typeface="Times New Roman" panose="02020603050405020304" pitchFamily="18" charset="0"/>
                <a:cs typeface="Times New Roman" panose="02020603050405020304" pitchFamily="18" charset="0"/>
              </a:rPr>
              <a:t>thử sức mình</a:t>
            </a:r>
          </a:p>
        </p:txBody>
      </p:sp>
      <p:sp>
        <p:nvSpPr>
          <p:cNvPr id="12" name="TextBox 11">
            <a:extLst>
              <a:ext uri="{FF2B5EF4-FFF2-40B4-BE49-F238E27FC236}">
                <a16:creationId xmlns:a16="http://schemas.microsoft.com/office/drawing/2014/main" id="{BAD94039-4E0B-433C-9E75-E803D8F66456}"/>
              </a:ext>
            </a:extLst>
          </p:cNvPr>
          <p:cNvSpPr txBox="1"/>
          <p:nvPr/>
        </p:nvSpPr>
        <p:spPr>
          <a:xfrm>
            <a:off x="1559496" y="4581128"/>
            <a:ext cx="4245735" cy="553998"/>
          </a:xfrm>
          <a:prstGeom prst="rect">
            <a:avLst/>
          </a:prstGeom>
          <a:noFill/>
        </p:spPr>
        <p:txBody>
          <a:bodyPr wrap="square" rtlCol="0">
            <a:spAutoFit/>
          </a:bodyPr>
          <a:lstStyle/>
          <a:p>
            <a:pPr marL="285703" indent="-285703">
              <a:buFontTx/>
              <a:buChar char="-"/>
            </a:pPr>
            <a:r>
              <a:rPr lang="en-US" sz="3000" dirty="0" err="1">
                <a:solidFill>
                  <a:srgbClr val="0000FF"/>
                </a:solidFill>
                <a:latin typeface="Times New Roman" panose="02020603050405020304" pitchFamily="18" charset="0"/>
                <a:cs typeface="Times New Roman" panose="02020603050405020304" pitchFamily="18" charset="0"/>
              </a:rPr>
              <a:t>Không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lội</a:t>
            </a:r>
            <a:r>
              <a:rPr lang="en-US" sz="3000" dirty="0">
                <a:solidFill>
                  <a:srgbClr val="0000FF"/>
                </a:solidFill>
                <a:latin typeface="Times New Roman" panose="02020603050405020304" pitchFamily="18" charset="0"/>
                <a:cs typeface="Times New Roman" panose="02020603050405020304" pitchFamily="18" charset="0"/>
              </a:rPr>
              <a:t> qua </a:t>
            </a:r>
            <a:r>
              <a:rPr lang="en-US" sz="3000" dirty="0" err="1">
                <a:solidFill>
                  <a:srgbClr val="0000FF"/>
                </a:solidFill>
                <a:latin typeface="Times New Roman" panose="02020603050405020304" pitchFamily="18" charset="0"/>
                <a:cs typeface="Times New Roman" panose="02020603050405020304" pitchFamily="18" charset="0"/>
              </a:rPr>
              <a:t>sông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nữa</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1A3792B-9C09-4566-9DC0-D4719717CE98}"/>
              </a:ext>
            </a:extLst>
          </p:cNvPr>
          <p:cNvSpPr/>
          <p:nvPr/>
        </p:nvSpPr>
        <p:spPr>
          <a:xfrm>
            <a:off x="2351584" y="5342396"/>
            <a:ext cx="6480720" cy="1077218"/>
          </a:xfrm>
          <a:prstGeom prst="rect">
            <a:avLst/>
          </a:prstGeom>
        </p:spPr>
        <p:txBody>
          <a:bodyPr wrap="square">
            <a:spAutoFit/>
          </a:bodyPr>
          <a:lstStyle/>
          <a:p>
            <a:r>
              <a:rPr lang="en-SG" sz="3200" dirty="0">
                <a:solidFill>
                  <a:srgbClr val="FD1874"/>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D1874"/>
                </a:solidFill>
                <a:latin typeface="Times New Roman" panose="02020603050405020304" pitchFamily="18" charset="0"/>
                <a:cs typeface="Times New Roman" panose="02020603050405020304" pitchFamily="18" charset="0"/>
                <a:sym typeface="Wingdings" panose="05000000000000000000" pitchFamily="2" charset="2"/>
              </a:rPr>
              <a:t>T</a:t>
            </a:r>
            <a:r>
              <a:rPr lang="en-SG" sz="3200" dirty="0" err="1">
                <a:solidFill>
                  <a:srgbClr val="FD1874"/>
                </a:solidFill>
                <a:latin typeface="Times New Roman" panose="02020603050405020304" pitchFamily="18" charset="0"/>
                <a:cs typeface="Times New Roman" panose="02020603050405020304" pitchFamily="18" charset="0"/>
              </a:rPr>
              <a:t>ạm</a:t>
            </a:r>
            <a:r>
              <a:rPr lang="en-SG" sz="3200" dirty="0">
                <a:solidFill>
                  <a:srgbClr val="FD1874"/>
                </a:solidFill>
                <a:latin typeface="Times New Roman" panose="02020603050405020304" pitchFamily="18" charset="0"/>
                <a:cs typeface="Times New Roman" panose="02020603050405020304" pitchFamily="18" charset="0"/>
              </a:rPr>
              <a:t> </a:t>
            </a:r>
            <a:r>
              <a:rPr lang="en-SG" sz="3200" dirty="0" err="1">
                <a:solidFill>
                  <a:srgbClr val="FD1874"/>
                </a:solidFill>
                <a:latin typeface="Times New Roman" panose="02020603050405020304" pitchFamily="18" charset="0"/>
                <a:cs typeface="Times New Roman" panose="02020603050405020304" pitchFamily="18" charset="0"/>
              </a:rPr>
              <a:t>biệt</a:t>
            </a:r>
            <a:r>
              <a:rPr lang="en-SG" sz="3200" dirty="0">
                <a:solidFill>
                  <a:srgbClr val="FD1874"/>
                </a:solidFill>
                <a:latin typeface="Times New Roman" panose="02020603050405020304" pitchFamily="18" charset="0"/>
                <a:cs typeface="Times New Roman" panose="02020603050405020304" pitchFamily="18" charset="0"/>
              </a:rPr>
              <a:t> </a:t>
            </a:r>
            <a:r>
              <a:rPr lang="en-SG" sz="3200" dirty="0" err="1">
                <a:solidFill>
                  <a:srgbClr val="FD1874"/>
                </a:solidFill>
                <a:latin typeface="Times New Roman" panose="02020603050405020304" pitchFamily="18" charset="0"/>
                <a:cs typeface="Times New Roman" panose="02020603050405020304" pitchFamily="18" charset="0"/>
              </a:rPr>
              <a:t>những</a:t>
            </a:r>
            <a:r>
              <a:rPr lang="en-SG" sz="3200" dirty="0">
                <a:solidFill>
                  <a:srgbClr val="FD1874"/>
                </a:solidFill>
                <a:latin typeface="Times New Roman" panose="02020603050405020304" pitchFamily="18" charset="0"/>
                <a:cs typeface="Times New Roman" panose="02020603050405020304" pitchFamily="18" charset="0"/>
              </a:rPr>
              <a:t> </a:t>
            </a:r>
            <a:r>
              <a:rPr lang="en-SG" sz="3200" dirty="0" err="1">
                <a:solidFill>
                  <a:srgbClr val="FD1874"/>
                </a:solidFill>
                <a:latin typeface="Times New Roman" panose="02020603050405020304" pitchFamily="18" charset="0"/>
                <a:cs typeface="Times New Roman" panose="02020603050405020304" pitchFamily="18" charset="0"/>
              </a:rPr>
              <a:t>thú</a:t>
            </a:r>
            <a:r>
              <a:rPr lang="en-SG" sz="3200" dirty="0">
                <a:solidFill>
                  <a:srgbClr val="FD1874"/>
                </a:solidFill>
                <a:latin typeface="Times New Roman" panose="02020603050405020304" pitchFamily="18" charset="0"/>
                <a:cs typeface="Times New Roman" panose="02020603050405020304" pitchFamily="18" charset="0"/>
              </a:rPr>
              <a:t> </a:t>
            </a:r>
            <a:r>
              <a:rPr lang="en-SG" sz="3200" dirty="0" err="1">
                <a:solidFill>
                  <a:srgbClr val="FD1874"/>
                </a:solidFill>
                <a:latin typeface="Times New Roman" panose="02020603050405020304" pitchFamily="18" charset="0"/>
                <a:cs typeface="Times New Roman" panose="02020603050405020304" pitchFamily="18" charset="0"/>
              </a:rPr>
              <a:t>vui</a:t>
            </a:r>
            <a:r>
              <a:rPr lang="en-SG" sz="3200" dirty="0">
                <a:solidFill>
                  <a:srgbClr val="FD1874"/>
                </a:solidFill>
                <a:latin typeface="Times New Roman" panose="02020603050405020304" pitchFamily="18" charset="0"/>
                <a:cs typeface="Times New Roman" panose="02020603050405020304" pitchFamily="18" charset="0"/>
              </a:rPr>
              <a:t> </a:t>
            </a:r>
            <a:r>
              <a:rPr lang="en-SG" sz="3200" dirty="0" err="1">
                <a:solidFill>
                  <a:srgbClr val="FD1874"/>
                </a:solidFill>
                <a:latin typeface="Times New Roman" panose="02020603050405020304" pitchFamily="18" charset="0"/>
                <a:cs typeface="Times New Roman" panose="02020603050405020304" pitchFamily="18" charset="0"/>
              </a:rPr>
              <a:t>trẻ</a:t>
            </a:r>
            <a:r>
              <a:rPr lang="en-SG" sz="3200" dirty="0">
                <a:solidFill>
                  <a:srgbClr val="FD1874"/>
                </a:solidFill>
                <a:latin typeface="Times New Roman" panose="02020603050405020304" pitchFamily="18" charset="0"/>
                <a:cs typeface="Times New Roman" panose="02020603050405020304" pitchFamily="18" charset="0"/>
              </a:rPr>
              <a:t> con </a:t>
            </a:r>
            <a:r>
              <a:rPr lang="en-SG" sz="3200" dirty="0" err="1">
                <a:solidFill>
                  <a:srgbClr val="FD1874"/>
                </a:solidFill>
                <a:latin typeface="Times New Roman" panose="02020603050405020304" pitchFamily="18" charset="0"/>
                <a:cs typeface="Times New Roman" panose="02020603050405020304" pitchFamily="18" charset="0"/>
              </a:rPr>
              <a:t>để</a:t>
            </a:r>
            <a:r>
              <a:rPr lang="en-SG" sz="3200" dirty="0">
                <a:solidFill>
                  <a:srgbClr val="FD1874"/>
                </a:solidFill>
                <a:latin typeface="Times New Roman" panose="02020603050405020304" pitchFamily="18" charset="0"/>
                <a:cs typeface="Times New Roman" panose="02020603050405020304" pitchFamily="18" charset="0"/>
              </a:rPr>
              <a:t> tr</a:t>
            </a:r>
            <a:r>
              <a:rPr lang="vi-VN" sz="3200" dirty="0">
                <a:solidFill>
                  <a:srgbClr val="FD1874"/>
                </a:solidFill>
                <a:latin typeface="Times New Roman" panose="02020603050405020304" pitchFamily="18" charset="0"/>
                <a:cs typeface="Times New Roman" panose="02020603050405020304" pitchFamily="18" charset="0"/>
              </a:rPr>
              <a:t>ư</a:t>
            </a:r>
            <a:r>
              <a:rPr lang="en-US" sz="3200" dirty="0" err="1">
                <a:solidFill>
                  <a:srgbClr val="FD1874"/>
                </a:solidFill>
                <a:latin typeface="Times New Roman" panose="02020603050405020304" pitchFamily="18" charset="0"/>
                <a:cs typeface="Times New Roman" panose="02020603050405020304" pitchFamily="18" charset="0"/>
              </a:rPr>
              <a:t>ởng</a:t>
            </a:r>
            <a:r>
              <a:rPr lang="en-US" sz="3200" dirty="0">
                <a:solidFill>
                  <a:srgbClr val="FD1874"/>
                </a:solidFill>
                <a:latin typeface="Times New Roman" panose="02020603050405020304" pitchFamily="18" charset="0"/>
                <a:cs typeface="Times New Roman" panose="02020603050405020304" pitchFamily="18" charset="0"/>
              </a:rPr>
              <a:t> </a:t>
            </a:r>
            <a:r>
              <a:rPr lang="en-US" sz="3200" dirty="0" err="1">
                <a:solidFill>
                  <a:srgbClr val="FD1874"/>
                </a:solidFill>
                <a:latin typeface="Times New Roman" panose="02020603050405020304" pitchFamily="18" charset="0"/>
                <a:cs typeface="Times New Roman" panose="02020603050405020304" pitchFamily="18" charset="0"/>
              </a:rPr>
              <a:t>thành</a:t>
            </a:r>
            <a:r>
              <a:rPr lang="en-US" sz="3200" dirty="0">
                <a:solidFill>
                  <a:srgbClr val="FD1874"/>
                </a:solidFill>
                <a:latin typeface="Times New Roman" panose="02020603050405020304" pitchFamily="18" charset="0"/>
                <a:cs typeface="Times New Roman" panose="02020603050405020304" pitchFamily="18" charset="0"/>
              </a:rPr>
              <a:t> h</a:t>
            </a:r>
            <a:r>
              <a:rPr lang="vi-VN" sz="3200" dirty="0">
                <a:solidFill>
                  <a:srgbClr val="FD1874"/>
                </a:solidFill>
                <a:latin typeface="Times New Roman" panose="02020603050405020304" pitchFamily="18" charset="0"/>
                <a:cs typeface="Times New Roman" panose="02020603050405020304" pitchFamily="18" charset="0"/>
              </a:rPr>
              <a:t>ơ</a:t>
            </a:r>
            <a:r>
              <a:rPr lang="en-US" sz="3200" dirty="0">
                <a:solidFill>
                  <a:srgbClr val="FD1874"/>
                </a:solidFill>
                <a:latin typeface="Times New Roman" panose="02020603050405020304" pitchFamily="18" charset="0"/>
                <a:cs typeface="Times New Roman" panose="02020603050405020304" pitchFamily="18" charset="0"/>
              </a:rPr>
              <a:t>n</a:t>
            </a:r>
            <a:endParaRPr lang="en-SG" sz="3200" dirty="0">
              <a:solidFill>
                <a:srgbClr val="FD18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1046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animBg="1"/>
      <p:bldP spid="2" grpId="0"/>
      <p:bldP spid="1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B395E78-92BA-4619-89EC-2963C98D3D9D}"/>
              </a:ext>
            </a:extLst>
          </p:cNvPr>
          <p:cNvSpPr txBox="1"/>
          <p:nvPr/>
        </p:nvSpPr>
        <p:spPr>
          <a:xfrm>
            <a:off x="983432" y="836712"/>
            <a:ext cx="10507544" cy="584759"/>
          </a:xfrm>
          <a:prstGeom prst="rect">
            <a:avLst/>
          </a:prstGeom>
          <a:noFill/>
        </p:spPr>
        <p:txBody>
          <a:bodyPr wrap="square" lIns="91425" tIns="45712" rIns="91425" bIns="45712" rtlCol="0">
            <a:spAutoFit/>
          </a:bodyPr>
          <a:lstStyle/>
          <a:p>
            <a:r>
              <a:rPr lang="en-US" sz="3200" b="1" dirty="0">
                <a:solidFill>
                  <a:srgbClr val="FF0066"/>
                </a:solidFill>
                <a:latin typeface="Times New Roman" panose="02020603050405020304" pitchFamily="18" charset="0"/>
                <a:cs typeface="Times New Roman" panose="02020603050405020304" pitchFamily="18" charset="0"/>
              </a:rPr>
              <a:t>*Lời </a:t>
            </a:r>
            <a:r>
              <a:rPr lang="en-US" sz="3200" b="1" dirty="0" err="1">
                <a:solidFill>
                  <a:srgbClr val="FF0066"/>
                </a:solidFill>
                <a:latin typeface="Times New Roman" panose="02020603050405020304" pitchFamily="18" charset="0"/>
                <a:cs typeface="Times New Roman" panose="02020603050405020304" pitchFamily="18" charset="0"/>
              </a:rPr>
              <a:t>nói</a:t>
            </a:r>
            <a:r>
              <a:rPr lang="en-US" sz="3200" b="1" dirty="0">
                <a:solidFill>
                  <a:srgbClr val="FF0066"/>
                </a:solidFill>
                <a:latin typeface="Times New Roman" panose="02020603050405020304" pitchFamily="18" charset="0"/>
                <a:cs typeface="Times New Roman" panose="02020603050405020304" pitchFamily="18" charset="0"/>
              </a:rPr>
              <a:t>: </a:t>
            </a:r>
            <a:r>
              <a:rPr lang="en-US" sz="3200" i="1" dirty="0">
                <a:solidFill>
                  <a:srgbClr val="0000FF"/>
                </a:solidFill>
                <a:latin typeface="Times New Roman"/>
              </a:rPr>
              <a:t>“</a:t>
            </a:r>
            <a:r>
              <a:rPr lang="vi-VN" sz="3200" i="1" dirty="0">
                <a:solidFill>
                  <a:srgbClr val="0000FF"/>
                </a:solidFill>
                <a:latin typeface="Times New Roman"/>
              </a:rPr>
              <a:t>Mẹ đưa bút thước cho con cầm.</a:t>
            </a:r>
            <a:r>
              <a:rPr lang="en-US" sz="3200" i="1" dirty="0">
                <a:solidFill>
                  <a:srgbClr val="0000FF"/>
                </a:solidFill>
                <a:latin typeface="Times New Roman"/>
              </a:rPr>
              <a:t>”</a:t>
            </a:r>
            <a:endParaRPr lang="vi-VN" sz="3200" b="1" dirty="0">
              <a:solidFill>
                <a:srgbClr val="00B050"/>
              </a:solidFill>
              <a:latin typeface="Times New Roman"/>
            </a:endParaRPr>
          </a:p>
        </p:txBody>
      </p:sp>
      <p:sp>
        <p:nvSpPr>
          <p:cNvPr id="11" name="TextBox 10">
            <a:extLst>
              <a:ext uri="{FF2B5EF4-FFF2-40B4-BE49-F238E27FC236}">
                <a16:creationId xmlns:a16="http://schemas.microsoft.com/office/drawing/2014/main" id="{8B490F42-AD3E-4C08-97C9-365324313BF1}"/>
              </a:ext>
            </a:extLst>
          </p:cNvPr>
          <p:cNvSpPr txBox="1"/>
          <p:nvPr/>
        </p:nvSpPr>
        <p:spPr>
          <a:xfrm>
            <a:off x="983432" y="1919709"/>
            <a:ext cx="8104708" cy="1569644"/>
          </a:xfrm>
          <a:prstGeom prst="rect">
            <a:avLst/>
          </a:prstGeom>
          <a:noFill/>
        </p:spPr>
        <p:txBody>
          <a:bodyPr wrap="square" lIns="91425" tIns="45712" rIns="91425" bIns="45712" rtlCol="0">
            <a:spAutoFit/>
          </a:bodyPr>
          <a:lstStyle/>
          <a:p>
            <a:r>
              <a:rPr lang="en-US" sz="3200" b="1" dirty="0">
                <a:solidFill>
                  <a:srgbClr val="FF0066"/>
                </a:solidFill>
                <a:latin typeface="Times New Roman" panose="02020603050405020304" pitchFamily="18" charset="0"/>
                <a:cs typeface="Times New Roman" panose="02020603050405020304" pitchFamily="18" charset="0"/>
              </a:rPr>
              <a:t>*Ý </a:t>
            </a:r>
            <a:r>
              <a:rPr lang="en-US" sz="3200" b="1" dirty="0" err="1">
                <a:solidFill>
                  <a:srgbClr val="FF0066"/>
                </a:solidFill>
                <a:latin typeface="Times New Roman" panose="02020603050405020304" pitchFamily="18" charset="0"/>
                <a:cs typeface="Times New Roman" panose="02020603050405020304" pitchFamily="18" charset="0"/>
              </a:rPr>
              <a:t>nghĩ</a:t>
            </a:r>
            <a:r>
              <a:rPr lang="en-US" sz="3200" b="1" dirty="0">
                <a:solidFill>
                  <a:srgbClr val="FF0066"/>
                </a:solidFill>
                <a:latin typeface="Times New Roman" panose="02020603050405020304" pitchFamily="18" charset="0"/>
                <a:cs typeface="Times New Roman" panose="02020603050405020304" pitchFamily="18" charset="0"/>
              </a:rPr>
              <a:t>: </a:t>
            </a:r>
            <a:r>
              <a:rPr lang="en-US" sz="3200" dirty="0">
                <a:solidFill>
                  <a:srgbClr val="0000FF"/>
                </a:solidFill>
                <a:latin typeface="Times New Roman"/>
              </a:rPr>
              <a:t>V</a:t>
            </a:r>
            <a:r>
              <a:rPr lang="vi-VN" sz="3200" dirty="0">
                <a:solidFill>
                  <a:srgbClr val="0000FF"/>
                </a:solidFill>
                <a:latin typeface="Times New Roman"/>
              </a:rPr>
              <a:t>ừa non nớt vừa ngây thơ</a:t>
            </a:r>
            <a:r>
              <a:rPr lang="en-US" sz="3200" dirty="0">
                <a:solidFill>
                  <a:srgbClr val="0000FF"/>
                </a:solidFill>
                <a:latin typeface="Times New Roman"/>
              </a:rPr>
              <a:t>: </a:t>
            </a:r>
            <a:r>
              <a:rPr lang="en-US" sz="3200" i="1" dirty="0">
                <a:solidFill>
                  <a:srgbClr val="0000FF"/>
                </a:solidFill>
                <a:latin typeface="Times New Roman"/>
              </a:rPr>
              <a:t>“</a:t>
            </a:r>
            <a:r>
              <a:rPr lang="vi-VN" sz="3200" i="1" dirty="0">
                <a:solidFill>
                  <a:srgbClr val="0000FF"/>
                </a:solidFill>
                <a:latin typeface="Times New Roman"/>
              </a:rPr>
              <a:t>chắc chỉ người thạo mới cầm nổi bút thước.</a:t>
            </a:r>
            <a:r>
              <a:rPr lang="en-US" sz="3200" i="1" dirty="0">
                <a:solidFill>
                  <a:srgbClr val="0000FF"/>
                </a:solidFill>
                <a:latin typeface="Times New Roman"/>
              </a:rPr>
              <a:t>”</a:t>
            </a:r>
            <a:endParaRPr lang="en-US" sz="3200" i="1" dirty="0">
              <a:solidFill>
                <a:srgbClr val="FF0066"/>
              </a:solidFill>
              <a:latin typeface="Times New Roman"/>
              <a:ea typeface="Times New Roman"/>
              <a:sym typeface="Wingdings 3"/>
            </a:endParaRPr>
          </a:p>
          <a:p>
            <a:endParaRPr lang="vi-VN" sz="3200" b="1" dirty="0">
              <a:solidFill>
                <a:srgbClr val="00B050"/>
              </a:solidFill>
              <a:latin typeface="Times New Roman"/>
            </a:endParaRPr>
          </a:p>
        </p:txBody>
      </p:sp>
      <p:sp>
        <p:nvSpPr>
          <p:cNvPr id="12" name="TextBox 11">
            <a:extLst>
              <a:ext uri="{FF2B5EF4-FFF2-40B4-BE49-F238E27FC236}">
                <a16:creationId xmlns:a16="http://schemas.microsoft.com/office/drawing/2014/main" id="{D0DFA5D5-2E3F-4C21-9122-127D76C98B8A}"/>
              </a:ext>
            </a:extLst>
          </p:cNvPr>
          <p:cNvSpPr txBox="1"/>
          <p:nvPr/>
        </p:nvSpPr>
        <p:spPr>
          <a:xfrm>
            <a:off x="977268" y="3695203"/>
            <a:ext cx="3240360" cy="584775"/>
          </a:xfrm>
          <a:prstGeom prst="rect">
            <a:avLst/>
          </a:prstGeom>
          <a:noFill/>
        </p:spPr>
        <p:txBody>
          <a:bodyPr wrap="square" rtlCol="0">
            <a:spAutoFit/>
          </a:bodyPr>
          <a:lstStyle/>
          <a:p>
            <a:r>
              <a:rPr lang="en-US" sz="3200" b="1" dirty="0">
                <a:solidFill>
                  <a:srgbClr val="FF0066"/>
                </a:solidFill>
                <a:latin typeface="Times New Roman" panose="02020603050405020304" pitchFamily="18" charset="0"/>
                <a:cs typeface="Times New Roman" panose="02020603050405020304" pitchFamily="18" charset="0"/>
              </a:rPr>
              <a:t>* Nguyên </a:t>
            </a:r>
            <a:r>
              <a:rPr lang="en-US" sz="3200" b="1" dirty="0" err="1">
                <a:solidFill>
                  <a:srgbClr val="FF0066"/>
                </a:solidFill>
                <a:latin typeface="Times New Roman" panose="02020603050405020304" pitchFamily="18" charset="0"/>
                <a:cs typeface="Times New Roman" panose="02020603050405020304" pitchFamily="18" charset="0"/>
              </a:rPr>
              <a:t>nhân</a:t>
            </a:r>
            <a:r>
              <a:rPr lang="en-US" sz="3200" b="1" dirty="0">
                <a:solidFill>
                  <a:srgbClr val="FF0066"/>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3E7E43B5-2E19-4740-A987-59DC3CD8CF73}"/>
              </a:ext>
            </a:extLst>
          </p:cNvPr>
          <p:cNvSpPr txBox="1"/>
          <p:nvPr/>
        </p:nvSpPr>
        <p:spPr>
          <a:xfrm>
            <a:off x="4217628" y="3448982"/>
            <a:ext cx="7560840" cy="1077218"/>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“…hôm nay tôi đi học.” -  được trở thành một học trò, hiện thực mà như trong </a:t>
            </a:r>
            <a:r>
              <a:rPr lang="en-US" sz="3200" b="1" dirty="0" err="1">
                <a:solidFill>
                  <a:srgbClr val="0000FF"/>
                </a:solidFill>
                <a:latin typeface="Times New Roman" panose="02020603050405020304" pitchFamily="18" charset="0"/>
                <a:cs typeface="Times New Roman" panose="02020603050405020304" pitchFamily="18" charset="0"/>
              </a:rPr>
              <a:t>mơ</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FF0066"/>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7E1031-4F13-461D-92FC-3EE580C19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1591" y="125980"/>
            <a:ext cx="2870409" cy="2870409"/>
          </a:xfrm>
          <a:prstGeom prst="rect">
            <a:avLst/>
          </a:prstGeom>
        </p:spPr>
      </p:pic>
    </p:spTree>
    <p:extLst>
      <p:ext uri="{BB962C8B-B14F-4D97-AF65-F5344CB8AC3E}">
        <p14:creationId xmlns:p14="http://schemas.microsoft.com/office/powerpoint/2010/main" val="3625119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9EFA643B-B496-4C66-9ED4-1282131E261E}"/>
              </a:ext>
            </a:extLst>
          </p:cNvPr>
          <p:cNvSpPr/>
          <p:nvPr/>
        </p:nvSpPr>
        <p:spPr>
          <a:xfrm>
            <a:off x="1847528" y="332656"/>
            <a:ext cx="8520888" cy="1224136"/>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4" name="矩形 5">
            <a:extLst>
              <a:ext uri="{FF2B5EF4-FFF2-40B4-BE49-F238E27FC236}">
                <a16:creationId xmlns:a16="http://schemas.microsoft.com/office/drawing/2014/main" id="{C3D8004C-2777-4C85-85BD-7C9410B96437}"/>
              </a:ext>
            </a:extLst>
          </p:cNvPr>
          <p:cNvSpPr/>
          <p:nvPr/>
        </p:nvSpPr>
        <p:spPr>
          <a:xfrm>
            <a:off x="1964543" y="482146"/>
            <a:ext cx="8235912" cy="905391"/>
          </a:xfrm>
          <a:prstGeom prst="rect">
            <a:avLst/>
          </a:prstGeom>
          <a:solidFill>
            <a:schemeClr val="accent2">
              <a:lumMod val="40000"/>
              <a:lumOff val="60000"/>
            </a:schemeClr>
          </a:solid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5" name="文本框 6">
            <a:extLst>
              <a:ext uri="{FF2B5EF4-FFF2-40B4-BE49-F238E27FC236}">
                <a16:creationId xmlns:a16="http://schemas.microsoft.com/office/drawing/2014/main" id="{D516C8CA-8078-4467-9E69-67555F3A7417}"/>
              </a:ext>
            </a:extLst>
          </p:cNvPr>
          <p:cNvSpPr txBox="1"/>
          <p:nvPr/>
        </p:nvSpPr>
        <p:spPr>
          <a:xfrm>
            <a:off x="1967599" y="622429"/>
            <a:ext cx="8520888" cy="646331"/>
          </a:xfrm>
          <a:prstGeom prst="rect">
            <a:avLst/>
          </a:prstGeom>
          <a:noFill/>
        </p:spPr>
        <p:txBody>
          <a:bodyPr wrap="square" rtlCol="0">
            <a:spAutoFit/>
          </a:bodyPr>
          <a:lstStyle/>
          <a:p>
            <a:pPr>
              <a:buClr>
                <a:srgbClr val="000000"/>
              </a:buClr>
              <a:buSzPts val="1200"/>
              <a:tabLst>
                <a:tab pos="218404" algn="l"/>
              </a:tabLst>
            </a:pPr>
            <a:r>
              <a:rPr lang="vi-VN" sz="3600" b="1" i="1" u="sng" dirty="0">
                <a:solidFill>
                  <a:srgbClr val="FF0066"/>
                </a:solidFill>
                <a:latin typeface="Times New Roman"/>
                <a:ea typeface="Times New Roman"/>
                <a:cs typeface="Times New Roman"/>
              </a:rPr>
              <a:t>Chặng 1</a:t>
            </a:r>
            <a:r>
              <a:rPr lang="vi-VN" sz="3600" b="1" i="1" dirty="0">
                <a:solidFill>
                  <a:srgbClr val="FF0066"/>
                </a:solidFill>
                <a:latin typeface="Times New Roman"/>
                <a:ea typeface="Times New Roman"/>
                <a:cs typeface="Times New Roman"/>
              </a:rPr>
              <a:t>: </a:t>
            </a:r>
            <a:r>
              <a:rPr lang="en-US" sz="3600" b="1" i="1" dirty="0" err="1">
                <a:solidFill>
                  <a:srgbClr val="FF0066"/>
                </a:solidFill>
                <a:latin typeface="Times New Roman"/>
                <a:ea typeface="Times New Roman"/>
              </a:rPr>
              <a:t>Trên</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đường</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cùng</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mẹ</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đến</a:t>
            </a:r>
            <a:r>
              <a:rPr lang="en-US" sz="3600" b="1" i="1" dirty="0">
                <a:solidFill>
                  <a:srgbClr val="FF0066"/>
                </a:solidFill>
                <a:latin typeface="Times New Roman"/>
                <a:ea typeface="Times New Roman"/>
              </a:rPr>
              <a:t> </a:t>
            </a:r>
            <a:r>
              <a:rPr lang="en-US" sz="3600" b="1" i="1" dirty="0" err="1">
                <a:solidFill>
                  <a:srgbClr val="FF0066"/>
                </a:solidFill>
                <a:latin typeface="Times New Roman"/>
                <a:ea typeface="Times New Roman"/>
              </a:rPr>
              <a:t>trường</a:t>
            </a:r>
            <a:endParaRPr lang="en-US" sz="3600" b="1" i="1" dirty="0">
              <a:solidFill>
                <a:srgbClr val="FF0066"/>
              </a:solidFill>
              <a:latin typeface="Times New Roman"/>
              <a:ea typeface="Times New Roman"/>
            </a:endParaRPr>
          </a:p>
        </p:txBody>
      </p:sp>
      <p:sp>
        <p:nvSpPr>
          <p:cNvPr id="6" name="TextBox 5">
            <a:extLst>
              <a:ext uri="{FF2B5EF4-FFF2-40B4-BE49-F238E27FC236}">
                <a16:creationId xmlns:a16="http://schemas.microsoft.com/office/drawing/2014/main" id="{C1BE068B-51FD-42F1-9862-5AA38B56B3A2}"/>
              </a:ext>
            </a:extLst>
          </p:cNvPr>
          <p:cNvSpPr txBox="1"/>
          <p:nvPr/>
        </p:nvSpPr>
        <p:spPr>
          <a:xfrm>
            <a:off x="418435" y="1510889"/>
            <a:ext cx="11328127" cy="4528147"/>
          </a:xfrm>
          <a:prstGeom prst="rect">
            <a:avLst/>
          </a:prstGeom>
          <a:noFill/>
        </p:spPr>
        <p:txBody>
          <a:bodyPr wrap="square" lIns="91425" tIns="45712" rIns="91425" bIns="45712" rtlCol="0">
            <a:spAutoFit/>
          </a:bodyPr>
          <a:lstStyle/>
          <a:p>
            <a:pPr algn="just">
              <a:lnSpc>
                <a:spcPct val="150000"/>
              </a:lnSpc>
            </a:pP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Sự</a:t>
            </a:r>
            <a:r>
              <a:rPr lang="en-US" sz="3600" dirty="0">
                <a:solidFill>
                  <a:srgbClr val="FF0066"/>
                </a:solidFill>
                <a:latin typeface="Times New Roman" panose="02020603050405020304" pitchFamily="18" charset="0"/>
                <a:cs typeface="Times New Roman" panose="02020603050405020304" pitchFamily="18" charset="0"/>
              </a:rPr>
              <a:t> thay đổi trong tâm trạng của nhân vật tôi</a:t>
            </a:r>
            <a:r>
              <a:rPr lang="en-US" sz="3600" dirty="0">
                <a:solidFill>
                  <a:srgbClr val="FF3399"/>
                </a:solidFill>
                <a:latin typeface="Times New Roman" panose="02020603050405020304" pitchFamily="18" charset="0"/>
                <a:cs typeface="Times New Roman" panose="02020603050405020304" pitchFamily="18" charset="0"/>
              </a:rPr>
              <a:t>:</a:t>
            </a:r>
          </a:p>
          <a:p>
            <a:pPr algn="just">
              <a:lnSpc>
                <a:spcPct val="150000"/>
              </a:lnSpc>
            </a:pP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 Con đường, cảnh vật: vốn rất </a:t>
            </a:r>
            <a:r>
              <a:rPr lang="vi-VN" sz="3200" b="1" dirty="0">
                <a:solidFill>
                  <a:srgbClr val="0000FF"/>
                </a:solidFill>
                <a:latin typeface="Times New Roman" panose="02020603050405020304" pitchFamily="18" charset="0"/>
                <a:cs typeface="Times New Roman" panose="02020603050405020304" pitchFamily="18" charset="0"/>
              </a:rPr>
              <a:t>quen</a:t>
            </a:r>
            <a:r>
              <a:rPr lang="vi-VN" sz="3200" dirty="0">
                <a:solidFill>
                  <a:srgbClr val="0000FF"/>
                </a:solidFill>
                <a:latin typeface="Times New Roman" panose="02020603050405020304" pitchFamily="18" charset="0"/>
                <a:cs typeface="Times New Roman" panose="02020603050405020304" pitchFamily="18" charset="0"/>
              </a:rPr>
              <a:t> nhưng lần này tự nhiên thấy </a:t>
            </a:r>
            <a:r>
              <a:rPr lang="vi-VN" sz="3200" b="1" dirty="0">
                <a:solidFill>
                  <a:srgbClr val="0000FF"/>
                </a:solidFill>
                <a:latin typeface="Times New Roman" panose="02020603050405020304" pitchFamily="18" charset="0"/>
                <a:cs typeface="Times New Roman" panose="02020603050405020304" pitchFamily="18" charset="0"/>
              </a:rPr>
              <a:t>lạ</a:t>
            </a:r>
            <a:endParaRPr lang="en-US" sz="3200" b="1" dirty="0">
              <a:solidFill>
                <a:srgbClr val="0000FF"/>
              </a:solidFill>
              <a:latin typeface="Times New Roman" panose="02020603050405020304" pitchFamily="18" charset="0"/>
              <a:cs typeface="Times New Roman" panose="02020603050405020304" pitchFamily="18" charset="0"/>
            </a:endParaRPr>
          </a:p>
          <a:p>
            <a:pPr marL="285703" indent="-285703" algn="just">
              <a:lnSpc>
                <a:spcPct val="150000"/>
              </a:lnSpc>
              <a:buFontTx/>
              <a:buChar char="-"/>
            </a:pPr>
            <a:r>
              <a:rPr lang="vi-VN" sz="3200" dirty="0">
                <a:solidFill>
                  <a:srgbClr val="0000FF"/>
                </a:solidFill>
                <a:latin typeface="Times New Roman" panose="02020603050405020304" pitchFamily="18" charset="0"/>
                <a:cs typeface="Times New Roman" panose="02020603050405020304" pitchFamily="18" charset="0"/>
              </a:rPr>
              <a:t>Tự cảm thấy có sự thay đổi lớn trong lòng mình.</a:t>
            </a:r>
            <a:endParaRPr lang="en-US" sz="3200" dirty="0">
              <a:solidFill>
                <a:srgbClr val="0000FF"/>
              </a:solidFill>
              <a:latin typeface="Times New Roman" panose="02020603050405020304" pitchFamily="18" charset="0"/>
              <a:cs typeface="Times New Roman" panose="02020603050405020304" pitchFamily="18" charset="0"/>
            </a:endParaRPr>
          </a:p>
          <a:p>
            <a:pPr marL="285703" indent="-285703" algn="just">
              <a:lnSpc>
                <a:spcPct val="150000"/>
              </a:lnSpc>
              <a:buFontTx/>
              <a:buChar char="-"/>
            </a:pPr>
            <a:r>
              <a:rPr lang="vi-VN" sz="3200" dirty="0">
                <a:solidFill>
                  <a:srgbClr val="0000FF"/>
                </a:solidFill>
                <a:latin typeface="Times New Roman" panose="02020603050405020304" pitchFamily="18" charset="0"/>
                <a:cs typeface="Times New Roman" panose="02020603050405020304" pitchFamily="18" charset="0"/>
              </a:rPr>
              <a:t>Cảm thấy trang trọng, đứng đắn với bộ quần áo,</a:t>
            </a:r>
            <a:endParaRPr lang="en-SG" sz="3200" dirty="0">
              <a:solidFill>
                <a:srgbClr val="0000FF"/>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rgbClr val="0000FF"/>
                </a:solidFill>
                <a:latin typeface="Times New Roman" panose="02020603050405020304" pitchFamily="18" charset="0"/>
                <a:cs typeface="Times New Roman" panose="02020603050405020304" pitchFamily="18" charset="0"/>
              </a:rPr>
              <a:t> mấy quyển vở mới trên tay.</a:t>
            </a:r>
            <a:endParaRPr lang="en-US" sz="3200" dirty="0">
              <a:solidFill>
                <a:srgbClr val="0000FF"/>
              </a:solidFill>
              <a:latin typeface="Times New Roman" panose="02020603050405020304" pitchFamily="18" charset="0"/>
              <a:cs typeface="Times New Roman" panose="02020603050405020304" pitchFamily="18" charset="0"/>
            </a:endParaRPr>
          </a:p>
          <a:p>
            <a:pPr algn="just">
              <a:lnSpc>
                <a:spcPct val="150000"/>
              </a:lnSpc>
            </a:pPr>
            <a:endParaRPr lang="vi-VN" sz="3200" dirty="0">
              <a:solidFill>
                <a:srgbClr val="00B050"/>
              </a:solidFill>
              <a:latin typeface="Times New Roman"/>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21" y="236614"/>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01D4F57-7B1B-4781-89B5-BC27D5AB2768}"/>
              </a:ext>
            </a:extLst>
          </p:cNvPr>
          <p:cNvSpPr txBox="1"/>
          <p:nvPr/>
        </p:nvSpPr>
        <p:spPr>
          <a:xfrm>
            <a:off x="335360" y="5254206"/>
            <a:ext cx="11856640" cy="1569660"/>
          </a:xfrm>
          <a:prstGeom prst="rect">
            <a:avLst/>
          </a:prstGeom>
          <a:noFill/>
        </p:spPr>
        <p:txBody>
          <a:bodyPr wrap="square" rtlCol="0">
            <a:spAutoFit/>
          </a:bodyPr>
          <a:lstStyle/>
          <a:p>
            <a:r>
              <a:rPr lang="en-US" sz="3200" b="1" dirty="0">
                <a:solidFill>
                  <a:srgbClr val="FF0066"/>
                </a:solidFill>
                <a:latin typeface="Times New Roman" panose="02020603050405020304" pitchFamily="18" charset="0"/>
                <a:cs typeface="Times New Roman" panose="02020603050405020304" pitchFamily="18" charset="0"/>
                <a:sym typeface="Wingdings 3"/>
              </a:rPr>
              <a:t> </a:t>
            </a:r>
            <a:r>
              <a:rPr lang="vi-VN" sz="3200" b="1" dirty="0">
                <a:solidFill>
                  <a:srgbClr val="0070C0"/>
                </a:solidFill>
                <a:latin typeface="Times New Roman"/>
                <a:ea typeface="Times New Roman"/>
              </a:rPr>
              <a:t>Ngôn ngữ giàu hình ảnh, giàu cảm xúc, lấp lánh chất</a:t>
            </a:r>
            <a:r>
              <a:rPr lang="en-US" sz="3200" b="1" dirty="0">
                <a:solidFill>
                  <a:srgbClr val="0070C0"/>
                </a:solidFill>
                <a:latin typeface="Times New Roman"/>
                <a:ea typeface="Times New Roman"/>
              </a:rPr>
              <a:t> </a:t>
            </a:r>
            <a:r>
              <a:rPr lang="vi-VN" sz="3200" b="1" dirty="0" smtClean="0">
                <a:solidFill>
                  <a:srgbClr val="0070C0"/>
                </a:solidFill>
                <a:latin typeface="Times New Roman"/>
                <a:ea typeface="Times New Roman"/>
              </a:rPr>
              <a:t>thơ: </a:t>
            </a:r>
            <a:r>
              <a:rPr lang="vi-VN" sz="3200" b="1" dirty="0">
                <a:solidFill>
                  <a:srgbClr val="0070C0"/>
                </a:solidFill>
                <a:latin typeface="Times New Roman"/>
                <a:ea typeface="Times New Roman"/>
              </a:rPr>
              <a:t>miêu tả tâm trạng </a:t>
            </a:r>
            <a:r>
              <a:rPr lang="vi-VN" sz="3200" b="1" dirty="0">
                <a:solidFill>
                  <a:srgbClr val="FF0066"/>
                </a:solidFill>
                <a:latin typeface="Times New Roman"/>
                <a:ea typeface="Times New Roman"/>
              </a:rPr>
              <a:t>hồi hộp, xốn xang </a:t>
            </a:r>
            <a:r>
              <a:rPr lang="vi-VN" sz="3200" b="1" dirty="0">
                <a:solidFill>
                  <a:srgbClr val="0070C0"/>
                </a:solidFill>
                <a:latin typeface="Times New Roman"/>
                <a:ea typeface="Times New Roman"/>
              </a:rPr>
              <a:t>của một cậu bé lần đầu tiên</a:t>
            </a:r>
            <a:r>
              <a:rPr lang="en-US" sz="3200" b="1" dirty="0">
                <a:solidFill>
                  <a:srgbClr val="0070C0"/>
                </a:solidFill>
                <a:latin typeface="Times New Roman"/>
                <a:ea typeface="Times New Roman"/>
              </a:rPr>
              <a:t> </a:t>
            </a:r>
            <a:r>
              <a:rPr lang="vi-VN" sz="3200" b="1" dirty="0">
                <a:solidFill>
                  <a:srgbClr val="0070C0"/>
                </a:solidFill>
                <a:latin typeface="Times New Roman"/>
                <a:ea typeface="Times New Roman"/>
              </a:rPr>
              <a:t>được cắp sách tới trường.</a:t>
            </a:r>
            <a:endParaRPr lang="en-US" sz="32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9892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9EFA643B-B496-4C66-9ED4-1282131E261E}"/>
              </a:ext>
            </a:extLst>
          </p:cNvPr>
          <p:cNvSpPr/>
          <p:nvPr/>
        </p:nvSpPr>
        <p:spPr>
          <a:xfrm>
            <a:off x="2339611" y="183446"/>
            <a:ext cx="7200800" cy="1152128"/>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4" name="矩形 5">
            <a:extLst>
              <a:ext uri="{FF2B5EF4-FFF2-40B4-BE49-F238E27FC236}">
                <a16:creationId xmlns:a16="http://schemas.microsoft.com/office/drawing/2014/main" id="{C3D8004C-2777-4C85-85BD-7C9410B96437}"/>
              </a:ext>
            </a:extLst>
          </p:cNvPr>
          <p:cNvSpPr/>
          <p:nvPr/>
        </p:nvSpPr>
        <p:spPr>
          <a:xfrm>
            <a:off x="2540607" y="333755"/>
            <a:ext cx="6867761" cy="852133"/>
          </a:xfrm>
          <a:prstGeom prst="rect">
            <a:avLst/>
          </a:prstGeom>
          <a:solidFill>
            <a:schemeClr val="accent2">
              <a:lumMod val="40000"/>
              <a:lumOff val="60000"/>
            </a:schemeClr>
          </a:solid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5" name="文本框 6">
            <a:extLst>
              <a:ext uri="{FF2B5EF4-FFF2-40B4-BE49-F238E27FC236}">
                <a16:creationId xmlns:a16="http://schemas.microsoft.com/office/drawing/2014/main" id="{D516C8CA-8078-4467-9E69-67555F3A7417}"/>
              </a:ext>
            </a:extLst>
          </p:cNvPr>
          <p:cNvSpPr txBox="1"/>
          <p:nvPr/>
        </p:nvSpPr>
        <p:spPr>
          <a:xfrm>
            <a:off x="2471655" y="368862"/>
            <a:ext cx="6936713" cy="646331"/>
          </a:xfrm>
          <a:prstGeom prst="rect">
            <a:avLst/>
          </a:prstGeom>
          <a:noFill/>
        </p:spPr>
        <p:txBody>
          <a:bodyPr wrap="square" rtlCol="0">
            <a:spAutoFit/>
          </a:bodyPr>
          <a:lstStyle/>
          <a:p>
            <a:pPr algn="ctr">
              <a:buClr>
                <a:srgbClr val="000000"/>
              </a:buClr>
              <a:buSzPts val="1200"/>
              <a:tabLst>
                <a:tab pos="218404" algn="l"/>
              </a:tabLst>
            </a:pPr>
            <a:r>
              <a:rPr lang="vi-VN" sz="3600" b="1" i="1" u="sng" dirty="0">
                <a:solidFill>
                  <a:srgbClr val="FF0066"/>
                </a:solidFill>
                <a:latin typeface="Times New Roman"/>
                <a:ea typeface="Times New Roman"/>
                <a:cs typeface="Times New Roman"/>
              </a:rPr>
              <a:t>Chặng </a:t>
            </a:r>
            <a:r>
              <a:rPr lang="en-SG" sz="3600" b="1" i="1" u="sng" dirty="0">
                <a:solidFill>
                  <a:srgbClr val="FF0066"/>
                </a:solidFill>
                <a:latin typeface="Times New Roman"/>
                <a:ea typeface="Times New Roman"/>
                <a:cs typeface="Times New Roman"/>
              </a:rPr>
              <a:t>2</a:t>
            </a:r>
            <a:r>
              <a:rPr lang="vi-VN" sz="3600" b="1" i="1" dirty="0">
                <a:solidFill>
                  <a:srgbClr val="FF0066"/>
                </a:solidFill>
                <a:latin typeface="Times New Roman"/>
                <a:ea typeface="Times New Roman"/>
                <a:cs typeface="Times New Roman"/>
              </a:rPr>
              <a:t>: </a:t>
            </a:r>
            <a:r>
              <a:rPr lang="en-SG" sz="3600" b="1" i="1" dirty="0" err="1">
                <a:solidFill>
                  <a:srgbClr val="FF0066"/>
                </a:solidFill>
                <a:latin typeface="Times New Roman"/>
                <a:ea typeface="Times New Roman"/>
              </a:rPr>
              <a:t>Khi</a:t>
            </a:r>
            <a:r>
              <a:rPr lang="en-SG" sz="3600" b="1" i="1" dirty="0">
                <a:solidFill>
                  <a:srgbClr val="FF0066"/>
                </a:solidFill>
                <a:latin typeface="Times New Roman"/>
                <a:ea typeface="Times New Roman"/>
              </a:rPr>
              <a:t> ở </a:t>
            </a:r>
            <a:r>
              <a:rPr lang="vi-VN" sz="3600" b="1" i="1" dirty="0" smtClean="0">
                <a:solidFill>
                  <a:srgbClr val="FF0066"/>
                </a:solidFill>
                <a:latin typeface="Times New Roman"/>
                <a:ea typeface="Times New Roman"/>
              </a:rPr>
              <a:t>trường</a:t>
            </a:r>
            <a:endParaRPr lang="en-US" sz="3600" b="1" i="1" dirty="0">
              <a:solidFill>
                <a:srgbClr val="FF0066"/>
              </a:solidFill>
              <a:latin typeface="Times New Roman"/>
              <a:ea typeface="Times New Roman"/>
            </a:endParaRPr>
          </a:p>
        </p:txBody>
      </p:sp>
      <p:sp>
        <p:nvSpPr>
          <p:cNvPr id="6" name="TextBox 5">
            <a:extLst>
              <a:ext uri="{FF2B5EF4-FFF2-40B4-BE49-F238E27FC236}">
                <a16:creationId xmlns:a16="http://schemas.microsoft.com/office/drawing/2014/main" id="{7ABB1FF9-93F4-4279-881B-0486E09AFD91}"/>
              </a:ext>
            </a:extLst>
          </p:cNvPr>
          <p:cNvSpPr txBox="1"/>
          <p:nvPr/>
        </p:nvSpPr>
        <p:spPr>
          <a:xfrm>
            <a:off x="417660" y="1672403"/>
            <a:ext cx="11879108" cy="2373006"/>
          </a:xfrm>
          <a:prstGeom prst="rect">
            <a:avLst/>
          </a:prstGeom>
          <a:noFill/>
        </p:spPr>
        <p:txBody>
          <a:bodyPr wrap="square" lIns="91425" tIns="45712" rIns="91425" bIns="45712" rtlCol="0">
            <a:spAutoFit/>
          </a:bodyPr>
          <a:lstStyle/>
          <a:p>
            <a:pPr>
              <a:lnSpc>
                <a:spcPct val="124000"/>
              </a:lnSpc>
              <a:spcAft>
                <a:spcPts val="200"/>
              </a:spcAft>
              <a:buClr>
                <a:srgbClr val="000000"/>
              </a:buClr>
              <a:buSzPts val="1100"/>
              <a:tabLst>
                <a:tab pos="419032" algn="l"/>
              </a:tabLst>
            </a:pPr>
            <a:r>
              <a:rPr lang="en-US" b="1" dirty="0">
                <a:solidFill>
                  <a:srgbClr val="FF0066"/>
                </a:solidFill>
                <a:latin typeface="Times New Roman"/>
                <a:ea typeface="Times New Roman"/>
                <a:cs typeface="Times New Roman"/>
              </a:rPr>
              <a:t>- </a:t>
            </a:r>
            <a:r>
              <a:rPr lang="vi-VN" b="1" dirty="0">
                <a:solidFill>
                  <a:srgbClr val="FF0066"/>
                </a:solidFill>
                <a:latin typeface="Times New Roman"/>
                <a:ea typeface="Times New Roman"/>
                <a:cs typeface="Times New Roman"/>
              </a:rPr>
              <a:t>Quang cảnh sân trường Mĩ Lí</a:t>
            </a:r>
            <a:r>
              <a:rPr lang="en-US" b="1" dirty="0">
                <a:solidFill>
                  <a:srgbClr val="FF0066"/>
                </a:solidFill>
                <a:latin typeface="Times New Roman"/>
                <a:ea typeface="Times New Roman"/>
                <a:cs typeface="Times New Roman"/>
              </a:rPr>
              <a:t>:</a:t>
            </a:r>
          </a:p>
          <a:p>
            <a:pPr>
              <a:lnSpc>
                <a:spcPct val="124000"/>
              </a:lnSpc>
              <a:spcAft>
                <a:spcPts val="200"/>
              </a:spcAft>
              <a:buClr>
                <a:srgbClr val="000000"/>
              </a:buClr>
              <a:buSzPts val="1100"/>
              <a:tabLst>
                <a:tab pos="419032" algn="l"/>
              </a:tabLst>
            </a:pPr>
            <a:r>
              <a:rPr lang="en-US" dirty="0">
                <a:solidFill>
                  <a:srgbClr val="0000FF"/>
                </a:solidFill>
                <a:latin typeface="Times New Roman"/>
                <a:ea typeface="Times New Roman"/>
                <a:cs typeface="Times New Roman"/>
              </a:rPr>
              <a:t>+ </a:t>
            </a:r>
            <a:r>
              <a:rPr lang="vi-VN" dirty="0">
                <a:solidFill>
                  <a:srgbClr val="0000FF"/>
                </a:solidFill>
                <a:latin typeface="Times New Roman"/>
                <a:ea typeface="Times New Roman"/>
                <a:cs typeface="Times New Roman"/>
              </a:rPr>
              <a:t> </a:t>
            </a:r>
            <a:r>
              <a:rPr lang="en-US" dirty="0">
                <a:solidFill>
                  <a:srgbClr val="0000FF"/>
                </a:solidFill>
                <a:latin typeface="Times New Roman"/>
                <a:ea typeface="Times New Roman"/>
                <a:cs typeface="Times New Roman"/>
              </a:rPr>
              <a:t>D</a:t>
            </a:r>
            <a:r>
              <a:rPr lang="vi-VN" dirty="0">
                <a:solidFill>
                  <a:srgbClr val="0000FF"/>
                </a:solidFill>
                <a:latin typeface="Times New Roman"/>
                <a:ea typeface="Times New Roman"/>
                <a:cs typeface="Times New Roman"/>
              </a:rPr>
              <a:t>ày đặc cả người, </a:t>
            </a:r>
            <a:endParaRPr lang="en-US" dirty="0">
              <a:solidFill>
                <a:srgbClr val="0000FF"/>
              </a:solidFill>
              <a:latin typeface="Times New Roman"/>
              <a:ea typeface="Times New Roman"/>
              <a:cs typeface="Times New Roman"/>
            </a:endParaRPr>
          </a:p>
          <a:p>
            <a:pPr>
              <a:lnSpc>
                <a:spcPct val="124000"/>
              </a:lnSpc>
              <a:spcAft>
                <a:spcPts val="200"/>
              </a:spcAft>
              <a:buClr>
                <a:srgbClr val="000000"/>
              </a:buClr>
              <a:buSzPts val="1100"/>
              <a:tabLst>
                <a:tab pos="419032" algn="l"/>
              </a:tabLst>
            </a:pPr>
            <a:r>
              <a:rPr lang="en-US" dirty="0">
                <a:solidFill>
                  <a:srgbClr val="0000FF"/>
                </a:solidFill>
                <a:latin typeface="Times New Roman"/>
                <a:ea typeface="Times New Roman"/>
                <a:cs typeface="Times New Roman"/>
              </a:rPr>
              <a:t>+ N</a:t>
            </a:r>
            <a:r>
              <a:rPr lang="vi-VN" dirty="0">
                <a:solidFill>
                  <a:srgbClr val="0000FF"/>
                </a:solidFill>
                <a:latin typeface="Times New Roman"/>
                <a:ea typeface="Times New Roman"/>
                <a:cs typeface="Times New Roman"/>
              </a:rPr>
              <a:t>gười nào quần áo cũng</a:t>
            </a:r>
            <a:r>
              <a:rPr lang="en-US" dirty="0">
                <a:solidFill>
                  <a:srgbClr val="0000FF"/>
                </a:solidFill>
                <a:latin typeface="Times New Roman"/>
                <a:ea typeface="Times New Roman"/>
                <a:cs typeface="Times New Roman"/>
              </a:rPr>
              <a:t> </a:t>
            </a:r>
            <a:r>
              <a:rPr lang="vi-VN" dirty="0">
                <a:solidFill>
                  <a:srgbClr val="0000FF"/>
                </a:solidFill>
                <a:latin typeface="Times New Roman"/>
                <a:ea typeface="Times New Roman"/>
                <a:cs typeface="Times New Roman"/>
              </a:rPr>
              <a:t>sạch sẽ</a:t>
            </a:r>
            <a:r>
              <a:rPr lang="en-US" dirty="0">
                <a:solidFill>
                  <a:srgbClr val="0000FF"/>
                </a:solidFill>
                <a:latin typeface="Times New Roman"/>
                <a:ea typeface="Times New Roman"/>
                <a:cs typeface="Times New Roman"/>
              </a:rPr>
              <a:t>.</a:t>
            </a:r>
          </a:p>
          <a:p>
            <a:pPr>
              <a:lnSpc>
                <a:spcPct val="124000"/>
              </a:lnSpc>
              <a:spcAft>
                <a:spcPts val="200"/>
              </a:spcAft>
              <a:buClr>
                <a:srgbClr val="000000"/>
              </a:buClr>
              <a:buSzPts val="1100"/>
              <a:tabLst>
                <a:tab pos="419032" algn="l"/>
              </a:tabLst>
            </a:pPr>
            <a:r>
              <a:rPr lang="en-US" dirty="0">
                <a:solidFill>
                  <a:srgbClr val="0000FF"/>
                </a:solidFill>
                <a:latin typeface="Times New Roman"/>
                <a:ea typeface="Times New Roman"/>
                <a:cs typeface="Times New Roman"/>
              </a:rPr>
              <a:t>+ G</a:t>
            </a:r>
            <a:r>
              <a:rPr lang="vi-VN" dirty="0">
                <a:solidFill>
                  <a:srgbClr val="0000FF"/>
                </a:solidFill>
                <a:latin typeface="Times New Roman"/>
                <a:ea typeface="Times New Roman"/>
                <a:cs typeface="Times New Roman"/>
              </a:rPr>
              <a:t>ương mặt nào cũng vui tươi, sáng sủa.</a:t>
            </a:r>
            <a:endParaRPr lang="en-US" dirty="0">
              <a:solidFill>
                <a:srgbClr val="0000FF"/>
              </a:solidFill>
              <a:latin typeface="Times New Roman"/>
              <a:ea typeface="Times New Roman"/>
              <a:cs typeface="Times New Roman"/>
            </a:endParaRPr>
          </a:p>
          <a:p>
            <a:pPr>
              <a:lnSpc>
                <a:spcPct val="124000"/>
              </a:lnSpc>
              <a:spcAft>
                <a:spcPts val="200"/>
              </a:spcAft>
              <a:buClr>
                <a:srgbClr val="000000"/>
              </a:buClr>
              <a:buSzPts val="1100"/>
              <a:tabLst>
                <a:tab pos="419032" algn="l"/>
              </a:tabLst>
            </a:pPr>
            <a:endParaRPr lang="en-US" sz="2000" b="1" dirty="0">
              <a:solidFill>
                <a:srgbClr val="FF3399"/>
              </a:solidFill>
              <a:latin typeface="Times New Roman"/>
              <a:ea typeface="Times New Roman"/>
              <a:cs typeface="Times New Roman"/>
            </a:endParaRPr>
          </a:p>
        </p:txBody>
      </p:sp>
      <p:graphicFrame>
        <p:nvGraphicFramePr>
          <p:cNvPr id="8" name="Table 7">
            <a:extLst>
              <a:ext uri="{FF2B5EF4-FFF2-40B4-BE49-F238E27FC236}">
                <a16:creationId xmlns:a16="http://schemas.microsoft.com/office/drawing/2014/main" id="{717E5EC7-7999-4692-A584-BD0096C87DF0}"/>
              </a:ext>
            </a:extLst>
          </p:cNvPr>
          <p:cNvGraphicFramePr>
            <a:graphicFrameLocks noGrp="1"/>
          </p:cNvGraphicFramePr>
          <p:nvPr>
            <p:extLst>
              <p:ext uri="{D42A27DB-BD31-4B8C-83A1-F6EECF244321}">
                <p14:modId xmlns:p14="http://schemas.microsoft.com/office/powerpoint/2010/main" val="2753959753"/>
              </p:ext>
            </p:extLst>
          </p:nvPr>
        </p:nvGraphicFramePr>
        <p:xfrm>
          <a:off x="338653" y="4104195"/>
          <a:ext cx="6019642" cy="2377440"/>
        </p:xfrm>
        <a:graphic>
          <a:graphicData uri="http://schemas.openxmlformats.org/drawingml/2006/table">
            <a:tbl>
              <a:tblPr firstRow="1" bandRow="1">
                <a:tableStyleId>{5940675A-B579-460E-94D1-54222C63F5DA}</a:tableStyleId>
              </a:tblPr>
              <a:tblGrid>
                <a:gridCol w="3178270">
                  <a:extLst>
                    <a:ext uri="{9D8B030D-6E8A-4147-A177-3AD203B41FA5}">
                      <a16:colId xmlns:a16="http://schemas.microsoft.com/office/drawing/2014/main" val="20000"/>
                    </a:ext>
                  </a:extLst>
                </a:gridCol>
                <a:gridCol w="2841372">
                  <a:extLst>
                    <a:ext uri="{9D8B030D-6E8A-4147-A177-3AD203B41FA5}">
                      <a16:colId xmlns:a16="http://schemas.microsoft.com/office/drawing/2014/main" val="20001"/>
                    </a:ext>
                  </a:extLst>
                </a:gridCol>
              </a:tblGrid>
              <a:tr h="137237">
                <a:tc>
                  <a:txBody>
                    <a:bodyPr/>
                    <a:lstStyle/>
                    <a:p>
                      <a:pPr algn="ctr"/>
                      <a:r>
                        <a:rPr lang="en-US" sz="2400" b="1" dirty="0">
                          <a:solidFill>
                            <a:srgbClr val="FF0066"/>
                          </a:solidFill>
                          <a:latin typeface="Times New Roman" panose="02020603050405020304" pitchFamily="18" charset="0"/>
                          <a:cs typeface="Times New Roman" panose="02020603050405020304" pitchFamily="18" charset="0"/>
                        </a:rPr>
                        <a:t>Trước</a:t>
                      </a:r>
                      <a:r>
                        <a:rPr lang="en-US" sz="2400" b="1" baseline="0" dirty="0">
                          <a:solidFill>
                            <a:srgbClr val="FF0066"/>
                          </a:solidFill>
                          <a:latin typeface="Times New Roman" panose="02020603050405020304" pitchFamily="18" charset="0"/>
                          <a:cs typeface="Times New Roman" panose="02020603050405020304" pitchFamily="18" charset="0"/>
                        </a:rPr>
                        <a:t> khi đi học</a:t>
                      </a:r>
                      <a:endParaRPr lang="en-US" sz="2400"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err="1">
                          <a:solidFill>
                            <a:srgbClr val="FF0066"/>
                          </a:solidFill>
                          <a:latin typeface="Times New Roman" panose="02020603050405020304" pitchFamily="18" charset="0"/>
                          <a:cs typeface="Times New Roman" panose="02020603050405020304" pitchFamily="18" charset="0"/>
                        </a:rPr>
                        <a:t>Hôm</a:t>
                      </a:r>
                      <a:r>
                        <a:rPr lang="en-US" sz="2400" b="1" baseline="0" dirty="0">
                          <a:solidFill>
                            <a:srgbClr val="FF0066"/>
                          </a:solidFill>
                          <a:latin typeface="Times New Roman" panose="02020603050405020304" pitchFamily="18" charset="0"/>
                          <a:cs typeface="Times New Roman" panose="02020603050405020304" pitchFamily="18" charset="0"/>
                        </a:rPr>
                        <a:t> nay đi học</a:t>
                      </a:r>
                      <a:endParaRPr lang="en-US" sz="2400"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7237">
                <a:tc>
                  <a:txBody>
                    <a:bodyPr/>
                    <a:lstStyle/>
                    <a:p>
                      <a:pPr marL="285750" indent="-285750" algn="just">
                        <a:buFontTx/>
                        <a:buChar char="-"/>
                      </a:pPr>
                      <a:r>
                        <a:rPr lang="en-US" sz="2400" b="0" dirty="0">
                          <a:solidFill>
                            <a:srgbClr val="0000FF"/>
                          </a:solidFill>
                          <a:latin typeface="Times New Roman" panose="02020603050405020304" pitchFamily="18" charset="0"/>
                          <a:cs typeface="Times New Roman" panose="02020603050405020304" pitchFamily="18" charset="0"/>
                        </a:rPr>
                        <a:t>Là</a:t>
                      </a:r>
                      <a:r>
                        <a:rPr lang="en-US" sz="2400" b="0" baseline="0" dirty="0">
                          <a:solidFill>
                            <a:srgbClr val="0000FF"/>
                          </a:solidFill>
                          <a:latin typeface="Times New Roman" panose="02020603050405020304" pitchFamily="18" charset="0"/>
                          <a:cs typeface="Times New Roman" panose="02020603050405020304" pitchFamily="18" charset="0"/>
                        </a:rPr>
                        <a:t> một nơi xa lạ</a:t>
                      </a:r>
                    </a:p>
                    <a:p>
                      <a:pPr marL="285750" indent="-285750" algn="just">
                        <a:buFontTx/>
                        <a:buChar char="-"/>
                      </a:pPr>
                      <a:r>
                        <a:rPr lang="en-US" sz="2400" b="0" baseline="0" dirty="0">
                          <a:solidFill>
                            <a:srgbClr val="0000FF"/>
                          </a:solidFill>
                          <a:latin typeface="Times New Roman" panose="02020603050405020304" pitchFamily="18" charset="0"/>
                          <a:cs typeface="Times New Roman" panose="02020603050405020304" pitchFamily="18" charset="0"/>
                        </a:rPr>
                        <a:t>Cảm tưởng: nhà trường cao ráo và sạch sẽ hơn các nhà trong làng</a:t>
                      </a:r>
                      <a:endParaRPr lang="en-US" sz="2400" b="0"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2400" b="0" dirty="0" err="1">
                          <a:solidFill>
                            <a:srgbClr val="0000FF"/>
                          </a:solidFill>
                          <a:latin typeface="Times New Roman" panose="02020603050405020304" pitchFamily="18" charset="0"/>
                          <a:cs typeface="Times New Roman" panose="02020603050405020304" pitchFamily="18" charset="0"/>
                        </a:rPr>
                        <a:t>Trông</a:t>
                      </a:r>
                      <a:r>
                        <a:rPr lang="en-US" sz="2400" b="0" baseline="0" dirty="0">
                          <a:solidFill>
                            <a:srgbClr val="0000FF"/>
                          </a:solidFill>
                          <a:latin typeface="Times New Roman" panose="02020603050405020304" pitchFamily="18" charset="0"/>
                          <a:cs typeface="Times New Roman" panose="02020603050405020304" pitchFamily="18" charset="0"/>
                        </a:rPr>
                        <a:t> vừa xinh xắn vừa oai nghiêm như cái đình </a:t>
                      </a:r>
                      <a:r>
                        <a:rPr lang="en-US" sz="2400" b="0" baseline="0" dirty="0" err="1">
                          <a:solidFill>
                            <a:srgbClr val="0000FF"/>
                          </a:solidFill>
                          <a:latin typeface="Times New Roman" panose="02020603050405020304" pitchFamily="18" charset="0"/>
                          <a:cs typeface="Times New Roman" panose="02020603050405020304" pitchFamily="18" charset="0"/>
                        </a:rPr>
                        <a:t>làng</a:t>
                      </a:r>
                      <a:r>
                        <a:rPr lang="en-US" sz="2400" b="0" baseline="0" dirty="0">
                          <a:solidFill>
                            <a:srgbClr val="0000FF"/>
                          </a:solidFill>
                          <a:latin typeface="Times New Roman" panose="02020603050405020304" pitchFamily="18" charset="0"/>
                          <a:cs typeface="Times New Roman" panose="02020603050405020304" pitchFamily="18" charset="0"/>
                        </a:rPr>
                        <a:t> </a:t>
                      </a:r>
                      <a:r>
                        <a:rPr lang="en-US" sz="2400" b="0" baseline="0" dirty="0" err="1" smtClean="0">
                          <a:solidFill>
                            <a:srgbClr val="0000FF"/>
                          </a:solidFill>
                          <a:latin typeface="Times New Roman" panose="02020603050405020304" pitchFamily="18" charset="0"/>
                          <a:cs typeface="Times New Roman" panose="02020603050405020304" pitchFamily="18" charset="0"/>
                        </a:rPr>
                        <a:t>Hòa</a:t>
                      </a:r>
                      <a:r>
                        <a:rPr lang="en-US" sz="2400" b="0" baseline="0" dirty="0" smtClean="0">
                          <a:solidFill>
                            <a:srgbClr val="0000FF"/>
                          </a:solidFill>
                          <a:latin typeface="Times New Roman" panose="02020603050405020304" pitchFamily="18" charset="0"/>
                          <a:cs typeface="Times New Roman" panose="02020603050405020304" pitchFamily="18" charset="0"/>
                        </a:rPr>
                        <a:t> </a:t>
                      </a:r>
                      <a:r>
                        <a:rPr lang="vi-VN" sz="2400" b="0" baseline="0" dirty="0" smtClean="0">
                          <a:solidFill>
                            <a:srgbClr val="0000FF"/>
                          </a:solidFill>
                          <a:latin typeface="Times New Roman" panose="02020603050405020304" pitchFamily="18" charset="0"/>
                          <a:cs typeface="Times New Roman" panose="02020603050405020304" pitchFamily="18" charset="0"/>
                        </a:rPr>
                        <a:t>Ấp</a:t>
                      </a:r>
                      <a:r>
                        <a:rPr lang="en-US" sz="2400" b="0" baseline="0" dirty="0" smtClean="0">
                          <a:solidFill>
                            <a:srgbClr val="0000FF"/>
                          </a:solidFill>
                          <a:latin typeface="Times New Roman" panose="02020603050405020304" pitchFamily="18" charset="0"/>
                          <a:cs typeface="Times New Roman" panose="02020603050405020304" pitchFamily="18" charset="0"/>
                        </a:rPr>
                        <a:t>.</a:t>
                      </a:r>
                      <a:endParaRPr lang="en-US" sz="2400" b="0" dirty="0">
                        <a:solidFill>
                          <a:srgbClr val="0000FF"/>
                        </a:solidFill>
                        <a:latin typeface="Times New Roman" panose="02020603050405020304" pitchFamily="18" charset="0"/>
                        <a:cs typeface="Times New Roman" panose="02020603050405020304" pitchFamily="18" charset="0"/>
                      </a:endParaRPr>
                    </a:p>
                    <a:p>
                      <a:pPr algn="just"/>
                      <a:endParaRPr lang="en-US" sz="2400" b="0"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9" name="Picture 8">
            <a:extLst>
              <a:ext uri="{FF2B5EF4-FFF2-40B4-BE49-F238E27FC236}">
                <a16:creationId xmlns:a16="http://schemas.microsoft.com/office/drawing/2014/main" id="{F341E99F-EFB2-4684-9E74-8D1F258B7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624" y="2172602"/>
            <a:ext cx="5100960" cy="3745614"/>
          </a:xfrm>
          <a:prstGeom prst="rect">
            <a:avLst/>
          </a:prstGeom>
        </p:spPr>
      </p:pic>
    </p:spTree>
    <p:extLst>
      <p:ext uri="{BB962C8B-B14F-4D97-AF65-F5344CB8AC3E}">
        <p14:creationId xmlns:p14="http://schemas.microsoft.com/office/powerpoint/2010/main" val="32695782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76" y="2481407"/>
            <a:ext cx="2419509" cy="1729664"/>
          </a:xfrm>
          <a:prstGeom prst="rect">
            <a:avLst/>
          </a:prstGeom>
        </p:spPr>
      </p:pic>
      <p:sp>
        <p:nvSpPr>
          <p:cNvPr id="7" name="TextBox 6">
            <a:extLst>
              <a:ext uri="{FF2B5EF4-FFF2-40B4-BE49-F238E27FC236}">
                <a16:creationId xmlns:a16="http://schemas.microsoft.com/office/drawing/2014/main" id="{47BADAA4-069B-430F-BB03-6184BA0F2643}"/>
              </a:ext>
            </a:extLst>
          </p:cNvPr>
          <p:cNvSpPr txBox="1"/>
          <p:nvPr/>
        </p:nvSpPr>
        <p:spPr>
          <a:xfrm>
            <a:off x="3503712" y="1556792"/>
            <a:ext cx="8616280" cy="577209"/>
          </a:xfrm>
          <a:prstGeom prst="rect">
            <a:avLst/>
          </a:prstGeom>
          <a:noFill/>
        </p:spPr>
        <p:txBody>
          <a:bodyPr wrap="square" rtlCol="0">
            <a:spAutoFit/>
          </a:bodyPr>
          <a:lstStyle/>
          <a:p>
            <a:pPr>
              <a:lnSpc>
                <a:spcPct val="124000"/>
              </a:lnSpc>
              <a:spcAft>
                <a:spcPts val="200"/>
              </a:spcAft>
              <a:buClr>
                <a:srgbClr val="000000"/>
              </a:buClr>
              <a:buSzPts val="1100"/>
              <a:tabLst>
                <a:tab pos="419032" algn="l"/>
              </a:tabLst>
            </a:pPr>
            <a:r>
              <a:rPr lang="fr-FR" sz="2800" dirty="0">
                <a:solidFill>
                  <a:srgbClr val="0000FF"/>
                </a:solidFill>
                <a:latin typeface="Times New Roman"/>
                <a:ea typeface="Times New Roman"/>
                <a:cs typeface="Times New Roman"/>
              </a:rPr>
              <a:t>Lo sợ </a:t>
            </a:r>
            <a:r>
              <a:rPr lang="fr-FR" sz="2800" dirty="0" err="1">
                <a:solidFill>
                  <a:srgbClr val="0000FF"/>
                </a:solidFill>
                <a:latin typeface="Times New Roman"/>
                <a:ea typeface="Times New Roman"/>
                <a:cs typeface="Times New Roman"/>
              </a:rPr>
              <a:t>vẩn</a:t>
            </a:r>
            <a:r>
              <a:rPr lang="fr-FR" sz="2800" dirty="0">
                <a:solidFill>
                  <a:srgbClr val="0000FF"/>
                </a:solidFill>
                <a:latin typeface="Times New Roman"/>
                <a:ea typeface="Times New Roman"/>
                <a:cs typeface="Times New Roman"/>
              </a:rPr>
              <a:t> </a:t>
            </a:r>
            <a:r>
              <a:rPr lang="fr-FR" sz="2800" dirty="0" err="1">
                <a:solidFill>
                  <a:srgbClr val="0000FF"/>
                </a:solidFill>
                <a:latin typeface="Times New Roman"/>
                <a:ea typeface="Times New Roman"/>
                <a:cs typeface="Times New Roman"/>
              </a:rPr>
              <a:t>vơ</a:t>
            </a:r>
            <a:r>
              <a:rPr lang="fr-FR" sz="2800" dirty="0">
                <a:solidFill>
                  <a:srgbClr val="0000FF"/>
                </a:solidFill>
                <a:latin typeface="Times New Roman"/>
                <a:ea typeface="Times New Roman"/>
                <a:cs typeface="Times New Roman"/>
              </a:rPr>
              <a:t>; </a:t>
            </a:r>
            <a:r>
              <a:rPr lang="fr-FR" sz="2800" dirty="0" err="1">
                <a:solidFill>
                  <a:srgbClr val="0000FF"/>
                </a:solidFill>
                <a:latin typeface="Times New Roman"/>
                <a:ea typeface="Times New Roman"/>
                <a:cs typeface="Times New Roman"/>
              </a:rPr>
              <a:t>Ngập</a:t>
            </a:r>
            <a:r>
              <a:rPr lang="fr-FR" sz="2800" dirty="0">
                <a:solidFill>
                  <a:srgbClr val="0000FF"/>
                </a:solidFill>
                <a:latin typeface="Times New Roman"/>
                <a:ea typeface="Times New Roman"/>
                <a:cs typeface="Times New Roman"/>
              </a:rPr>
              <a:t> </a:t>
            </a:r>
            <a:r>
              <a:rPr lang="fr-FR" sz="2800" dirty="0" err="1">
                <a:solidFill>
                  <a:srgbClr val="0000FF"/>
                </a:solidFill>
                <a:latin typeface="Times New Roman"/>
                <a:ea typeface="Times New Roman"/>
                <a:cs typeface="Times New Roman"/>
              </a:rPr>
              <a:t>ngừng</a:t>
            </a:r>
            <a:r>
              <a:rPr lang="fr-FR" sz="2800" dirty="0">
                <a:solidFill>
                  <a:srgbClr val="0000FF"/>
                </a:solidFill>
                <a:latin typeface="Times New Roman"/>
                <a:ea typeface="Times New Roman"/>
                <a:cs typeface="Times New Roman"/>
              </a:rPr>
              <a:t>, e </a:t>
            </a:r>
            <a:r>
              <a:rPr lang="fr-FR" sz="2800" dirty="0" err="1">
                <a:solidFill>
                  <a:srgbClr val="0000FF"/>
                </a:solidFill>
                <a:latin typeface="Times New Roman"/>
                <a:ea typeface="Times New Roman"/>
                <a:cs typeface="Times New Roman"/>
              </a:rPr>
              <a:t>sợ</a:t>
            </a:r>
            <a:r>
              <a:rPr lang="fr-FR" sz="2800" dirty="0">
                <a:solidFill>
                  <a:srgbClr val="0000FF"/>
                </a:solidFill>
                <a:latin typeface="Times New Roman"/>
                <a:ea typeface="Times New Roman"/>
                <a:cs typeface="Times New Roman"/>
              </a:rPr>
              <a:t>; </a:t>
            </a:r>
            <a:r>
              <a:rPr lang="fr-FR" sz="2800" dirty="0" err="1">
                <a:solidFill>
                  <a:srgbClr val="0000FF"/>
                </a:solidFill>
                <a:latin typeface="Times New Roman"/>
                <a:ea typeface="Times New Roman"/>
                <a:cs typeface="Times New Roman"/>
              </a:rPr>
              <a:t>Thèm</a:t>
            </a:r>
            <a:r>
              <a:rPr lang="fr-FR" sz="2800" dirty="0">
                <a:solidFill>
                  <a:srgbClr val="0000FF"/>
                </a:solidFill>
                <a:latin typeface="Times New Roman"/>
                <a:ea typeface="Times New Roman"/>
                <a:cs typeface="Times New Roman"/>
              </a:rPr>
              <a:t> </a:t>
            </a:r>
            <a:r>
              <a:rPr lang="fr-FR" sz="2800" dirty="0" err="1">
                <a:solidFill>
                  <a:srgbClr val="0000FF"/>
                </a:solidFill>
                <a:latin typeface="Times New Roman"/>
                <a:ea typeface="Times New Roman"/>
                <a:cs typeface="Times New Roman"/>
              </a:rPr>
              <a:t>vụng</a:t>
            </a:r>
            <a:r>
              <a:rPr lang="fr-FR" sz="2800" dirty="0">
                <a:solidFill>
                  <a:srgbClr val="0000FF"/>
                </a:solidFill>
                <a:latin typeface="Times New Roman"/>
                <a:ea typeface="Times New Roman"/>
                <a:cs typeface="Times New Roman"/>
              </a:rPr>
              <a:t>, </a:t>
            </a:r>
            <a:r>
              <a:rPr lang="fr-FR" sz="2800" dirty="0" err="1">
                <a:solidFill>
                  <a:srgbClr val="0000FF"/>
                </a:solidFill>
                <a:latin typeface="Times New Roman"/>
                <a:ea typeface="Times New Roman"/>
                <a:cs typeface="Times New Roman"/>
              </a:rPr>
              <a:t>ước</a:t>
            </a:r>
            <a:r>
              <a:rPr lang="fr-FR" sz="2800" dirty="0">
                <a:solidFill>
                  <a:srgbClr val="0000FF"/>
                </a:solidFill>
                <a:latin typeface="Times New Roman"/>
                <a:ea typeface="Times New Roman"/>
                <a:cs typeface="Times New Roman"/>
              </a:rPr>
              <a:t> ao </a:t>
            </a:r>
            <a:r>
              <a:rPr lang="fr-FR" sz="2800" dirty="0" err="1">
                <a:solidFill>
                  <a:srgbClr val="0000FF"/>
                </a:solidFill>
                <a:latin typeface="Times New Roman"/>
                <a:ea typeface="Times New Roman"/>
                <a:cs typeface="Times New Roman"/>
              </a:rPr>
              <a:t>thầm</a:t>
            </a:r>
            <a:endParaRPr lang="en-US" sz="2800" dirty="0">
              <a:solidFill>
                <a:srgbClr val="0000FF"/>
              </a:solidFill>
              <a:latin typeface="Times New Roman"/>
              <a:ea typeface="Times New Roman"/>
              <a:cs typeface="Times New Roman"/>
            </a:endParaRPr>
          </a:p>
        </p:txBody>
      </p:sp>
      <p:sp>
        <p:nvSpPr>
          <p:cNvPr id="4" name="Rectangle: Rounded Corners 3">
            <a:extLst>
              <a:ext uri="{FF2B5EF4-FFF2-40B4-BE49-F238E27FC236}">
                <a16:creationId xmlns:a16="http://schemas.microsoft.com/office/drawing/2014/main" id="{FD2B0DD7-8760-4AB6-9EA5-01EAEF70A7A6}"/>
              </a:ext>
            </a:extLst>
          </p:cNvPr>
          <p:cNvSpPr/>
          <p:nvPr/>
        </p:nvSpPr>
        <p:spPr>
          <a:xfrm>
            <a:off x="191344" y="1484784"/>
            <a:ext cx="3024336" cy="792088"/>
          </a:xfrm>
          <a:prstGeom prst="round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4000"/>
              </a:lnSpc>
              <a:spcAft>
                <a:spcPts val="200"/>
              </a:spcAft>
              <a:buClr>
                <a:srgbClr val="000000"/>
              </a:buClr>
              <a:buSzPts val="1100"/>
              <a:tabLst>
                <a:tab pos="419032" algn="l"/>
              </a:tabLst>
            </a:pPr>
            <a:r>
              <a:rPr lang="en-US" b="1" dirty="0" err="1">
                <a:solidFill>
                  <a:srgbClr val="FF0066"/>
                </a:solidFill>
                <a:latin typeface="Times New Roman"/>
                <a:ea typeface="Times New Roman"/>
                <a:cs typeface="Times New Roman"/>
              </a:rPr>
              <a:t>Trước</a:t>
            </a:r>
            <a:r>
              <a:rPr lang="en-US" b="1" dirty="0">
                <a:solidFill>
                  <a:srgbClr val="FF0066"/>
                </a:solidFill>
                <a:latin typeface="Times New Roman"/>
                <a:ea typeface="Times New Roman"/>
                <a:cs typeface="Times New Roman"/>
              </a:rPr>
              <a:t> </a:t>
            </a:r>
            <a:r>
              <a:rPr lang="en-US" b="1" dirty="0" err="1">
                <a:solidFill>
                  <a:srgbClr val="FF0066"/>
                </a:solidFill>
                <a:latin typeface="Times New Roman"/>
                <a:ea typeface="Times New Roman"/>
                <a:cs typeface="Times New Roman"/>
              </a:rPr>
              <a:t>ngôi</a:t>
            </a:r>
            <a:r>
              <a:rPr lang="en-US" b="1" dirty="0">
                <a:solidFill>
                  <a:srgbClr val="FF0066"/>
                </a:solidFill>
                <a:latin typeface="Times New Roman"/>
                <a:ea typeface="Times New Roman"/>
                <a:cs typeface="Times New Roman"/>
              </a:rPr>
              <a:t> </a:t>
            </a:r>
            <a:r>
              <a:rPr lang="en-US" b="1" dirty="0" err="1">
                <a:solidFill>
                  <a:srgbClr val="FF0066"/>
                </a:solidFill>
                <a:latin typeface="Times New Roman"/>
                <a:ea typeface="Times New Roman"/>
                <a:cs typeface="Times New Roman"/>
              </a:rPr>
              <a:t>trường</a:t>
            </a:r>
            <a:r>
              <a:rPr lang="en-US" b="1" dirty="0">
                <a:solidFill>
                  <a:srgbClr val="FF0066"/>
                </a:solidFill>
                <a:latin typeface="Times New Roman"/>
                <a:ea typeface="Times New Roman"/>
                <a:cs typeface="Times New Roman"/>
              </a:rPr>
              <a:t>:</a:t>
            </a:r>
          </a:p>
        </p:txBody>
      </p:sp>
      <p:sp>
        <p:nvSpPr>
          <p:cNvPr id="8" name="Rectangle: Rounded Corners 7">
            <a:extLst>
              <a:ext uri="{FF2B5EF4-FFF2-40B4-BE49-F238E27FC236}">
                <a16:creationId xmlns:a16="http://schemas.microsoft.com/office/drawing/2014/main" id="{354AB15F-53B1-4DDD-8833-CCEB8BABA043}"/>
              </a:ext>
            </a:extLst>
          </p:cNvPr>
          <p:cNvSpPr/>
          <p:nvPr/>
        </p:nvSpPr>
        <p:spPr>
          <a:xfrm>
            <a:off x="191344" y="2564904"/>
            <a:ext cx="3024336" cy="792088"/>
          </a:xfrm>
          <a:prstGeom prst="roundRect">
            <a:avLst/>
          </a:prstGeom>
          <a:solidFill>
            <a:srgbClr val="FFD5F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66"/>
                </a:solidFill>
                <a:latin typeface="Times New Roman"/>
                <a:ea typeface="Times New Roman"/>
                <a:cs typeface="Times New Roman"/>
              </a:rPr>
              <a:t>Khi</a:t>
            </a:r>
            <a:r>
              <a:rPr lang="en-US" b="1" dirty="0">
                <a:solidFill>
                  <a:srgbClr val="FF0066"/>
                </a:solidFill>
                <a:latin typeface="Times New Roman"/>
                <a:ea typeface="Times New Roman"/>
                <a:cs typeface="Times New Roman"/>
              </a:rPr>
              <a:t> </a:t>
            </a:r>
            <a:r>
              <a:rPr lang="en-US" b="1" dirty="0" err="1">
                <a:solidFill>
                  <a:srgbClr val="FF0066"/>
                </a:solidFill>
                <a:latin typeface="Times New Roman"/>
                <a:ea typeface="Times New Roman"/>
                <a:cs typeface="Times New Roman"/>
              </a:rPr>
              <a:t>nghe</a:t>
            </a:r>
            <a:r>
              <a:rPr lang="en-US" b="1" dirty="0">
                <a:solidFill>
                  <a:srgbClr val="FF0066"/>
                </a:solidFill>
                <a:latin typeface="Times New Roman"/>
                <a:ea typeface="Times New Roman"/>
                <a:cs typeface="Times New Roman"/>
              </a:rPr>
              <a:t> </a:t>
            </a:r>
            <a:r>
              <a:rPr lang="en-US" b="1" dirty="0" err="1">
                <a:solidFill>
                  <a:srgbClr val="FF0066"/>
                </a:solidFill>
                <a:latin typeface="Times New Roman"/>
                <a:ea typeface="Times New Roman"/>
                <a:cs typeface="Times New Roman"/>
              </a:rPr>
              <a:t>tiếng</a:t>
            </a:r>
            <a:r>
              <a:rPr lang="en-US" b="1" dirty="0">
                <a:solidFill>
                  <a:srgbClr val="FF0066"/>
                </a:solidFill>
                <a:latin typeface="Times New Roman"/>
                <a:ea typeface="Times New Roman"/>
                <a:cs typeface="Times New Roman"/>
              </a:rPr>
              <a:t> </a:t>
            </a:r>
            <a:r>
              <a:rPr lang="en-US" b="1" dirty="0" err="1" smtClean="0">
                <a:solidFill>
                  <a:srgbClr val="FF0066"/>
                </a:solidFill>
                <a:latin typeface="Times New Roman"/>
                <a:ea typeface="Times New Roman"/>
                <a:cs typeface="Times New Roman"/>
              </a:rPr>
              <a:t>trống</a:t>
            </a:r>
            <a:r>
              <a:rPr lang="en-US" b="1" dirty="0" smtClean="0">
                <a:solidFill>
                  <a:srgbClr val="FF0066"/>
                </a:solidFill>
                <a:latin typeface="Times New Roman"/>
                <a:ea typeface="Times New Roman"/>
                <a:cs typeface="Times New Roman"/>
              </a:rPr>
              <a:t>:</a:t>
            </a:r>
            <a:endParaRPr lang="en-SG" dirty="0"/>
          </a:p>
        </p:txBody>
      </p:sp>
      <p:sp>
        <p:nvSpPr>
          <p:cNvPr id="9" name="Rectangle: Rounded Corners 8">
            <a:extLst>
              <a:ext uri="{FF2B5EF4-FFF2-40B4-BE49-F238E27FC236}">
                <a16:creationId xmlns:a16="http://schemas.microsoft.com/office/drawing/2014/main" id="{E997D031-ED18-48FD-9FB1-B8AFB001DFFC}"/>
              </a:ext>
            </a:extLst>
          </p:cNvPr>
          <p:cNvSpPr/>
          <p:nvPr/>
        </p:nvSpPr>
        <p:spPr>
          <a:xfrm>
            <a:off x="181777" y="3666727"/>
            <a:ext cx="3024336" cy="792088"/>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66"/>
                </a:solidFill>
                <a:latin typeface="Times New Roman"/>
                <a:ea typeface="Times New Roman"/>
              </a:rPr>
              <a:t>Khi nghe ông đốc gọi tên bạn bè </a:t>
            </a:r>
            <a:r>
              <a:rPr lang="vi-VN" b="1" dirty="0" smtClean="0">
                <a:solidFill>
                  <a:srgbClr val="FF0066"/>
                </a:solidFill>
                <a:latin typeface="Times New Roman"/>
                <a:ea typeface="Times New Roman"/>
              </a:rPr>
              <a:t>khác:</a:t>
            </a:r>
            <a:endParaRPr lang="en-SG" dirty="0"/>
          </a:p>
        </p:txBody>
      </p:sp>
      <p:sp>
        <p:nvSpPr>
          <p:cNvPr id="10" name="Rectangle: Rounded Corners 9">
            <a:extLst>
              <a:ext uri="{FF2B5EF4-FFF2-40B4-BE49-F238E27FC236}">
                <a16:creationId xmlns:a16="http://schemas.microsoft.com/office/drawing/2014/main" id="{7780EE66-7BDB-4A02-91B9-0A47D6232383}"/>
              </a:ext>
            </a:extLst>
          </p:cNvPr>
          <p:cNvSpPr/>
          <p:nvPr/>
        </p:nvSpPr>
        <p:spPr>
          <a:xfrm>
            <a:off x="191344" y="4805500"/>
            <a:ext cx="3024336" cy="792088"/>
          </a:xfrm>
          <a:prstGeom prst="roundRect">
            <a:avLst/>
          </a:prstGeom>
          <a:solidFill>
            <a:srgbClr val="FFEFB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66"/>
                </a:solidFill>
                <a:latin typeface="Times New Roman"/>
                <a:ea typeface="Times New Roman"/>
              </a:rPr>
              <a:t>K</a:t>
            </a:r>
            <a:r>
              <a:rPr lang="vi-VN" b="1" dirty="0">
                <a:solidFill>
                  <a:srgbClr val="FF0066"/>
                </a:solidFill>
                <a:latin typeface="Times New Roman"/>
                <a:ea typeface="Times New Roman"/>
              </a:rPr>
              <a:t>hi gọi đến tên </a:t>
            </a:r>
            <a:r>
              <a:rPr lang="vi-VN" b="1" dirty="0" smtClean="0">
                <a:solidFill>
                  <a:srgbClr val="FF0066"/>
                </a:solidFill>
                <a:latin typeface="Times New Roman"/>
                <a:ea typeface="Times New Roman"/>
              </a:rPr>
              <a:t>mình:</a:t>
            </a:r>
            <a:endParaRPr lang="en-SG" dirty="0"/>
          </a:p>
        </p:txBody>
      </p:sp>
      <p:sp>
        <p:nvSpPr>
          <p:cNvPr id="11" name="Rectangle: Rounded Corners 10">
            <a:extLst>
              <a:ext uri="{FF2B5EF4-FFF2-40B4-BE49-F238E27FC236}">
                <a16:creationId xmlns:a16="http://schemas.microsoft.com/office/drawing/2014/main" id="{A94C80B6-6EA5-4F78-982D-994D4A9562CB}"/>
              </a:ext>
            </a:extLst>
          </p:cNvPr>
          <p:cNvSpPr/>
          <p:nvPr/>
        </p:nvSpPr>
        <p:spPr>
          <a:xfrm>
            <a:off x="191344" y="5885206"/>
            <a:ext cx="3024336" cy="792088"/>
          </a:xfrm>
          <a:prstGeom prst="roundRect">
            <a:avLst/>
          </a:prstGeom>
          <a:solidFill>
            <a:srgbClr val="DFC9E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66"/>
                </a:solidFill>
                <a:latin typeface="Times New Roman"/>
                <a:ea typeface="Times New Roman"/>
              </a:rPr>
              <a:t>Khi rời tay mẹ để </a:t>
            </a:r>
            <a:r>
              <a:rPr lang="en-US" b="1" dirty="0" err="1">
                <a:solidFill>
                  <a:srgbClr val="FF0066"/>
                </a:solidFill>
                <a:latin typeface="Times New Roman"/>
                <a:ea typeface="Times New Roman"/>
              </a:rPr>
              <a:t>xếp</a:t>
            </a:r>
            <a:r>
              <a:rPr lang="vi-VN" b="1" dirty="0">
                <a:solidFill>
                  <a:srgbClr val="FF0066"/>
                </a:solidFill>
                <a:latin typeface="Times New Roman"/>
                <a:ea typeface="Times New Roman"/>
              </a:rPr>
              <a:t> hàng vào </a:t>
            </a:r>
            <a:r>
              <a:rPr lang="vi-VN" b="1" dirty="0" smtClean="0">
                <a:solidFill>
                  <a:srgbClr val="FF0066"/>
                </a:solidFill>
                <a:latin typeface="Times New Roman"/>
                <a:ea typeface="Times New Roman"/>
              </a:rPr>
              <a:t>lớp:</a:t>
            </a:r>
            <a:endParaRPr lang="en-SG" dirty="0"/>
          </a:p>
        </p:txBody>
      </p:sp>
      <p:sp>
        <p:nvSpPr>
          <p:cNvPr id="12" name="TextBox 11">
            <a:extLst>
              <a:ext uri="{FF2B5EF4-FFF2-40B4-BE49-F238E27FC236}">
                <a16:creationId xmlns:a16="http://schemas.microsoft.com/office/drawing/2014/main" id="{F11E7840-FE93-487F-B5EB-CD58E20B0FBE}"/>
              </a:ext>
            </a:extLst>
          </p:cNvPr>
          <p:cNvSpPr txBox="1"/>
          <p:nvPr/>
        </p:nvSpPr>
        <p:spPr>
          <a:xfrm>
            <a:off x="3607931" y="2637600"/>
            <a:ext cx="7141107" cy="577209"/>
          </a:xfrm>
          <a:prstGeom prst="rect">
            <a:avLst/>
          </a:prstGeom>
          <a:noFill/>
        </p:spPr>
        <p:txBody>
          <a:bodyPr wrap="square" rtlCol="0">
            <a:spAutoFit/>
          </a:bodyPr>
          <a:lstStyle/>
          <a:p>
            <a:pPr>
              <a:lnSpc>
                <a:spcPct val="124000"/>
              </a:lnSpc>
              <a:spcAft>
                <a:spcPts val="200"/>
              </a:spcAft>
              <a:buClr>
                <a:srgbClr val="000000"/>
              </a:buClr>
              <a:buSzPts val="1100"/>
              <a:tabLst>
                <a:tab pos="419032" algn="l"/>
              </a:tabLst>
            </a:pPr>
            <a:r>
              <a:rPr lang="en-US" sz="2800" dirty="0">
                <a:solidFill>
                  <a:srgbClr val="0000FF"/>
                </a:solidFill>
                <a:latin typeface="Times New Roman"/>
                <a:ea typeface="Times New Roman"/>
              </a:rPr>
              <a:t>C</a:t>
            </a:r>
            <a:r>
              <a:rPr lang="vi-VN" sz="2800" dirty="0">
                <a:solidFill>
                  <a:srgbClr val="0000FF"/>
                </a:solidFill>
                <a:latin typeface="Times New Roman"/>
                <a:ea typeface="Times New Roman"/>
              </a:rPr>
              <a:t>hơ vơ, vụng về, </a:t>
            </a:r>
            <a:r>
              <a:rPr lang="en-US" sz="2800" dirty="0">
                <a:solidFill>
                  <a:srgbClr val="0000FF"/>
                </a:solidFill>
                <a:latin typeface="Times New Roman"/>
                <a:ea typeface="Times New Roman"/>
              </a:rPr>
              <a:t> </a:t>
            </a:r>
            <a:r>
              <a:rPr lang="vi-VN" sz="2800" dirty="0">
                <a:solidFill>
                  <a:srgbClr val="0000FF"/>
                </a:solidFill>
                <a:latin typeface="Times New Roman"/>
                <a:ea typeface="Times New Roman"/>
              </a:rPr>
              <a:t>lúng túng.</a:t>
            </a:r>
            <a:endParaRPr lang="en-US" sz="2800" dirty="0">
              <a:solidFill>
                <a:srgbClr val="0000FF"/>
              </a:solidFill>
              <a:latin typeface="Times New Roman"/>
              <a:ea typeface="Times New Roman"/>
            </a:endParaRPr>
          </a:p>
        </p:txBody>
      </p:sp>
      <p:sp>
        <p:nvSpPr>
          <p:cNvPr id="13" name="TextBox 12">
            <a:extLst>
              <a:ext uri="{FF2B5EF4-FFF2-40B4-BE49-F238E27FC236}">
                <a16:creationId xmlns:a16="http://schemas.microsoft.com/office/drawing/2014/main" id="{375616E2-5214-41F3-9160-09CFE359ED01}"/>
              </a:ext>
            </a:extLst>
          </p:cNvPr>
          <p:cNvSpPr txBox="1"/>
          <p:nvPr/>
        </p:nvSpPr>
        <p:spPr>
          <a:xfrm>
            <a:off x="3607931" y="3755693"/>
            <a:ext cx="8095126" cy="577209"/>
          </a:xfrm>
          <a:prstGeom prst="rect">
            <a:avLst/>
          </a:prstGeom>
          <a:noFill/>
        </p:spPr>
        <p:txBody>
          <a:bodyPr wrap="square" rtlCol="0">
            <a:spAutoFit/>
          </a:bodyPr>
          <a:lstStyle/>
          <a:p>
            <a:pPr>
              <a:lnSpc>
                <a:spcPct val="124000"/>
              </a:lnSpc>
              <a:spcAft>
                <a:spcPts val="200"/>
              </a:spcAft>
              <a:buClr>
                <a:srgbClr val="000000"/>
              </a:buClr>
              <a:buSzPts val="1100"/>
              <a:tabLst>
                <a:tab pos="419032" algn="l"/>
              </a:tabLst>
            </a:pPr>
            <a:r>
              <a:rPr lang="en-US" sz="2800" dirty="0">
                <a:solidFill>
                  <a:srgbClr val="0000FF"/>
                </a:solidFill>
                <a:latin typeface="Times New Roman"/>
                <a:ea typeface="Times New Roman"/>
              </a:rPr>
              <a:t>H</a:t>
            </a:r>
            <a:r>
              <a:rPr lang="vi-VN" sz="2800" dirty="0">
                <a:solidFill>
                  <a:srgbClr val="0000FF"/>
                </a:solidFill>
                <a:latin typeface="Times New Roman"/>
                <a:ea typeface="Times New Roman"/>
              </a:rPr>
              <a:t>ồi hộp</a:t>
            </a:r>
            <a:r>
              <a:rPr lang="en-US" sz="2800" dirty="0">
                <a:solidFill>
                  <a:srgbClr val="0000FF"/>
                </a:solidFill>
                <a:latin typeface="Times New Roman"/>
                <a:ea typeface="Times New Roman"/>
              </a:rPr>
              <a:t>,</a:t>
            </a:r>
            <a:r>
              <a:rPr lang="vi-VN" sz="2800" dirty="0">
                <a:solidFill>
                  <a:srgbClr val="0000FF"/>
                </a:solidFill>
                <a:latin typeface="Times New Roman"/>
                <a:ea typeface="Times New Roman"/>
              </a:rPr>
              <a:t> cảm thấy tim như ngừng đập</a:t>
            </a:r>
            <a:endParaRPr lang="en-US" sz="2800" dirty="0">
              <a:solidFill>
                <a:srgbClr val="0000FF"/>
              </a:solidFill>
              <a:latin typeface="Times New Roman"/>
              <a:ea typeface="Times New Roman"/>
            </a:endParaRPr>
          </a:p>
        </p:txBody>
      </p:sp>
      <p:sp>
        <p:nvSpPr>
          <p:cNvPr id="14" name="TextBox 13">
            <a:extLst>
              <a:ext uri="{FF2B5EF4-FFF2-40B4-BE49-F238E27FC236}">
                <a16:creationId xmlns:a16="http://schemas.microsoft.com/office/drawing/2014/main" id="{95A80E12-969B-4F58-AE1B-72E04EE0902B}"/>
              </a:ext>
            </a:extLst>
          </p:cNvPr>
          <p:cNvSpPr txBox="1"/>
          <p:nvPr/>
        </p:nvSpPr>
        <p:spPr>
          <a:xfrm>
            <a:off x="3630218" y="4873786"/>
            <a:ext cx="8269667" cy="577209"/>
          </a:xfrm>
          <a:prstGeom prst="rect">
            <a:avLst/>
          </a:prstGeom>
          <a:noFill/>
        </p:spPr>
        <p:txBody>
          <a:bodyPr wrap="square" rtlCol="0">
            <a:spAutoFit/>
          </a:bodyPr>
          <a:lstStyle/>
          <a:p>
            <a:pPr>
              <a:lnSpc>
                <a:spcPct val="124000"/>
              </a:lnSpc>
              <a:spcAft>
                <a:spcPts val="200"/>
              </a:spcAft>
              <a:buClr>
                <a:srgbClr val="000000"/>
              </a:buClr>
              <a:buSzPts val="1100"/>
              <a:tabLst>
                <a:tab pos="419032" algn="l"/>
              </a:tabLst>
            </a:pPr>
            <a:r>
              <a:rPr lang="vi-VN" sz="2800" dirty="0">
                <a:solidFill>
                  <a:srgbClr val="0000FF"/>
                </a:solidFill>
                <a:latin typeface="Times New Roman"/>
                <a:ea typeface="Times New Roman"/>
              </a:rPr>
              <a:t>Giật</a:t>
            </a:r>
            <a:r>
              <a:rPr lang="en-US" sz="2800" dirty="0">
                <a:solidFill>
                  <a:srgbClr val="0000FF"/>
                </a:solidFill>
                <a:latin typeface="Times New Roman"/>
                <a:ea typeface="Times New Roman"/>
              </a:rPr>
              <a:t> </a:t>
            </a:r>
            <a:r>
              <a:rPr lang="vi-VN" sz="2800" dirty="0">
                <a:solidFill>
                  <a:srgbClr val="0000FF"/>
                </a:solidFill>
                <a:latin typeface="Times New Roman"/>
                <a:ea typeface="Times New Roman"/>
              </a:rPr>
              <a:t>mình, lúng túng quên cả người mẹ đang đứng sau</a:t>
            </a:r>
            <a:endParaRPr lang="en-US" sz="2800" dirty="0">
              <a:solidFill>
                <a:srgbClr val="0000FF"/>
              </a:solidFill>
              <a:latin typeface="Times New Roman"/>
              <a:ea typeface="Times New Roman"/>
            </a:endParaRPr>
          </a:p>
        </p:txBody>
      </p:sp>
      <p:sp>
        <p:nvSpPr>
          <p:cNvPr id="15" name="TextBox 14">
            <a:extLst>
              <a:ext uri="{FF2B5EF4-FFF2-40B4-BE49-F238E27FC236}">
                <a16:creationId xmlns:a16="http://schemas.microsoft.com/office/drawing/2014/main" id="{F2DCAD60-1D5C-4C19-89F7-229B5285A964}"/>
              </a:ext>
            </a:extLst>
          </p:cNvPr>
          <p:cNvSpPr txBox="1"/>
          <p:nvPr/>
        </p:nvSpPr>
        <p:spPr>
          <a:xfrm>
            <a:off x="3647728" y="5661248"/>
            <a:ext cx="7848872" cy="1111523"/>
          </a:xfrm>
          <a:prstGeom prst="rect">
            <a:avLst/>
          </a:prstGeom>
          <a:noFill/>
        </p:spPr>
        <p:txBody>
          <a:bodyPr wrap="square" rtlCol="0">
            <a:spAutoFit/>
          </a:bodyPr>
          <a:lstStyle/>
          <a:p>
            <a:pPr>
              <a:lnSpc>
                <a:spcPct val="124000"/>
              </a:lnSpc>
              <a:spcAft>
                <a:spcPts val="200"/>
              </a:spcAft>
              <a:buClr>
                <a:srgbClr val="000000"/>
              </a:buClr>
              <a:buSzPts val="1100"/>
              <a:tabLst>
                <a:tab pos="419032" algn="l"/>
              </a:tabLst>
            </a:pPr>
            <a:r>
              <a:rPr lang="en-US" sz="2800" dirty="0">
                <a:solidFill>
                  <a:srgbClr val="0000FF"/>
                </a:solidFill>
                <a:latin typeface="Times New Roman"/>
                <a:ea typeface="Times New Roman"/>
              </a:rPr>
              <a:t>Q</a:t>
            </a:r>
            <a:r>
              <a:rPr lang="vi-VN" sz="2800" dirty="0">
                <a:solidFill>
                  <a:srgbClr val="0000FF"/>
                </a:solidFill>
                <a:latin typeface="Times New Roman"/>
                <a:ea typeface="Times New Roman"/>
              </a:rPr>
              <a:t>uay lưng lại dúi đầu</a:t>
            </a:r>
            <a:r>
              <a:rPr lang="en-US" sz="2800" dirty="0">
                <a:solidFill>
                  <a:srgbClr val="0000FF"/>
                </a:solidFill>
                <a:latin typeface="Times New Roman"/>
                <a:ea typeface="Times New Roman"/>
              </a:rPr>
              <a:t> </a:t>
            </a:r>
            <a:r>
              <a:rPr lang="vi-VN" sz="2800" dirty="0">
                <a:solidFill>
                  <a:srgbClr val="0000FF"/>
                </a:solidFill>
                <a:latin typeface="Times New Roman"/>
                <a:ea typeface="Times New Roman"/>
              </a:rPr>
              <a:t>vào lòng mẹ nức nở khóc</a:t>
            </a:r>
            <a:r>
              <a:rPr lang="en-US" sz="2800" dirty="0">
                <a:solidFill>
                  <a:srgbClr val="0000FF"/>
                </a:solidFill>
                <a:latin typeface="Times New Roman"/>
                <a:ea typeface="Times New Roman"/>
              </a:rPr>
              <a:t>, c</a:t>
            </a:r>
            <a:r>
              <a:rPr lang="vi-VN" sz="2800" dirty="0">
                <a:solidFill>
                  <a:srgbClr val="0000FF"/>
                </a:solidFill>
                <a:latin typeface="Times New Roman"/>
                <a:ea typeface="Times New Roman"/>
              </a:rPr>
              <a:t>hưa bao giờ thấy xa mẹ như lần này</a:t>
            </a:r>
            <a:r>
              <a:rPr lang="en-US" sz="2800" dirty="0">
                <a:solidFill>
                  <a:srgbClr val="0000FF"/>
                </a:solidFill>
                <a:latin typeface="Times New Roman"/>
                <a:ea typeface="Times New Roman"/>
              </a:rPr>
              <a:t>…</a:t>
            </a:r>
          </a:p>
        </p:txBody>
      </p:sp>
      <p:sp>
        <p:nvSpPr>
          <p:cNvPr id="17" name="矩形 4">
            <a:extLst>
              <a:ext uri="{FF2B5EF4-FFF2-40B4-BE49-F238E27FC236}">
                <a16:creationId xmlns:a16="http://schemas.microsoft.com/office/drawing/2014/main" id="{9EFA643B-B496-4C66-9ED4-1282131E261E}"/>
              </a:ext>
            </a:extLst>
          </p:cNvPr>
          <p:cNvSpPr/>
          <p:nvPr/>
        </p:nvSpPr>
        <p:spPr>
          <a:xfrm>
            <a:off x="2339611" y="183446"/>
            <a:ext cx="7200800" cy="1152128"/>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18" name="文本框 6">
            <a:extLst>
              <a:ext uri="{FF2B5EF4-FFF2-40B4-BE49-F238E27FC236}">
                <a16:creationId xmlns:a16="http://schemas.microsoft.com/office/drawing/2014/main" id="{D516C8CA-8078-4467-9E69-67555F3A7417}"/>
              </a:ext>
            </a:extLst>
          </p:cNvPr>
          <p:cNvSpPr txBox="1"/>
          <p:nvPr/>
        </p:nvSpPr>
        <p:spPr>
          <a:xfrm>
            <a:off x="2471655" y="368862"/>
            <a:ext cx="6936713" cy="646331"/>
          </a:xfrm>
          <a:prstGeom prst="rect">
            <a:avLst/>
          </a:prstGeom>
          <a:noFill/>
        </p:spPr>
        <p:txBody>
          <a:bodyPr wrap="square" rtlCol="0">
            <a:spAutoFit/>
          </a:bodyPr>
          <a:lstStyle/>
          <a:p>
            <a:pPr algn="ctr">
              <a:buClr>
                <a:srgbClr val="000000"/>
              </a:buClr>
              <a:buSzPts val="1200"/>
              <a:tabLst>
                <a:tab pos="218404" algn="l"/>
              </a:tabLst>
            </a:pPr>
            <a:r>
              <a:rPr lang="vi-VN" sz="3600" b="1" i="1" u="sng" dirty="0">
                <a:solidFill>
                  <a:srgbClr val="FF0066"/>
                </a:solidFill>
                <a:latin typeface="Times New Roman"/>
                <a:ea typeface="Times New Roman"/>
                <a:cs typeface="Times New Roman"/>
              </a:rPr>
              <a:t>Chặng </a:t>
            </a:r>
            <a:r>
              <a:rPr lang="en-SG" sz="3600" b="1" i="1" u="sng" dirty="0">
                <a:solidFill>
                  <a:srgbClr val="FF0066"/>
                </a:solidFill>
                <a:latin typeface="Times New Roman"/>
                <a:ea typeface="Times New Roman"/>
                <a:cs typeface="Times New Roman"/>
              </a:rPr>
              <a:t>2</a:t>
            </a:r>
            <a:r>
              <a:rPr lang="vi-VN" sz="3600" b="1" i="1" dirty="0">
                <a:solidFill>
                  <a:srgbClr val="FF0066"/>
                </a:solidFill>
                <a:latin typeface="Times New Roman"/>
                <a:ea typeface="Times New Roman"/>
                <a:cs typeface="Times New Roman"/>
              </a:rPr>
              <a:t>: </a:t>
            </a:r>
            <a:r>
              <a:rPr lang="en-SG" sz="3600" b="1" i="1" dirty="0" err="1">
                <a:solidFill>
                  <a:srgbClr val="FF0066"/>
                </a:solidFill>
                <a:latin typeface="Times New Roman"/>
                <a:ea typeface="Times New Roman"/>
              </a:rPr>
              <a:t>Khi</a:t>
            </a:r>
            <a:r>
              <a:rPr lang="en-SG" sz="3600" b="1" i="1" dirty="0">
                <a:solidFill>
                  <a:srgbClr val="FF0066"/>
                </a:solidFill>
                <a:latin typeface="Times New Roman"/>
                <a:ea typeface="Times New Roman"/>
              </a:rPr>
              <a:t> ở </a:t>
            </a:r>
            <a:r>
              <a:rPr lang="vi-VN" sz="3600" b="1" i="1" dirty="0" smtClean="0">
                <a:solidFill>
                  <a:srgbClr val="FF0066"/>
                </a:solidFill>
                <a:latin typeface="Times New Roman"/>
                <a:ea typeface="Times New Roman"/>
              </a:rPr>
              <a:t>trường</a:t>
            </a:r>
            <a:endParaRPr lang="en-US" sz="3600" b="1" i="1" dirty="0">
              <a:solidFill>
                <a:srgbClr val="FF0066"/>
              </a:solidFill>
              <a:latin typeface="Times New Roman"/>
              <a:ea typeface="Times New Roman"/>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21" y="236614"/>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1508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8" grpId="0" animBg="1"/>
      <p:bldP spid="9" grpId="0" animBg="1"/>
      <p:bldP spid="10" grpId="0" animBg="1"/>
      <p:bldP spid="11" grpId="0" animBg="1"/>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9EFA643B-B496-4C66-9ED4-1282131E261E}"/>
              </a:ext>
            </a:extLst>
          </p:cNvPr>
          <p:cNvSpPr/>
          <p:nvPr/>
        </p:nvSpPr>
        <p:spPr>
          <a:xfrm>
            <a:off x="2351584" y="197655"/>
            <a:ext cx="7200800" cy="1152128"/>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4" name="矩形 5">
            <a:extLst>
              <a:ext uri="{FF2B5EF4-FFF2-40B4-BE49-F238E27FC236}">
                <a16:creationId xmlns:a16="http://schemas.microsoft.com/office/drawing/2014/main" id="{C3D8004C-2777-4C85-85BD-7C9410B96437}"/>
              </a:ext>
            </a:extLst>
          </p:cNvPr>
          <p:cNvSpPr/>
          <p:nvPr/>
        </p:nvSpPr>
        <p:spPr>
          <a:xfrm>
            <a:off x="2540607" y="333755"/>
            <a:ext cx="6867761" cy="852133"/>
          </a:xfrm>
          <a:prstGeom prst="rect">
            <a:avLst/>
          </a:prstGeom>
          <a:solidFill>
            <a:schemeClr val="accent2">
              <a:lumMod val="40000"/>
              <a:lumOff val="60000"/>
            </a:schemeClr>
          </a:solid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5" name="文本框 6">
            <a:extLst>
              <a:ext uri="{FF2B5EF4-FFF2-40B4-BE49-F238E27FC236}">
                <a16:creationId xmlns:a16="http://schemas.microsoft.com/office/drawing/2014/main" id="{D516C8CA-8078-4467-9E69-67555F3A7417}"/>
              </a:ext>
            </a:extLst>
          </p:cNvPr>
          <p:cNvSpPr txBox="1"/>
          <p:nvPr/>
        </p:nvSpPr>
        <p:spPr>
          <a:xfrm>
            <a:off x="2540607" y="393800"/>
            <a:ext cx="6867761" cy="707886"/>
          </a:xfrm>
          <a:prstGeom prst="rect">
            <a:avLst/>
          </a:prstGeom>
          <a:noFill/>
        </p:spPr>
        <p:txBody>
          <a:bodyPr wrap="square" rtlCol="0">
            <a:spAutoFit/>
          </a:bodyPr>
          <a:lstStyle/>
          <a:p>
            <a:pPr algn="ctr">
              <a:buClr>
                <a:srgbClr val="000000"/>
              </a:buClr>
              <a:buSzPts val="1200"/>
              <a:tabLst>
                <a:tab pos="218404" algn="l"/>
              </a:tabLst>
            </a:pPr>
            <a:r>
              <a:rPr lang="vi-VN" sz="4000" b="1" i="1" u="sng" dirty="0">
                <a:solidFill>
                  <a:srgbClr val="FF0066"/>
                </a:solidFill>
                <a:latin typeface="Times New Roman"/>
                <a:ea typeface="Times New Roman"/>
                <a:cs typeface="Times New Roman"/>
              </a:rPr>
              <a:t>Chặng </a:t>
            </a:r>
            <a:r>
              <a:rPr lang="en-SG" sz="4000" b="1" i="1" u="sng" dirty="0">
                <a:solidFill>
                  <a:srgbClr val="FF0066"/>
                </a:solidFill>
                <a:latin typeface="Times New Roman"/>
                <a:ea typeface="Times New Roman"/>
                <a:cs typeface="Times New Roman"/>
              </a:rPr>
              <a:t>3</a:t>
            </a:r>
            <a:r>
              <a:rPr lang="vi-VN" sz="4000" b="1" i="1" dirty="0">
                <a:solidFill>
                  <a:srgbClr val="FF0066"/>
                </a:solidFill>
                <a:latin typeface="Times New Roman"/>
                <a:ea typeface="Times New Roman"/>
                <a:cs typeface="Times New Roman"/>
              </a:rPr>
              <a:t>: </a:t>
            </a:r>
            <a:r>
              <a:rPr lang="en-US" sz="4000" b="1" i="1" dirty="0" err="1">
                <a:solidFill>
                  <a:srgbClr val="FF0066"/>
                </a:solidFill>
                <a:latin typeface="Times New Roman"/>
                <a:ea typeface="Times New Roman"/>
              </a:rPr>
              <a:t>Trong</a:t>
            </a:r>
            <a:r>
              <a:rPr lang="en-US" sz="4000" b="1" i="1" dirty="0">
                <a:solidFill>
                  <a:srgbClr val="FF0066"/>
                </a:solidFill>
                <a:latin typeface="Times New Roman"/>
                <a:ea typeface="Times New Roman"/>
              </a:rPr>
              <a:t> </a:t>
            </a:r>
            <a:r>
              <a:rPr lang="en-US" sz="4000" b="1" i="1" dirty="0" err="1">
                <a:solidFill>
                  <a:srgbClr val="FF0066"/>
                </a:solidFill>
                <a:latin typeface="Times New Roman"/>
                <a:ea typeface="Times New Roman"/>
              </a:rPr>
              <a:t>lớp</a:t>
            </a:r>
            <a:r>
              <a:rPr lang="en-US" sz="4000" b="1" i="1" dirty="0">
                <a:solidFill>
                  <a:srgbClr val="FF0066"/>
                </a:solidFill>
                <a:latin typeface="Times New Roman"/>
                <a:ea typeface="Times New Roman"/>
              </a:rPr>
              <a:t> </a:t>
            </a:r>
            <a:r>
              <a:rPr lang="en-US" sz="4000" b="1" i="1" dirty="0" err="1">
                <a:solidFill>
                  <a:srgbClr val="FF0066"/>
                </a:solidFill>
                <a:latin typeface="Times New Roman"/>
                <a:ea typeface="Times New Roman"/>
              </a:rPr>
              <a:t>học</a:t>
            </a:r>
            <a:endParaRPr lang="en-US" sz="4000" b="1" i="1" dirty="0">
              <a:solidFill>
                <a:srgbClr val="FF0066"/>
              </a:solidFill>
              <a:latin typeface="Times New Roman"/>
              <a:ea typeface="Times New Roman"/>
            </a:endParaRPr>
          </a:p>
        </p:txBody>
      </p:sp>
      <p:pic>
        <p:nvPicPr>
          <p:cNvPr id="35" name="Picture 34">
            <a:extLst>
              <a:ext uri="{FF2B5EF4-FFF2-40B4-BE49-F238E27FC236}">
                <a16:creationId xmlns:a16="http://schemas.microsoft.com/office/drawing/2014/main" id="{C9A87060-4504-4196-85A7-5ED307402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22" y="1889416"/>
            <a:ext cx="3300513" cy="3273464"/>
          </a:xfrm>
          <a:prstGeom prst="ellipse">
            <a:avLst/>
          </a:prstGeom>
          <a:ln>
            <a:noFill/>
          </a:ln>
          <a:effectLst>
            <a:softEdge rad="112500"/>
          </a:effectLst>
        </p:spPr>
      </p:pic>
      <p:sp>
        <p:nvSpPr>
          <p:cNvPr id="37" name="Rectangle: Rounded Corners 36">
            <a:extLst>
              <a:ext uri="{FF2B5EF4-FFF2-40B4-BE49-F238E27FC236}">
                <a16:creationId xmlns:a16="http://schemas.microsoft.com/office/drawing/2014/main" id="{8EF991F1-647B-4350-97B7-626DE0CEBBE8}"/>
              </a:ext>
            </a:extLst>
          </p:cNvPr>
          <p:cNvSpPr/>
          <p:nvPr/>
        </p:nvSpPr>
        <p:spPr>
          <a:xfrm>
            <a:off x="3719736" y="1841924"/>
            <a:ext cx="1174753" cy="3564396"/>
          </a:xfrm>
          <a:prstGeom prst="roundRect">
            <a:avLst/>
          </a:prstGeom>
          <a:solidFill>
            <a:srgbClr val="DFC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b</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err="1">
                <a:solidFill>
                  <a:srgbClr val="FF0000"/>
                </a:solidFill>
                <a:latin typeface="Times New Roman" panose="02020603050405020304" pitchFamily="18" charset="0"/>
                <a:cs typeface="Times New Roman" panose="02020603050405020304" pitchFamily="18" charset="0"/>
              </a:rPr>
              <a:t>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thấy</a:t>
            </a:r>
            <a:endParaRPr lang="en-SG" sz="3200"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BCBDEDB2-F484-4341-B6EA-D13A8F97B8FC}"/>
              </a:ext>
            </a:extLst>
          </p:cNvPr>
          <p:cNvSpPr/>
          <p:nvPr/>
        </p:nvSpPr>
        <p:spPr>
          <a:xfrm>
            <a:off x="5163513" y="1841924"/>
            <a:ext cx="6549111" cy="68407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70C0"/>
                </a:solidFill>
                <a:latin typeface="Times New Roman"/>
                <a:ea typeface="Times New Roman"/>
              </a:rPr>
              <a:t>Một mùi hương lạ xông lên...</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A1AC5032-A5F3-428B-A486-BF54474717C5}"/>
              </a:ext>
            </a:extLst>
          </p:cNvPr>
          <p:cNvSpPr/>
          <p:nvPr/>
        </p:nvSpPr>
        <p:spPr>
          <a:xfrm>
            <a:off x="5167028" y="2814032"/>
            <a:ext cx="6549111" cy="68407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70C0"/>
                </a:solidFill>
                <a:latin typeface="Times New Roman"/>
                <a:ea typeface="Times New Roman"/>
              </a:rPr>
              <a:t>Hình gì treo trên tường cũng lạ và hay hay...</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9859DF9F-0FA3-481F-97D0-C1E747F69346}"/>
              </a:ext>
            </a:extLst>
          </p:cNvPr>
          <p:cNvSpPr/>
          <p:nvPr/>
        </p:nvSpPr>
        <p:spPr>
          <a:xfrm>
            <a:off x="5196643" y="3787021"/>
            <a:ext cx="6549111" cy="68407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Aft>
                <a:spcPts val="200"/>
              </a:spcAft>
            </a:pPr>
            <a:r>
              <a:rPr lang="vi-VN" sz="2800" dirty="0">
                <a:solidFill>
                  <a:srgbClr val="0070C0"/>
                </a:solidFill>
                <a:latin typeface="Times New Roman"/>
                <a:ea typeface="Times New Roman"/>
              </a:rPr>
              <a:t>Chỗ ngồi của mình lạm nhận là vật riêng.</a:t>
            </a:r>
            <a:endParaRPr lang="en-US" sz="2800" dirty="0">
              <a:solidFill>
                <a:srgbClr val="0070C0"/>
              </a:solidFill>
              <a:latin typeface="Times New Roman"/>
              <a:ea typeface="Times New Roman"/>
            </a:endParaRPr>
          </a:p>
        </p:txBody>
      </p:sp>
      <p:sp>
        <p:nvSpPr>
          <p:cNvPr id="41" name="Rectangle: Rounded Corners 40">
            <a:extLst>
              <a:ext uri="{FF2B5EF4-FFF2-40B4-BE49-F238E27FC236}">
                <a16:creationId xmlns:a16="http://schemas.microsoft.com/office/drawing/2014/main" id="{D8F5B5D4-5469-4EF5-BC63-D17F0684437D}"/>
              </a:ext>
            </a:extLst>
          </p:cNvPr>
          <p:cNvSpPr/>
          <p:nvPr/>
        </p:nvSpPr>
        <p:spPr>
          <a:xfrm>
            <a:off x="5202592" y="4722244"/>
            <a:ext cx="6549111" cy="68407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Aft>
                <a:spcPts val="200"/>
              </a:spcAft>
            </a:pPr>
            <a:r>
              <a:rPr lang="en-US" sz="2800" dirty="0" err="1">
                <a:solidFill>
                  <a:srgbClr val="0070C0"/>
                </a:solidFill>
                <a:latin typeface="Times New Roman"/>
                <a:ea typeface="Times New Roman"/>
              </a:rPr>
              <a:t>Bạn</a:t>
            </a:r>
            <a:r>
              <a:rPr lang="vi-VN" sz="2800" dirty="0">
                <a:solidFill>
                  <a:srgbClr val="0070C0"/>
                </a:solidFill>
                <a:latin typeface="Times New Roman"/>
                <a:ea typeface="Times New Roman"/>
              </a:rPr>
              <a:t> </a:t>
            </a:r>
            <a:r>
              <a:rPr lang="en-US" sz="2800" dirty="0" err="1">
                <a:solidFill>
                  <a:srgbClr val="0070C0"/>
                </a:solidFill>
                <a:latin typeface="Times New Roman"/>
                <a:ea typeface="Times New Roman"/>
              </a:rPr>
              <a:t>ngồi</a:t>
            </a:r>
            <a:r>
              <a:rPr lang="en-US" sz="2800" dirty="0">
                <a:solidFill>
                  <a:srgbClr val="0070C0"/>
                </a:solidFill>
                <a:latin typeface="Times New Roman"/>
                <a:ea typeface="Times New Roman"/>
              </a:rPr>
              <a:t> </a:t>
            </a:r>
            <a:r>
              <a:rPr lang="vi-VN" sz="2800" dirty="0">
                <a:solidFill>
                  <a:srgbClr val="0070C0"/>
                </a:solidFill>
                <a:latin typeface="Times New Roman"/>
                <a:ea typeface="Times New Roman"/>
              </a:rPr>
              <a:t>bên chưa quen cũng không</a:t>
            </a:r>
            <a:r>
              <a:rPr lang="en-US" sz="2800" dirty="0">
                <a:solidFill>
                  <a:srgbClr val="0070C0"/>
                </a:solidFill>
                <a:latin typeface="Times New Roman"/>
                <a:ea typeface="Times New Roman"/>
              </a:rPr>
              <a:t> </a:t>
            </a:r>
            <a:r>
              <a:rPr lang="en-US" sz="2800" dirty="0" err="1">
                <a:solidFill>
                  <a:srgbClr val="0070C0"/>
                </a:solidFill>
                <a:latin typeface="Times New Roman"/>
                <a:ea typeface="Times New Roman"/>
              </a:rPr>
              <a:t>xa</a:t>
            </a:r>
            <a:r>
              <a:rPr lang="vi-VN" sz="2800" dirty="0">
                <a:solidFill>
                  <a:srgbClr val="0070C0"/>
                </a:solidFill>
                <a:latin typeface="Times New Roman"/>
                <a:ea typeface="Times New Roman"/>
              </a:rPr>
              <a:t> lạ</a:t>
            </a:r>
            <a:endParaRPr lang="en-US" sz="2800" dirty="0">
              <a:solidFill>
                <a:srgbClr val="0070C0"/>
              </a:solidFill>
              <a:latin typeface="Times New Roman"/>
              <a:ea typeface="Times New Roman"/>
            </a:endParaRPr>
          </a:p>
        </p:txBody>
      </p:sp>
    </p:spTree>
    <p:extLst>
      <p:ext uri="{BB962C8B-B14F-4D97-AF65-F5344CB8AC3E}">
        <p14:creationId xmlns:p14="http://schemas.microsoft.com/office/powerpoint/2010/main" val="13948363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37" grpId="0" animBg="1"/>
      <p:bldP spid="38" grpId="0" animBg="1"/>
      <p:bldP spid="39" grpId="0" animBg="1"/>
      <p:bldP spid="40" grpId="0" animBg="1"/>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0DC3DB-A957-43A8-9355-1A8F74CE3E35}"/>
              </a:ext>
            </a:extLst>
          </p:cNvPr>
          <p:cNvSpPr/>
          <p:nvPr/>
        </p:nvSpPr>
        <p:spPr>
          <a:xfrm>
            <a:off x="479376" y="620688"/>
            <a:ext cx="3744416" cy="23042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FF0000"/>
                </a:solidFill>
                <a:latin typeface="Times New Roman"/>
                <a:ea typeface="Times New Roman"/>
              </a:rPr>
              <a:t> </a:t>
            </a:r>
            <a:r>
              <a:rPr lang="vi-VN" sz="2800" i="1" dirty="0">
                <a:solidFill>
                  <a:srgbClr val="FF0000"/>
                </a:solidFill>
                <a:latin typeface="Times New Roman"/>
                <a:ea typeface="Times New Roman"/>
              </a:rPr>
              <a:t>“Một con chim liệng đến đứng trên bờ cửa sổ, hót mấy tiếng rụt rè</a:t>
            </a:r>
            <a:r>
              <a:rPr lang="en-US" sz="2800" i="1" dirty="0">
                <a:solidFill>
                  <a:srgbClr val="FF0000"/>
                </a:solidFill>
                <a:latin typeface="Times New Roman"/>
                <a:ea typeface="Times New Roman"/>
              </a:rPr>
              <a:t> </a:t>
            </a:r>
            <a:r>
              <a:rPr lang="vi-VN" sz="2800" i="1" dirty="0">
                <a:solidFill>
                  <a:srgbClr val="FF0000"/>
                </a:solidFill>
                <a:latin typeface="Times New Roman"/>
                <a:ea typeface="Times New Roman"/>
              </a:rPr>
              <a:t>rồi vỗ c</a:t>
            </a:r>
            <a:r>
              <a:rPr lang="en-US" sz="2800" i="1" dirty="0">
                <a:solidFill>
                  <a:srgbClr val="FF0000"/>
                </a:solidFill>
                <a:latin typeface="Times New Roman"/>
                <a:ea typeface="Times New Roman"/>
              </a:rPr>
              <a:t>á</a:t>
            </a:r>
            <a:r>
              <a:rPr lang="vi-VN" sz="2800" i="1" dirty="0">
                <a:solidFill>
                  <a:srgbClr val="FF0000"/>
                </a:solidFill>
                <a:latin typeface="Times New Roman"/>
                <a:ea typeface="Times New Roman"/>
              </a:rPr>
              <a:t>nh bay cao</a:t>
            </a:r>
            <a:r>
              <a:rPr lang="en-US" sz="2800" i="1" dirty="0">
                <a:solidFill>
                  <a:srgbClr val="FF0000"/>
                </a:solidFill>
                <a:latin typeface="Times New Roman"/>
                <a:ea typeface="Times New Roman"/>
              </a:rPr>
              <a:t>”.</a:t>
            </a:r>
            <a:r>
              <a:rPr lang="vi-VN" sz="2800" i="1" dirty="0">
                <a:solidFill>
                  <a:srgbClr val="FF0000"/>
                </a:solidFill>
                <a:latin typeface="Times New Roman"/>
                <a:ea typeface="Times New Roman"/>
              </a:rPr>
              <a:t> </a:t>
            </a:r>
            <a:endParaRPr lang="en-SG" sz="2800" i="1"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ABCA9AC-F16D-4703-8BB8-3BA88EDD0CA7}"/>
              </a:ext>
            </a:extLst>
          </p:cNvPr>
          <p:cNvSpPr/>
          <p:nvPr/>
        </p:nvSpPr>
        <p:spPr>
          <a:xfrm>
            <a:off x="4655840" y="325152"/>
            <a:ext cx="6909151" cy="104121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00"/>
              </a:spcAft>
            </a:pPr>
            <a:r>
              <a:rPr lang="vi-VN" sz="2800" dirty="0">
                <a:solidFill>
                  <a:srgbClr val="FF0000"/>
                </a:solidFill>
                <a:latin typeface="Times New Roman"/>
                <a:ea typeface="Times New Roman"/>
              </a:rPr>
              <a:t>Tả thực: </a:t>
            </a:r>
            <a:r>
              <a:rPr lang="vi-VN" sz="2800" dirty="0">
                <a:solidFill>
                  <a:schemeClr val="tx1"/>
                </a:solidFill>
                <a:latin typeface="Times New Roman"/>
                <a:ea typeface="Times New Roman"/>
              </a:rPr>
              <a:t>Cánh chim gợi kỉ niệm </a:t>
            </a:r>
            <a:r>
              <a:rPr lang="en-US" sz="2800" dirty="0" err="1">
                <a:solidFill>
                  <a:schemeClr val="tx1"/>
                </a:solidFill>
                <a:latin typeface="Times New Roman"/>
                <a:ea typeface="Times New Roman"/>
              </a:rPr>
              <a:t>tuổi</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thơ</a:t>
            </a:r>
            <a:r>
              <a:rPr lang="en-US" sz="2800" dirty="0">
                <a:solidFill>
                  <a:schemeClr val="tx1"/>
                </a:solidFill>
                <a:latin typeface="Times New Roman"/>
                <a:ea typeface="Times New Roman"/>
              </a:rPr>
              <a:t> </a:t>
            </a:r>
            <a:r>
              <a:rPr lang="vi-VN" sz="2800" dirty="0">
                <a:solidFill>
                  <a:schemeClr val="tx1"/>
                </a:solidFill>
                <a:latin typeface="Times New Roman"/>
                <a:ea typeface="Times New Roman"/>
              </a:rPr>
              <a:t>đi bẫy chim giữa cánh đồng</a:t>
            </a:r>
            <a:endParaRPr lang="en-US" sz="2800" dirty="0">
              <a:solidFill>
                <a:schemeClr val="tx1"/>
              </a:solidFill>
              <a:latin typeface="Times New Roman"/>
              <a:ea typeface="Times New Roman"/>
            </a:endParaRPr>
          </a:p>
        </p:txBody>
      </p:sp>
      <p:sp>
        <p:nvSpPr>
          <p:cNvPr id="4" name="Rectangle: Rounded Corners 3">
            <a:extLst>
              <a:ext uri="{FF2B5EF4-FFF2-40B4-BE49-F238E27FC236}">
                <a16:creationId xmlns:a16="http://schemas.microsoft.com/office/drawing/2014/main" id="{08C611BE-C96B-4801-936A-071F74C8D6EC}"/>
              </a:ext>
            </a:extLst>
          </p:cNvPr>
          <p:cNvSpPr/>
          <p:nvPr/>
        </p:nvSpPr>
        <p:spPr>
          <a:xfrm>
            <a:off x="4651647" y="1625048"/>
            <a:ext cx="6909151" cy="158792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00"/>
              </a:spcAft>
            </a:pPr>
            <a:r>
              <a:rPr lang="vi-VN" sz="2800" dirty="0">
                <a:solidFill>
                  <a:srgbClr val="FF0066"/>
                </a:solidFill>
                <a:latin typeface="Times New Roman"/>
                <a:ea typeface="Times New Roman"/>
              </a:rPr>
              <a:t>So sánh liên tưởng: </a:t>
            </a:r>
            <a:r>
              <a:rPr lang="en-US" sz="2800" dirty="0" err="1">
                <a:solidFill>
                  <a:schemeClr val="tx1"/>
                </a:solidFill>
                <a:latin typeface="Times New Roman"/>
                <a:ea typeface="Times New Roman"/>
              </a:rPr>
              <a:t>Biểu</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tượng</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cho</a:t>
            </a:r>
            <a:r>
              <a:rPr lang="vi-VN" sz="2800" dirty="0">
                <a:solidFill>
                  <a:schemeClr val="tx1"/>
                </a:solidFill>
                <a:latin typeface="Times New Roman"/>
                <a:ea typeface="Times New Roman"/>
              </a:rPr>
              <a:t> cậu học trò </a:t>
            </a:r>
            <a:r>
              <a:rPr lang="en-US" sz="2800" dirty="0">
                <a:solidFill>
                  <a:schemeClr val="tx1"/>
                </a:solidFill>
                <a:latin typeface="Times New Roman"/>
                <a:ea typeface="Times New Roman"/>
              </a:rPr>
              <a:t>(</a:t>
            </a:r>
            <a:r>
              <a:rPr lang="vi-VN" sz="2800" dirty="0">
                <a:solidFill>
                  <a:schemeClr val="tx1"/>
                </a:solidFill>
                <a:latin typeface="Times New Roman"/>
                <a:ea typeface="Times New Roman"/>
              </a:rPr>
              <a:t>ngập ngừng cất cánh bay vào bầu trời cao</a:t>
            </a:r>
            <a:r>
              <a:rPr lang="en-US" sz="2800" dirty="0">
                <a:solidFill>
                  <a:schemeClr val="tx1"/>
                </a:solidFill>
                <a:latin typeface="Times New Roman"/>
                <a:ea typeface="Times New Roman"/>
              </a:rPr>
              <a:t> </a:t>
            </a:r>
            <a:r>
              <a:rPr lang="vi-VN" sz="2800" dirty="0">
                <a:solidFill>
                  <a:schemeClr val="tx1"/>
                </a:solidFill>
                <a:latin typeface="Times New Roman"/>
                <a:ea typeface="Times New Roman"/>
              </a:rPr>
              <a:t>rộng của tri thức và học làm người lớn.</a:t>
            </a:r>
            <a:r>
              <a:rPr lang="en-US" sz="2800" dirty="0">
                <a:solidFill>
                  <a:schemeClr val="tx1"/>
                </a:solidFill>
                <a:latin typeface="Times New Roman"/>
                <a:ea typeface="Times New Roman"/>
              </a:rPr>
              <a:t>)</a:t>
            </a:r>
          </a:p>
        </p:txBody>
      </p:sp>
      <p:sp>
        <p:nvSpPr>
          <p:cNvPr id="5" name="Rectangle: Rounded Corners 4">
            <a:extLst>
              <a:ext uri="{FF2B5EF4-FFF2-40B4-BE49-F238E27FC236}">
                <a16:creationId xmlns:a16="http://schemas.microsoft.com/office/drawing/2014/main" id="{7842A0E4-CD3F-4195-8AC1-B5401151EEC3}"/>
              </a:ext>
            </a:extLst>
          </p:cNvPr>
          <p:cNvSpPr/>
          <p:nvPr/>
        </p:nvSpPr>
        <p:spPr>
          <a:xfrm>
            <a:off x="450842" y="3789040"/>
            <a:ext cx="3744416" cy="13681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FF0000"/>
                </a:solidFill>
                <a:latin typeface="Times New Roman"/>
                <a:ea typeface="Times New Roman"/>
              </a:rPr>
              <a:t> </a:t>
            </a:r>
            <a:r>
              <a:rPr lang="vi-VN" sz="2800" dirty="0">
                <a:solidFill>
                  <a:srgbClr val="FF0066"/>
                </a:solidFill>
                <a:latin typeface="Times New Roman"/>
                <a:ea typeface="Times New Roman"/>
                <a:cs typeface="Times New Roman"/>
              </a:rPr>
              <a:t>Tiếng phấn của thầy gạch mạnh trên bảng</a:t>
            </a:r>
            <a:r>
              <a:rPr lang="en-US" sz="2800" dirty="0">
                <a:solidFill>
                  <a:srgbClr val="FF0066"/>
                </a:solidFill>
                <a:latin typeface="Times New Roman"/>
                <a:ea typeface="Times New Roman"/>
                <a:cs typeface="Times New Roman"/>
              </a:rPr>
              <a:t>:</a:t>
            </a:r>
            <a:endParaRPr lang="en-SG" sz="2800" i="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3D5F1B4-8696-46A0-99FD-C4E177742DBC}"/>
              </a:ext>
            </a:extLst>
          </p:cNvPr>
          <p:cNvSpPr/>
          <p:nvPr/>
        </p:nvSpPr>
        <p:spPr>
          <a:xfrm>
            <a:off x="4832007" y="3861048"/>
            <a:ext cx="6909151" cy="136815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00"/>
              </a:spcAft>
            </a:pPr>
            <a:r>
              <a:rPr lang="en-US" sz="2800" dirty="0">
                <a:solidFill>
                  <a:srgbClr val="0070C0"/>
                </a:solidFill>
                <a:latin typeface="Times New Roman"/>
                <a:ea typeface="Times New Roman"/>
                <a:cs typeface="Times New Roman"/>
              </a:rPr>
              <a:t>K</a:t>
            </a:r>
            <a:r>
              <a:rPr lang="vi-VN" sz="2800" dirty="0">
                <a:solidFill>
                  <a:srgbClr val="0070C0"/>
                </a:solidFill>
                <a:latin typeface="Times New Roman"/>
                <a:ea typeface="Times New Roman"/>
                <a:cs typeface="Times New Roman"/>
              </a:rPr>
              <a:t>hiến cậu bé sực tỉnh, dứt khỏi mộng mơ trở về với hiện tại, bắt đầu đánh vần bài học đầu tiên: </a:t>
            </a:r>
            <a:r>
              <a:rPr lang="vi-VN" sz="2800" i="1" dirty="0">
                <a:solidFill>
                  <a:srgbClr val="FF0066"/>
                </a:solidFill>
                <a:latin typeface="Times New Roman"/>
                <a:ea typeface="Times New Roman"/>
                <a:cs typeface="Times New Roman"/>
              </a:rPr>
              <a:t>Tôi đ</a:t>
            </a:r>
            <a:r>
              <a:rPr lang="en-US" sz="2800" i="1" dirty="0" err="1">
                <a:solidFill>
                  <a:srgbClr val="FF0066"/>
                </a:solidFill>
                <a:latin typeface="Times New Roman"/>
                <a:ea typeface="Times New Roman"/>
                <a:cs typeface="Times New Roman"/>
              </a:rPr>
              <a:t>i</a:t>
            </a:r>
            <a:r>
              <a:rPr lang="vi-VN" sz="2800" i="1" dirty="0">
                <a:solidFill>
                  <a:srgbClr val="FF0066"/>
                </a:solidFill>
                <a:latin typeface="Times New Roman"/>
                <a:ea typeface="Times New Roman"/>
                <a:cs typeface="Times New Roman"/>
              </a:rPr>
              <a:t> học.</a:t>
            </a:r>
            <a:r>
              <a:rPr lang="en-US" sz="2800" i="1" dirty="0">
                <a:solidFill>
                  <a:srgbClr val="FF0066"/>
                </a:solidFill>
                <a:latin typeface="Times New Roman"/>
                <a:ea typeface="Times New Roman"/>
                <a:cs typeface="Times New Roman"/>
              </a:rPr>
              <a:t> </a:t>
            </a:r>
          </a:p>
        </p:txBody>
      </p:sp>
    </p:spTree>
    <p:extLst>
      <p:ext uri="{BB962C8B-B14F-4D97-AF65-F5344CB8AC3E}">
        <p14:creationId xmlns:p14="http://schemas.microsoft.com/office/powerpoint/2010/main" val="28233263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9EFA643B-B496-4C66-9ED4-1282131E261E}"/>
              </a:ext>
            </a:extLst>
          </p:cNvPr>
          <p:cNvSpPr/>
          <p:nvPr/>
        </p:nvSpPr>
        <p:spPr>
          <a:xfrm>
            <a:off x="2351584" y="197655"/>
            <a:ext cx="7200800" cy="1152128"/>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4" name="矩形 5">
            <a:extLst>
              <a:ext uri="{FF2B5EF4-FFF2-40B4-BE49-F238E27FC236}">
                <a16:creationId xmlns:a16="http://schemas.microsoft.com/office/drawing/2014/main" id="{C3D8004C-2777-4C85-85BD-7C9410B96437}"/>
              </a:ext>
            </a:extLst>
          </p:cNvPr>
          <p:cNvSpPr/>
          <p:nvPr/>
        </p:nvSpPr>
        <p:spPr>
          <a:xfrm>
            <a:off x="2540607" y="333755"/>
            <a:ext cx="6867761" cy="852133"/>
          </a:xfrm>
          <a:prstGeom prst="rect">
            <a:avLst/>
          </a:prstGeom>
          <a:solidFill>
            <a:schemeClr val="accent2">
              <a:lumMod val="40000"/>
              <a:lumOff val="60000"/>
            </a:schemeClr>
          </a:solid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75"/>
          </a:p>
        </p:txBody>
      </p:sp>
      <p:sp>
        <p:nvSpPr>
          <p:cNvPr id="5" name="文本框 6">
            <a:extLst>
              <a:ext uri="{FF2B5EF4-FFF2-40B4-BE49-F238E27FC236}">
                <a16:creationId xmlns:a16="http://schemas.microsoft.com/office/drawing/2014/main" id="{D516C8CA-8078-4467-9E69-67555F3A7417}"/>
              </a:ext>
            </a:extLst>
          </p:cNvPr>
          <p:cNvSpPr txBox="1"/>
          <p:nvPr/>
        </p:nvSpPr>
        <p:spPr>
          <a:xfrm>
            <a:off x="2540607" y="393800"/>
            <a:ext cx="6867761" cy="707886"/>
          </a:xfrm>
          <a:prstGeom prst="rect">
            <a:avLst/>
          </a:prstGeom>
          <a:noFill/>
        </p:spPr>
        <p:txBody>
          <a:bodyPr wrap="square" rtlCol="0">
            <a:spAutoFit/>
          </a:bodyPr>
          <a:lstStyle/>
          <a:p>
            <a:pPr algn="ctr">
              <a:buClr>
                <a:srgbClr val="000000"/>
              </a:buClr>
              <a:buSzPts val="1200"/>
              <a:tabLst>
                <a:tab pos="218404" algn="l"/>
              </a:tabLst>
            </a:pPr>
            <a:r>
              <a:rPr lang="vi-VN" sz="4000" b="1" i="1" u="sng" dirty="0">
                <a:solidFill>
                  <a:srgbClr val="FF0066"/>
                </a:solidFill>
                <a:latin typeface="Times New Roman"/>
                <a:ea typeface="Times New Roman"/>
                <a:cs typeface="Times New Roman"/>
              </a:rPr>
              <a:t>Chặng </a:t>
            </a:r>
            <a:r>
              <a:rPr lang="en-SG" sz="4000" b="1" i="1" u="sng" dirty="0">
                <a:solidFill>
                  <a:srgbClr val="FF0066"/>
                </a:solidFill>
                <a:latin typeface="Times New Roman"/>
                <a:ea typeface="Times New Roman"/>
                <a:cs typeface="Times New Roman"/>
              </a:rPr>
              <a:t>3</a:t>
            </a:r>
            <a:r>
              <a:rPr lang="vi-VN" sz="4000" b="1" i="1" dirty="0">
                <a:solidFill>
                  <a:srgbClr val="FF0066"/>
                </a:solidFill>
                <a:latin typeface="Times New Roman"/>
                <a:ea typeface="Times New Roman"/>
                <a:cs typeface="Times New Roman"/>
              </a:rPr>
              <a:t>: </a:t>
            </a:r>
            <a:r>
              <a:rPr lang="en-US" sz="4000" b="1" i="1" dirty="0" err="1">
                <a:solidFill>
                  <a:srgbClr val="FF0066"/>
                </a:solidFill>
                <a:latin typeface="Times New Roman"/>
                <a:ea typeface="Times New Roman"/>
              </a:rPr>
              <a:t>Trong</a:t>
            </a:r>
            <a:r>
              <a:rPr lang="en-US" sz="4000" b="1" i="1" dirty="0">
                <a:solidFill>
                  <a:srgbClr val="FF0066"/>
                </a:solidFill>
                <a:latin typeface="Times New Roman"/>
                <a:ea typeface="Times New Roman"/>
              </a:rPr>
              <a:t> </a:t>
            </a:r>
            <a:r>
              <a:rPr lang="en-US" sz="4000" b="1" i="1" dirty="0" err="1">
                <a:solidFill>
                  <a:srgbClr val="FF0066"/>
                </a:solidFill>
                <a:latin typeface="Times New Roman"/>
                <a:ea typeface="Times New Roman"/>
              </a:rPr>
              <a:t>lớp</a:t>
            </a:r>
            <a:r>
              <a:rPr lang="en-US" sz="4000" b="1" i="1" dirty="0">
                <a:solidFill>
                  <a:srgbClr val="FF0066"/>
                </a:solidFill>
                <a:latin typeface="Times New Roman"/>
                <a:ea typeface="Times New Roman"/>
              </a:rPr>
              <a:t> </a:t>
            </a:r>
            <a:r>
              <a:rPr lang="en-US" sz="4000" b="1" i="1" dirty="0" err="1">
                <a:solidFill>
                  <a:srgbClr val="FF0066"/>
                </a:solidFill>
                <a:latin typeface="Times New Roman"/>
                <a:ea typeface="Times New Roman"/>
              </a:rPr>
              <a:t>học</a:t>
            </a:r>
            <a:endParaRPr lang="en-US" sz="4000" b="1" i="1" dirty="0">
              <a:solidFill>
                <a:srgbClr val="FF0066"/>
              </a:solidFill>
              <a:latin typeface="Times New Roman"/>
              <a:ea typeface="Times New Roman"/>
            </a:endParaRPr>
          </a:p>
        </p:txBody>
      </p:sp>
      <p:pic>
        <p:nvPicPr>
          <p:cNvPr id="35" name="Picture 34">
            <a:extLst>
              <a:ext uri="{FF2B5EF4-FFF2-40B4-BE49-F238E27FC236}">
                <a16:creationId xmlns:a16="http://schemas.microsoft.com/office/drawing/2014/main" id="{C9A87060-4504-4196-85A7-5ED307402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28" y="581992"/>
            <a:ext cx="3300513" cy="3273464"/>
          </a:xfrm>
          <a:prstGeom prst="ellipse">
            <a:avLst/>
          </a:prstGeom>
          <a:ln>
            <a:noFill/>
          </a:ln>
          <a:effectLst>
            <a:softEdge rad="112500"/>
          </a:effectLst>
        </p:spPr>
      </p:pic>
      <p:sp>
        <p:nvSpPr>
          <p:cNvPr id="37" name="Rectangle: Rounded Corners 36">
            <a:extLst>
              <a:ext uri="{FF2B5EF4-FFF2-40B4-BE49-F238E27FC236}">
                <a16:creationId xmlns:a16="http://schemas.microsoft.com/office/drawing/2014/main" id="{8EF991F1-647B-4350-97B7-626DE0CEBBE8}"/>
              </a:ext>
            </a:extLst>
          </p:cNvPr>
          <p:cNvSpPr/>
          <p:nvPr/>
        </p:nvSpPr>
        <p:spPr>
          <a:xfrm>
            <a:off x="2351584" y="1374080"/>
            <a:ext cx="10009111" cy="5483920"/>
          </a:xfrm>
          <a:prstGeom prst="roundRect">
            <a:avLst/>
          </a:prstGeom>
          <a:solidFill>
            <a:srgbClr val="F2F8D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Tx/>
              <a:buChar char="-"/>
            </a:pPr>
            <a:r>
              <a:rPr lang="vi-VN" sz="3600" b="1" i="1" dirty="0" smtClean="0">
                <a:solidFill>
                  <a:srgbClr val="FF0000"/>
                </a:solidFill>
                <a:latin typeface="Times New Roman"/>
                <a:ea typeface="Times New Roman"/>
              </a:rPr>
              <a:t>Tất </a:t>
            </a:r>
            <a:r>
              <a:rPr lang="vi-VN" sz="3600" b="1" i="1" dirty="0">
                <a:solidFill>
                  <a:srgbClr val="FF0000"/>
                </a:solidFill>
                <a:latin typeface="Times New Roman"/>
                <a:ea typeface="Times New Roman"/>
              </a:rPr>
              <a:t>cả mọi vật trở nên thân thuộc, thân thiện, quyến luyến, tự nhiên đến bất</a:t>
            </a:r>
            <a:r>
              <a:rPr lang="en-US" sz="3600" b="1" i="1" dirty="0">
                <a:solidFill>
                  <a:srgbClr val="FF0000"/>
                </a:solidFill>
                <a:latin typeface="Times New Roman"/>
                <a:ea typeface="Times New Roman"/>
              </a:rPr>
              <a:t> </a:t>
            </a:r>
            <a:r>
              <a:rPr lang="vi-VN" sz="3600" b="1" i="1" dirty="0">
                <a:solidFill>
                  <a:srgbClr val="FF0000"/>
                </a:solidFill>
                <a:latin typeface="Times New Roman"/>
                <a:ea typeface="Times New Roman"/>
              </a:rPr>
              <a:t>ngờ </a:t>
            </a:r>
            <a:r>
              <a:rPr lang="en-US" sz="3600" b="1" i="1" dirty="0" smtClean="0">
                <a:solidFill>
                  <a:srgbClr val="FF0000"/>
                </a:solidFill>
                <a:latin typeface="Times New Roman"/>
                <a:ea typeface="Times New Roman"/>
                <a:sym typeface="Wingdings" panose="05000000000000000000" pitchFamily="2" charset="2"/>
              </a:rPr>
              <a:t> </a:t>
            </a:r>
            <a:r>
              <a:rPr lang="en-US" sz="3600" b="1" i="1" dirty="0">
                <a:solidFill>
                  <a:srgbClr val="FF0000"/>
                </a:solidFill>
                <a:latin typeface="Times New Roman"/>
                <a:ea typeface="Times New Roman"/>
                <a:sym typeface="Wingdings" panose="05000000000000000000" pitchFamily="2" charset="2"/>
              </a:rPr>
              <a:t>M</a:t>
            </a:r>
            <a:r>
              <a:rPr lang="vi-VN" sz="3600" b="1" i="1" dirty="0">
                <a:solidFill>
                  <a:srgbClr val="FF0000"/>
                </a:solidFill>
                <a:latin typeface="Times New Roman"/>
                <a:ea typeface="Times New Roman"/>
              </a:rPr>
              <a:t>ột cậu bé rất hồn nhiên</a:t>
            </a:r>
            <a:r>
              <a:rPr lang="vi-VN" sz="3600" b="1" i="1" dirty="0" smtClean="0">
                <a:solidFill>
                  <a:srgbClr val="FF0000"/>
                </a:solidFill>
                <a:latin typeface="Times New Roman"/>
                <a:ea typeface="Times New Roman"/>
              </a:rPr>
              <a:t>.</a:t>
            </a:r>
          </a:p>
          <a:p>
            <a:pPr algn="ctr"/>
            <a:r>
              <a:rPr lang="en-US" sz="3600" b="1" dirty="0">
                <a:solidFill>
                  <a:srgbClr val="FF0066"/>
                </a:solidFill>
                <a:latin typeface="Times New Roman"/>
                <a:ea typeface="Times New Roman"/>
                <a:cs typeface="Times New Roman"/>
                <a:sym typeface="Wingdings 3"/>
              </a:rPr>
              <a:t> </a:t>
            </a:r>
            <a:r>
              <a:rPr lang="vi-VN" sz="3600" b="1" dirty="0">
                <a:solidFill>
                  <a:srgbClr val="FF0066"/>
                </a:solidFill>
                <a:latin typeface="Times New Roman"/>
                <a:ea typeface="Times New Roman"/>
                <a:cs typeface="Times New Roman"/>
              </a:rPr>
              <a:t>Tác giả phát hiện thật tinh tế, chính xác, phù hợp với diễn biến, tâm trạng, tâm lí</a:t>
            </a:r>
            <a:r>
              <a:rPr lang="en-US" sz="3600" b="1" dirty="0">
                <a:solidFill>
                  <a:srgbClr val="FF0066"/>
                </a:solidFill>
                <a:latin typeface="Times New Roman"/>
                <a:ea typeface="Times New Roman"/>
                <a:cs typeface="Times New Roman"/>
              </a:rPr>
              <a:t> </a:t>
            </a:r>
            <a:r>
              <a:rPr lang="vi-VN" sz="3600" b="1" dirty="0">
                <a:solidFill>
                  <a:srgbClr val="FF0066"/>
                </a:solidFill>
                <a:latin typeface="Times New Roman"/>
                <a:ea typeface="Times New Roman"/>
                <a:cs typeface="Times New Roman"/>
              </a:rPr>
              <a:t>của trẻ thơ.</a:t>
            </a:r>
            <a:endParaRPr lang="en-US" sz="3600" b="1" i="1" dirty="0">
              <a:solidFill>
                <a:srgbClr val="FF0000"/>
              </a:solidFill>
              <a:latin typeface="Times New Roman"/>
              <a:ea typeface="Times New Roman"/>
            </a:endParaRPr>
          </a:p>
          <a:p>
            <a:pPr algn="ctr"/>
            <a:endParaRPr lang="en-SG" sz="3600" dirty="0">
              <a:solidFill>
                <a:srgbClr val="FF0000"/>
              </a:solidFill>
              <a:latin typeface="Times New Roman" panose="02020603050405020304" pitchFamily="18" charset="0"/>
              <a:cs typeface="Times New Roman" panose="02020603050405020304" pitchFamily="18"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0"/>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4330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1">
            <a:extLst>
              <a:ext uri="{FF2B5EF4-FFF2-40B4-BE49-F238E27FC236}">
                <a16:creationId xmlns:a16="http://schemas.microsoft.com/office/drawing/2014/main" id="{8867CADF-8019-462E-A856-8973C0F51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66FF33"/>
          </a:solidFill>
          <a:ln w="9525">
            <a:solidFill>
              <a:srgbClr val="0000FF"/>
            </a:solidFill>
            <a:miter lim="800000"/>
            <a:headEnd/>
            <a:tailEnd/>
          </a:ln>
        </p:spPr>
      </p:pic>
      <p:sp>
        <p:nvSpPr>
          <p:cNvPr id="3" name="Rectangle 2">
            <a:extLst>
              <a:ext uri="{FF2B5EF4-FFF2-40B4-BE49-F238E27FC236}">
                <a16:creationId xmlns:a16="http://schemas.microsoft.com/office/drawing/2014/main" id="{2530AD87-C137-4F83-A010-7CC80D9A07DC}"/>
              </a:ext>
            </a:extLst>
          </p:cNvPr>
          <p:cNvSpPr/>
          <p:nvPr/>
        </p:nvSpPr>
        <p:spPr>
          <a:xfrm>
            <a:off x="0" y="5157192"/>
            <a:ext cx="12192000" cy="1296144"/>
          </a:xfrm>
          <a:prstGeom prst="rect">
            <a:avLst/>
          </a:prstGeom>
          <a:solidFill>
            <a:schemeClr val="bg1">
              <a:alpha val="67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66"/>
                </a:solidFill>
                <a:latin typeface="Times New Roman" panose="02020603050405020304" pitchFamily="18" charset="0"/>
                <a:cs typeface="Times New Roman" panose="02020603050405020304" pitchFamily="18" charset="0"/>
              </a:rPr>
              <a:t>3. </a:t>
            </a:r>
            <a:r>
              <a:rPr lang="vi-VN" sz="4000" b="1" i="1" dirty="0">
                <a:solidFill>
                  <a:srgbClr val="FF0066"/>
                </a:solidFill>
                <a:latin typeface="Times New Roman" panose="02020603050405020304" pitchFamily="18" charset="0"/>
                <a:cs typeface="Times New Roman" panose="02020603050405020304" pitchFamily="18" charset="0"/>
              </a:rPr>
              <a:t>Hình ảnh những người lớn trong buổi </a:t>
            </a:r>
            <a:endParaRPr lang="en-SG" sz="4000" b="1" i="1" dirty="0">
              <a:solidFill>
                <a:srgbClr val="FF0066"/>
              </a:solidFill>
              <a:latin typeface="Times New Roman" panose="02020603050405020304" pitchFamily="18" charset="0"/>
              <a:cs typeface="Times New Roman" panose="02020603050405020304" pitchFamily="18" charset="0"/>
            </a:endParaRPr>
          </a:p>
          <a:p>
            <a:pPr algn="ctr"/>
            <a:r>
              <a:rPr lang="vi-VN" sz="4000" b="1" i="1" dirty="0">
                <a:solidFill>
                  <a:srgbClr val="FF0066"/>
                </a:solidFill>
                <a:latin typeface="Times New Roman" panose="02020603050405020304" pitchFamily="18" charset="0"/>
                <a:cs typeface="Times New Roman" panose="02020603050405020304" pitchFamily="18" charset="0"/>
              </a:rPr>
              <a:t>tựu trường đầu tiên của trẻ </a:t>
            </a:r>
            <a:r>
              <a:rPr lang="en-US" sz="4000" b="1" i="1" dirty="0" err="1">
                <a:solidFill>
                  <a:srgbClr val="FF0066"/>
                </a:solidFill>
                <a:latin typeface="Times New Roman" panose="02020603050405020304" pitchFamily="18" charset="0"/>
                <a:cs typeface="Times New Roman" panose="02020603050405020304" pitchFamily="18" charset="0"/>
              </a:rPr>
              <a:t>thơ</a:t>
            </a:r>
            <a:endParaRPr lang="en-US" sz="4000" b="1" i="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853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11B8E-0BAB-474C-8D5C-EBC6DDD1B929}"/>
              </a:ext>
            </a:extLst>
          </p:cNvPr>
          <p:cNvSpPr txBox="1"/>
          <p:nvPr/>
        </p:nvSpPr>
        <p:spPr>
          <a:xfrm>
            <a:off x="335360" y="260648"/>
            <a:ext cx="11521280" cy="1077218"/>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Liệt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kê</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a:t>
            </a:r>
            <a:r>
              <a:rPr lang="en-SG" sz="3200" dirty="0">
                <a:latin typeface="Times New Roman" panose="02020603050405020304" pitchFamily="18" charset="0"/>
                <a:cs typeface="Times New Roman" panose="02020603050405020304" pitchFamily="18" charset="0"/>
              </a:rPr>
              <a:t> chi </a:t>
            </a:r>
            <a:r>
              <a:rPr lang="en-SG" sz="3200" dirty="0" err="1">
                <a:latin typeface="Times New Roman" panose="02020603050405020304" pitchFamily="18" charset="0"/>
                <a:cs typeface="Times New Roman" panose="02020603050405020304" pitchFamily="18" charset="0"/>
              </a:rPr>
              <a:t>tiết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thể</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hiện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độ</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tình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cảm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ời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lớn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đối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đầu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học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nêu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cảm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em</a:t>
            </a:r>
            <a:r>
              <a:rPr lang="en-SG" sz="3200"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BECDA17D-BE37-4CCD-AD27-18A851A1BC13}"/>
              </a:ext>
            </a:extLst>
          </p:cNvPr>
          <p:cNvSpPr/>
          <p:nvPr/>
        </p:nvSpPr>
        <p:spPr>
          <a:xfrm>
            <a:off x="698808" y="2201962"/>
            <a:ext cx="3092936" cy="33843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a:t>
            </a:r>
          </a:p>
          <a:p>
            <a:pPr algn="ctr"/>
            <a:endParaRPr lang="en-SG" dirty="0">
              <a:solidFill>
                <a:schemeClr val="tx1"/>
              </a:solidFill>
            </a:endParaRPr>
          </a:p>
        </p:txBody>
      </p:sp>
      <p:sp>
        <p:nvSpPr>
          <p:cNvPr id="4" name="Rectangle: Rounded Corners 3">
            <a:extLst>
              <a:ext uri="{FF2B5EF4-FFF2-40B4-BE49-F238E27FC236}">
                <a16:creationId xmlns:a16="http://schemas.microsoft.com/office/drawing/2014/main" id="{D327E53E-BC5B-446B-AE3E-16A604CB4DB5}"/>
              </a:ext>
            </a:extLst>
          </p:cNvPr>
          <p:cNvSpPr/>
          <p:nvPr/>
        </p:nvSpPr>
        <p:spPr>
          <a:xfrm>
            <a:off x="4583832" y="2201962"/>
            <a:ext cx="3092936" cy="33843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a:t>
            </a:r>
          </a:p>
          <a:p>
            <a:pPr algn="ctr"/>
            <a:endParaRPr lang="en-SG" dirty="0">
              <a:solidFill>
                <a:schemeClr val="tx1"/>
              </a:solidFill>
            </a:endParaRPr>
          </a:p>
        </p:txBody>
      </p:sp>
      <p:sp>
        <p:nvSpPr>
          <p:cNvPr id="5" name="Rectangle: Rounded Corners 4">
            <a:extLst>
              <a:ext uri="{FF2B5EF4-FFF2-40B4-BE49-F238E27FC236}">
                <a16:creationId xmlns:a16="http://schemas.microsoft.com/office/drawing/2014/main" id="{7860A7E1-C14C-4012-9352-436FC2D06468}"/>
              </a:ext>
            </a:extLst>
          </p:cNvPr>
          <p:cNvSpPr/>
          <p:nvPr/>
        </p:nvSpPr>
        <p:spPr>
          <a:xfrm>
            <a:off x="8472264" y="2204430"/>
            <a:ext cx="3092936" cy="33843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a:t>
            </a:r>
          </a:p>
          <a:p>
            <a:pPr algn="ctr"/>
            <a:endParaRPr lang="en-SG" dirty="0">
              <a:solidFill>
                <a:schemeClr val="tx1"/>
              </a:solidFill>
            </a:endParaRPr>
          </a:p>
        </p:txBody>
      </p:sp>
      <p:sp>
        <p:nvSpPr>
          <p:cNvPr id="6" name="Rectangle: Rounded Corners 5">
            <a:extLst>
              <a:ext uri="{FF2B5EF4-FFF2-40B4-BE49-F238E27FC236}">
                <a16:creationId xmlns:a16="http://schemas.microsoft.com/office/drawing/2014/main" id="{27A66CD9-7AFD-4195-AFEA-6626D6FC10B9}"/>
              </a:ext>
            </a:extLst>
          </p:cNvPr>
          <p:cNvSpPr/>
          <p:nvPr/>
        </p:nvSpPr>
        <p:spPr>
          <a:xfrm>
            <a:off x="1182148" y="1808190"/>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Times New Roman" panose="02020603050405020304" pitchFamily="18" charset="0"/>
                <a:cs typeface="Times New Roman" panose="02020603050405020304" pitchFamily="18" charset="0"/>
              </a:rPr>
              <a:t>Phụ</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huynh</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AD0A295-4849-40A8-BFFD-B080B9309588}"/>
              </a:ext>
            </a:extLst>
          </p:cNvPr>
          <p:cNvSpPr/>
          <p:nvPr/>
        </p:nvSpPr>
        <p:spPr>
          <a:xfrm>
            <a:off x="5034576" y="1808190"/>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Times New Roman" panose="02020603050405020304" pitchFamily="18" charset="0"/>
                <a:cs typeface="Times New Roman" panose="02020603050405020304" pitchFamily="18" charset="0"/>
              </a:rPr>
              <a:t>Ông</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đốc</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44F7D49-2879-4B84-827B-6ACCE6D949CB}"/>
              </a:ext>
            </a:extLst>
          </p:cNvPr>
          <p:cNvSpPr/>
          <p:nvPr/>
        </p:nvSpPr>
        <p:spPr>
          <a:xfrm>
            <a:off x="8957308" y="1810110"/>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Times New Roman" panose="02020603050405020304" pitchFamily="18" charset="0"/>
                <a:cs typeface="Times New Roman" panose="02020603050405020304" pitchFamily="18" charset="0"/>
              </a:rPr>
              <a:t>Thầy</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giáo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E6C5AB2-51C8-48B4-BBB3-3815235FA3C8}"/>
              </a:ext>
            </a:extLst>
          </p:cNvPr>
          <p:cNvSpPr/>
          <p:nvPr/>
        </p:nvSpPr>
        <p:spPr>
          <a:xfrm>
            <a:off x="1182148" y="4944070"/>
            <a:ext cx="9859200" cy="1581274"/>
          </a:xfrm>
          <a:prstGeom prst="roundRect">
            <a:avLst/>
          </a:prstGeom>
          <a:solidFill>
            <a:srgbClr val="FFF3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err="1">
                <a:solidFill>
                  <a:schemeClr val="tx1"/>
                </a:solidFill>
                <a:latin typeface="Times New Roman" panose="02020603050405020304" pitchFamily="18" charset="0"/>
                <a:cs typeface="Times New Roman" panose="02020603050405020304" pitchFamily="18" charset="0"/>
              </a:rPr>
              <a:t>Cảm</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nhận</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của</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em</a:t>
            </a:r>
            <a:r>
              <a:rPr lang="en-SG" sz="3200" dirty="0">
                <a:solidFill>
                  <a:schemeClr val="tx1"/>
                </a:solidFill>
                <a:latin typeface="Times New Roman" panose="02020603050405020304" pitchFamily="18" charset="0"/>
                <a:cs typeface="Times New Roman" panose="02020603050405020304" pitchFamily="18" charset="0"/>
              </a:rPr>
              <a:t>:………………………………………</a:t>
            </a:r>
          </a:p>
          <a:p>
            <a:pPr algn="just"/>
            <a:r>
              <a:rPr lang="en-SG" sz="32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57976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55"/>
          <p:cNvGrpSpPr>
            <a:grpSpLocks noChangeAspect="1"/>
          </p:cNvGrpSpPr>
          <p:nvPr/>
        </p:nvGrpSpPr>
        <p:grpSpPr bwMode="auto">
          <a:xfrm>
            <a:off x="10544" y="2636912"/>
            <a:ext cx="12188825" cy="3219040"/>
            <a:chOff x="0" y="1456"/>
            <a:chExt cx="7678" cy="2235"/>
          </a:xfrm>
          <a:solidFill>
            <a:schemeClr val="accent3"/>
          </a:solidFill>
        </p:grpSpPr>
        <p:sp>
          <p:nvSpPr>
            <p:cNvPr id="68" name="Oval 56"/>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Oval 57"/>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Oval 58"/>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59"/>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p:cNvPicPr>
            <a:picLocks noChangeAspect="1"/>
          </p:cNvPicPr>
          <p:nvPr/>
        </p:nvPicPr>
        <p:blipFill>
          <a:blip r:embed="rId3"/>
          <a:stretch>
            <a:fillRect/>
          </a:stretch>
        </p:blipFill>
        <p:spPr>
          <a:xfrm>
            <a:off x="2502196" y="3423412"/>
            <a:ext cx="6952501" cy="2396250"/>
          </a:xfrm>
          <a:prstGeom prst="rect">
            <a:avLst/>
          </a:prstGeom>
        </p:spPr>
      </p:pic>
      <p:pic>
        <p:nvPicPr>
          <p:cNvPr id="63"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7888" y="4818398"/>
            <a:ext cx="5911427" cy="1860129"/>
          </a:xfrm>
          <a:prstGeom prst="rect">
            <a:avLst/>
          </a:prstGeom>
        </p:spPr>
      </p:pic>
      <p:sp>
        <p:nvSpPr>
          <p:cNvPr id="20" name="文本框 19"/>
          <p:cNvSpPr txBox="1"/>
          <p:nvPr/>
        </p:nvSpPr>
        <p:spPr>
          <a:xfrm>
            <a:off x="1116406" y="206423"/>
            <a:ext cx="9333763" cy="1938992"/>
          </a:xfrm>
          <a:prstGeom prst="rect">
            <a:avLst/>
          </a:prstGeom>
          <a:noFill/>
        </p:spPr>
        <p:txBody>
          <a:bodyPr wrap="square" rtlCol="0">
            <a:spAutoFit/>
          </a:bodyPr>
          <a:lstStyle/>
          <a:p>
            <a:pPr algn="ctr"/>
            <a:r>
              <a:rPr lang="vi-VN" altLang="zh-CN" sz="8000" b="1" smtClean="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Tiết </a:t>
            </a:r>
            <a:r>
              <a:rPr lang="en-US" altLang="zh-CN" sz="8000" b="1">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3</a:t>
            </a:r>
            <a:r>
              <a:rPr lang="vi-VN" altLang="zh-CN" sz="8000" b="1" smtClean="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a:t>
            </a:r>
            <a:r>
              <a:rPr lang="en-US" altLang="zh-CN" sz="8000" b="1" smtClean="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 4</a:t>
            </a:r>
            <a:r>
              <a:rPr lang="vi-VN" altLang="zh-CN" sz="8000" b="1" smtClean="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:Tô</a:t>
            </a:r>
            <a:r>
              <a:rPr lang="en-SG" altLang="zh-CN" sz="8000" b="1" dirty="0" err="1" smtClean="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i</a:t>
            </a:r>
            <a:r>
              <a:rPr lang="en-SG" altLang="zh-CN" sz="8000" b="1" dirty="0" smtClean="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 </a:t>
            </a:r>
            <a:r>
              <a:rPr lang="en-SG" altLang="zh-CN" sz="8000" b="1" dirty="0" err="1">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đi</a:t>
            </a:r>
            <a:r>
              <a:rPr lang="en-SG" altLang="zh-CN" sz="8000" b="1" dirty="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 </a:t>
            </a:r>
            <a:r>
              <a:rPr lang="en-SG" altLang="zh-CN" sz="8000" b="1" dirty="0" err="1">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rPr>
              <a:t>học</a:t>
            </a:r>
            <a:endParaRPr lang="en-SG" altLang="zh-CN" sz="8000" b="1" dirty="0">
              <a:solidFill>
                <a:srgbClr val="C00000"/>
              </a:solidFill>
              <a:latin typeface="Times New Roman" panose="02020603050405020304" pitchFamily="18" charset="0"/>
              <a:ea typeface="#9Slide05 SVNQuarzo" panose="04000000000000000000" pitchFamily="82" charset="0"/>
              <a:cs typeface="Times New Roman" panose="02020603050405020304" pitchFamily="18" charset="0"/>
            </a:endParaRPr>
          </a:p>
          <a:p>
            <a:pPr algn="r"/>
            <a:r>
              <a:rPr lang="en-SG" altLang="zh-CN"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_Thanh </a:t>
            </a:r>
            <a:r>
              <a:rPr lang="en-SG" altLang="zh-CN" sz="4000" b="1" dirty="0" err="1">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Tịnh</a:t>
            </a:r>
            <a:r>
              <a:rPr lang="en-SG" altLang="zh-CN"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_</a:t>
            </a:r>
            <a:endParaRPr lang="zh-CN" altLang="en-US" sz="4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47E1EE54-5289-43C9-9595-A1C3A0D13DB8}"/>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5"/>
              </a:rPr>
              <a:t>https://www.facebook.com/HankNguyenn</a:t>
            </a:r>
            <a:endParaRPr lang="en-SG" dirty="0"/>
          </a:p>
          <a:p>
            <a:pPr algn="ctr"/>
            <a:endParaRPr lang="en-SG" dirty="0"/>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356" y="234596"/>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56" presetClass="entr" presetSubtype="0" fill="hold" grpId="1"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500" autoRev="1" fill="hold">
                                          <p:stCondLst>
                                            <p:cond delay="0"/>
                                          </p:stCondLst>
                                        </p:cTn>
                                        <p:tgtEl>
                                          <p:spTgt spid="20"/>
                                        </p:tgtEl>
                                        <p:attrNameLst>
                                          <p:attrName>ppt_w</p:attrName>
                                        </p:attrNameLst>
                                      </p:cBhvr>
                                    </p:anim>
                                    <p:anim by="(#ppt_w*0.50)" calcmode="lin" valueType="num">
                                      <p:cBhvr>
                                        <p:cTn id="15" dur="500" decel="50000" autoRev="1" fill="hold">
                                          <p:stCondLst>
                                            <p:cond delay="0"/>
                                          </p:stCondLst>
                                        </p:cTn>
                                        <p:tgtEl>
                                          <p:spTgt spid="20"/>
                                        </p:tgtEl>
                                        <p:attrNameLst>
                                          <p:attrName>ppt_x</p:attrName>
                                        </p:attrNameLst>
                                      </p:cBhvr>
                                    </p:anim>
                                    <p:anim from="(-#ppt_h/2)" to="(#ppt_y)" calcmode="lin" valueType="num">
                                      <p:cBhvr>
                                        <p:cTn id="16" dur="1000" fill="hold">
                                          <p:stCondLst>
                                            <p:cond delay="0"/>
                                          </p:stCondLst>
                                        </p:cTn>
                                        <p:tgtEl>
                                          <p:spTgt spid="20"/>
                                        </p:tgtEl>
                                        <p:attrNameLst>
                                          <p:attrName>ppt_y</p:attrName>
                                        </p:attrNameLst>
                                      </p:cBhvr>
                                    </p:anim>
                                    <p:animRot by="21600000">
                                      <p:cBhvr>
                                        <p:cTn id="17" dur="1000" fill="hold">
                                          <p:stCondLst>
                                            <p:cond delay="0"/>
                                          </p:stCondLst>
                                        </p:cTn>
                                        <p:tgtEl>
                                          <p:spTgt spid="20"/>
                                        </p:tgtEl>
                                        <p:attrNameLst>
                                          <p:attrName>r</p:attrName>
                                        </p:attrNameLst>
                                      </p:cBhvr>
                                    </p:animRot>
                                  </p:childTnLst>
                                </p:cTn>
                              </p:par>
                              <p:par>
                                <p:cTn id="18" presetID="12" presetClass="entr" presetSubtype="2" fill="hold" nodeType="withEffect">
                                  <p:stCondLst>
                                    <p:cond delay="50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3000"/>
                                        <p:tgtEl>
                                          <p:spTgt spid="63"/>
                                        </p:tgtEl>
                                        <p:attrNameLst>
                                          <p:attrName>ppt_x</p:attrName>
                                        </p:attrNameLst>
                                      </p:cBhvr>
                                      <p:tavLst>
                                        <p:tav tm="0">
                                          <p:val>
                                            <p:strVal val="#ppt_x+#ppt_w*1.125000"/>
                                          </p:val>
                                        </p:tav>
                                        <p:tav tm="100000">
                                          <p:val>
                                            <p:strVal val="#ppt_x"/>
                                          </p:val>
                                        </p:tav>
                                      </p:tavLst>
                                    </p:anim>
                                    <p:animEffect transition="in" filter="wipe(left)">
                                      <p:cBhvr>
                                        <p:cTn id="21" dur="3000"/>
                                        <p:tgtEl>
                                          <p:spTgt spid="63"/>
                                        </p:tgtEl>
                                      </p:cBhvr>
                                    </p:animEffect>
                                  </p:childTnLst>
                                </p:cTn>
                              </p:par>
                            </p:childTnLst>
                          </p:cTn>
                        </p:par>
                        <p:par>
                          <p:cTn id="22" fill="hold">
                            <p:stCondLst>
                              <p:cond delay="4100"/>
                            </p:stCondLst>
                            <p:childTnLst>
                              <p:par>
                                <p:cTn id="23" presetID="2" presetClass="entr" presetSubtype="2" fill="hold" grpId="0" nodeType="afterEffect">
                                  <p:stCondLst>
                                    <p:cond delay="0"/>
                                  </p:stCondLst>
                                  <p:iterate type="lt">
                                    <p:tmPct val="10000"/>
                                  </p:iterate>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ECDA17D-BE37-4CCD-AD27-18A851A1BC13}"/>
              </a:ext>
            </a:extLst>
          </p:cNvPr>
          <p:cNvSpPr/>
          <p:nvPr/>
        </p:nvSpPr>
        <p:spPr>
          <a:xfrm>
            <a:off x="698808" y="798436"/>
            <a:ext cx="3092936" cy="35666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Times New Roman" panose="02020603050405020304" pitchFamily="18" charset="0"/>
                <a:cs typeface="Times New Roman" panose="02020603050405020304" pitchFamily="18" charset="0"/>
              </a:rPr>
              <a:t>Đ</a:t>
            </a:r>
            <a:r>
              <a:rPr lang="vi-VN" sz="3200" dirty="0">
                <a:solidFill>
                  <a:schemeClr val="tx1"/>
                </a:solidFill>
                <a:latin typeface="Times New Roman" panose="02020603050405020304" pitchFamily="18" charset="0"/>
                <a:cs typeface="Times New Roman" panose="02020603050405020304" pitchFamily="18" charset="0"/>
              </a:rPr>
              <a:t>ưa con đến trường dự lễ với biết bao hồi hộp, chăm lo,</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xao xuyến...</a:t>
            </a:r>
            <a:endParaRPr lang="en-SG" sz="3200" dirty="0">
              <a:solidFill>
                <a:schemeClr val="tx1"/>
              </a:solidFill>
            </a:endParaRPr>
          </a:p>
        </p:txBody>
      </p:sp>
      <p:sp>
        <p:nvSpPr>
          <p:cNvPr id="4" name="Rectangle: Rounded Corners 3">
            <a:extLst>
              <a:ext uri="{FF2B5EF4-FFF2-40B4-BE49-F238E27FC236}">
                <a16:creationId xmlns:a16="http://schemas.microsoft.com/office/drawing/2014/main" id="{D327E53E-BC5B-446B-AE3E-16A604CB4DB5}"/>
              </a:ext>
            </a:extLst>
          </p:cNvPr>
          <p:cNvSpPr/>
          <p:nvPr/>
        </p:nvSpPr>
        <p:spPr>
          <a:xfrm>
            <a:off x="4583832" y="798436"/>
            <a:ext cx="3092936" cy="35666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Times New Roman" panose="02020603050405020304" pitchFamily="18" charset="0"/>
                <a:cs typeface="Times New Roman" panose="02020603050405020304" pitchFamily="18" charset="0"/>
              </a:rPr>
              <a:t>N</a:t>
            </a:r>
            <a:r>
              <a:rPr lang="vi-VN" sz="3200" dirty="0">
                <a:solidFill>
                  <a:schemeClr val="tx1"/>
                </a:solidFill>
                <a:latin typeface="Times New Roman" panose="02020603050405020304" pitchFamily="18" charset="0"/>
                <a:cs typeface="Times New Roman" panose="02020603050405020304" pitchFamily="18" charset="0"/>
              </a:rPr>
              <a:t>hìn học trò bằng ánh</a:t>
            </a:r>
            <a:r>
              <a:rPr lang="vi-VN" sz="3200" dirty="0" smtClean="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mắt hiền từ, cảm động...</a:t>
            </a:r>
            <a:endParaRPr lang="en-SG" sz="3200" dirty="0">
              <a:solidFill>
                <a:schemeClr val="tx1"/>
              </a:solidFill>
            </a:endParaRPr>
          </a:p>
        </p:txBody>
      </p:sp>
      <p:sp>
        <p:nvSpPr>
          <p:cNvPr id="5" name="Rectangle: Rounded Corners 4">
            <a:extLst>
              <a:ext uri="{FF2B5EF4-FFF2-40B4-BE49-F238E27FC236}">
                <a16:creationId xmlns:a16="http://schemas.microsoft.com/office/drawing/2014/main" id="{7860A7E1-C14C-4012-9352-436FC2D06468}"/>
              </a:ext>
            </a:extLst>
          </p:cNvPr>
          <p:cNvSpPr/>
          <p:nvPr/>
        </p:nvSpPr>
        <p:spPr>
          <a:xfrm>
            <a:off x="8472264" y="800904"/>
            <a:ext cx="3092936" cy="35666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a:solidFill>
                  <a:schemeClr val="tx1"/>
                </a:solidFill>
                <a:latin typeface="Times New Roman" panose="02020603050405020304" pitchFamily="18" charset="0"/>
                <a:cs typeface="Times New Roman" panose="02020603050405020304" pitchFamily="18" charset="0"/>
              </a:rPr>
              <a:t>Đ</a:t>
            </a:r>
            <a:r>
              <a:rPr lang="vi-VN" sz="3200" dirty="0">
                <a:solidFill>
                  <a:schemeClr val="tx1"/>
                </a:solidFill>
                <a:latin typeface="Times New Roman" panose="02020603050405020304" pitchFamily="18" charset="0"/>
                <a:cs typeface="Times New Roman" panose="02020603050405020304" pitchFamily="18" charset="0"/>
              </a:rPr>
              <a:t>ón chào các em bằng gương mặt tươi cười, thái độ trìu mến...</a:t>
            </a:r>
            <a:endParaRPr lang="en-SG" sz="3200" dirty="0">
              <a:solidFill>
                <a:schemeClr val="tx1"/>
              </a:solidFill>
            </a:endParaRPr>
          </a:p>
        </p:txBody>
      </p:sp>
      <p:sp>
        <p:nvSpPr>
          <p:cNvPr id="6" name="Rectangle: Rounded Corners 5">
            <a:extLst>
              <a:ext uri="{FF2B5EF4-FFF2-40B4-BE49-F238E27FC236}">
                <a16:creationId xmlns:a16="http://schemas.microsoft.com/office/drawing/2014/main" id="{27A66CD9-7AFD-4195-AFEA-6626D6FC10B9}"/>
              </a:ext>
            </a:extLst>
          </p:cNvPr>
          <p:cNvSpPr/>
          <p:nvPr/>
        </p:nvSpPr>
        <p:spPr>
          <a:xfrm>
            <a:off x="1182148" y="40466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Times New Roman" panose="02020603050405020304" pitchFamily="18" charset="0"/>
                <a:cs typeface="Times New Roman" panose="02020603050405020304" pitchFamily="18" charset="0"/>
              </a:rPr>
              <a:t>Phụ</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huynh</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AD0A295-4849-40A8-BFFD-B080B9309588}"/>
              </a:ext>
            </a:extLst>
          </p:cNvPr>
          <p:cNvSpPr/>
          <p:nvPr/>
        </p:nvSpPr>
        <p:spPr>
          <a:xfrm>
            <a:off x="5034576" y="40466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Times New Roman" panose="02020603050405020304" pitchFamily="18" charset="0"/>
                <a:cs typeface="Times New Roman" panose="02020603050405020304" pitchFamily="18" charset="0"/>
              </a:rPr>
              <a:t>Ông</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đốc</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44F7D49-2879-4B84-827B-6ACCE6D949CB}"/>
              </a:ext>
            </a:extLst>
          </p:cNvPr>
          <p:cNvSpPr/>
          <p:nvPr/>
        </p:nvSpPr>
        <p:spPr>
          <a:xfrm>
            <a:off x="8957308" y="40658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Times New Roman" panose="02020603050405020304" pitchFamily="18" charset="0"/>
                <a:cs typeface="Times New Roman" panose="02020603050405020304" pitchFamily="18" charset="0"/>
              </a:rPr>
              <a:t>Thầy</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giáo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E6C5AB2-51C8-48B4-BBB3-3815235FA3C8}"/>
              </a:ext>
            </a:extLst>
          </p:cNvPr>
          <p:cNvSpPr/>
          <p:nvPr/>
        </p:nvSpPr>
        <p:spPr>
          <a:xfrm>
            <a:off x="1127448" y="4009886"/>
            <a:ext cx="10026420" cy="2515458"/>
          </a:xfrm>
          <a:prstGeom prst="roundRect">
            <a:avLst/>
          </a:prstGeom>
          <a:solidFill>
            <a:srgbClr val="FFF3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i="1" dirty="0">
                <a:solidFill>
                  <a:srgbClr val="FF0000"/>
                </a:solidFill>
                <a:latin typeface="Times New Roman" panose="02020603050405020304" pitchFamily="18" charset="0"/>
                <a:cs typeface="Times New Roman" panose="02020603050405020304" pitchFamily="18" charset="0"/>
              </a:rPr>
              <a:t>Những </a:t>
            </a:r>
            <a:r>
              <a:rPr lang="vi-VN" sz="3200" b="1" i="1" dirty="0" smtClean="0">
                <a:solidFill>
                  <a:srgbClr val="FF0000"/>
                </a:solidFill>
                <a:latin typeface="Times New Roman" panose="02020603050405020304" pitchFamily="18" charset="0"/>
                <a:cs typeface="Times New Roman" panose="02020603050405020304" pitchFamily="18" charset="0"/>
              </a:rPr>
              <a:t>người </a:t>
            </a:r>
            <a:r>
              <a:rPr lang="vi-VN" sz="3200" b="1" i="1" dirty="0">
                <a:solidFill>
                  <a:srgbClr val="FF0000"/>
                </a:solidFill>
                <a:latin typeface="Times New Roman" panose="02020603050405020304" pitchFamily="18" charset="0"/>
                <a:cs typeface="Times New Roman" panose="02020603050405020304" pitchFamily="18" charset="0"/>
              </a:rPr>
              <a:t>lớn </a:t>
            </a:r>
            <a:r>
              <a:rPr lang="vi-VN" sz="3200" b="1" i="1" dirty="0" smtClean="0">
                <a:solidFill>
                  <a:srgbClr val="FF0000"/>
                </a:solidFill>
                <a:latin typeface="Times New Roman" panose="02020603050405020304" pitchFamily="18" charset="0"/>
                <a:cs typeface="Times New Roman" panose="02020603050405020304" pitchFamily="18" charset="0"/>
              </a:rPr>
              <a:t>đều </a:t>
            </a:r>
            <a:r>
              <a:rPr lang="vi-VN" sz="3200" b="1" i="1" dirty="0" smtClean="0">
                <a:solidFill>
                  <a:srgbClr val="FF0066"/>
                </a:solidFill>
                <a:latin typeface="Times New Roman" panose="02020603050405020304" pitchFamily="18" charset="0"/>
                <a:cs typeface="Times New Roman" panose="02020603050405020304" pitchFamily="18" charset="0"/>
              </a:rPr>
              <a:t>quan </a:t>
            </a:r>
            <a:r>
              <a:rPr lang="vi-VN" sz="3200" b="1" i="1" dirty="0">
                <a:solidFill>
                  <a:srgbClr val="FF0066"/>
                </a:solidFill>
                <a:latin typeface="Times New Roman" panose="02020603050405020304" pitchFamily="18" charset="0"/>
                <a:cs typeface="Times New Roman" panose="02020603050405020304" pitchFamily="18" charset="0"/>
              </a:rPr>
              <a:t>tâm, nâng niu, dành những tình cảm đẹp đẽ nhất</a:t>
            </a:r>
            <a:r>
              <a:rPr lang="en-US" sz="3200" b="1" i="1" dirty="0">
                <a:solidFill>
                  <a:srgbClr val="FF0066"/>
                </a:solidFill>
                <a:latin typeface="Times New Roman" panose="02020603050405020304" pitchFamily="18" charset="0"/>
                <a:cs typeface="Times New Roman" panose="02020603050405020304" pitchFamily="18" charset="0"/>
              </a:rPr>
              <a:t> </a:t>
            </a:r>
            <a:r>
              <a:rPr lang="vi-VN" sz="3200" b="1" i="1" dirty="0">
                <a:solidFill>
                  <a:srgbClr val="FF0066"/>
                </a:solidFill>
                <a:latin typeface="Times New Roman" panose="02020603050405020304" pitchFamily="18" charset="0"/>
                <a:cs typeface="Times New Roman" panose="02020603050405020304" pitchFamily="18" charset="0"/>
              </a:rPr>
              <a:t>cho trẻ thơ </a:t>
            </a:r>
            <a:r>
              <a:rPr lang="vi-VN" sz="3200" b="1" i="1" dirty="0" smtClean="0">
                <a:solidFill>
                  <a:srgbClr val="FF0066"/>
                </a:solidFill>
                <a:latin typeface="Times New Roman" panose="02020603050405020304" pitchFamily="18" charset="0"/>
                <a:cs typeface="Times New Roman" panose="02020603050405020304" pitchFamily="18" charset="0"/>
              </a:rPr>
              <a:t>trong </a:t>
            </a:r>
            <a:r>
              <a:rPr lang="vi-VN" sz="3200" b="1" i="1" dirty="0" smtClean="0">
                <a:solidFill>
                  <a:srgbClr val="FD1874"/>
                </a:solidFill>
                <a:latin typeface="Times New Roman" panose="02020603050405020304" pitchFamily="18" charset="0"/>
                <a:cs typeface="Times New Roman" panose="02020603050405020304" pitchFamily="18" charset="0"/>
              </a:rPr>
              <a:t>ngày </a:t>
            </a:r>
            <a:r>
              <a:rPr lang="vi-VN" sz="3200" b="1" i="1" dirty="0">
                <a:solidFill>
                  <a:srgbClr val="FD1874"/>
                </a:solidFill>
                <a:latin typeface="Times New Roman" panose="02020603050405020304" pitchFamily="18" charset="0"/>
                <a:cs typeface="Times New Roman" panose="02020603050405020304" pitchFamily="18" charset="0"/>
              </a:rPr>
              <a:t>khai trường. Tất cả đều vì tương lai con trẻ.</a:t>
            </a:r>
            <a:endParaRPr lang="en-US" sz="3200" b="1" i="1" dirty="0">
              <a:solidFill>
                <a:srgbClr val="FD18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1453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E6C5AB2-51C8-48B4-BBB3-3815235FA3C8}"/>
              </a:ext>
            </a:extLst>
          </p:cNvPr>
          <p:cNvSpPr/>
          <p:nvPr/>
        </p:nvSpPr>
        <p:spPr>
          <a:xfrm>
            <a:off x="263352" y="2636912"/>
            <a:ext cx="10026420" cy="2515458"/>
          </a:xfrm>
          <a:prstGeom prst="roundRect">
            <a:avLst/>
          </a:prstGeom>
          <a:solidFill>
            <a:srgbClr val="FFF3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1" dirty="0" smtClean="0">
                <a:solidFill>
                  <a:srgbClr val="0000FF"/>
                </a:solidFill>
                <a:latin typeface="Times New Roman" panose="02020603050405020304" pitchFamily="18" charset="0"/>
                <a:cs typeface="Times New Roman" panose="02020603050405020304" pitchFamily="18" charset="0"/>
              </a:rPr>
              <a:t>Phụ huynh, ông đốc, thầy giáo: đều quan </a:t>
            </a:r>
            <a:r>
              <a:rPr lang="vi-VN" sz="4000" b="1" i="1" dirty="0">
                <a:solidFill>
                  <a:srgbClr val="0000FF"/>
                </a:solidFill>
                <a:latin typeface="Times New Roman" panose="02020603050405020304" pitchFamily="18" charset="0"/>
                <a:cs typeface="Times New Roman" panose="02020603050405020304" pitchFamily="18" charset="0"/>
              </a:rPr>
              <a:t>tâm, nâng niu, dành những tình cảm đẹp đẽ nhất</a:t>
            </a:r>
            <a:r>
              <a:rPr lang="en-US" sz="4000" b="1" i="1" dirty="0">
                <a:solidFill>
                  <a:srgbClr val="0000FF"/>
                </a:solidFill>
                <a:latin typeface="Times New Roman" panose="02020603050405020304" pitchFamily="18" charset="0"/>
                <a:cs typeface="Times New Roman" panose="02020603050405020304" pitchFamily="18" charset="0"/>
              </a:rPr>
              <a:t> </a:t>
            </a:r>
            <a:r>
              <a:rPr lang="vi-VN" sz="4000" b="1" i="1" dirty="0">
                <a:solidFill>
                  <a:srgbClr val="0000FF"/>
                </a:solidFill>
                <a:latin typeface="Times New Roman" panose="02020603050405020304" pitchFamily="18" charset="0"/>
                <a:cs typeface="Times New Roman" panose="02020603050405020304" pitchFamily="18" charset="0"/>
              </a:rPr>
              <a:t>cho trẻ thơ </a:t>
            </a:r>
            <a:r>
              <a:rPr lang="vi-VN" sz="4000" b="1" i="1" dirty="0" smtClean="0">
                <a:solidFill>
                  <a:srgbClr val="0000FF"/>
                </a:solidFill>
                <a:latin typeface="Times New Roman" panose="02020603050405020304" pitchFamily="18" charset="0"/>
                <a:cs typeface="Times New Roman" panose="02020603050405020304" pitchFamily="18" charset="0"/>
              </a:rPr>
              <a:t>trong ngày </a:t>
            </a:r>
            <a:r>
              <a:rPr lang="vi-VN" sz="4000" b="1" i="1" dirty="0">
                <a:solidFill>
                  <a:srgbClr val="0000FF"/>
                </a:solidFill>
                <a:latin typeface="Times New Roman" panose="02020603050405020304" pitchFamily="18" charset="0"/>
                <a:cs typeface="Times New Roman" panose="02020603050405020304" pitchFamily="18" charset="0"/>
              </a:rPr>
              <a:t>khai trường. Tất cả đều vì tương lai con trẻ.</a:t>
            </a:r>
            <a:endParaRPr lang="en-US" sz="4000" b="1" i="1" dirty="0">
              <a:solidFill>
                <a:srgbClr val="0000FF"/>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530AD87-C137-4F83-A010-7CC80D9A07DC}"/>
              </a:ext>
            </a:extLst>
          </p:cNvPr>
          <p:cNvSpPr/>
          <p:nvPr/>
        </p:nvSpPr>
        <p:spPr>
          <a:xfrm>
            <a:off x="263352" y="908720"/>
            <a:ext cx="10158468" cy="1296144"/>
          </a:xfrm>
          <a:prstGeom prst="rect">
            <a:avLst/>
          </a:prstGeom>
          <a:solidFill>
            <a:schemeClr val="bg1">
              <a:alpha val="67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a:solidFill>
                  <a:srgbClr val="FF0066"/>
                </a:solidFill>
                <a:latin typeface="Times New Roman" panose="02020603050405020304" pitchFamily="18" charset="0"/>
                <a:cs typeface="Times New Roman" panose="02020603050405020304" pitchFamily="18" charset="0"/>
              </a:rPr>
              <a:t>3. </a:t>
            </a:r>
            <a:r>
              <a:rPr lang="vi-VN" sz="4000" b="1" i="1" dirty="0" smtClean="0">
                <a:solidFill>
                  <a:srgbClr val="FF0066"/>
                </a:solidFill>
                <a:latin typeface="Times New Roman" panose="02020603050405020304" pitchFamily="18" charset="0"/>
                <a:cs typeface="Times New Roman" panose="02020603050405020304" pitchFamily="18" charset="0"/>
              </a:rPr>
              <a:t>Hình ảnh của người </a:t>
            </a:r>
            <a:r>
              <a:rPr lang="vi-VN" sz="4000" b="1" i="1" dirty="0">
                <a:solidFill>
                  <a:srgbClr val="FF0066"/>
                </a:solidFill>
                <a:latin typeface="Times New Roman" panose="02020603050405020304" pitchFamily="18" charset="0"/>
                <a:cs typeface="Times New Roman" panose="02020603050405020304" pitchFamily="18" charset="0"/>
              </a:rPr>
              <a:t>lớn trong buổi </a:t>
            </a:r>
            <a:endParaRPr lang="en-SG" sz="4000" b="1" i="1" dirty="0">
              <a:solidFill>
                <a:srgbClr val="FF0066"/>
              </a:solidFill>
              <a:latin typeface="Times New Roman" panose="02020603050405020304" pitchFamily="18" charset="0"/>
              <a:cs typeface="Times New Roman" panose="02020603050405020304" pitchFamily="18" charset="0"/>
            </a:endParaRPr>
          </a:p>
          <a:p>
            <a:r>
              <a:rPr lang="vi-VN" sz="4000" b="1" i="1" dirty="0">
                <a:solidFill>
                  <a:srgbClr val="FF0066"/>
                </a:solidFill>
                <a:latin typeface="Times New Roman" panose="02020603050405020304" pitchFamily="18" charset="0"/>
                <a:cs typeface="Times New Roman" panose="02020603050405020304" pitchFamily="18" charset="0"/>
              </a:rPr>
              <a:t>tựu trường đầu tiên của trẻ </a:t>
            </a:r>
            <a:r>
              <a:rPr lang="en-US" sz="4000" b="1" i="1" dirty="0" err="1" smtClean="0">
                <a:solidFill>
                  <a:srgbClr val="FF0066"/>
                </a:solidFill>
                <a:latin typeface="Times New Roman" panose="02020603050405020304" pitchFamily="18" charset="0"/>
                <a:cs typeface="Times New Roman" panose="02020603050405020304" pitchFamily="18" charset="0"/>
              </a:rPr>
              <a:t>thơ</a:t>
            </a:r>
            <a:r>
              <a:rPr lang="en-US" sz="4000" b="1" i="1" dirty="0" smtClean="0">
                <a:solidFill>
                  <a:srgbClr val="FF0066"/>
                </a:solidFill>
                <a:latin typeface="Times New Roman" panose="02020603050405020304" pitchFamily="18" charset="0"/>
                <a:cs typeface="Times New Roman" panose="02020603050405020304" pitchFamily="18" charset="0"/>
              </a:rPr>
              <a:t>.</a:t>
            </a:r>
            <a:endParaRPr lang="en-US" sz="4000" b="1" i="1" dirty="0">
              <a:solidFill>
                <a:srgbClr val="FF0066"/>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141709"/>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9480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2" y="769906"/>
            <a:ext cx="11665296" cy="5318187"/>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1415480" y="3789040"/>
            <a:ext cx="10776520" cy="1446534"/>
          </a:xfrm>
          <a:prstGeom prst="rect">
            <a:avLst/>
          </a:prstGeom>
          <a:noFill/>
        </p:spPr>
        <p:txBody>
          <a:bodyPr wrap="square" lIns="91425" tIns="45712" rIns="91425" bIns="45712">
            <a:spAutoFit/>
          </a:bodyPr>
          <a:lstStyle/>
          <a:p>
            <a:r>
              <a:rPr lang="en-US" altLang="zh-CN"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III. </a:t>
            </a:r>
            <a:r>
              <a:rPr lang="en-US" altLang="zh-CN" sz="8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Tổng</a:t>
            </a:r>
            <a:r>
              <a:rPr lang="en-US" altLang="zh-CN"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8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kết</a:t>
            </a:r>
            <a:endPar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cs typeface="#9Slide03 Arima Madurai Black" panose="00000A00000000000000" pitchFamily="2"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68" y="980728"/>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587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60" y="765520"/>
            <a:ext cx="4402606" cy="5326960"/>
          </a:xfrm>
          <a:prstGeom prst="rect">
            <a:avLst/>
          </a:prstGeom>
        </p:spPr>
      </p:pic>
      <p:pic>
        <p:nvPicPr>
          <p:cNvPr id="26" name="图片 5">
            <a:extLst>
              <a:ext uri="{FF2B5EF4-FFF2-40B4-BE49-F238E27FC236}">
                <a16:creationId xmlns:a16="http://schemas.microsoft.com/office/drawing/2014/main" id="{3D293422-FD12-4E00-83E3-8433EBA313FD}"/>
              </a:ext>
            </a:extLst>
          </p:cNvPr>
          <p:cNvPicPr>
            <a:picLocks noChangeAspect="1"/>
          </p:cNvPicPr>
          <p:nvPr/>
        </p:nvPicPr>
        <p:blipFill rotWithShape="1">
          <a:blip r:embed="rId4">
            <a:extLst>
              <a:ext uri="{28A0092B-C50C-407E-A947-70E740481C1C}">
                <a14:useLocalDpi xmlns:a14="http://schemas.microsoft.com/office/drawing/2010/main" val="0"/>
              </a:ext>
            </a:extLst>
          </a:blip>
          <a:srcRect l="6498" t="5227" r="66872" b="47674"/>
          <a:stretch/>
        </p:blipFill>
        <p:spPr>
          <a:xfrm>
            <a:off x="1696538" y="346224"/>
            <a:ext cx="1195106" cy="1498600"/>
          </a:xfrm>
          <a:prstGeom prst="rect">
            <a:avLst/>
          </a:prstGeom>
        </p:spPr>
      </p:pic>
      <p:sp>
        <p:nvSpPr>
          <p:cNvPr id="27" name="TextBox 26">
            <a:extLst>
              <a:ext uri="{FF2B5EF4-FFF2-40B4-BE49-F238E27FC236}">
                <a16:creationId xmlns:a16="http://schemas.microsoft.com/office/drawing/2014/main" id="{4B136F87-7A7A-4FF2-A4CD-5430C8F7FCB1}"/>
              </a:ext>
            </a:extLst>
          </p:cNvPr>
          <p:cNvSpPr txBox="1"/>
          <p:nvPr/>
        </p:nvSpPr>
        <p:spPr>
          <a:xfrm>
            <a:off x="3061967" y="710803"/>
            <a:ext cx="3106041" cy="923330"/>
          </a:xfrm>
          <a:prstGeom prst="rect">
            <a:avLst/>
          </a:prstGeom>
          <a:noFill/>
        </p:spPr>
        <p:txBody>
          <a:bodyPr wrap="square" rtlCol="0">
            <a:spAutoFit/>
          </a:bodyPr>
          <a:lstStyle/>
          <a:p>
            <a:r>
              <a:rPr lang="en-US" sz="5400" b="1" dirty="0" err="1">
                <a:solidFill>
                  <a:srgbClr val="FF0066"/>
                </a:solidFill>
                <a:latin typeface="Times New Roman" panose="02020603050405020304" pitchFamily="18" charset="0"/>
                <a:cs typeface="Times New Roman" panose="02020603050405020304" pitchFamily="18" charset="0"/>
              </a:rPr>
              <a:t>Nội</a:t>
            </a:r>
            <a:r>
              <a:rPr lang="en-US" sz="5400" b="1" dirty="0">
                <a:solidFill>
                  <a:srgbClr val="FF0066"/>
                </a:solidFill>
                <a:latin typeface="Times New Roman" panose="02020603050405020304" pitchFamily="18" charset="0"/>
                <a:cs typeface="Times New Roman" panose="02020603050405020304" pitchFamily="18" charset="0"/>
              </a:rPr>
              <a:t> dung</a:t>
            </a:r>
            <a:endParaRPr lang="en-US" sz="4800" b="1" dirty="0">
              <a:solidFill>
                <a:srgbClr val="FF0066"/>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3D415E6-E9CA-4458-A996-F6F4404CADE5}"/>
              </a:ext>
            </a:extLst>
          </p:cNvPr>
          <p:cNvSpPr txBox="1"/>
          <p:nvPr/>
        </p:nvSpPr>
        <p:spPr>
          <a:xfrm>
            <a:off x="695400" y="2306828"/>
            <a:ext cx="6552728" cy="3785652"/>
          </a:xfrm>
          <a:prstGeom prst="rect">
            <a:avLst/>
          </a:prstGeom>
          <a:noFill/>
        </p:spPr>
        <p:txBody>
          <a:bodyPr wrap="square" rtlCol="0">
            <a:spAutoFit/>
          </a:bodyPr>
          <a:lstStyle/>
          <a:p>
            <a:pPr lvl="0" algn="ctr"/>
            <a:r>
              <a:rPr lang="en-US" sz="4000" dirty="0" err="1">
                <a:solidFill>
                  <a:srgbClr val="0000FF"/>
                </a:solidFill>
                <a:latin typeface="Times New Roman" panose="02020603050405020304" pitchFamily="18" charset="0"/>
                <a:cs typeface="Times New Roman" panose="02020603050405020304" pitchFamily="18" charset="0"/>
              </a:rPr>
              <a:t>Văn</a:t>
            </a:r>
            <a:r>
              <a:rPr lang="en-US" sz="4000" dirty="0">
                <a:solidFill>
                  <a:srgbClr val="0000FF"/>
                </a:solidFill>
                <a:latin typeface="Times New Roman" panose="02020603050405020304" pitchFamily="18" charset="0"/>
                <a:cs typeface="Times New Roman" panose="02020603050405020304" pitchFamily="18" charset="0"/>
              </a:rPr>
              <a:t> bản </a:t>
            </a:r>
            <a:r>
              <a:rPr lang="vi-VN" sz="4000" dirty="0">
                <a:solidFill>
                  <a:srgbClr val="0000FF"/>
                </a:solidFill>
                <a:latin typeface="Times New Roman" panose="02020603050405020304" pitchFamily="18" charset="0"/>
                <a:cs typeface="Times New Roman" panose="02020603050405020304" pitchFamily="18" charset="0"/>
              </a:rPr>
              <a:t>ghi lại những kỷ niệm trong sáng của tuổi học trò</a:t>
            </a:r>
            <a:r>
              <a:rPr lang="en-US" sz="4000" dirty="0">
                <a:solidFill>
                  <a:srgbClr val="0000FF"/>
                </a:solidFill>
                <a:latin typeface="Times New Roman" panose="02020603050405020304" pitchFamily="18" charset="0"/>
                <a:cs typeface="Times New Roman" panose="02020603050405020304" pitchFamily="18" charset="0"/>
              </a:rPr>
              <a:t> </a:t>
            </a:r>
            <a:r>
              <a:rPr lang="vi-VN" sz="4000" dirty="0">
                <a:solidFill>
                  <a:srgbClr val="0000FF"/>
                </a:solidFill>
                <a:latin typeface="Times New Roman" panose="02020603050405020304" pitchFamily="18" charset="0"/>
                <a:cs typeface="Times New Roman" panose="02020603050405020304" pitchFamily="18" charset="0"/>
              </a:rPr>
              <a:t>trong buổi tựu trường đầu tiên, đó là dấu ấn khó phai của tác giả và cũng là của</a:t>
            </a:r>
            <a:r>
              <a:rPr lang="en-US" sz="4000" dirty="0">
                <a:solidFill>
                  <a:srgbClr val="0000FF"/>
                </a:solidFill>
                <a:latin typeface="Times New Roman" panose="02020603050405020304" pitchFamily="18" charset="0"/>
                <a:cs typeface="Times New Roman" panose="02020603050405020304" pitchFamily="18" charset="0"/>
              </a:rPr>
              <a:t> </a:t>
            </a:r>
            <a:r>
              <a:rPr lang="vi-VN" sz="4000" dirty="0">
                <a:solidFill>
                  <a:srgbClr val="0000FF"/>
                </a:solidFill>
                <a:latin typeface="Times New Roman" panose="02020603050405020304" pitchFamily="18" charset="0"/>
                <a:cs typeface="Times New Roman" panose="02020603050405020304" pitchFamily="18" charset="0"/>
              </a:rPr>
              <a:t>cuộc đời mỗi người.</a:t>
            </a:r>
            <a:endParaRPr lang="en-US" sz="4000"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8B7B782-9599-482C-B5DD-5BAAA5066FEC}"/>
              </a:ext>
            </a:extLst>
          </p:cNvPr>
          <p:cNvPicPr>
            <a:picLocks noChangeAspect="1"/>
          </p:cNvPicPr>
          <p:nvPr/>
        </p:nvPicPr>
        <p:blipFill rotWithShape="1">
          <a:blip r:embed="rId3">
            <a:extLst>
              <a:ext uri="{28A0092B-C50C-407E-A947-70E740481C1C}">
                <a14:useLocalDpi xmlns:a14="http://schemas.microsoft.com/office/drawing/2010/main" val="0"/>
              </a:ext>
            </a:extLst>
          </a:blip>
          <a:srcRect l="33331" t="3192" r="34347" b="51744"/>
          <a:stretch/>
        </p:blipFill>
        <p:spPr>
          <a:xfrm>
            <a:off x="3719736" y="11495"/>
            <a:ext cx="1315096" cy="1299953"/>
          </a:xfrm>
          <a:prstGeom prst="rect">
            <a:avLst/>
          </a:prstGeom>
        </p:spPr>
      </p:pic>
      <p:sp>
        <p:nvSpPr>
          <p:cNvPr id="19" name="TextBox 18"/>
          <p:cNvSpPr txBox="1"/>
          <p:nvPr/>
        </p:nvSpPr>
        <p:spPr>
          <a:xfrm>
            <a:off x="5050586" y="427932"/>
            <a:ext cx="2984340" cy="769441"/>
          </a:xfrm>
          <a:prstGeom prst="rect">
            <a:avLst/>
          </a:prstGeom>
          <a:noFill/>
        </p:spPr>
        <p:txBody>
          <a:bodyPr wrap="square" rtlCol="0">
            <a:spAutoFit/>
          </a:bodyPr>
          <a:lstStyle/>
          <a:p>
            <a:r>
              <a:rPr lang="en-US" sz="4400" b="1" dirty="0" err="1">
                <a:solidFill>
                  <a:srgbClr val="FF0066"/>
                </a:solidFill>
                <a:latin typeface="Times New Roman" panose="02020603050405020304" pitchFamily="18" charset="0"/>
                <a:cs typeface="Times New Roman" panose="02020603050405020304" pitchFamily="18" charset="0"/>
              </a:rPr>
              <a:t>Nghệ</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thuật</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DBDD74-4942-4E1D-B37E-90A6BE170E71}"/>
              </a:ext>
            </a:extLst>
          </p:cNvPr>
          <p:cNvSpPr txBox="1"/>
          <p:nvPr/>
        </p:nvSpPr>
        <p:spPr>
          <a:xfrm>
            <a:off x="970964" y="2133457"/>
            <a:ext cx="4819682" cy="1477328"/>
          </a:xfrm>
          <a:prstGeom prst="rect">
            <a:avLst/>
          </a:prstGeom>
          <a:noFill/>
        </p:spPr>
        <p:txBody>
          <a:bodyPr wrap="square" rtlCol="0">
            <a:spAutoFit/>
          </a:bodyPr>
          <a:lstStyle/>
          <a:p>
            <a:pPr algn="ctr"/>
            <a:r>
              <a:rPr lang="en-US" sz="3000" dirty="0" err="1">
                <a:solidFill>
                  <a:srgbClr val="0000FF"/>
                </a:solidFill>
                <a:latin typeface="Times New Roman" panose="02020603050405020304" pitchFamily="18" charset="0"/>
                <a:cs typeface="Times New Roman" panose="02020603050405020304" pitchFamily="18" charset="0"/>
              </a:rPr>
              <a:t>Giọng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kể</a:t>
            </a:r>
            <a:r>
              <a:rPr lang="en-US" sz="3000" dirty="0">
                <a:solidFill>
                  <a:srgbClr val="0000FF"/>
                </a:solidFill>
                <a:latin typeface="Times New Roman" panose="02020603050405020304" pitchFamily="18" charset="0"/>
                <a:cs typeface="Times New Roman" panose="02020603050405020304" pitchFamily="18" charset="0"/>
              </a:rPr>
              <a:t> chân thành, </a:t>
            </a:r>
            <a:r>
              <a:rPr lang="en-US" sz="3000" dirty="0" err="1">
                <a:solidFill>
                  <a:srgbClr val="0000FF"/>
                </a:solidFill>
                <a:latin typeface="Times New Roman" panose="02020603050405020304" pitchFamily="18" charset="0"/>
                <a:cs typeface="Times New Roman" panose="02020603050405020304" pitchFamily="18" charset="0"/>
              </a:rPr>
              <a:t>hồn</a:t>
            </a:r>
            <a:r>
              <a:rPr lang="en-US" sz="3000" dirty="0">
                <a:solidFill>
                  <a:srgbClr val="0000FF"/>
                </a:solidFill>
                <a:latin typeface="Times New Roman" panose="02020603050405020304" pitchFamily="18" charset="0"/>
                <a:cs typeface="Times New Roman" panose="02020603050405020304" pitchFamily="18" charset="0"/>
              </a:rPr>
              <a:t> nhiên, làm sống lại kỉ niệm đẹp đẽ ngày đầu tiên đi </a:t>
            </a:r>
            <a:r>
              <a:rPr lang="en-US" sz="3000" dirty="0" err="1">
                <a:solidFill>
                  <a:srgbClr val="0000FF"/>
                </a:solidFill>
                <a:latin typeface="Times New Roman" panose="02020603050405020304" pitchFamily="18" charset="0"/>
                <a:cs typeface="Times New Roman" panose="02020603050405020304" pitchFamily="18" charset="0"/>
              </a:rPr>
              <a:t>học</a:t>
            </a:r>
            <a:r>
              <a:rPr lang="en-US" sz="3000" dirty="0">
                <a:solidFill>
                  <a:srgbClr val="0000FF"/>
                </a:solidFill>
                <a:latin typeface="Times New Roman" panose="02020603050405020304" pitchFamily="18" charset="0"/>
                <a:cs typeface="Times New Roman" panose="02020603050405020304" pitchFamily="18" charset="0"/>
              </a:rPr>
              <a:t>. </a:t>
            </a:r>
          </a:p>
        </p:txBody>
      </p:sp>
      <p:grpSp>
        <p:nvGrpSpPr>
          <p:cNvPr id="10" name="组合 122">
            <a:extLst>
              <a:ext uri="{FF2B5EF4-FFF2-40B4-BE49-F238E27FC236}">
                <a16:creationId xmlns:a16="http://schemas.microsoft.com/office/drawing/2014/main" id="{6EC4D374-588A-437D-9A3C-FFB66930B951}"/>
              </a:ext>
            </a:extLst>
          </p:cNvPr>
          <p:cNvGrpSpPr/>
          <p:nvPr/>
        </p:nvGrpSpPr>
        <p:grpSpPr>
          <a:xfrm>
            <a:off x="564901" y="1700808"/>
            <a:ext cx="5225745" cy="2206625"/>
            <a:chOff x="996950" y="1851025"/>
            <a:chExt cx="4883027" cy="2206625"/>
          </a:xfrm>
        </p:grpSpPr>
        <p:sp>
          <p:nvSpPr>
            <p:cNvPr id="11" name="任意多边形 123">
              <a:extLst>
                <a:ext uri="{FF2B5EF4-FFF2-40B4-BE49-F238E27FC236}">
                  <a16:creationId xmlns:a16="http://schemas.microsoft.com/office/drawing/2014/main" id="{D00072B1-0C9B-4C29-AC51-7FA29F33D6F5}"/>
                </a:ext>
              </a:extLst>
            </p:cNvPr>
            <p:cNvSpPr/>
            <p:nvPr/>
          </p:nvSpPr>
          <p:spPr>
            <a:xfrm>
              <a:off x="1341438" y="2135188"/>
              <a:ext cx="4538539" cy="1922462"/>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337" y="connsiteY0-338"/>
                </a:cxn>
                <a:cxn ang="0">
                  <a:pos x="connsiteX1-339" y="connsiteY1-340"/>
                </a:cxn>
                <a:cxn ang="0">
                  <a:pos x="connsiteX2-341" y="connsiteY2-342"/>
                </a:cxn>
                <a:cxn ang="0">
                  <a:pos x="connsiteX3-343" y="connsiteY3-344"/>
                </a:cxn>
                <a:cxn ang="0">
                  <a:pos x="connsiteX4-345" y="connsiteY4-346"/>
                </a:cxn>
                <a:cxn ang="0">
                  <a:pos x="connsiteX5-347" y="connsiteY5-348"/>
                </a:cxn>
                <a:cxn ang="0">
                  <a:pos x="connsiteX6-349" y="connsiteY6-350"/>
                </a:cxn>
                <a:cxn ang="0">
                  <a:pos x="connsiteX7-351" y="connsiteY7-352"/>
                </a:cxn>
                <a:cxn ang="0">
                  <a:pos x="connsiteX8-353" y="connsiteY8-354"/>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cmpd="sng" algn="ctr">
              <a:solidFill>
                <a:sysClr val="windowText" lastClr="000000">
                  <a:lumMod val="65000"/>
                  <a:lumOff val="35000"/>
                </a:sysClr>
              </a:solidFill>
              <a:prstDash val="solid"/>
              <a:round/>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sp>
          <p:nvSpPr>
            <p:cNvPr id="12" name="文本框 124">
              <a:extLst>
                <a:ext uri="{FF2B5EF4-FFF2-40B4-BE49-F238E27FC236}">
                  <a16:creationId xmlns:a16="http://schemas.microsoft.com/office/drawing/2014/main" id="{CA817B7C-0C08-4433-8A4E-08A8504204BB}"/>
                </a:ext>
              </a:extLst>
            </p:cNvPr>
            <p:cNvSpPr txBox="1"/>
            <p:nvPr/>
          </p:nvSpPr>
          <p:spPr>
            <a:xfrm>
              <a:off x="996950" y="1851025"/>
              <a:ext cx="808038" cy="647700"/>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595959"/>
                  </a:solidFill>
                  <a:effectLst/>
                  <a:uLnTx/>
                  <a:uFillTx/>
                  <a:ea typeface="方正静蕾简体"/>
                  <a:cs typeface="+mn-ea"/>
                  <a:sym typeface="+mn-lt"/>
                </a:rPr>
                <a:t>01</a:t>
              </a:r>
              <a:endParaRPr kumimoji="0" lang="zh-CN" altLang="en-US" sz="3600" b="1" i="0" u="none" strike="noStrike" kern="0" cap="none" spc="0" normalizeH="0" baseline="0" noProof="0" dirty="0">
                <a:ln>
                  <a:noFill/>
                </a:ln>
                <a:solidFill>
                  <a:srgbClr val="595959"/>
                </a:solidFill>
                <a:effectLst/>
                <a:uLnTx/>
                <a:uFillTx/>
                <a:ea typeface="方正静蕾简体"/>
                <a:cs typeface="+mn-ea"/>
                <a:sym typeface="+mn-lt"/>
              </a:endParaRPr>
            </a:p>
          </p:txBody>
        </p:sp>
      </p:grpSp>
      <p:grpSp>
        <p:nvGrpSpPr>
          <p:cNvPr id="14" name="组合 126">
            <a:extLst>
              <a:ext uri="{FF2B5EF4-FFF2-40B4-BE49-F238E27FC236}">
                <a16:creationId xmlns:a16="http://schemas.microsoft.com/office/drawing/2014/main" id="{FE8CA3DC-07FE-489C-8048-3DADA7130697}"/>
              </a:ext>
            </a:extLst>
          </p:cNvPr>
          <p:cNvGrpSpPr/>
          <p:nvPr/>
        </p:nvGrpSpPr>
        <p:grpSpPr>
          <a:xfrm>
            <a:off x="6639521" y="1700808"/>
            <a:ext cx="4857079" cy="2206625"/>
            <a:chOff x="4389438" y="1851025"/>
            <a:chExt cx="4883026" cy="2206625"/>
          </a:xfrm>
        </p:grpSpPr>
        <p:sp>
          <p:nvSpPr>
            <p:cNvPr id="15" name="任意多边形 127">
              <a:extLst>
                <a:ext uri="{FF2B5EF4-FFF2-40B4-BE49-F238E27FC236}">
                  <a16:creationId xmlns:a16="http://schemas.microsoft.com/office/drawing/2014/main" id="{86876586-0419-4670-AF63-2A9EF1920F42}"/>
                </a:ext>
              </a:extLst>
            </p:cNvPr>
            <p:cNvSpPr/>
            <p:nvPr/>
          </p:nvSpPr>
          <p:spPr>
            <a:xfrm>
              <a:off x="4733925" y="2135188"/>
              <a:ext cx="4538539" cy="1922462"/>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337" y="connsiteY0-338"/>
                </a:cxn>
                <a:cxn ang="0">
                  <a:pos x="connsiteX1-339" y="connsiteY1-340"/>
                </a:cxn>
                <a:cxn ang="0">
                  <a:pos x="connsiteX2-341" y="connsiteY2-342"/>
                </a:cxn>
                <a:cxn ang="0">
                  <a:pos x="connsiteX3-343" y="connsiteY3-344"/>
                </a:cxn>
                <a:cxn ang="0">
                  <a:pos x="connsiteX4-345" y="connsiteY4-346"/>
                </a:cxn>
                <a:cxn ang="0">
                  <a:pos x="connsiteX5-347" y="connsiteY5-348"/>
                </a:cxn>
                <a:cxn ang="0">
                  <a:pos x="connsiteX6-349" y="connsiteY6-350"/>
                </a:cxn>
                <a:cxn ang="0">
                  <a:pos x="connsiteX7-351" y="connsiteY7-352"/>
                </a:cxn>
                <a:cxn ang="0">
                  <a:pos x="connsiteX8-353" y="connsiteY8-354"/>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cmpd="sng" algn="ctr">
              <a:solidFill>
                <a:sysClr val="windowText" lastClr="000000">
                  <a:lumMod val="65000"/>
                  <a:lumOff val="35000"/>
                </a:sysClr>
              </a:solidFill>
              <a:prstDash val="solid"/>
              <a:round/>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sp>
          <p:nvSpPr>
            <p:cNvPr id="16" name="文本框 128">
              <a:extLst>
                <a:ext uri="{FF2B5EF4-FFF2-40B4-BE49-F238E27FC236}">
                  <a16:creationId xmlns:a16="http://schemas.microsoft.com/office/drawing/2014/main" id="{812DC5F9-389F-4754-B5E1-3E680462F776}"/>
                </a:ext>
              </a:extLst>
            </p:cNvPr>
            <p:cNvSpPr txBox="1"/>
            <p:nvPr/>
          </p:nvSpPr>
          <p:spPr>
            <a:xfrm>
              <a:off x="4389438" y="1851025"/>
              <a:ext cx="808037" cy="647700"/>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595959"/>
                  </a:solidFill>
                  <a:effectLst/>
                  <a:uLnTx/>
                  <a:uFillTx/>
                  <a:ea typeface="方正静蕾简体"/>
                  <a:cs typeface="+mn-ea"/>
                  <a:sym typeface="+mn-lt"/>
                </a:rPr>
                <a:t>02</a:t>
              </a:r>
              <a:endParaRPr kumimoji="0" lang="zh-CN" altLang="en-US" sz="3600" b="1" i="0" u="none" strike="noStrike" kern="0" cap="none" spc="0" normalizeH="0" baseline="0" noProof="0" dirty="0">
                <a:ln>
                  <a:noFill/>
                </a:ln>
                <a:solidFill>
                  <a:srgbClr val="595959"/>
                </a:solidFill>
                <a:effectLst/>
                <a:uLnTx/>
                <a:uFillTx/>
                <a:ea typeface="方正静蕾简体"/>
                <a:cs typeface="+mn-ea"/>
                <a:sym typeface="+mn-lt"/>
              </a:endParaRPr>
            </a:p>
          </p:txBody>
        </p:sp>
      </p:grpSp>
      <p:sp>
        <p:nvSpPr>
          <p:cNvPr id="18" name="TextBox 17">
            <a:extLst>
              <a:ext uri="{FF2B5EF4-FFF2-40B4-BE49-F238E27FC236}">
                <a16:creationId xmlns:a16="http://schemas.microsoft.com/office/drawing/2014/main" id="{EB2DD865-E155-41BB-A802-9FDC47140F28}"/>
              </a:ext>
            </a:extLst>
          </p:cNvPr>
          <p:cNvSpPr txBox="1"/>
          <p:nvPr/>
        </p:nvSpPr>
        <p:spPr>
          <a:xfrm>
            <a:off x="7248128" y="2239704"/>
            <a:ext cx="4002981" cy="1477328"/>
          </a:xfrm>
          <a:prstGeom prst="rect">
            <a:avLst/>
          </a:prstGeom>
          <a:noFill/>
        </p:spPr>
        <p:txBody>
          <a:bodyPr wrap="square" rtlCol="0">
            <a:spAutoFit/>
          </a:bodyPr>
          <a:lstStyle/>
          <a:p>
            <a:pPr algn="ctr"/>
            <a:r>
              <a:rPr lang="en-US" sz="3000" dirty="0" err="1">
                <a:solidFill>
                  <a:srgbClr val="0000FF"/>
                </a:solidFill>
                <a:latin typeface="Times New Roman" panose="02020603050405020304" pitchFamily="18" charset="0"/>
                <a:cs typeface="Times New Roman" panose="02020603050405020304" pitchFamily="18" charset="0"/>
              </a:rPr>
              <a:t>Kết</a:t>
            </a:r>
            <a:r>
              <a:rPr lang="en-US" sz="3000" dirty="0">
                <a:solidFill>
                  <a:srgbClr val="0000FF"/>
                </a:solidFill>
                <a:latin typeface="Times New Roman" panose="02020603050405020304" pitchFamily="18" charset="0"/>
                <a:cs typeface="Times New Roman" panose="02020603050405020304" pitchFamily="18" charset="0"/>
              </a:rPr>
              <a:t> hợp hài hòa giữa 3 phương thức biểu đạt: tự sự, miêu tả và biểu </a:t>
            </a:r>
            <a:r>
              <a:rPr lang="en-US" sz="3000" dirty="0" err="1">
                <a:solidFill>
                  <a:srgbClr val="0000FF"/>
                </a:solidFill>
                <a:latin typeface="Times New Roman" panose="02020603050405020304" pitchFamily="18" charset="0"/>
                <a:cs typeface="Times New Roman" panose="02020603050405020304" pitchFamily="18" charset="0"/>
              </a:rPr>
              <a:t>cảm</a:t>
            </a:r>
            <a:r>
              <a:rPr lang="en-US" sz="3000" dirty="0">
                <a:solidFill>
                  <a:srgbClr val="0000FF"/>
                </a:solidFill>
                <a:latin typeface="Times New Roman" panose="02020603050405020304" pitchFamily="18" charset="0"/>
                <a:cs typeface="Times New Roman" panose="02020603050405020304" pitchFamily="18" charset="0"/>
              </a:rPr>
              <a:t>.</a:t>
            </a:r>
          </a:p>
        </p:txBody>
      </p:sp>
      <p:grpSp>
        <p:nvGrpSpPr>
          <p:cNvPr id="20" name="组合 122">
            <a:extLst>
              <a:ext uri="{FF2B5EF4-FFF2-40B4-BE49-F238E27FC236}">
                <a16:creationId xmlns:a16="http://schemas.microsoft.com/office/drawing/2014/main" id="{31D193E7-4529-442D-A574-7D03A56C5ADB}"/>
              </a:ext>
            </a:extLst>
          </p:cNvPr>
          <p:cNvGrpSpPr/>
          <p:nvPr/>
        </p:nvGrpSpPr>
        <p:grpSpPr>
          <a:xfrm>
            <a:off x="564901" y="4318719"/>
            <a:ext cx="5225745" cy="2206625"/>
            <a:chOff x="996950" y="1851025"/>
            <a:chExt cx="4883027" cy="2206625"/>
          </a:xfrm>
        </p:grpSpPr>
        <p:sp>
          <p:nvSpPr>
            <p:cNvPr id="21" name="任意多边形 123">
              <a:extLst>
                <a:ext uri="{FF2B5EF4-FFF2-40B4-BE49-F238E27FC236}">
                  <a16:creationId xmlns:a16="http://schemas.microsoft.com/office/drawing/2014/main" id="{E33F411F-AF15-4186-9F24-7E91E7117A19}"/>
                </a:ext>
              </a:extLst>
            </p:cNvPr>
            <p:cNvSpPr/>
            <p:nvPr/>
          </p:nvSpPr>
          <p:spPr>
            <a:xfrm>
              <a:off x="1341438" y="2135188"/>
              <a:ext cx="4538539" cy="1922462"/>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337" y="connsiteY0-338"/>
                </a:cxn>
                <a:cxn ang="0">
                  <a:pos x="connsiteX1-339" y="connsiteY1-340"/>
                </a:cxn>
                <a:cxn ang="0">
                  <a:pos x="connsiteX2-341" y="connsiteY2-342"/>
                </a:cxn>
                <a:cxn ang="0">
                  <a:pos x="connsiteX3-343" y="connsiteY3-344"/>
                </a:cxn>
                <a:cxn ang="0">
                  <a:pos x="connsiteX4-345" y="connsiteY4-346"/>
                </a:cxn>
                <a:cxn ang="0">
                  <a:pos x="connsiteX5-347" y="connsiteY5-348"/>
                </a:cxn>
                <a:cxn ang="0">
                  <a:pos x="connsiteX6-349" y="connsiteY6-350"/>
                </a:cxn>
                <a:cxn ang="0">
                  <a:pos x="connsiteX7-351" y="connsiteY7-352"/>
                </a:cxn>
                <a:cxn ang="0">
                  <a:pos x="connsiteX8-353" y="connsiteY8-354"/>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cmpd="sng" algn="ctr">
              <a:solidFill>
                <a:sysClr val="windowText" lastClr="000000">
                  <a:lumMod val="65000"/>
                  <a:lumOff val="35000"/>
                </a:sysClr>
              </a:solidFill>
              <a:prstDash val="solid"/>
              <a:round/>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sp>
          <p:nvSpPr>
            <p:cNvPr id="22" name="文本框 124">
              <a:extLst>
                <a:ext uri="{FF2B5EF4-FFF2-40B4-BE49-F238E27FC236}">
                  <a16:creationId xmlns:a16="http://schemas.microsoft.com/office/drawing/2014/main" id="{84934FE3-888D-49F2-8E0F-B57DECBB262B}"/>
                </a:ext>
              </a:extLst>
            </p:cNvPr>
            <p:cNvSpPr txBox="1"/>
            <p:nvPr/>
          </p:nvSpPr>
          <p:spPr>
            <a:xfrm>
              <a:off x="996950" y="1851025"/>
              <a:ext cx="808038" cy="647700"/>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595959"/>
                  </a:solidFill>
                  <a:effectLst/>
                  <a:uLnTx/>
                  <a:uFillTx/>
                  <a:ea typeface="方正静蕾简体"/>
                  <a:cs typeface="+mn-ea"/>
                  <a:sym typeface="+mn-lt"/>
                </a:rPr>
                <a:t>03</a:t>
              </a:r>
              <a:endParaRPr kumimoji="0" lang="zh-CN" altLang="en-US" sz="3600" b="1" i="0" u="none" strike="noStrike" kern="0" cap="none" spc="0" normalizeH="0" baseline="0" noProof="0" dirty="0">
                <a:ln>
                  <a:noFill/>
                </a:ln>
                <a:solidFill>
                  <a:srgbClr val="595959"/>
                </a:solidFill>
                <a:effectLst/>
                <a:uLnTx/>
                <a:uFillTx/>
                <a:ea typeface="方正静蕾简体"/>
                <a:cs typeface="+mn-ea"/>
                <a:sym typeface="+mn-lt"/>
              </a:endParaRPr>
            </a:p>
          </p:txBody>
        </p:sp>
      </p:grpSp>
      <p:grpSp>
        <p:nvGrpSpPr>
          <p:cNvPr id="23" name="组合 126">
            <a:extLst>
              <a:ext uri="{FF2B5EF4-FFF2-40B4-BE49-F238E27FC236}">
                <a16:creationId xmlns:a16="http://schemas.microsoft.com/office/drawing/2014/main" id="{C2D3374D-28EB-4B99-998D-EA7E7FAD3BA0}"/>
              </a:ext>
            </a:extLst>
          </p:cNvPr>
          <p:cNvGrpSpPr/>
          <p:nvPr/>
        </p:nvGrpSpPr>
        <p:grpSpPr>
          <a:xfrm>
            <a:off x="6639521" y="4318719"/>
            <a:ext cx="4857079" cy="2206625"/>
            <a:chOff x="4389438" y="1851025"/>
            <a:chExt cx="4883026" cy="2206625"/>
          </a:xfrm>
        </p:grpSpPr>
        <p:sp>
          <p:nvSpPr>
            <p:cNvPr id="24" name="任意多边形 127">
              <a:extLst>
                <a:ext uri="{FF2B5EF4-FFF2-40B4-BE49-F238E27FC236}">
                  <a16:creationId xmlns:a16="http://schemas.microsoft.com/office/drawing/2014/main" id="{D4AFDB1D-0D3A-48E5-B9A1-12A1FB17E668}"/>
                </a:ext>
              </a:extLst>
            </p:cNvPr>
            <p:cNvSpPr/>
            <p:nvPr/>
          </p:nvSpPr>
          <p:spPr>
            <a:xfrm>
              <a:off x="4733925" y="2135188"/>
              <a:ext cx="4538539" cy="1922462"/>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337" y="connsiteY0-338"/>
                </a:cxn>
                <a:cxn ang="0">
                  <a:pos x="connsiteX1-339" y="connsiteY1-340"/>
                </a:cxn>
                <a:cxn ang="0">
                  <a:pos x="connsiteX2-341" y="connsiteY2-342"/>
                </a:cxn>
                <a:cxn ang="0">
                  <a:pos x="connsiteX3-343" y="connsiteY3-344"/>
                </a:cxn>
                <a:cxn ang="0">
                  <a:pos x="connsiteX4-345" y="connsiteY4-346"/>
                </a:cxn>
                <a:cxn ang="0">
                  <a:pos x="connsiteX5-347" y="connsiteY5-348"/>
                </a:cxn>
                <a:cxn ang="0">
                  <a:pos x="connsiteX6-349" y="connsiteY6-350"/>
                </a:cxn>
                <a:cxn ang="0">
                  <a:pos x="connsiteX7-351" y="connsiteY7-352"/>
                </a:cxn>
                <a:cxn ang="0">
                  <a:pos x="connsiteX8-353" y="connsiteY8-354"/>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cmpd="sng" algn="ctr">
              <a:solidFill>
                <a:sysClr val="windowText" lastClr="000000">
                  <a:lumMod val="65000"/>
                  <a:lumOff val="35000"/>
                </a:sysClr>
              </a:solidFill>
              <a:prstDash val="solid"/>
              <a:round/>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sp>
          <p:nvSpPr>
            <p:cNvPr id="25" name="文本框 128">
              <a:extLst>
                <a:ext uri="{FF2B5EF4-FFF2-40B4-BE49-F238E27FC236}">
                  <a16:creationId xmlns:a16="http://schemas.microsoft.com/office/drawing/2014/main" id="{16EE17EB-D729-4E5C-8831-E9F0935F2C9C}"/>
                </a:ext>
              </a:extLst>
            </p:cNvPr>
            <p:cNvSpPr txBox="1"/>
            <p:nvPr/>
          </p:nvSpPr>
          <p:spPr>
            <a:xfrm>
              <a:off x="4389438" y="1851025"/>
              <a:ext cx="808037" cy="647700"/>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595959"/>
                  </a:solidFill>
                  <a:effectLst/>
                  <a:uLnTx/>
                  <a:uFillTx/>
                  <a:ea typeface="方正静蕾简体"/>
                  <a:cs typeface="+mn-ea"/>
                  <a:sym typeface="+mn-lt"/>
                </a:rPr>
                <a:t>04</a:t>
              </a:r>
              <a:endParaRPr kumimoji="0" lang="zh-CN" altLang="en-US" sz="3600" b="1" i="0" u="none" strike="noStrike" kern="0" cap="none" spc="0" normalizeH="0" baseline="0" noProof="0" dirty="0">
                <a:ln>
                  <a:noFill/>
                </a:ln>
                <a:solidFill>
                  <a:srgbClr val="595959"/>
                </a:solidFill>
                <a:effectLst/>
                <a:uLnTx/>
                <a:uFillTx/>
                <a:ea typeface="方正静蕾简体"/>
                <a:cs typeface="+mn-ea"/>
                <a:sym typeface="+mn-lt"/>
              </a:endParaRPr>
            </a:p>
          </p:txBody>
        </p:sp>
      </p:grpSp>
      <p:sp>
        <p:nvSpPr>
          <p:cNvPr id="26" name="TextBox 25">
            <a:extLst>
              <a:ext uri="{FF2B5EF4-FFF2-40B4-BE49-F238E27FC236}">
                <a16:creationId xmlns:a16="http://schemas.microsoft.com/office/drawing/2014/main" id="{807F1A61-41BD-4D5D-A81C-893B117B35EE}"/>
              </a:ext>
            </a:extLst>
          </p:cNvPr>
          <p:cNvSpPr txBox="1"/>
          <p:nvPr/>
        </p:nvSpPr>
        <p:spPr>
          <a:xfrm>
            <a:off x="970965" y="4581128"/>
            <a:ext cx="4800412" cy="1938992"/>
          </a:xfrm>
          <a:prstGeom prst="rect">
            <a:avLst/>
          </a:prstGeom>
          <a:noFill/>
        </p:spPr>
        <p:txBody>
          <a:bodyPr wrap="square" rtlCol="0">
            <a:spAutoFit/>
          </a:bodyPr>
          <a:lstStyle/>
          <a:p>
            <a:pPr algn="ctr"/>
            <a:r>
              <a:rPr lang="en-US" sz="3000" dirty="0" err="1">
                <a:solidFill>
                  <a:srgbClr val="0000FF"/>
                </a:solidFill>
                <a:latin typeface="Times New Roman" panose="02020603050405020304" pitchFamily="18" charset="0"/>
                <a:cs typeface="Times New Roman" panose="02020603050405020304" pitchFamily="18" charset="0"/>
              </a:rPr>
              <a:t>Bố</a:t>
            </a:r>
            <a:r>
              <a:rPr lang="en-US" sz="3000" dirty="0">
                <a:solidFill>
                  <a:srgbClr val="0000FF"/>
                </a:solidFill>
                <a:latin typeface="Times New Roman" panose="02020603050405020304" pitchFamily="18" charset="0"/>
                <a:cs typeface="Times New Roman" panose="02020603050405020304" pitchFamily="18" charset="0"/>
              </a:rPr>
              <a:t> cục chặt chẽ, tự nhiên theo dòng hồi tưởng, theo trình tự đan xen giữa hiện tại và quá </a:t>
            </a:r>
            <a:r>
              <a:rPr lang="en-US" sz="3000" dirty="0" err="1">
                <a:solidFill>
                  <a:srgbClr val="0000FF"/>
                </a:solidFill>
                <a:latin typeface="Times New Roman" panose="02020603050405020304" pitchFamily="18" charset="0"/>
                <a:cs typeface="Times New Roman" panose="02020603050405020304" pitchFamily="18" charset="0"/>
              </a:rPr>
              <a:t>khứ</a:t>
            </a:r>
            <a:r>
              <a:rPr lang="en-US" sz="3000" dirty="0">
                <a:solidFill>
                  <a:srgbClr val="0000FF"/>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3FA7E7B0-BED9-4F92-81DE-F435CDB0E405}"/>
              </a:ext>
            </a:extLst>
          </p:cNvPr>
          <p:cNvSpPr txBox="1"/>
          <p:nvPr/>
        </p:nvSpPr>
        <p:spPr>
          <a:xfrm>
            <a:off x="7310341" y="4759984"/>
            <a:ext cx="3868761" cy="1477328"/>
          </a:xfrm>
          <a:prstGeom prst="rect">
            <a:avLst/>
          </a:prstGeom>
          <a:noFill/>
        </p:spPr>
        <p:txBody>
          <a:bodyPr wrap="square" rtlCol="0">
            <a:spAutoFit/>
          </a:bodyPr>
          <a:lstStyle/>
          <a:p>
            <a:pPr algn="ctr"/>
            <a:r>
              <a:rPr lang="en-US" sz="3000" dirty="0" err="1">
                <a:solidFill>
                  <a:srgbClr val="0000FF"/>
                </a:solidFill>
                <a:latin typeface="Times New Roman" panose="02020603050405020304" pitchFamily="18" charset="0"/>
                <a:cs typeface="Times New Roman" panose="02020603050405020304" pitchFamily="18" charset="0"/>
              </a:rPr>
              <a:t>Ngôn</a:t>
            </a:r>
            <a:r>
              <a:rPr lang="en-US" sz="3000" dirty="0">
                <a:solidFill>
                  <a:srgbClr val="0000FF"/>
                </a:solidFill>
                <a:latin typeface="Times New Roman" panose="02020603050405020304" pitchFamily="18" charset="0"/>
                <a:cs typeface="Times New Roman" panose="02020603050405020304" pitchFamily="18" charset="0"/>
              </a:rPr>
              <a:t> ngữ miêu tả tinh tế, giàu hình ảnh, nhạc điệu và giàu chất thơ.</a:t>
            </a:r>
          </a:p>
        </p:txBody>
      </p:sp>
    </p:spTree>
    <p:extLst>
      <p:ext uri="{BB962C8B-B14F-4D97-AF65-F5344CB8AC3E}">
        <p14:creationId xmlns:p14="http://schemas.microsoft.com/office/powerpoint/2010/main" val="35559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18" grpId="0"/>
      <p:bldP spid="26"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6EDCBB-B5EB-4A60-B086-AA6035F146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 y="0"/>
            <a:ext cx="12193147" cy="6858000"/>
          </a:xfrm>
          <a:prstGeom prst="rect">
            <a:avLst/>
          </a:prstGeom>
        </p:spPr>
      </p:pic>
      <p:sp>
        <p:nvSpPr>
          <p:cNvPr id="9" name="Rectangle: Rounded Corners 8">
            <a:extLst>
              <a:ext uri="{FF2B5EF4-FFF2-40B4-BE49-F238E27FC236}">
                <a16:creationId xmlns:a16="http://schemas.microsoft.com/office/drawing/2014/main" id="{F68E448A-6A57-4A72-9CE1-8494179CA7A6}"/>
              </a:ext>
            </a:extLst>
          </p:cNvPr>
          <p:cNvSpPr/>
          <p:nvPr/>
        </p:nvSpPr>
        <p:spPr>
          <a:xfrm rot="164754">
            <a:off x="7289550" y="760624"/>
            <a:ext cx="4832794" cy="184507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b="1" dirty="0">
                <a:latin typeface="Times New Roman" panose="02020603050405020304" pitchFamily="18" charset="0"/>
                <a:cs typeface="Times New Roman" panose="02020603050405020304" pitchFamily="18" charset="0"/>
              </a:rPr>
              <a:t>Chia </a:t>
            </a:r>
            <a:r>
              <a:rPr lang="en-SG" sz="4400" b="1" dirty="0" err="1">
                <a:latin typeface="Times New Roman" panose="02020603050405020304" pitchFamily="18" charset="0"/>
                <a:cs typeface="Times New Roman" panose="02020603050405020304" pitchFamily="18" charset="0"/>
              </a:rPr>
              <a:t>sẻ</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về</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ngày</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đầu</a:t>
            </a:r>
            <a:r>
              <a:rPr lang="en-SG" sz="4400" b="1" dirty="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tiên </a:t>
            </a:r>
            <a:r>
              <a:rPr lang="en-SG" sz="4400" b="1" dirty="0" err="1" smtClean="0">
                <a:latin typeface="Times New Roman" panose="02020603050405020304" pitchFamily="18" charset="0"/>
                <a:cs typeface="Times New Roman" panose="02020603050405020304" pitchFamily="18" charset="0"/>
              </a:rPr>
              <a:t>đi</a:t>
            </a:r>
            <a:r>
              <a:rPr lang="en-SG" sz="4400" b="1" dirty="0" smtClean="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học</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của</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em</a:t>
            </a:r>
            <a:endParaRPr lang="en-SG"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4120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a:extLst>
              <a:ext uri="{FF2B5EF4-FFF2-40B4-BE49-F238E27FC236}">
                <a16:creationId xmlns:a16="http://schemas.microsoft.com/office/drawing/2014/main" id="{5E62816C-D1D3-4B59-A5BF-93130EC3BA96}"/>
              </a:ext>
            </a:extLst>
          </p:cNvPr>
          <p:cNvGraphicFramePr>
            <a:graphicFrameLocks noGrp="1"/>
          </p:cNvGraphicFramePr>
          <p:nvPr>
            <p:ph idx="1"/>
            <p:extLst>
              <p:ext uri="{D42A27DB-BD31-4B8C-83A1-F6EECF244321}">
                <p14:modId xmlns:p14="http://schemas.microsoft.com/office/powerpoint/2010/main" val="4026265672"/>
              </p:ext>
            </p:extLst>
          </p:nvPr>
        </p:nvGraphicFramePr>
        <p:xfrm>
          <a:off x="1559496" y="1120478"/>
          <a:ext cx="8875713" cy="5699760"/>
        </p:xfrm>
        <a:graphic>
          <a:graphicData uri="http://schemas.openxmlformats.org/drawingml/2006/table">
            <a:tbl>
              <a:tblPr/>
              <a:tblGrid>
                <a:gridCol w="806883">
                  <a:extLst>
                    <a:ext uri="{9D8B030D-6E8A-4147-A177-3AD203B41FA5}">
                      <a16:colId xmlns:a16="http://schemas.microsoft.com/office/drawing/2014/main" val="20000"/>
                    </a:ext>
                  </a:extLst>
                </a:gridCol>
                <a:gridCol w="806883">
                  <a:extLst>
                    <a:ext uri="{9D8B030D-6E8A-4147-A177-3AD203B41FA5}">
                      <a16:colId xmlns:a16="http://schemas.microsoft.com/office/drawing/2014/main" val="3237674359"/>
                    </a:ext>
                  </a:extLst>
                </a:gridCol>
                <a:gridCol w="806883">
                  <a:extLst>
                    <a:ext uri="{9D8B030D-6E8A-4147-A177-3AD203B41FA5}">
                      <a16:colId xmlns:a16="http://schemas.microsoft.com/office/drawing/2014/main" val="20001"/>
                    </a:ext>
                  </a:extLst>
                </a:gridCol>
                <a:gridCol w="806883">
                  <a:extLst>
                    <a:ext uri="{9D8B030D-6E8A-4147-A177-3AD203B41FA5}">
                      <a16:colId xmlns:a16="http://schemas.microsoft.com/office/drawing/2014/main" val="20002"/>
                    </a:ext>
                  </a:extLst>
                </a:gridCol>
                <a:gridCol w="806883">
                  <a:extLst>
                    <a:ext uri="{9D8B030D-6E8A-4147-A177-3AD203B41FA5}">
                      <a16:colId xmlns:a16="http://schemas.microsoft.com/office/drawing/2014/main" val="20003"/>
                    </a:ext>
                  </a:extLst>
                </a:gridCol>
                <a:gridCol w="806883">
                  <a:extLst>
                    <a:ext uri="{9D8B030D-6E8A-4147-A177-3AD203B41FA5}">
                      <a16:colId xmlns:a16="http://schemas.microsoft.com/office/drawing/2014/main" val="20004"/>
                    </a:ext>
                  </a:extLst>
                </a:gridCol>
                <a:gridCol w="806883">
                  <a:extLst>
                    <a:ext uri="{9D8B030D-6E8A-4147-A177-3AD203B41FA5}">
                      <a16:colId xmlns:a16="http://schemas.microsoft.com/office/drawing/2014/main" val="20005"/>
                    </a:ext>
                  </a:extLst>
                </a:gridCol>
                <a:gridCol w="806883">
                  <a:extLst>
                    <a:ext uri="{9D8B030D-6E8A-4147-A177-3AD203B41FA5}">
                      <a16:colId xmlns:a16="http://schemas.microsoft.com/office/drawing/2014/main" val="20006"/>
                    </a:ext>
                  </a:extLst>
                </a:gridCol>
                <a:gridCol w="806883">
                  <a:extLst>
                    <a:ext uri="{9D8B030D-6E8A-4147-A177-3AD203B41FA5}">
                      <a16:colId xmlns:a16="http://schemas.microsoft.com/office/drawing/2014/main" val="20007"/>
                    </a:ext>
                  </a:extLst>
                </a:gridCol>
                <a:gridCol w="806883">
                  <a:extLst>
                    <a:ext uri="{9D8B030D-6E8A-4147-A177-3AD203B41FA5}">
                      <a16:colId xmlns:a16="http://schemas.microsoft.com/office/drawing/2014/main" val="20008"/>
                    </a:ext>
                  </a:extLst>
                </a:gridCol>
                <a:gridCol w="806883">
                  <a:extLst>
                    <a:ext uri="{9D8B030D-6E8A-4147-A177-3AD203B41FA5}">
                      <a16:colId xmlns:a16="http://schemas.microsoft.com/office/drawing/2014/main" val="20009"/>
                    </a:ext>
                  </a:extLst>
                </a:gridCol>
              </a:tblGrid>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4</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5</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6</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7</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8</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9</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10</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70197703"/>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Ừ</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10</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11</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bl>
          </a:graphicData>
        </a:graphic>
      </p:graphicFrame>
      <p:sp>
        <p:nvSpPr>
          <p:cNvPr id="46205" name="WordArt 125">
            <a:extLst>
              <a:ext uri="{FF2B5EF4-FFF2-40B4-BE49-F238E27FC236}">
                <a16:creationId xmlns:a16="http://schemas.microsoft.com/office/drawing/2014/main" id="{8C77CC1B-8781-490A-B976-E01ADD6B4752}"/>
              </a:ext>
            </a:extLst>
          </p:cNvPr>
          <p:cNvSpPr>
            <a:spLocks noChangeArrowheads="1" noChangeShapeType="1" noTextEdit="1"/>
          </p:cNvSpPr>
          <p:nvPr/>
        </p:nvSpPr>
        <p:spPr bwMode="auto">
          <a:xfrm>
            <a:off x="2351584" y="188640"/>
            <a:ext cx="7379916" cy="931838"/>
          </a:xfrm>
          <a:prstGeom prst="rect">
            <a:avLst/>
          </a:prstGeom>
        </p:spPr>
        <p:txBody>
          <a:bodyPr wrap="none" fromWordArt="1">
            <a:prstTxWarp prst="textPlain">
              <a:avLst>
                <a:gd name="adj" fmla="val 50000"/>
              </a:avLst>
            </a:prstTxWarp>
          </a:bodyPr>
          <a:lstStyle/>
          <a:p>
            <a:pPr algn="ct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tìm</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dòng</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chữ</a:t>
            </a:r>
            <a:endPar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205"/>
                                        </p:tgtEl>
                                        <p:attrNameLst>
                                          <p:attrName>style.visibility</p:attrName>
                                        </p:attrNameLst>
                                      </p:cBhvr>
                                      <p:to>
                                        <p:strVal val="visible"/>
                                      </p:to>
                                    </p:set>
                                    <p:animEffect transition="in" filter="dissolve">
                                      <p:cBhvr>
                                        <p:cTn id="7" dur="500"/>
                                        <p:tgtEl>
                                          <p:spTgt spid="46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6082"/>
                                        </p:tgtEl>
                                        <p:attrNameLst>
                                          <p:attrName>style.visibility</p:attrName>
                                        </p:attrNameLst>
                                      </p:cBhvr>
                                      <p:to>
                                        <p:strVal val="visible"/>
                                      </p:to>
                                    </p:set>
                                    <p:anim to="" calcmode="lin" valueType="num">
                                      <p:cBhvr>
                                        <p:cTn id="12" dur="1" fill="hold"/>
                                        <p:tgtEl>
                                          <p:spTgt spid="460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a:extLst>
              <a:ext uri="{FF2B5EF4-FFF2-40B4-BE49-F238E27FC236}">
                <a16:creationId xmlns:a16="http://schemas.microsoft.com/office/drawing/2014/main" id="{5E62816C-D1D3-4B59-A5BF-93130EC3BA96}"/>
              </a:ext>
            </a:extLst>
          </p:cNvPr>
          <p:cNvGraphicFramePr>
            <a:graphicFrameLocks noGrp="1"/>
          </p:cNvGraphicFramePr>
          <p:nvPr>
            <p:ph idx="1"/>
            <p:extLst>
              <p:ext uri="{D42A27DB-BD31-4B8C-83A1-F6EECF244321}">
                <p14:modId xmlns:p14="http://schemas.microsoft.com/office/powerpoint/2010/main" val="4026265672"/>
              </p:ext>
            </p:extLst>
          </p:nvPr>
        </p:nvGraphicFramePr>
        <p:xfrm>
          <a:off x="1559496" y="1120478"/>
          <a:ext cx="8875713" cy="5699760"/>
        </p:xfrm>
        <a:graphic>
          <a:graphicData uri="http://schemas.openxmlformats.org/drawingml/2006/table">
            <a:tbl>
              <a:tblPr/>
              <a:tblGrid>
                <a:gridCol w="806883">
                  <a:extLst>
                    <a:ext uri="{9D8B030D-6E8A-4147-A177-3AD203B41FA5}">
                      <a16:colId xmlns:a16="http://schemas.microsoft.com/office/drawing/2014/main" val="20000"/>
                    </a:ext>
                  </a:extLst>
                </a:gridCol>
                <a:gridCol w="806883">
                  <a:extLst>
                    <a:ext uri="{9D8B030D-6E8A-4147-A177-3AD203B41FA5}">
                      <a16:colId xmlns:a16="http://schemas.microsoft.com/office/drawing/2014/main" val="3237674359"/>
                    </a:ext>
                  </a:extLst>
                </a:gridCol>
                <a:gridCol w="806883">
                  <a:extLst>
                    <a:ext uri="{9D8B030D-6E8A-4147-A177-3AD203B41FA5}">
                      <a16:colId xmlns:a16="http://schemas.microsoft.com/office/drawing/2014/main" val="20001"/>
                    </a:ext>
                  </a:extLst>
                </a:gridCol>
                <a:gridCol w="806883">
                  <a:extLst>
                    <a:ext uri="{9D8B030D-6E8A-4147-A177-3AD203B41FA5}">
                      <a16:colId xmlns:a16="http://schemas.microsoft.com/office/drawing/2014/main" val="20002"/>
                    </a:ext>
                  </a:extLst>
                </a:gridCol>
                <a:gridCol w="806883">
                  <a:extLst>
                    <a:ext uri="{9D8B030D-6E8A-4147-A177-3AD203B41FA5}">
                      <a16:colId xmlns:a16="http://schemas.microsoft.com/office/drawing/2014/main" val="20003"/>
                    </a:ext>
                  </a:extLst>
                </a:gridCol>
                <a:gridCol w="806883">
                  <a:extLst>
                    <a:ext uri="{9D8B030D-6E8A-4147-A177-3AD203B41FA5}">
                      <a16:colId xmlns:a16="http://schemas.microsoft.com/office/drawing/2014/main" val="20004"/>
                    </a:ext>
                  </a:extLst>
                </a:gridCol>
                <a:gridCol w="806883">
                  <a:extLst>
                    <a:ext uri="{9D8B030D-6E8A-4147-A177-3AD203B41FA5}">
                      <a16:colId xmlns:a16="http://schemas.microsoft.com/office/drawing/2014/main" val="20005"/>
                    </a:ext>
                  </a:extLst>
                </a:gridCol>
                <a:gridCol w="806883">
                  <a:extLst>
                    <a:ext uri="{9D8B030D-6E8A-4147-A177-3AD203B41FA5}">
                      <a16:colId xmlns:a16="http://schemas.microsoft.com/office/drawing/2014/main" val="20006"/>
                    </a:ext>
                  </a:extLst>
                </a:gridCol>
                <a:gridCol w="806883">
                  <a:extLst>
                    <a:ext uri="{9D8B030D-6E8A-4147-A177-3AD203B41FA5}">
                      <a16:colId xmlns:a16="http://schemas.microsoft.com/office/drawing/2014/main" val="20007"/>
                    </a:ext>
                  </a:extLst>
                </a:gridCol>
                <a:gridCol w="806883">
                  <a:extLst>
                    <a:ext uri="{9D8B030D-6E8A-4147-A177-3AD203B41FA5}">
                      <a16:colId xmlns:a16="http://schemas.microsoft.com/office/drawing/2014/main" val="20008"/>
                    </a:ext>
                  </a:extLst>
                </a:gridCol>
                <a:gridCol w="806883">
                  <a:extLst>
                    <a:ext uri="{9D8B030D-6E8A-4147-A177-3AD203B41FA5}">
                      <a16:colId xmlns:a16="http://schemas.microsoft.com/office/drawing/2014/main" val="20009"/>
                    </a:ext>
                  </a:extLst>
                </a:gridCol>
              </a:tblGrid>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4</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5</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6</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7</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8</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9</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10</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70197703"/>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Ừ</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10</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r h="518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accent3"/>
                          </a:solidFill>
                          <a:effectLst/>
                          <a:latin typeface="Times New Roman" panose="02020603050405020304" pitchFamily="18" charset="0"/>
                          <a:cs typeface="Times New Roman" panose="02020603050405020304" pitchFamily="18" charset="0"/>
                        </a:rPr>
                        <a:t>11</a:t>
                      </a:r>
                      <a:endParaRPr kumimoji="0" lang="en-US" sz="2800" b="1" i="0" u="none" strike="noStrike" cap="none" normalizeH="0" baseline="0" dirty="0">
                        <a:ln>
                          <a:noFill/>
                        </a:ln>
                        <a:solidFill>
                          <a:schemeClr val="accent3"/>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bl>
          </a:graphicData>
        </a:graphic>
      </p:graphicFrame>
      <p:sp>
        <p:nvSpPr>
          <p:cNvPr id="46205" name="WordArt 125">
            <a:extLst>
              <a:ext uri="{FF2B5EF4-FFF2-40B4-BE49-F238E27FC236}">
                <a16:creationId xmlns:a16="http://schemas.microsoft.com/office/drawing/2014/main" id="{8C77CC1B-8781-490A-B976-E01ADD6B4752}"/>
              </a:ext>
            </a:extLst>
          </p:cNvPr>
          <p:cNvSpPr>
            <a:spLocks noChangeArrowheads="1" noChangeShapeType="1" noTextEdit="1"/>
          </p:cNvSpPr>
          <p:nvPr/>
        </p:nvSpPr>
        <p:spPr bwMode="auto">
          <a:xfrm>
            <a:off x="2351584" y="188640"/>
            <a:ext cx="7379916" cy="931838"/>
          </a:xfrm>
          <a:prstGeom prst="rect">
            <a:avLst/>
          </a:prstGeom>
        </p:spPr>
        <p:txBody>
          <a:bodyPr wrap="none" fromWordArt="1">
            <a:prstTxWarp prst="textPlain">
              <a:avLst>
                <a:gd name="adj" fmla="val 50000"/>
              </a:avLst>
            </a:prstTxWarp>
          </a:bodyPr>
          <a:lstStyle/>
          <a:p>
            <a:pPr algn="ct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tìm</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dòng</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chữ</a:t>
            </a:r>
            <a:endPar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1678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205"/>
                                        </p:tgtEl>
                                        <p:attrNameLst>
                                          <p:attrName>style.visibility</p:attrName>
                                        </p:attrNameLst>
                                      </p:cBhvr>
                                      <p:to>
                                        <p:strVal val="visible"/>
                                      </p:to>
                                    </p:set>
                                    <p:animEffect transition="in" filter="dissolve">
                                      <p:cBhvr>
                                        <p:cTn id="7" dur="500"/>
                                        <p:tgtEl>
                                          <p:spTgt spid="46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6082"/>
                                        </p:tgtEl>
                                        <p:attrNameLst>
                                          <p:attrName>style.visibility</p:attrName>
                                        </p:attrNameLst>
                                      </p:cBhvr>
                                      <p:to>
                                        <p:strVal val="visible"/>
                                      </p:to>
                                    </p:set>
                                    <p:anim to="" calcmode="lin" valueType="num">
                                      <p:cBhvr>
                                        <p:cTn id="12" dur="1" fill="hold"/>
                                        <p:tgtEl>
                                          <p:spTgt spid="460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a:extLst>
              <a:ext uri="{FF2B5EF4-FFF2-40B4-BE49-F238E27FC236}">
                <a16:creationId xmlns:a16="http://schemas.microsoft.com/office/drawing/2014/main" id="{5E62816C-D1D3-4B59-A5BF-93130EC3BA96}"/>
              </a:ext>
            </a:extLst>
          </p:cNvPr>
          <p:cNvGraphicFramePr>
            <a:graphicFrameLocks noGrp="1"/>
          </p:cNvGraphicFramePr>
          <p:nvPr>
            <p:ph idx="1"/>
            <p:extLst>
              <p:ext uri="{D42A27DB-BD31-4B8C-83A1-F6EECF244321}">
                <p14:modId xmlns:p14="http://schemas.microsoft.com/office/powerpoint/2010/main" val="1622835827"/>
              </p:ext>
            </p:extLst>
          </p:nvPr>
        </p:nvGraphicFramePr>
        <p:xfrm>
          <a:off x="1981200" y="1343744"/>
          <a:ext cx="8382000" cy="5234624"/>
        </p:xfrm>
        <a:graphic>
          <a:graphicData uri="http://schemas.openxmlformats.org/drawingml/2006/table">
            <a:tbl>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838200">
                  <a:extLst>
                    <a:ext uri="{9D8B030D-6E8A-4147-A177-3AD203B41FA5}">
                      <a16:colId xmlns:a16="http://schemas.microsoft.com/office/drawing/2014/main" val="20009"/>
                    </a:ext>
                  </a:extLst>
                </a:gridCol>
              </a:tblGrid>
              <a:tr h="5711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Ừ</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46205" name="WordArt 125">
            <a:extLst>
              <a:ext uri="{FF2B5EF4-FFF2-40B4-BE49-F238E27FC236}">
                <a16:creationId xmlns:a16="http://schemas.microsoft.com/office/drawing/2014/main" id="{8C77CC1B-8781-490A-B976-E01ADD6B4752}"/>
              </a:ext>
            </a:extLst>
          </p:cNvPr>
          <p:cNvSpPr>
            <a:spLocks noChangeArrowheads="1" noChangeShapeType="1" noTextEdit="1"/>
          </p:cNvSpPr>
          <p:nvPr/>
        </p:nvSpPr>
        <p:spPr bwMode="auto">
          <a:xfrm>
            <a:off x="2351584" y="188640"/>
            <a:ext cx="7379916" cy="931838"/>
          </a:xfrm>
          <a:prstGeom prst="rect">
            <a:avLst/>
          </a:prstGeom>
        </p:spPr>
        <p:txBody>
          <a:bodyPr wrap="none" fromWordArt="1">
            <a:prstTxWarp prst="textPlain">
              <a:avLst>
                <a:gd name="adj" fmla="val 50000"/>
              </a:avLst>
            </a:prstTxWarp>
          </a:bodyPr>
          <a:lstStyle/>
          <a:p>
            <a:pPr algn="ct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Đi</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tìm</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dòng</a:t>
            </a:r>
            <a:r>
              <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SG" sz="44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chữ</a:t>
            </a:r>
            <a:endParaRPr lang="en-SG" sz="44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 name="Rectangle 137">
            <a:extLst>
              <a:ext uri="{FF2B5EF4-FFF2-40B4-BE49-F238E27FC236}">
                <a16:creationId xmlns:a16="http://schemas.microsoft.com/office/drawing/2014/main" id="{64C16CAA-5371-485E-9AD7-FED033748F95}"/>
              </a:ext>
            </a:extLst>
          </p:cNvPr>
          <p:cNvSpPr>
            <a:spLocks noChangeArrowheads="1"/>
          </p:cNvSpPr>
          <p:nvPr/>
        </p:nvSpPr>
        <p:spPr bwMode="auto">
          <a:xfrm>
            <a:off x="1981200" y="1373088"/>
            <a:ext cx="6705600" cy="533400"/>
          </a:xfrm>
          <a:prstGeom prst="rect">
            <a:avLst/>
          </a:prstGeom>
          <a:solidFill>
            <a:schemeClr val="accent1">
              <a:alpha val="0"/>
            </a:schemeClr>
          </a:solidFill>
          <a:ln w="349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Rectangle 139">
            <a:extLst>
              <a:ext uri="{FF2B5EF4-FFF2-40B4-BE49-F238E27FC236}">
                <a16:creationId xmlns:a16="http://schemas.microsoft.com/office/drawing/2014/main" id="{4947C23B-2B36-4280-8C50-810983720022}"/>
              </a:ext>
            </a:extLst>
          </p:cNvPr>
          <p:cNvSpPr>
            <a:spLocks noChangeArrowheads="1"/>
          </p:cNvSpPr>
          <p:nvPr/>
        </p:nvSpPr>
        <p:spPr bwMode="auto">
          <a:xfrm>
            <a:off x="1981200" y="1340768"/>
            <a:ext cx="838200" cy="4752528"/>
          </a:xfrm>
          <a:prstGeom prst="rect">
            <a:avLst/>
          </a:prstGeom>
          <a:solidFill>
            <a:schemeClr val="accent1">
              <a:alpha val="0"/>
            </a:schemeClr>
          </a:solidFill>
          <a:ln w="349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Rectangle 140">
            <a:extLst>
              <a:ext uri="{FF2B5EF4-FFF2-40B4-BE49-F238E27FC236}">
                <a16:creationId xmlns:a16="http://schemas.microsoft.com/office/drawing/2014/main" id="{486BEC73-8C8B-43E0-87BF-C045DCDB5FB2}"/>
              </a:ext>
            </a:extLst>
          </p:cNvPr>
          <p:cNvSpPr>
            <a:spLocks noChangeArrowheads="1"/>
          </p:cNvSpPr>
          <p:nvPr/>
        </p:nvSpPr>
        <p:spPr bwMode="auto">
          <a:xfrm>
            <a:off x="2819400" y="3975728"/>
            <a:ext cx="7543800" cy="533400"/>
          </a:xfrm>
          <a:prstGeom prst="rect">
            <a:avLst/>
          </a:prstGeom>
          <a:solidFill>
            <a:schemeClr val="accent1">
              <a:alpha val="0"/>
            </a:schemeClr>
          </a:solidFill>
          <a:ln w="349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Rectangle 142">
            <a:extLst>
              <a:ext uri="{FF2B5EF4-FFF2-40B4-BE49-F238E27FC236}">
                <a16:creationId xmlns:a16="http://schemas.microsoft.com/office/drawing/2014/main" id="{A738F6C6-9D94-4739-A0D8-D7C3A4AB41A2}"/>
              </a:ext>
            </a:extLst>
          </p:cNvPr>
          <p:cNvSpPr>
            <a:spLocks noChangeArrowheads="1"/>
          </p:cNvSpPr>
          <p:nvPr/>
        </p:nvSpPr>
        <p:spPr bwMode="auto">
          <a:xfrm>
            <a:off x="1981200" y="5559896"/>
            <a:ext cx="4191000" cy="533400"/>
          </a:xfrm>
          <a:prstGeom prst="rect">
            <a:avLst/>
          </a:prstGeom>
          <a:solidFill>
            <a:schemeClr val="accent1">
              <a:alpha val="0"/>
            </a:schemeClr>
          </a:solidFill>
          <a:ln w="349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Rectangle 143">
            <a:extLst>
              <a:ext uri="{FF2B5EF4-FFF2-40B4-BE49-F238E27FC236}">
                <a16:creationId xmlns:a16="http://schemas.microsoft.com/office/drawing/2014/main" id="{97935A2E-8216-4BA9-A50C-462D074DE016}"/>
              </a:ext>
            </a:extLst>
          </p:cNvPr>
          <p:cNvSpPr>
            <a:spLocks noChangeArrowheads="1"/>
          </p:cNvSpPr>
          <p:nvPr/>
        </p:nvSpPr>
        <p:spPr bwMode="auto">
          <a:xfrm>
            <a:off x="2819400" y="2467744"/>
            <a:ext cx="4191000" cy="457200"/>
          </a:xfrm>
          <a:prstGeom prst="rect">
            <a:avLst/>
          </a:prstGeom>
          <a:solidFill>
            <a:schemeClr val="accent1">
              <a:alpha val="0"/>
            </a:schemeClr>
          </a:solidFill>
          <a:ln w="349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1470253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205"/>
                                        </p:tgtEl>
                                        <p:attrNameLst>
                                          <p:attrName>style.visibility</p:attrName>
                                        </p:attrNameLst>
                                      </p:cBhvr>
                                      <p:to>
                                        <p:strVal val="visible"/>
                                      </p:to>
                                    </p:set>
                                    <p:animEffect transition="in" filter="dissolve">
                                      <p:cBhvr>
                                        <p:cTn id="7" dur="500"/>
                                        <p:tgtEl>
                                          <p:spTgt spid="4620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ppt_w*0.05"/>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anim calcmode="lin" valueType="num">
                                      <p:cBhvr>
                                        <p:cTn id="19" dur="500" fill="hold"/>
                                        <p:tgtEl>
                                          <p:spTgt spid="6"/>
                                        </p:tgtEl>
                                        <p:attrNameLst>
                                          <p:attrName>ppt_x</p:attrName>
                                        </p:attrNameLst>
                                      </p:cBhvr>
                                      <p:tavLst>
                                        <p:tav tm="0">
                                          <p:val>
                                            <p:strVal val="#ppt_x-.2"/>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to="" calcmode="lin" valueType="num">
                                      <p:cBhvr>
                                        <p:cTn id="26" dur="1" fill="hold"/>
                                        <p:tgtEl>
                                          <p:spTgt spid="7"/>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to="" calcmode="lin" valueType="num">
                                      <p:cBhvr>
                                        <p:cTn id="31" dur="1" fill="hold"/>
                                        <p:tgtEl>
                                          <p:spTgt spid="5"/>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a:extLst>
              <a:ext uri="{FF2B5EF4-FFF2-40B4-BE49-F238E27FC236}">
                <a16:creationId xmlns:a16="http://schemas.microsoft.com/office/drawing/2014/main" id="{7B102127-D03A-4479-8CAE-3C5CF73911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5490" y="3730918"/>
            <a:ext cx="1196148" cy="1724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3" name="Picture 19" descr="Cover">
            <a:extLst>
              <a:ext uri="{FF2B5EF4-FFF2-40B4-BE49-F238E27FC236}">
                <a16:creationId xmlns:a16="http://schemas.microsoft.com/office/drawing/2014/main" id="{EF550942-A1AF-4EA7-ADAE-E6C405C0F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40" y="5139946"/>
            <a:ext cx="4032886" cy="183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5EAC1A89-D198-4340-A7C5-64F13925C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68" y="3427096"/>
            <a:ext cx="4196716" cy="183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3B97D7F-3604-494D-B3E9-5F6ECBD0F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059" y="3130743"/>
            <a:ext cx="2179320" cy="25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973851C3-F26F-4FF4-A564-9937A2E537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941"/>
          <a:stretch/>
        </p:blipFill>
        <p:spPr bwMode="auto">
          <a:xfrm>
            <a:off x="1403587" y="1575688"/>
            <a:ext cx="3388994" cy="172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946B1B26-518B-4EE7-AB42-C122D88C1C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1235" y="1190751"/>
            <a:ext cx="3524250" cy="109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2B605714-5502-4CF0-826F-5D0E518C55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634" y="73192"/>
            <a:ext cx="3651886" cy="155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83680E4F-FE50-475C-AB8C-22FABF833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2922" y="1292669"/>
            <a:ext cx="187071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4EF1F6F-1E0D-4BF6-9D0A-7C942E40E4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0818" y="5623560"/>
            <a:ext cx="3566160" cy="134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B5C13F13-287C-4585-B42F-3EA6C79E35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2714" y="4326256"/>
            <a:ext cx="3461384" cy="148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CABA0066-C45A-4A61-BCB7-48AC1E314E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12224" y="3404236"/>
            <a:ext cx="3206114" cy="249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8A72A565-2190-40CF-AD01-5A89621F88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3925" y="3189860"/>
            <a:ext cx="1920240" cy="298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569B6343-73C0-4753-BB96-D0EB8AE663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2354" y="1562606"/>
            <a:ext cx="3484246" cy="17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ECDB37D0-0B82-4E90-9A94-A0D7A43F94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7483" y="992506"/>
            <a:ext cx="3320414" cy="97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757C70D-5410-42E6-90C0-A7438AC19C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5567" y="45720"/>
            <a:ext cx="3320416"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C10B3DE3-E0CF-445A-9E55-A03CBE3C1EA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7481" y="1434063"/>
            <a:ext cx="1611630" cy="235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DA656D76-3753-4388-B3DD-5F235936E9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86450" y="2914650"/>
            <a:ext cx="1243966" cy="11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Hình ảnh có liên quan">
            <a:extLst>
              <a:ext uri="{FF2B5EF4-FFF2-40B4-BE49-F238E27FC236}">
                <a16:creationId xmlns:a16="http://schemas.microsoft.com/office/drawing/2014/main" id="{EEACE164-16F5-4485-AAE2-D801FAC90B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10970" y="43984"/>
            <a:ext cx="1349926" cy="1477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68" name="AutoShape 23" descr="Kết quả hình ảnh cho Truyện quê mẹ thanh tịnh">
            <a:extLst>
              <a:ext uri="{FF2B5EF4-FFF2-40B4-BE49-F238E27FC236}">
                <a16:creationId xmlns:a16="http://schemas.microsoft.com/office/drawing/2014/main" id="{52F25984-B5EA-4BB6-9102-A98166EA8E19}"/>
              </a:ext>
            </a:extLst>
          </p:cNvPr>
          <p:cNvSpPr>
            <a:spLocks noChangeAspect="1" noChangeArrowheads="1"/>
          </p:cNvSpPr>
          <p:nvPr/>
        </p:nvSpPr>
        <p:spPr bwMode="auto">
          <a:xfrm>
            <a:off x="796290"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80"/>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6" presetClass="entr" presetSubtype="16" fill="hold" nodeType="withEffect">
                                  <p:stCondLst>
                                    <p:cond delay="0"/>
                                  </p:stCondLst>
                                  <p:childTnLst>
                                    <p:set>
                                      <p:cBhvr>
                                        <p:cTn id="14" dur="1" fill="hold">
                                          <p:stCondLst>
                                            <p:cond delay="0"/>
                                          </p:stCondLst>
                                        </p:cTn>
                                        <p:tgtEl>
                                          <p:spTgt spid="21525"/>
                                        </p:tgtEl>
                                        <p:attrNameLst>
                                          <p:attrName>style.visibility</p:attrName>
                                        </p:attrNameLst>
                                      </p:cBhvr>
                                      <p:to>
                                        <p:strVal val="visible"/>
                                      </p:to>
                                    </p:set>
                                    <p:animEffect transition="in" filter="circle(in)">
                                      <p:cBhvr>
                                        <p:cTn id="15" dur="2000"/>
                                        <p:tgtEl>
                                          <p:spTgt spid="21525"/>
                                        </p:tgtEl>
                                      </p:cBhvr>
                                    </p:animEffect>
                                  </p:childTnLst>
                                </p:cTn>
                              </p:par>
                            </p:childTnLst>
                          </p:cTn>
                        </p:par>
                        <p:par>
                          <p:cTn id="16" fill="hold" nodeType="afterGroup">
                            <p:stCondLst>
                              <p:cond delay="20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25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par>
                                <p:cTn id="33" presetID="6" presetClass="entr" presetSubtype="16" fill="hold" nodeType="withEffect">
                                  <p:stCondLst>
                                    <p:cond delay="0"/>
                                  </p:stCondLst>
                                  <p:childTnLst>
                                    <p:set>
                                      <p:cBhvr>
                                        <p:cTn id="34" dur="1" fill="hold">
                                          <p:stCondLst>
                                            <p:cond delay="0"/>
                                          </p:stCondLst>
                                        </p:cTn>
                                        <p:tgtEl>
                                          <p:spTgt spid="21528"/>
                                        </p:tgtEl>
                                        <p:attrNameLst>
                                          <p:attrName>style.visibility</p:attrName>
                                        </p:attrNameLst>
                                      </p:cBhvr>
                                      <p:to>
                                        <p:strVal val="visible"/>
                                      </p:to>
                                    </p:set>
                                    <p:animEffect transition="in" filter="circle(in)">
                                      <p:cBhvr>
                                        <p:cTn id="35" dur="2000"/>
                                        <p:tgtEl>
                                          <p:spTgt spid="21528"/>
                                        </p:tgtEl>
                                      </p:cBhvr>
                                    </p:animEffect>
                                  </p:childTnLst>
                                </p:cTn>
                              </p:par>
                            </p:childTnLst>
                          </p:cTn>
                        </p:par>
                        <p:par>
                          <p:cTn id="36" fill="hold" nodeType="afterGroup">
                            <p:stCondLst>
                              <p:cond delay="2000"/>
                            </p:stCondLst>
                            <p:childTnLst>
                              <p:par>
                                <p:cTn id="37" presetID="22" presetClass="entr" presetSubtype="8"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nodeType="afterGroup">
                            <p:stCondLst>
                              <p:cond delay="2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nodeType="afterGroup">
                            <p:stCondLst>
                              <p:cond delay="30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par>
                          <p:cTn id="53" fill="hold" nodeType="afterGroup">
                            <p:stCondLst>
                              <p:cond delay="500"/>
                            </p:stCondLst>
                            <p:childTnLst>
                              <p:par>
                                <p:cTn id="54" presetID="22" presetClass="entr" presetSubtype="2" fill="hold" nodeType="afterEffect">
                                  <p:stCondLst>
                                    <p:cond delay="0"/>
                                  </p:stCondLst>
                                  <p:childTnLst>
                                    <p:set>
                                      <p:cBhvr>
                                        <p:cTn id="55" dur="1" fill="hold">
                                          <p:stCondLst>
                                            <p:cond delay="0"/>
                                          </p:stCondLst>
                                        </p:cTn>
                                        <p:tgtEl>
                                          <p:spTgt spid="21519"/>
                                        </p:tgtEl>
                                        <p:attrNameLst>
                                          <p:attrName>style.visibility</p:attrName>
                                        </p:attrNameLst>
                                      </p:cBhvr>
                                      <p:to>
                                        <p:strVal val="visible"/>
                                      </p:to>
                                    </p:set>
                                    <p:animEffect transition="in" filter="wipe(right)">
                                      <p:cBhvr>
                                        <p:cTn id="56" dur="500"/>
                                        <p:tgtEl>
                                          <p:spTgt spid="21519"/>
                                        </p:tgtEl>
                                      </p:cBhvr>
                                    </p:animEffect>
                                  </p:childTnLst>
                                </p:cTn>
                              </p:par>
                            </p:childTnLst>
                          </p:cTn>
                        </p:par>
                        <p:par>
                          <p:cTn id="57" fill="hold" nodeType="afterGroup">
                            <p:stCondLst>
                              <p:cond delay="1000"/>
                            </p:stCondLst>
                            <p:childTnLst>
                              <p:par>
                                <p:cTn id="58" presetID="22" presetClass="entr" presetSubtype="2" fill="hold" nodeType="afterEffect">
                                  <p:stCondLst>
                                    <p:cond delay="0"/>
                                  </p:stCondLst>
                                  <p:childTnLst>
                                    <p:set>
                                      <p:cBhvr>
                                        <p:cTn id="59" dur="1" fill="hold">
                                          <p:stCondLst>
                                            <p:cond delay="0"/>
                                          </p:stCondLst>
                                        </p:cTn>
                                        <p:tgtEl>
                                          <p:spTgt spid="21520"/>
                                        </p:tgtEl>
                                        <p:attrNameLst>
                                          <p:attrName>style.visibility</p:attrName>
                                        </p:attrNameLst>
                                      </p:cBhvr>
                                      <p:to>
                                        <p:strVal val="visible"/>
                                      </p:to>
                                    </p:set>
                                    <p:animEffect transition="in" filter="wipe(right)">
                                      <p:cBhvr>
                                        <p:cTn id="60" dur="500"/>
                                        <p:tgtEl>
                                          <p:spTgt spid="21520"/>
                                        </p:tgtEl>
                                      </p:cBhvr>
                                    </p:animEffect>
                                  </p:childTnLst>
                                </p:cTn>
                              </p:par>
                            </p:childTnLst>
                          </p:cTn>
                        </p:par>
                        <p:par>
                          <p:cTn id="61" fill="hold" nodeType="afterGroup">
                            <p:stCondLst>
                              <p:cond delay="1500"/>
                            </p:stCondLst>
                            <p:childTnLst>
                              <p:par>
                                <p:cTn id="62" presetID="22" presetClass="entr" presetSubtype="2" fill="hold" nodeType="after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right)">
                                      <p:cBhvr>
                                        <p:cTn id="64" dur="500"/>
                                        <p:tgtEl>
                                          <p:spTgt spid="215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childTnLst>
                          </p:cTn>
                        </p:par>
                        <p:par>
                          <p:cTn id="70" fill="hold" nodeType="afterGroup">
                            <p:stCondLst>
                              <p:cond delay="500"/>
                            </p:stCondLst>
                            <p:childTnLst>
                              <p:par>
                                <p:cTn id="71" presetID="22" presetClass="entr" presetSubtype="2" fill="hold" nodeType="afterEffect">
                                  <p:stCondLst>
                                    <p:cond delay="0"/>
                                  </p:stCondLst>
                                  <p:childTnLst>
                                    <p:set>
                                      <p:cBhvr>
                                        <p:cTn id="72" dur="1" fill="hold">
                                          <p:stCondLst>
                                            <p:cond delay="0"/>
                                          </p:stCondLst>
                                        </p:cTn>
                                        <p:tgtEl>
                                          <p:spTgt spid="21522"/>
                                        </p:tgtEl>
                                        <p:attrNameLst>
                                          <p:attrName>style.visibility</p:attrName>
                                        </p:attrNameLst>
                                      </p:cBhvr>
                                      <p:to>
                                        <p:strVal val="visible"/>
                                      </p:to>
                                    </p:set>
                                    <p:animEffect transition="in" filter="wipe(right)">
                                      <p:cBhvr>
                                        <p:cTn id="73" dur="500"/>
                                        <p:tgtEl>
                                          <p:spTgt spid="21522"/>
                                        </p:tgtEl>
                                      </p:cBhvr>
                                    </p:animEffect>
                                  </p:childTnLst>
                                </p:cTn>
                              </p:par>
                            </p:childTnLst>
                          </p:cTn>
                        </p:par>
                        <p:par>
                          <p:cTn id="74" fill="hold" nodeType="afterGroup">
                            <p:stCondLst>
                              <p:cond delay="1000"/>
                            </p:stCondLst>
                            <p:childTnLst>
                              <p:par>
                                <p:cTn id="75" presetID="22" presetClass="entr" presetSubtype="2" fill="hold" nodeType="afterEffect">
                                  <p:stCondLst>
                                    <p:cond delay="0"/>
                                  </p:stCondLst>
                                  <p:childTnLst>
                                    <p:set>
                                      <p:cBhvr>
                                        <p:cTn id="76" dur="1" fill="hold">
                                          <p:stCondLst>
                                            <p:cond delay="0"/>
                                          </p:stCondLst>
                                        </p:cTn>
                                        <p:tgtEl>
                                          <p:spTgt spid="21523"/>
                                        </p:tgtEl>
                                        <p:attrNameLst>
                                          <p:attrName>style.visibility</p:attrName>
                                        </p:attrNameLst>
                                      </p:cBhvr>
                                      <p:to>
                                        <p:strVal val="visible"/>
                                      </p:to>
                                    </p:set>
                                    <p:animEffect transition="in" filter="wipe(right)">
                                      <p:cBhvr>
                                        <p:cTn id="77" dur="5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943217"/>
            <a:ext cx="10369152" cy="5318187"/>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35560" y="3356992"/>
            <a:ext cx="8840751" cy="1200312"/>
          </a:xfrm>
          <a:prstGeom prst="rect">
            <a:avLst/>
          </a:prstGeom>
          <a:noFill/>
        </p:spPr>
        <p:txBody>
          <a:bodyPr wrap="square" lIns="91425" tIns="45712" rIns="91425" bIns="45712">
            <a:spAutoFit/>
          </a:bodyPr>
          <a:lstStyle/>
          <a:p>
            <a:pPr algn="ct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I.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Tìm</a:t>
            </a: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hiểu</a:t>
            </a:r>
            <a:r>
              <a:rPr lang="en-US" altLang="zh-CN"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7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chung</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32B99A8D-DB39-4A91-B107-2497CB5EA706}"/>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4"/>
              </a:rPr>
              <a:t>https://www.facebook.com/HankNguyenn</a:t>
            </a:r>
            <a:endParaRPr lang="en-SG" dirty="0"/>
          </a:p>
          <a:p>
            <a:pPr algn="ctr"/>
            <a:endParaRPr lang="en-SG" dirty="0"/>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38" y="155576"/>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6D8BB8C-13CD-4CE6-8FEE-7F26290361E8}"/>
              </a:ext>
            </a:extLst>
          </p:cNvPr>
          <p:cNvSpPr txBox="1"/>
          <p:nvPr/>
        </p:nvSpPr>
        <p:spPr>
          <a:xfrm>
            <a:off x="3697391" y="1891545"/>
            <a:ext cx="5062905" cy="830165"/>
          </a:xfrm>
          <a:prstGeom prst="rect">
            <a:avLst/>
          </a:prstGeom>
        </p:spPr>
        <p:style>
          <a:lnRef idx="2">
            <a:schemeClr val="accent6"/>
          </a:lnRef>
          <a:fillRef idx="1">
            <a:schemeClr val="lt1"/>
          </a:fillRef>
          <a:effectRef idx="0">
            <a:schemeClr val="accent6"/>
          </a:effectRef>
          <a:fontRef idx="minor">
            <a:schemeClr val="dk1"/>
          </a:fontRef>
        </p:style>
        <p:txBody>
          <a:bodyPr wrap="square" lIns="90616" tIns="45308" rIns="90616" bIns="45308" rtlCol="0">
            <a:spAutoFit/>
          </a:bodyPr>
          <a:lstStyle/>
          <a:p>
            <a:pPr algn="ctr"/>
            <a:r>
              <a:rPr lang="en-US" altLang="zh-CN" sz="4800" b="1" dirty="0" err="1">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Hướng</a:t>
            </a:r>
            <a:r>
              <a:rPr lang="en-US" altLang="zh-CN" sz="4800" b="1" dirty="0">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4800" b="1" dirty="0" err="1">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dẫn</a:t>
            </a:r>
            <a:r>
              <a:rPr lang="en-US" altLang="zh-CN" sz="4800" b="1" dirty="0">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4800" b="1" dirty="0" err="1">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tự</a:t>
            </a:r>
            <a:r>
              <a:rPr lang="en-US" altLang="zh-CN" sz="4800" b="1" dirty="0">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4800" b="1" dirty="0" err="1">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học</a:t>
            </a:r>
            <a:endParaRPr lang="zh-CN" altLang="en-US" sz="4800" b="1" dirty="0">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endParaRPr>
          </a:p>
        </p:txBody>
      </p:sp>
      <p:pic>
        <p:nvPicPr>
          <p:cNvPr id="3" name="Cleopatra Stratan-Oare Cat">
            <a:hlinkClick r:id="" action="ppaction://media"/>
            <a:extLst>
              <a:ext uri="{FF2B5EF4-FFF2-40B4-BE49-F238E27FC236}">
                <a16:creationId xmlns:a16="http://schemas.microsoft.com/office/drawing/2014/main" id="{A534207E-724C-4FE0-821A-9B1B66642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24006" y="-1218595"/>
            <a:ext cx="601186" cy="609600"/>
          </a:xfrm>
          <a:prstGeom prst="rect">
            <a:avLst/>
          </a:prstGeom>
        </p:spPr>
      </p:pic>
      <p:sp>
        <p:nvSpPr>
          <p:cNvPr id="12" name="文本框 1">
            <a:extLst>
              <a:ext uri="{FF2B5EF4-FFF2-40B4-BE49-F238E27FC236}">
                <a16:creationId xmlns:a16="http://schemas.microsoft.com/office/drawing/2014/main" id="{36D8BB8C-13CD-4CE6-8FEE-7F26290361E8}"/>
              </a:ext>
            </a:extLst>
          </p:cNvPr>
          <p:cNvSpPr txBox="1"/>
          <p:nvPr/>
        </p:nvSpPr>
        <p:spPr>
          <a:xfrm>
            <a:off x="551384" y="3212697"/>
            <a:ext cx="11089232" cy="645499"/>
          </a:xfrm>
          <a:prstGeom prst="rect">
            <a:avLst/>
          </a:prstGeom>
          <a:noFill/>
        </p:spPr>
        <p:txBody>
          <a:bodyPr wrap="square" lIns="90616" tIns="45308" rIns="90616" bIns="45308" rtlCol="0">
            <a:spAutoFit/>
          </a:bodyPr>
          <a:lstStyle/>
          <a:p>
            <a:pPr marL="571500" indent="-571500">
              <a:buFont typeface="Wingdings" panose="05000000000000000000" pitchFamily="2" charset="2"/>
              <a:buChar char="v"/>
            </a:pP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Ôn</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lại kiến thức bài “Tôi đi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học</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a:t>
            </a:r>
          </a:p>
        </p:txBody>
      </p:sp>
      <p:pic>
        <p:nvPicPr>
          <p:cNvPr id="14" name="图片 15" descr="图片包含 玩偶, 玩具, 室内, 天空&#10;&#10;已生成极高可信度的说明">
            <a:extLst>
              <a:ext uri="{FF2B5EF4-FFF2-40B4-BE49-F238E27FC236}">
                <a16:creationId xmlns:a16="http://schemas.microsoft.com/office/drawing/2014/main" id="{AB84EE3C-0D3E-4AE2-B11C-43FAF0CFE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4246" y="-608995"/>
            <a:ext cx="3493171" cy="3542059"/>
          </a:xfrm>
          <a:prstGeom prst="rect">
            <a:avLst/>
          </a:prstGeom>
        </p:spPr>
      </p:pic>
      <p:sp>
        <p:nvSpPr>
          <p:cNvPr id="17" name="文本框 1">
            <a:extLst>
              <a:ext uri="{FF2B5EF4-FFF2-40B4-BE49-F238E27FC236}">
                <a16:creationId xmlns:a16="http://schemas.microsoft.com/office/drawing/2014/main" id="{EFF42F94-ED68-47E5-8A70-D5BA8A1BDE02}"/>
              </a:ext>
            </a:extLst>
          </p:cNvPr>
          <p:cNvSpPr txBox="1"/>
          <p:nvPr/>
        </p:nvSpPr>
        <p:spPr>
          <a:xfrm>
            <a:off x="551384" y="6021288"/>
            <a:ext cx="11089232" cy="645499"/>
          </a:xfrm>
          <a:prstGeom prst="rect">
            <a:avLst/>
          </a:prstGeom>
          <a:noFill/>
        </p:spPr>
        <p:txBody>
          <a:bodyPr wrap="square" lIns="90616" tIns="45308" rIns="90616" bIns="45308" rtlCol="0">
            <a:spAutoFit/>
          </a:bodyPr>
          <a:lstStyle/>
          <a:p>
            <a:pPr marL="571500" indent="-571500">
              <a:buFont typeface="Wingdings" panose="05000000000000000000" pitchFamily="2" charset="2"/>
              <a:buChar char="v"/>
            </a:pP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Chuẩn</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bị</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bài</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 Cấp độ khái quát nghĩa của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từ</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a:t>
            </a:r>
            <a:endParaRPr lang="zh-CN" altLang="en-US" sz="3600" b="1" dirty="0">
              <a:latin typeface="Times New Roman" panose="02020603050405020304" pitchFamily="18" charset="0"/>
              <a:ea typeface="黑体-繁" panose="02000500000000000000" pitchFamily="2" charset="-122"/>
              <a:cs typeface="Times New Roman" panose="02020603050405020304" pitchFamily="18" charset="0"/>
              <a:sym typeface="+mn-lt"/>
            </a:endParaRPr>
          </a:p>
        </p:txBody>
      </p:sp>
      <p:sp>
        <p:nvSpPr>
          <p:cNvPr id="18" name="文本框 1">
            <a:extLst>
              <a:ext uri="{FF2B5EF4-FFF2-40B4-BE49-F238E27FC236}">
                <a16:creationId xmlns:a16="http://schemas.microsoft.com/office/drawing/2014/main" id="{4A8CEA15-34F2-4F62-9A11-C4A8DC96361D}"/>
              </a:ext>
            </a:extLst>
          </p:cNvPr>
          <p:cNvSpPr txBox="1"/>
          <p:nvPr/>
        </p:nvSpPr>
        <p:spPr>
          <a:xfrm>
            <a:off x="543337" y="4077072"/>
            <a:ext cx="11089232" cy="1753494"/>
          </a:xfrm>
          <a:prstGeom prst="rect">
            <a:avLst/>
          </a:prstGeom>
          <a:noFill/>
        </p:spPr>
        <p:txBody>
          <a:bodyPr wrap="square" lIns="90616" tIns="45308" rIns="90616" bIns="45308" rtlCol="0">
            <a:spAutoFit/>
          </a:bodyPr>
          <a:lstStyle/>
          <a:p>
            <a:pPr marL="571500" indent="-571500">
              <a:buFont typeface="Wingdings" panose="05000000000000000000" pitchFamily="2" charset="2"/>
              <a:buChar char="v"/>
            </a:pP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Sưu</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tầm</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các</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tác</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phẩm</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văn</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học</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âm</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nhạc</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điện</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ảnh</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có</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đề</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tài</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viết</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về</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mái</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trường</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hay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tuổi</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học</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trò</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và</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chia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sẻ</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với</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các</a:t>
            </a:r>
            <a:r>
              <a:rPr lang="en-US" altLang="zh-CN" sz="3600" b="1" dirty="0">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latin typeface="Times New Roman" panose="02020603050405020304" pitchFamily="18" charset="0"/>
                <a:ea typeface="黑体-繁" panose="02000500000000000000" pitchFamily="2" charset="-122"/>
                <a:cs typeface="Times New Roman" panose="02020603050405020304" pitchFamily="18" charset="0"/>
                <a:sym typeface="+mn-lt"/>
              </a:rPr>
              <a:t>bạn</a:t>
            </a:r>
            <a:endParaRPr lang="zh-CN" altLang="en-US" sz="3600" b="1" dirty="0">
              <a:latin typeface="Times New Roman" panose="02020603050405020304" pitchFamily="18" charset="0"/>
              <a:ea typeface="黑体-繁" panose="02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281132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6" presetClass="entr" presetSubtype="0" fill="hold" grpId="0" nodeType="withEffect">
                                  <p:stCondLst>
                                    <p:cond delay="250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par>
                                <p:cTn id="23" presetID="42" presetClass="entr" presetSubtype="0" fill="hold" nodeType="withEffect">
                                  <p:stCondLst>
                                    <p:cond delay="2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3"/>
                </p:tgtEl>
              </p:cMediaNode>
            </p:audio>
          </p:childTnLst>
        </p:cTn>
      </p:par>
    </p:tnLst>
    <p:bldLst>
      <p:bldP spid="2" grpId="0" animBg="1"/>
      <p:bldP spid="12"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55"/>
          <p:cNvGrpSpPr>
            <a:grpSpLocks noChangeAspect="1"/>
          </p:cNvGrpSpPr>
          <p:nvPr/>
        </p:nvGrpSpPr>
        <p:grpSpPr bwMode="auto">
          <a:xfrm>
            <a:off x="-24680" y="2617241"/>
            <a:ext cx="12188825" cy="3548063"/>
            <a:chOff x="0" y="1456"/>
            <a:chExt cx="7678" cy="2235"/>
          </a:xfrm>
          <a:solidFill>
            <a:schemeClr val="accent3"/>
          </a:solidFill>
        </p:grpSpPr>
        <p:sp>
          <p:nvSpPr>
            <p:cNvPr id="68" name="Oval 56"/>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Oval 57"/>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Oval 58"/>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59"/>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p:cNvPicPr>
            <a:picLocks noChangeAspect="1"/>
          </p:cNvPicPr>
          <p:nvPr/>
        </p:nvPicPr>
        <p:blipFill>
          <a:blip r:embed="rId3"/>
          <a:stretch>
            <a:fillRect/>
          </a:stretch>
        </p:blipFill>
        <p:spPr>
          <a:xfrm>
            <a:off x="2477515" y="3729252"/>
            <a:ext cx="6952501" cy="2396250"/>
          </a:xfrm>
          <a:prstGeom prst="rect">
            <a:avLst/>
          </a:prstGeom>
        </p:spPr>
      </p:pic>
      <p:pic>
        <p:nvPicPr>
          <p:cNvPr id="63"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7888" y="4818398"/>
            <a:ext cx="5911427" cy="1860129"/>
          </a:xfrm>
          <a:prstGeom prst="rect">
            <a:avLst/>
          </a:prstGeom>
        </p:spPr>
      </p:pic>
      <p:sp>
        <p:nvSpPr>
          <p:cNvPr id="20" name="文本框 19"/>
          <p:cNvSpPr txBox="1"/>
          <p:nvPr/>
        </p:nvSpPr>
        <p:spPr>
          <a:xfrm>
            <a:off x="767408" y="521385"/>
            <a:ext cx="10873208" cy="1323439"/>
          </a:xfrm>
          <a:prstGeom prst="rect">
            <a:avLst/>
          </a:prstGeom>
          <a:noFill/>
        </p:spPr>
        <p:txBody>
          <a:bodyPr wrap="square" rtlCol="0">
            <a:spAutoFit/>
          </a:bodyPr>
          <a:lstStyle/>
          <a:p>
            <a:pPr algn="ctr"/>
            <a:r>
              <a:rPr lang="en-US" altLang="zh-CN" sz="8000"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THANK YOU!!!</a:t>
            </a:r>
            <a:endParaRPr lang="zh-CN" altLang="en-US" sz="8000"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56" presetClass="entr" presetSubtype="0" fill="hold" grpId="1"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500" autoRev="1" fill="hold">
                                          <p:stCondLst>
                                            <p:cond delay="0"/>
                                          </p:stCondLst>
                                        </p:cTn>
                                        <p:tgtEl>
                                          <p:spTgt spid="20"/>
                                        </p:tgtEl>
                                        <p:attrNameLst>
                                          <p:attrName>ppt_w</p:attrName>
                                        </p:attrNameLst>
                                      </p:cBhvr>
                                    </p:anim>
                                    <p:anim by="(#ppt_w*0.50)" calcmode="lin" valueType="num">
                                      <p:cBhvr>
                                        <p:cTn id="15" dur="500" decel="50000" autoRev="1" fill="hold">
                                          <p:stCondLst>
                                            <p:cond delay="0"/>
                                          </p:stCondLst>
                                        </p:cTn>
                                        <p:tgtEl>
                                          <p:spTgt spid="20"/>
                                        </p:tgtEl>
                                        <p:attrNameLst>
                                          <p:attrName>ppt_x</p:attrName>
                                        </p:attrNameLst>
                                      </p:cBhvr>
                                    </p:anim>
                                    <p:anim from="(-#ppt_h/2)" to="(#ppt_y)" calcmode="lin" valueType="num">
                                      <p:cBhvr>
                                        <p:cTn id="16" dur="1000" fill="hold">
                                          <p:stCondLst>
                                            <p:cond delay="0"/>
                                          </p:stCondLst>
                                        </p:cTn>
                                        <p:tgtEl>
                                          <p:spTgt spid="20"/>
                                        </p:tgtEl>
                                        <p:attrNameLst>
                                          <p:attrName>ppt_y</p:attrName>
                                        </p:attrNameLst>
                                      </p:cBhvr>
                                    </p:anim>
                                    <p:animRot by="21600000">
                                      <p:cBhvr>
                                        <p:cTn id="17" dur="1000" fill="hold">
                                          <p:stCondLst>
                                            <p:cond delay="0"/>
                                          </p:stCondLst>
                                        </p:cTn>
                                        <p:tgtEl>
                                          <p:spTgt spid="20"/>
                                        </p:tgtEl>
                                        <p:attrNameLst>
                                          <p:attrName>r</p:attrName>
                                        </p:attrNameLst>
                                      </p:cBhvr>
                                    </p:animRot>
                                  </p:childTnLst>
                                </p:cTn>
                              </p:par>
                              <p:par>
                                <p:cTn id="18" presetID="12" presetClass="entr" presetSubtype="2" fill="hold" nodeType="withEffect">
                                  <p:stCondLst>
                                    <p:cond delay="50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3000"/>
                                        <p:tgtEl>
                                          <p:spTgt spid="63"/>
                                        </p:tgtEl>
                                        <p:attrNameLst>
                                          <p:attrName>ppt_x</p:attrName>
                                        </p:attrNameLst>
                                      </p:cBhvr>
                                      <p:tavLst>
                                        <p:tav tm="0">
                                          <p:val>
                                            <p:strVal val="#ppt_x+#ppt_w*1.125000"/>
                                          </p:val>
                                        </p:tav>
                                        <p:tav tm="100000">
                                          <p:val>
                                            <p:strVal val="#ppt_x"/>
                                          </p:val>
                                        </p:tav>
                                      </p:tavLst>
                                    </p:anim>
                                    <p:animEffect transition="in" filter="wipe(left)">
                                      <p:cBhvr>
                                        <p:cTn id="21" dur="3000"/>
                                        <p:tgtEl>
                                          <p:spTgt spid="63"/>
                                        </p:tgtEl>
                                      </p:cBhvr>
                                    </p:animEffect>
                                  </p:childTnLst>
                                </p:cTn>
                              </p:par>
                            </p:childTnLst>
                          </p:cTn>
                        </p:par>
                        <p:par>
                          <p:cTn id="22" fill="hold">
                            <p:stCondLst>
                              <p:cond delay="4000"/>
                            </p:stCondLst>
                            <p:childTnLst>
                              <p:par>
                                <p:cTn id="23" presetID="2" presetClass="entr" presetSubtype="2" fill="hold" grpId="0" nodeType="afterEffect">
                                  <p:stCondLst>
                                    <p:cond delay="0"/>
                                  </p:stCondLst>
                                  <p:iterate type="lt">
                                    <p:tmPct val="10000"/>
                                  </p:iterate>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384032" y="421213"/>
            <a:ext cx="4320480"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1.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giả</a:t>
            </a:r>
            <a:endParaRPr lang="zh-CN" altLang="en-US"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grpSp>
        <p:nvGrpSpPr>
          <p:cNvPr id="2" name="Group 1">
            <a:extLst>
              <a:ext uri="{FF2B5EF4-FFF2-40B4-BE49-F238E27FC236}">
                <a16:creationId xmlns:a16="http://schemas.microsoft.com/office/drawing/2014/main" id="{CBA01E17-4541-45BA-A6BD-4BECE94C2456}"/>
              </a:ext>
            </a:extLst>
          </p:cNvPr>
          <p:cNvGrpSpPr/>
          <p:nvPr/>
        </p:nvGrpSpPr>
        <p:grpSpPr>
          <a:xfrm>
            <a:off x="551384" y="836712"/>
            <a:ext cx="3168352" cy="4142734"/>
            <a:chOff x="521883" y="1772816"/>
            <a:chExt cx="3310731" cy="3911597"/>
          </a:xfrm>
        </p:grpSpPr>
        <p:sp>
          <p:nvSpPr>
            <p:cNvPr id="147" name="Freeform 56"/>
            <p:cNvSpPr/>
            <p:nvPr/>
          </p:nvSpPr>
          <p:spPr bwMode="auto">
            <a:xfrm rot="5400000">
              <a:off x="221450" y="2073249"/>
              <a:ext cx="3911597" cy="3310731"/>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3"/>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05448"/>
                </a:solidFill>
                <a:latin typeface="+mn-lt"/>
                <a:ea typeface="+mn-ea"/>
                <a:cs typeface="+mn-ea"/>
              </a:endParaRPr>
            </a:p>
          </p:txBody>
        </p:sp>
        <p:pic>
          <p:nvPicPr>
            <p:cNvPr id="1026" name="Picture 2" descr="Trang thÆ¡ Thanh Tá»nh - Tráº§n VÄn Ninh (21 bÃ i thÆ¡)">
              <a:extLst>
                <a:ext uri="{FF2B5EF4-FFF2-40B4-BE49-F238E27FC236}">
                  <a16:creationId xmlns:a16="http://schemas.microsoft.com/office/drawing/2014/main" id="{BDBD0829-8106-4135-9B6E-F7EA08E76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08" y="1916832"/>
              <a:ext cx="2819685" cy="3661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AF8ECCA2-B645-457F-BDD5-EB042599A738}"/>
              </a:ext>
            </a:extLst>
          </p:cNvPr>
          <p:cNvSpPr txBox="1"/>
          <p:nvPr/>
        </p:nvSpPr>
        <p:spPr>
          <a:xfrm>
            <a:off x="4511824" y="1659293"/>
            <a:ext cx="7272808" cy="584759"/>
          </a:xfrm>
          <a:prstGeom prst="rect">
            <a:avLst/>
          </a:prstGeom>
          <a:noFill/>
        </p:spPr>
        <p:txBody>
          <a:bodyPr wrap="square" lIns="91425" tIns="45712" rIns="91425" bIns="45712" rtlCol="0">
            <a:spAutoFit/>
          </a:bodyPr>
          <a:lstStyle/>
          <a:p>
            <a:pPr algn="just"/>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en-SG" sz="3200" b="1" dirty="0" err="1">
                <a:solidFill>
                  <a:srgbClr val="FF0066"/>
                </a:solidFill>
                <a:latin typeface="Times New Roman" panose="02020603050405020304" pitchFamily="18" charset="0"/>
                <a:ea typeface="微软雅黑"/>
                <a:cs typeface="Times New Roman" panose="02020603050405020304" pitchFamily="18" charset="0"/>
              </a:rPr>
              <a:t>Tên</a:t>
            </a:r>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en-SG" sz="3200" b="1" dirty="0" err="1">
                <a:solidFill>
                  <a:srgbClr val="FF0066"/>
                </a:solidFill>
                <a:latin typeface="Times New Roman" panose="02020603050405020304" pitchFamily="18" charset="0"/>
                <a:ea typeface="微软雅黑"/>
                <a:cs typeface="Times New Roman" panose="02020603050405020304" pitchFamily="18" charset="0"/>
              </a:rPr>
              <a:t>thật</a:t>
            </a:r>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dirty="0">
                <a:solidFill>
                  <a:srgbClr val="0000FF"/>
                </a:solidFill>
                <a:latin typeface="Times New Roman" panose="02020603050405020304" pitchFamily="18" charset="0"/>
                <a:ea typeface="微软雅黑"/>
                <a:cs typeface="Times New Roman" panose="02020603050405020304" pitchFamily="18" charset="0"/>
              </a:rPr>
              <a:t>Trần Văn Ninh</a:t>
            </a:r>
            <a:endParaRPr lang="en-US" sz="3200"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id="{6BF7E53A-1C12-47F9-A884-3FBBA61140D5}"/>
              </a:ext>
            </a:extLst>
          </p:cNvPr>
          <p:cNvSpPr txBox="1"/>
          <p:nvPr/>
        </p:nvSpPr>
        <p:spPr>
          <a:xfrm>
            <a:off x="983432" y="5131972"/>
            <a:ext cx="2304256" cy="1077202"/>
          </a:xfrm>
          <a:prstGeom prst="rect">
            <a:avLst/>
          </a:prstGeom>
          <a:noFill/>
        </p:spPr>
        <p:txBody>
          <a:bodyPr wrap="square" lIns="91425" tIns="45712" rIns="91425" bIns="45712" rtlCol="0">
            <a:spAutoFit/>
          </a:bodyPr>
          <a:lstStyle/>
          <a:p>
            <a:pPr algn="just"/>
            <a:r>
              <a:rPr lang="vi-VN" sz="3200" b="1" dirty="0">
                <a:solidFill>
                  <a:srgbClr val="FF0066"/>
                </a:solidFill>
                <a:latin typeface="Times New Roman" panose="02020603050405020304" pitchFamily="18" charset="0"/>
                <a:ea typeface="微软雅黑"/>
                <a:cs typeface="Times New Roman" panose="02020603050405020304" pitchFamily="18" charset="0"/>
              </a:rPr>
              <a:t>Thanh Tịnh </a:t>
            </a:r>
            <a:endParaRPr lang="en-SG" sz="3200" b="1" dirty="0">
              <a:solidFill>
                <a:srgbClr val="FF0066"/>
              </a:solidFill>
              <a:latin typeface="Times New Roman" panose="02020603050405020304" pitchFamily="18" charset="0"/>
              <a:ea typeface="微软雅黑"/>
              <a:cs typeface="Times New Roman" panose="02020603050405020304" pitchFamily="18" charset="0"/>
            </a:endParaRPr>
          </a:p>
          <a:p>
            <a:pPr algn="just"/>
            <a:r>
              <a:rPr lang="vi-VN" sz="3200" b="1" dirty="0">
                <a:solidFill>
                  <a:srgbClr val="0000FF"/>
                </a:solidFill>
                <a:latin typeface="Times New Roman" panose="02020603050405020304" pitchFamily="18" charset="0"/>
                <a:ea typeface="微软雅黑"/>
                <a:cs typeface="Times New Roman" panose="02020603050405020304" pitchFamily="18" charset="0"/>
              </a:rPr>
              <a:t>(1911–1988)</a:t>
            </a:r>
            <a:endParaRPr lang="en-US" sz="3200" b="1"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8" name="TextBox 7">
            <a:extLst>
              <a:ext uri="{FF2B5EF4-FFF2-40B4-BE49-F238E27FC236}">
                <a16:creationId xmlns:a16="http://schemas.microsoft.com/office/drawing/2014/main" id="{549625E2-3F68-4332-A74F-AEECB03BF4FC}"/>
              </a:ext>
            </a:extLst>
          </p:cNvPr>
          <p:cNvSpPr txBox="1"/>
          <p:nvPr/>
        </p:nvSpPr>
        <p:spPr>
          <a:xfrm>
            <a:off x="4511824" y="2492896"/>
            <a:ext cx="7272808" cy="584759"/>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a:t>
            </a:r>
            <a:r>
              <a:rPr lang="vi-VN" sz="3200" b="1" dirty="0">
                <a:solidFill>
                  <a:srgbClr val="FF0066"/>
                </a:solidFill>
                <a:latin typeface="Times New Roman" panose="02020603050405020304" pitchFamily="18" charset="0"/>
                <a:ea typeface="微软雅黑"/>
                <a:cs typeface="Times New Roman" panose="02020603050405020304" pitchFamily="18" charset="0"/>
              </a:rPr>
              <a:t> Quê: </a:t>
            </a:r>
            <a:r>
              <a:rPr lang="vi-VN" sz="3200" dirty="0" smtClean="0">
                <a:solidFill>
                  <a:srgbClr val="0000FF"/>
                </a:solidFill>
                <a:latin typeface="Times New Roman" panose="02020603050405020304" pitchFamily="18" charset="0"/>
                <a:ea typeface="微软雅黑"/>
                <a:cs typeface="Times New Roman" panose="02020603050405020304" pitchFamily="18" charset="0"/>
              </a:rPr>
              <a:t>Thừa Thiên Huế</a:t>
            </a:r>
            <a:endParaRPr lang="en-US" sz="3200"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75060E9C-E1A1-4E36-80EB-B9DAC9FBFC4A}"/>
              </a:ext>
            </a:extLst>
          </p:cNvPr>
          <p:cNvSpPr txBox="1"/>
          <p:nvPr/>
        </p:nvSpPr>
        <p:spPr>
          <a:xfrm>
            <a:off x="4511824" y="3250735"/>
            <a:ext cx="7272808" cy="584759"/>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b="1" dirty="0">
                <a:solidFill>
                  <a:srgbClr val="FF0066"/>
                </a:solidFill>
                <a:latin typeface="Times New Roman" panose="02020603050405020304" pitchFamily="18" charset="0"/>
                <a:ea typeface="微软雅黑"/>
                <a:cs typeface="Times New Roman" panose="02020603050405020304" pitchFamily="18" charset="0"/>
              </a:rPr>
              <a:t>Cuộc đời:</a:t>
            </a:r>
            <a:endParaRPr lang="en-US" sz="3200" b="1"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5B96123D-FFC6-4095-881E-DC653A39E2AB}"/>
              </a:ext>
            </a:extLst>
          </p:cNvPr>
          <p:cNvSpPr txBox="1"/>
          <p:nvPr/>
        </p:nvSpPr>
        <p:spPr>
          <a:xfrm>
            <a:off x="5267910" y="4008574"/>
            <a:ext cx="6516722" cy="1077202"/>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Trước Cách mạng: </a:t>
            </a:r>
            <a:r>
              <a:rPr lang="en-US" sz="3200" dirty="0" err="1">
                <a:solidFill>
                  <a:srgbClr val="0000FF"/>
                </a:solidFill>
                <a:latin typeface="Times New Roman" panose="02020603050405020304" pitchFamily="18" charset="0"/>
                <a:ea typeface="微软雅黑"/>
                <a:cs typeface="Times New Roman" panose="02020603050405020304" pitchFamily="18" charset="0"/>
              </a:rPr>
              <a:t>dạy</a:t>
            </a:r>
            <a:r>
              <a:rPr lang="en-US" sz="3200" dirty="0">
                <a:solidFill>
                  <a:srgbClr val="0000FF"/>
                </a:solidFill>
                <a:latin typeface="Times New Roman" panose="02020603050405020304" pitchFamily="18" charset="0"/>
                <a:ea typeface="微软雅黑"/>
                <a:cs typeface="Times New Roman" panose="02020603050405020304" pitchFamily="18" charset="0"/>
              </a:rPr>
              <a:t> học, viết văn, hướng dẫn viên du </a:t>
            </a:r>
            <a:r>
              <a:rPr lang="en-US" sz="3200" dirty="0" err="1">
                <a:solidFill>
                  <a:srgbClr val="0000FF"/>
                </a:solidFill>
                <a:latin typeface="Times New Roman" panose="02020603050405020304" pitchFamily="18" charset="0"/>
                <a:ea typeface="微软雅黑"/>
                <a:cs typeface="Times New Roman" panose="02020603050405020304" pitchFamily="18" charset="0"/>
              </a:rPr>
              <a:t>lịch</a:t>
            </a:r>
            <a:r>
              <a:rPr lang="en-US" sz="3200" dirty="0">
                <a:solidFill>
                  <a:srgbClr val="0000FF"/>
                </a:solidFill>
                <a:latin typeface="Times New Roman" panose="02020603050405020304" pitchFamily="18" charset="0"/>
                <a:ea typeface="微软雅黑"/>
                <a:cs typeface="Times New Roman" panose="02020603050405020304" pitchFamily="18" charset="0"/>
              </a:rPr>
              <a:t>.</a:t>
            </a:r>
          </a:p>
        </p:txBody>
      </p:sp>
      <p:sp>
        <p:nvSpPr>
          <p:cNvPr id="13" name="TextBox 12">
            <a:extLst>
              <a:ext uri="{FF2B5EF4-FFF2-40B4-BE49-F238E27FC236}">
                <a16:creationId xmlns:a16="http://schemas.microsoft.com/office/drawing/2014/main" id="{4C56584D-E9FF-4111-841D-6DBA33B0A5AE}"/>
              </a:ext>
            </a:extLst>
          </p:cNvPr>
          <p:cNvSpPr txBox="1"/>
          <p:nvPr/>
        </p:nvSpPr>
        <p:spPr>
          <a:xfrm>
            <a:off x="5269601" y="5301208"/>
            <a:ext cx="6516722" cy="1077202"/>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Sau Cách mạng: </a:t>
            </a:r>
            <a:r>
              <a:rPr lang="en-US" sz="3200" dirty="0">
                <a:solidFill>
                  <a:srgbClr val="0000FF"/>
                </a:solidFill>
                <a:latin typeface="Times New Roman" panose="02020603050405020304" pitchFamily="18" charset="0"/>
                <a:ea typeface="微软雅黑"/>
                <a:cs typeface="Times New Roman" panose="02020603050405020304" pitchFamily="18" charset="0"/>
              </a:rPr>
              <a:t>tham gia quân đội, hoạt động văn hóa nghệ </a:t>
            </a:r>
            <a:r>
              <a:rPr lang="en-US" sz="3200" dirty="0" err="1">
                <a:solidFill>
                  <a:srgbClr val="0000FF"/>
                </a:solidFill>
                <a:latin typeface="Times New Roman" panose="02020603050405020304" pitchFamily="18" charset="0"/>
                <a:ea typeface="微软雅黑"/>
                <a:cs typeface="Times New Roman" panose="02020603050405020304" pitchFamily="18" charset="0"/>
              </a:rPr>
              <a:t>thuật</a:t>
            </a:r>
            <a:r>
              <a:rPr lang="en-US" sz="3200" dirty="0">
                <a:solidFill>
                  <a:srgbClr val="0000FF"/>
                </a:solidFill>
                <a:latin typeface="Times New Roman" panose="02020603050405020304" pitchFamily="18" charset="0"/>
                <a:ea typeface="微软雅黑"/>
                <a:cs typeface="Times New Roman" panose="02020603050405020304" pitchFamily="18" charset="0"/>
              </a:rPr>
              <a:t>.</a:t>
            </a:r>
          </a:p>
        </p:txBody>
      </p:sp>
      <p:sp>
        <p:nvSpPr>
          <p:cNvPr id="14" name="Rectangle 13">
            <a:extLst>
              <a:ext uri="{FF2B5EF4-FFF2-40B4-BE49-F238E27FC236}">
                <a16:creationId xmlns:a16="http://schemas.microsoft.com/office/drawing/2014/main" id="{B2A6B117-1D26-4319-B729-21BB431F09B6}"/>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5"/>
              </a:rPr>
              <a:t>https://www.facebook.com/HankNguyenn</a:t>
            </a:r>
            <a:endParaRPr lang="en-SG" dirty="0"/>
          </a:p>
          <a:p>
            <a:pPr algn="ctr"/>
            <a:endParaRPr lang="en-SG" dirty="0"/>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7" grpId="0"/>
      <p:bldP spid="8" grpId="0"/>
      <p:bldP spid="1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368" y="1348516"/>
            <a:ext cx="6768752" cy="2062087"/>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a:t>
            </a:r>
            <a:r>
              <a:rPr lang="vi-VN" sz="3200" b="1" dirty="0">
                <a:solidFill>
                  <a:srgbClr val="FF0066"/>
                </a:solidFill>
                <a:latin typeface="Times New Roman" panose="02020603050405020304" pitchFamily="18" charset="0"/>
                <a:ea typeface="微软雅黑"/>
                <a:cs typeface="Times New Roman" panose="02020603050405020304" pitchFamily="18" charset="0"/>
              </a:rPr>
              <a:t> Sự nghiệp sáng tác: </a:t>
            </a:r>
            <a:r>
              <a:rPr lang="en-SG" sz="3200" dirty="0">
                <a:solidFill>
                  <a:srgbClr val="0000FF"/>
                </a:solidFill>
                <a:latin typeface="Times New Roman" panose="02020603050405020304" pitchFamily="18" charset="0"/>
                <a:ea typeface="微软雅黑"/>
                <a:cs typeface="Times New Roman" panose="02020603050405020304" pitchFamily="18" charset="0"/>
              </a:rPr>
              <a:t>N</a:t>
            </a:r>
            <a:r>
              <a:rPr lang="vi-VN" sz="3200" dirty="0">
                <a:solidFill>
                  <a:srgbClr val="0000FF"/>
                </a:solidFill>
                <a:latin typeface="Times New Roman" panose="02020603050405020304" pitchFamily="18" charset="0"/>
                <a:ea typeface="微软雅黑"/>
                <a:cs typeface="Times New Roman" panose="02020603050405020304" pitchFamily="18" charset="0"/>
              </a:rPr>
              <a:t>hiều lĩnh vực</a:t>
            </a:r>
            <a:r>
              <a:rPr lang="en-US" sz="3200" dirty="0">
                <a:solidFill>
                  <a:srgbClr val="0000FF"/>
                </a:solidFill>
                <a:latin typeface="Times New Roman" panose="02020603050405020304" pitchFamily="18" charset="0"/>
                <a:ea typeface="微软雅黑"/>
                <a:cs typeface="Times New Roman" panose="02020603050405020304" pitchFamily="18" charset="0"/>
              </a:rPr>
              <a:t> như</a:t>
            </a:r>
            <a:r>
              <a:rPr lang="vi-VN" sz="3200" dirty="0">
                <a:solidFill>
                  <a:srgbClr val="0000FF"/>
                </a:solidFill>
                <a:latin typeface="Times New Roman" panose="02020603050405020304" pitchFamily="18" charset="0"/>
                <a:ea typeface="微软雅黑"/>
                <a:cs typeface="Times New Roman" panose="02020603050405020304" pitchFamily="18" charset="0"/>
              </a:rPr>
              <a:t> truyện ngắn, truyện dài, thơ, ca dao, bút ký văn học</a:t>
            </a:r>
            <a:r>
              <a:rPr lang="en-US" sz="3200" dirty="0">
                <a:solidFill>
                  <a:srgbClr val="0000FF"/>
                </a:solidFill>
                <a:latin typeface="Times New Roman" panose="02020603050405020304" pitchFamily="18" charset="0"/>
                <a:ea typeface="微软雅黑"/>
                <a:cs typeface="Times New Roman" panose="02020603050405020304" pitchFamily="18" charset="0"/>
              </a:rPr>
              <a:t> nhưng</a:t>
            </a:r>
            <a:r>
              <a:rPr lang="vi-VN" sz="3200" dirty="0">
                <a:solidFill>
                  <a:srgbClr val="0000FF"/>
                </a:solidFill>
                <a:latin typeface="Times New Roman" panose="02020603050405020304" pitchFamily="18" charset="0"/>
                <a:ea typeface="微软雅黑"/>
                <a:cs typeface="Times New Roman" panose="02020603050405020304" pitchFamily="18" charset="0"/>
              </a:rPr>
              <a:t> thành công nhất là truyện ngắn.</a:t>
            </a:r>
          </a:p>
        </p:txBody>
      </p:sp>
      <p:grpSp>
        <p:nvGrpSpPr>
          <p:cNvPr id="7" name="Group 6">
            <a:extLst>
              <a:ext uri="{FF2B5EF4-FFF2-40B4-BE49-F238E27FC236}">
                <a16:creationId xmlns:a16="http://schemas.microsoft.com/office/drawing/2014/main" id="{9E7C0A3A-EB7B-41C8-89AC-1B998BC5E4D1}"/>
              </a:ext>
            </a:extLst>
          </p:cNvPr>
          <p:cNvGrpSpPr/>
          <p:nvPr/>
        </p:nvGrpSpPr>
        <p:grpSpPr>
          <a:xfrm>
            <a:off x="7824192" y="969376"/>
            <a:ext cx="3888432" cy="4882453"/>
            <a:chOff x="521883" y="1772816"/>
            <a:chExt cx="3310731" cy="3911597"/>
          </a:xfrm>
        </p:grpSpPr>
        <p:sp>
          <p:nvSpPr>
            <p:cNvPr id="8" name="Freeform 56">
              <a:extLst>
                <a:ext uri="{FF2B5EF4-FFF2-40B4-BE49-F238E27FC236}">
                  <a16:creationId xmlns:a16="http://schemas.microsoft.com/office/drawing/2014/main" id="{F064945D-2856-45A7-B094-D0267E7EEF9E}"/>
                </a:ext>
              </a:extLst>
            </p:cNvPr>
            <p:cNvSpPr/>
            <p:nvPr/>
          </p:nvSpPr>
          <p:spPr bwMode="auto">
            <a:xfrm rot="5400000">
              <a:off x="221450" y="2073249"/>
              <a:ext cx="3911597" cy="3310731"/>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2"/>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05448"/>
                </a:solidFill>
                <a:latin typeface="+mn-lt"/>
                <a:ea typeface="+mn-ea"/>
                <a:cs typeface="+mn-ea"/>
              </a:endParaRPr>
            </a:p>
          </p:txBody>
        </p:sp>
        <p:pic>
          <p:nvPicPr>
            <p:cNvPr id="9" name="Picture 2" descr="Trang thÆ¡ Thanh Tá»nh - Tráº§n VÄn Ninh (21 bÃ i thÆ¡)">
              <a:extLst>
                <a:ext uri="{FF2B5EF4-FFF2-40B4-BE49-F238E27FC236}">
                  <a16:creationId xmlns:a16="http://schemas.microsoft.com/office/drawing/2014/main" id="{D20F418F-C336-4146-970C-6AF905E1B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916832"/>
              <a:ext cx="2819685" cy="3661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B8BA5CB9-5A07-4FEB-8939-4012BA3BF53B}"/>
              </a:ext>
            </a:extLst>
          </p:cNvPr>
          <p:cNvSpPr txBox="1"/>
          <p:nvPr/>
        </p:nvSpPr>
        <p:spPr>
          <a:xfrm>
            <a:off x="407368" y="4091604"/>
            <a:ext cx="6768752" cy="1569644"/>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b="1" dirty="0">
                <a:solidFill>
                  <a:srgbClr val="FF0066"/>
                </a:solidFill>
                <a:latin typeface="Times New Roman" panose="02020603050405020304" pitchFamily="18" charset="0"/>
                <a:ea typeface="微软雅黑"/>
                <a:cs typeface="Times New Roman" panose="02020603050405020304" pitchFamily="18" charset="0"/>
              </a:rPr>
              <a:t>Phong cách</a:t>
            </a:r>
            <a:r>
              <a:rPr lang="en-US" sz="3200" b="1" dirty="0">
                <a:solidFill>
                  <a:srgbClr val="FF0066"/>
                </a:solidFill>
                <a:latin typeface="Times New Roman" panose="02020603050405020304" pitchFamily="18" charset="0"/>
                <a:ea typeface="微软雅黑"/>
                <a:cs typeface="Times New Roman" panose="02020603050405020304" pitchFamily="18" charset="0"/>
              </a:rPr>
              <a:t> nghệ thuật</a:t>
            </a:r>
            <a:r>
              <a:rPr lang="vi-VN" sz="3200" b="1" dirty="0">
                <a:solidFill>
                  <a:srgbClr val="FF0066"/>
                </a:solidFill>
                <a:latin typeface="Times New Roman" panose="02020603050405020304" pitchFamily="18" charset="0"/>
                <a:ea typeface="微软雅黑"/>
                <a:cs typeface="Times New Roman" panose="02020603050405020304" pitchFamily="18" charset="0"/>
              </a:rPr>
              <a:t>: </a:t>
            </a:r>
            <a:r>
              <a:rPr lang="en-US" sz="3200" dirty="0">
                <a:solidFill>
                  <a:srgbClr val="0000FF"/>
                </a:solidFill>
                <a:latin typeface="Times New Roman" panose="02020603050405020304" pitchFamily="18" charset="0"/>
                <a:ea typeface="微软雅黑"/>
                <a:cs typeface="Times New Roman" panose="02020603050405020304" pitchFamily="18" charset="0"/>
              </a:rPr>
              <a:t>Đ</a:t>
            </a:r>
            <a:r>
              <a:rPr lang="vi-VN" sz="3200" dirty="0">
                <a:solidFill>
                  <a:srgbClr val="0000FF"/>
                </a:solidFill>
                <a:latin typeface="Times New Roman" panose="02020603050405020304" pitchFamily="18" charset="0"/>
                <a:ea typeface="微软雅黑"/>
                <a:cs typeface="Times New Roman" panose="02020603050405020304" pitchFamily="18" charset="0"/>
              </a:rPr>
              <a:t>ậm chất trữ tình, toát lên vẻ đẹp đằm thắm, tình cảm êm dịu, trong trẻo.</a:t>
            </a:r>
          </a:p>
        </p:txBody>
      </p:sp>
      <p:sp>
        <p:nvSpPr>
          <p:cNvPr id="10" name="Rectangle 9">
            <a:extLst>
              <a:ext uri="{FF2B5EF4-FFF2-40B4-BE49-F238E27FC236}">
                <a16:creationId xmlns:a16="http://schemas.microsoft.com/office/drawing/2014/main" id="{1EBB0F7D-B236-4975-A128-A1BDF50B8E8C}"/>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4"/>
              </a:rPr>
              <a:t>https://www.facebook.com/HankNguyenn</a:t>
            </a:r>
            <a:endParaRPr lang="en-SG" dirty="0"/>
          </a:p>
          <a:p>
            <a:pPr algn="ctr"/>
            <a:endParaRPr lang="en-SG" dirty="0"/>
          </a:p>
        </p:txBody>
      </p:sp>
    </p:spTree>
    <p:extLst>
      <p:ext uri="{BB962C8B-B14F-4D97-AF65-F5344CB8AC3E}">
        <p14:creationId xmlns:p14="http://schemas.microsoft.com/office/powerpoint/2010/main" val="684865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384032" y="421213"/>
            <a:ext cx="4320480"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1.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giả</a:t>
            </a:r>
            <a:endParaRPr lang="zh-CN" altLang="en-US"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grpSp>
        <p:nvGrpSpPr>
          <p:cNvPr id="2" name="Group 1">
            <a:extLst>
              <a:ext uri="{FF2B5EF4-FFF2-40B4-BE49-F238E27FC236}">
                <a16:creationId xmlns:a16="http://schemas.microsoft.com/office/drawing/2014/main" id="{CBA01E17-4541-45BA-A6BD-4BECE94C2456}"/>
              </a:ext>
            </a:extLst>
          </p:cNvPr>
          <p:cNvGrpSpPr/>
          <p:nvPr/>
        </p:nvGrpSpPr>
        <p:grpSpPr>
          <a:xfrm>
            <a:off x="551384" y="836712"/>
            <a:ext cx="3168352" cy="4142734"/>
            <a:chOff x="521883" y="1772816"/>
            <a:chExt cx="3310731" cy="3911597"/>
          </a:xfrm>
        </p:grpSpPr>
        <p:sp>
          <p:nvSpPr>
            <p:cNvPr id="147" name="Freeform 56"/>
            <p:cNvSpPr/>
            <p:nvPr/>
          </p:nvSpPr>
          <p:spPr bwMode="auto">
            <a:xfrm rot="5400000">
              <a:off x="221450" y="2073249"/>
              <a:ext cx="3911597" cy="3310731"/>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3"/>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05448"/>
                </a:solidFill>
                <a:latin typeface="+mn-lt"/>
                <a:ea typeface="+mn-ea"/>
                <a:cs typeface="+mn-ea"/>
              </a:endParaRPr>
            </a:p>
          </p:txBody>
        </p:sp>
        <p:pic>
          <p:nvPicPr>
            <p:cNvPr id="1026" name="Picture 2" descr="Trang thÆ¡ Thanh Tá»nh - Tráº§n VÄn Ninh (21 bÃ i thÆ¡)">
              <a:extLst>
                <a:ext uri="{FF2B5EF4-FFF2-40B4-BE49-F238E27FC236}">
                  <a16:creationId xmlns:a16="http://schemas.microsoft.com/office/drawing/2014/main" id="{BDBD0829-8106-4135-9B6E-F7EA08E76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08" y="1916832"/>
              <a:ext cx="2819685" cy="3661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AF8ECCA2-B645-457F-BDD5-EB042599A738}"/>
              </a:ext>
            </a:extLst>
          </p:cNvPr>
          <p:cNvSpPr txBox="1"/>
          <p:nvPr/>
        </p:nvSpPr>
        <p:spPr>
          <a:xfrm>
            <a:off x="4511824" y="1659293"/>
            <a:ext cx="7272808" cy="584759"/>
          </a:xfrm>
          <a:prstGeom prst="rect">
            <a:avLst/>
          </a:prstGeom>
          <a:noFill/>
        </p:spPr>
        <p:txBody>
          <a:bodyPr wrap="square" lIns="91425" tIns="45712" rIns="91425" bIns="45712" rtlCol="0">
            <a:spAutoFit/>
          </a:bodyPr>
          <a:lstStyle/>
          <a:p>
            <a:pPr algn="just"/>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en-SG" sz="3200" b="1" dirty="0" err="1">
                <a:solidFill>
                  <a:srgbClr val="FF0066"/>
                </a:solidFill>
                <a:latin typeface="Times New Roman" panose="02020603050405020304" pitchFamily="18" charset="0"/>
                <a:ea typeface="微软雅黑"/>
                <a:cs typeface="Times New Roman" panose="02020603050405020304" pitchFamily="18" charset="0"/>
              </a:rPr>
              <a:t>Tên</a:t>
            </a:r>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en-SG" sz="3200" b="1" dirty="0" err="1">
                <a:solidFill>
                  <a:srgbClr val="FF0066"/>
                </a:solidFill>
                <a:latin typeface="Times New Roman" panose="02020603050405020304" pitchFamily="18" charset="0"/>
                <a:ea typeface="微软雅黑"/>
                <a:cs typeface="Times New Roman" panose="02020603050405020304" pitchFamily="18" charset="0"/>
              </a:rPr>
              <a:t>thật</a:t>
            </a:r>
            <a:r>
              <a:rPr lang="en-SG"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dirty="0">
                <a:solidFill>
                  <a:srgbClr val="0000FF"/>
                </a:solidFill>
                <a:latin typeface="Times New Roman" panose="02020603050405020304" pitchFamily="18" charset="0"/>
                <a:ea typeface="微软雅黑"/>
                <a:cs typeface="Times New Roman" panose="02020603050405020304" pitchFamily="18" charset="0"/>
              </a:rPr>
              <a:t>Trần Văn Ninh</a:t>
            </a:r>
            <a:endParaRPr lang="en-US" sz="3200"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id="{6BF7E53A-1C12-47F9-A884-3FBBA61140D5}"/>
              </a:ext>
            </a:extLst>
          </p:cNvPr>
          <p:cNvSpPr txBox="1"/>
          <p:nvPr/>
        </p:nvSpPr>
        <p:spPr>
          <a:xfrm>
            <a:off x="983432" y="5131972"/>
            <a:ext cx="2304256" cy="1077202"/>
          </a:xfrm>
          <a:prstGeom prst="rect">
            <a:avLst/>
          </a:prstGeom>
          <a:noFill/>
        </p:spPr>
        <p:txBody>
          <a:bodyPr wrap="square" lIns="91425" tIns="45712" rIns="91425" bIns="45712" rtlCol="0">
            <a:spAutoFit/>
          </a:bodyPr>
          <a:lstStyle/>
          <a:p>
            <a:pPr algn="just"/>
            <a:r>
              <a:rPr lang="vi-VN" sz="3200" b="1" dirty="0">
                <a:solidFill>
                  <a:srgbClr val="FF0066"/>
                </a:solidFill>
                <a:latin typeface="Times New Roman" panose="02020603050405020304" pitchFamily="18" charset="0"/>
                <a:ea typeface="微软雅黑"/>
                <a:cs typeface="Times New Roman" panose="02020603050405020304" pitchFamily="18" charset="0"/>
              </a:rPr>
              <a:t>Thanh Tịnh </a:t>
            </a:r>
            <a:endParaRPr lang="en-SG" sz="3200" b="1" dirty="0">
              <a:solidFill>
                <a:srgbClr val="FF0066"/>
              </a:solidFill>
              <a:latin typeface="Times New Roman" panose="02020603050405020304" pitchFamily="18" charset="0"/>
              <a:ea typeface="微软雅黑"/>
              <a:cs typeface="Times New Roman" panose="02020603050405020304" pitchFamily="18" charset="0"/>
            </a:endParaRPr>
          </a:p>
          <a:p>
            <a:pPr algn="just"/>
            <a:r>
              <a:rPr lang="vi-VN" sz="3200" b="1" dirty="0">
                <a:solidFill>
                  <a:srgbClr val="0000FF"/>
                </a:solidFill>
                <a:latin typeface="Times New Roman" panose="02020603050405020304" pitchFamily="18" charset="0"/>
                <a:ea typeface="微软雅黑"/>
                <a:cs typeface="Times New Roman" panose="02020603050405020304" pitchFamily="18" charset="0"/>
              </a:rPr>
              <a:t>(1911–1988)</a:t>
            </a:r>
            <a:endParaRPr lang="en-US" sz="3200" b="1"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8" name="TextBox 7">
            <a:extLst>
              <a:ext uri="{FF2B5EF4-FFF2-40B4-BE49-F238E27FC236}">
                <a16:creationId xmlns:a16="http://schemas.microsoft.com/office/drawing/2014/main" id="{549625E2-3F68-4332-A74F-AEECB03BF4FC}"/>
              </a:ext>
            </a:extLst>
          </p:cNvPr>
          <p:cNvSpPr txBox="1"/>
          <p:nvPr/>
        </p:nvSpPr>
        <p:spPr>
          <a:xfrm>
            <a:off x="4511824" y="2492896"/>
            <a:ext cx="7272808" cy="584759"/>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a:t>
            </a:r>
            <a:r>
              <a:rPr lang="vi-VN" sz="3200" b="1" dirty="0">
                <a:solidFill>
                  <a:srgbClr val="FF0066"/>
                </a:solidFill>
                <a:latin typeface="Times New Roman" panose="02020603050405020304" pitchFamily="18" charset="0"/>
                <a:ea typeface="微软雅黑"/>
                <a:cs typeface="Times New Roman" panose="02020603050405020304" pitchFamily="18" charset="0"/>
              </a:rPr>
              <a:t> Quê: </a:t>
            </a:r>
            <a:r>
              <a:rPr lang="vi-VN" sz="3200" dirty="0" smtClean="0">
                <a:solidFill>
                  <a:srgbClr val="0000FF"/>
                </a:solidFill>
                <a:latin typeface="Times New Roman" panose="02020603050405020304" pitchFamily="18" charset="0"/>
                <a:ea typeface="微软雅黑"/>
                <a:cs typeface="Times New Roman" panose="02020603050405020304" pitchFamily="18" charset="0"/>
              </a:rPr>
              <a:t>Thừa Thiên Huế</a:t>
            </a:r>
            <a:endParaRPr lang="en-US" sz="3200"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75060E9C-E1A1-4E36-80EB-B9DAC9FBFC4A}"/>
              </a:ext>
            </a:extLst>
          </p:cNvPr>
          <p:cNvSpPr txBox="1"/>
          <p:nvPr/>
        </p:nvSpPr>
        <p:spPr>
          <a:xfrm>
            <a:off x="4511824" y="3250735"/>
            <a:ext cx="7272808" cy="1077202"/>
          </a:xfrm>
          <a:prstGeom prst="rect">
            <a:avLst/>
          </a:prstGeom>
          <a:noFill/>
        </p:spPr>
        <p:txBody>
          <a:bodyPr wrap="square" lIns="91425" tIns="45712" rIns="91425" bIns="45712" rtlCol="0">
            <a:spAutoFit/>
          </a:bodyPr>
          <a:lstStyle/>
          <a:p>
            <a:pPr algn="just"/>
            <a:r>
              <a:rPr lang="en-US" sz="3200" b="1" dirty="0">
                <a:solidFill>
                  <a:srgbClr val="FF0066"/>
                </a:solidFill>
                <a:latin typeface="Times New Roman" panose="02020603050405020304" pitchFamily="18" charset="0"/>
                <a:ea typeface="微软雅黑"/>
                <a:cs typeface="Times New Roman" panose="02020603050405020304" pitchFamily="18" charset="0"/>
              </a:rPr>
              <a:t>* </a:t>
            </a:r>
            <a:r>
              <a:rPr lang="vi-VN" sz="3200" b="1" dirty="0">
                <a:solidFill>
                  <a:srgbClr val="FF0066"/>
                </a:solidFill>
                <a:latin typeface="Times New Roman" panose="02020603050405020304" pitchFamily="18" charset="0"/>
                <a:ea typeface="微软雅黑"/>
                <a:cs typeface="Times New Roman" panose="02020603050405020304" pitchFamily="18" charset="0"/>
              </a:rPr>
              <a:t>Sự nghiệp sáng tác</a:t>
            </a:r>
            <a:r>
              <a:rPr lang="vi-VN" sz="3200" b="1" dirty="0" smtClean="0">
                <a:solidFill>
                  <a:srgbClr val="FF0066"/>
                </a:solidFill>
                <a:latin typeface="Times New Roman" panose="02020603050405020304" pitchFamily="18" charset="0"/>
                <a:ea typeface="微软雅黑"/>
                <a:cs typeface="Times New Roman" panose="02020603050405020304" pitchFamily="18" charset="0"/>
              </a:rPr>
              <a:t>: </a:t>
            </a:r>
            <a:r>
              <a:rPr lang="vi-VN" sz="3200" dirty="0">
                <a:solidFill>
                  <a:srgbClr val="0000FF"/>
                </a:solidFill>
                <a:latin typeface="Times New Roman" panose="02020603050405020304" pitchFamily="18" charset="0"/>
                <a:ea typeface="微软雅黑"/>
                <a:cs typeface="Times New Roman" panose="02020603050405020304" pitchFamily="18" charset="0"/>
              </a:rPr>
              <a:t>thành công nhất là truyện ngắn.</a:t>
            </a:r>
            <a:endParaRPr lang="en-US" sz="3200" b="1" dirty="0">
              <a:solidFill>
                <a:srgbClr val="0000FF"/>
              </a:solidFill>
              <a:latin typeface="Times New Roman" panose="02020603050405020304" pitchFamily="18" charset="0"/>
              <a:ea typeface="微软雅黑"/>
              <a:cs typeface="Times New Roman" panose="02020603050405020304" pitchFamily="18" charset="0"/>
            </a:endParaRPr>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832" y="193579"/>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11824" y="4470244"/>
            <a:ext cx="7272808" cy="1384995"/>
          </a:xfrm>
          <a:prstGeom prst="rect">
            <a:avLst/>
          </a:prstGeom>
        </p:spPr>
        <p:txBody>
          <a:bodyPr wrap="square">
            <a:spAutoFit/>
          </a:bodyPr>
          <a:lstStyle/>
          <a:p>
            <a:pPr algn="just"/>
            <a:r>
              <a:rPr lang="vi-VN" sz="2800" b="1" dirty="0" smtClean="0">
                <a:solidFill>
                  <a:srgbClr val="FF0066"/>
                </a:solidFill>
                <a:latin typeface="Times New Roman" panose="02020603050405020304" pitchFamily="18" charset="0"/>
                <a:ea typeface="微软雅黑"/>
                <a:cs typeface="Times New Roman" panose="02020603050405020304" pitchFamily="18" charset="0"/>
              </a:rPr>
              <a:t>* Phong </a:t>
            </a:r>
            <a:r>
              <a:rPr lang="vi-VN" sz="2800" b="1" dirty="0">
                <a:solidFill>
                  <a:srgbClr val="FF0066"/>
                </a:solidFill>
                <a:latin typeface="Times New Roman" panose="02020603050405020304" pitchFamily="18" charset="0"/>
                <a:ea typeface="微软雅黑"/>
                <a:cs typeface="Times New Roman" panose="02020603050405020304" pitchFamily="18" charset="0"/>
              </a:rPr>
              <a:t>cách</a:t>
            </a:r>
            <a:r>
              <a:rPr lang="en-US" sz="2800" b="1" dirty="0">
                <a:solidFill>
                  <a:srgbClr val="FF0066"/>
                </a:solidFill>
                <a:latin typeface="Times New Roman" panose="02020603050405020304" pitchFamily="18" charset="0"/>
                <a:ea typeface="微软雅黑"/>
                <a:cs typeface="Times New Roman" panose="02020603050405020304" pitchFamily="18" charset="0"/>
              </a:rPr>
              <a:t> </a:t>
            </a:r>
            <a:r>
              <a:rPr lang="en-US" sz="2800" b="1" dirty="0" err="1">
                <a:solidFill>
                  <a:srgbClr val="FF0066"/>
                </a:solidFill>
                <a:latin typeface="Times New Roman" panose="02020603050405020304" pitchFamily="18" charset="0"/>
                <a:ea typeface="微软雅黑"/>
                <a:cs typeface="Times New Roman" panose="02020603050405020304" pitchFamily="18" charset="0"/>
              </a:rPr>
              <a:t>nghệ</a:t>
            </a:r>
            <a:r>
              <a:rPr lang="en-US" sz="2800" b="1" dirty="0">
                <a:solidFill>
                  <a:srgbClr val="FF0066"/>
                </a:solidFill>
                <a:latin typeface="Times New Roman" panose="02020603050405020304" pitchFamily="18" charset="0"/>
                <a:ea typeface="微软雅黑"/>
                <a:cs typeface="Times New Roman" panose="02020603050405020304" pitchFamily="18" charset="0"/>
              </a:rPr>
              <a:t> </a:t>
            </a:r>
            <a:r>
              <a:rPr lang="en-US" sz="2800" b="1" dirty="0" err="1">
                <a:solidFill>
                  <a:srgbClr val="FF0066"/>
                </a:solidFill>
                <a:latin typeface="Times New Roman" panose="02020603050405020304" pitchFamily="18" charset="0"/>
                <a:ea typeface="微软雅黑"/>
                <a:cs typeface="Times New Roman" panose="02020603050405020304" pitchFamily="18" charset="0"/>
              </a:rPr>
              <a:t>thuật</a:t>
            </a:r>
            <a:r>
              <a:rPr lang="vi-VN" sz="2800" b="1" dirty="0">
                <a:solidFill>
                  <a:srgbClr val="FF0066"/>
                </a:solidFill>
                <a:latin typeface="Times New Roman" panose="02020603050405020304" pitchFamily="18" charset="0"/>
                <a:ea typeface="微软雅黑"/>
                <a:cs typeface="Times New Roman" panose="02020603050405020304" pitchFamily="18" charset="0"/>
              </a:rPr>
              <a:t>: </a:t>
            </a:r>
            <a:r>
              <a:rPr lang="en-US" sz="2800" dirty="0">
                <a:solidFill>
                  <a:srgbClr val="0000FF"/>
                </a:solidFill>
                <a:latin typeface="Times New Roman" panose="02020603050405020304" pitchFamily="18" charset="0"/>
                <a:ea typeface="微软雅黑"/>
                <a:cs typeface="Times New Roman" panose="02020603050405020304" pitchFamily="18" charset="0"/>
              </a:rPr>
              <a:t>Đ</a:t>
            </a:r>
            <a:r>
              <a:rPr lang="vi-VN" sz="2800" dirty="0">
                <a:solidFill>
                  <a:srgbClr val="0000FF"/>
                </a:solidFill>
                <a:latin typeface="Times New Roman" panose="02020603050405020304" pitchFamily="18" charset="0"/>
                <a:ea typeface="微软雅黑"/>
                <a:cs typeface="Times New Roman" panose="02020603050405020304" pitchFamily="18" charset="0"/>
              </a:rPr>
              <a:t>ậm chất trữ tình, toát lên vẻ đẹp đằm thắm, tình cảm êm dịu, trong trẻo.</a:t>
            </a:r>
          </a:p>
        </p:txBody>
      </p:sp>
    </p:spTree>
    <p:extLst>
      <p:ext uri="{BB962C8B-B14F-4D97-AF65-F5344CB8AC3E}">
        <p14:creationId xmlns:p14="http://schemas.microsoft.com/office/powerpoint/2010/main" val="36940544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文本框 8">
            <a:extLst>
              <a:ext uri="{FF2B5EF4-FFF2-40B4-BE49-F238E27FC236}">
                <a16:creationId xmlns:a16="http://schemas.microsoft.com/office/drawing/2014/main" id="{5E37CD48-9574-4E29-9F6F-94E4CD4029C2}"/>
              </a:ext>
            </a:extLst>
          </p:cNvPr>
          <p:cNvSpPr txBox="1"/>
          <p:nvPr/>
        </p:nvSpPr>
        <p:spPr>
          <a:xfrm>
            <a:off x="4161465" y="366675"/>
            <a:ext cx="4762856"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2.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phẩm</a:t>
            </a:r>
            <a:endParaRPr lang="zh-CN" altLang="en-US"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sp>
        <p:nvSpPr>
          <p:cNvPr id="371" name="TextBox 5">
            <a:extLst>
              <a:ext uri="{FF2B5EF4-FFF2-40B4-BE49-F238E27FC236}">
                <a16:creationId xmlns:a16="http://schemas.microsoft.com/office/drawing/2014/main" id="{FADCA810-6406-4F8F-AA4C-989A26F4F8D5}"/>
              </a:ext>
            </a:extLst>
          </p:cNvPr>
          <p:cNvSpPr txBox="1"/>
          <p:nvPr/>
        </p:nvSpPr>
        <p:spPr>
          <a:xfrm>
            <a:off x="1559496" y="1556792"/>
            <a:ext cx="8496944" cy="687111"/>
          </a:xfrm>
          <a:prstGeom prst="rect">
            <a:avLst/>
          </a:prstGeom>
          <a:noFill/>
        </p:spPr>
        <p:txBody>
          <a:bodyPr wrap="square" rtlCol="0">
            <a:spAutoFit/>
          </a:bodyPr>
          <a:lstStyle/>
          <a:p>
            <a:pPr>
              <a:lnSpc>
                <a:spcPct val="135000"/>
              </a:lnSpc>
              <a:buClr>
                <a:srgbClr val="000000"/>
              </a:buClr>
              <a:buSzPts val="1200"/>
              <a:tabLst>
                <a:tab pos="229832" algn="l"/>
              </a:tabLst>
            </a:pPr>
            <a:r>
              <a:rPr lang="en-US" sz="3200" b="1" dirty="0" err="1">
                <a:solidFill>
                  <a:srgbClr val="FF0066"/>
                </a:solidFill>
                <a:latin typeface="Times New Roman"/>
                <a:ea typeface="Times New Roman"/>
                <a:cs typeface="Times New Roman"/>
              </a:rPr>
              <a:t>Đọc</a:t>
            </a:r>
            <a:r>
              <a:rPr lang="en-US" sz="3200" b="1" dirty="0">
                <a:solidFill>
                  <a:srgbClr val="FF0066"/>
                </a:solidFill>
                <a:latin typeface="Times New Roman"/>
                <a:ea typeface="Times New Roman"/>
                <a:cs typeface="Times New Roman"/>
              </a:rPr>
              <a:t> – </a:t>
            </a:r>
            <a:r>
              <a:rPr lang="en-US" sz="3200" b="1" dirty="0" err="1">
                <a:solidFill>
                  <a:srgbClr val="FF0066"/>
                </a:solidFill>
                <a:latin typeface="Times New Roman"/>
                <a:ea typeface="Times New Roman"/>
                <a:cs typeface="Times New Roman"/>
              </a:rPr>
              <a:t>chú</a:t>
            </a:r>
            <a:r>
              <a:rPr lang="en-US" sz="3200" b="1" dirty="0">
                <a:solidFill>
                  <a:srgbClr val="FF0066"/>
                </a:solidFill>
                <a:latin typeface="Times New Roman"/>
                <a:ea typeface="Times New Roman"/>
                <a:cs typeface="Times New Roman"/>
              </a:rPr>
              <a:t> </a:t>
            </a:r>
            <a:r>
              <a:rPr lang="en-US" sz="3200" b="1" dirty="0" err="1">
                <a:solidFill>
                  <a:srgbClr val="FF0066"/>
                </a:solidFill>
                <a:latin typeface="Times New Roman"/>
                <a:ea typeface="Times New Roman"/>
                <a:cs typeface="Times New Roman"/>
              </a:rPr>
              <a:t>thích</a:t>
            </a:r>
            <a:endParaRPr lang="en-US" sz="3200" b="1" dirty="0">
              <a:solidFill>
                <a:srgbClr val="FF0066"/>
              </a:solidFill>
              <a:latin typeface="Times New Roman"/>
              <a:ea typeface="Times New Roman"/>
              <a:cs typeface="Times New Roman"/>
            </a:endParaRPr>
          </a:p>
        </p:txBody>
      </p:sp>
      <p:grpSp>
        <p:nvGrpSpPr>
          <p:cNvPr id="376" name="组合 74">
            <a:extLst>
              <a:ext uri="{FF2B5EF4-FFF2-40B4-BE49-F238E27FC236}">
                <a16:creationId xmlns:a16="http://schemas.microsoft.com/office/drawing/2014/main" id="{94B70A45-44E8-4510-BF2D-D7553ED6F7E9}"/>
              </a:ext>
            </a:extLst>
          </p:cNvPr>
          <p:cNvGrpSpPr/>
          <p:nvPr/>
        </p:nvGrpSpPr>
        <p:grpSpPr>
          <a:xfrm>
            <a:off x="601241" y="1554766"/>
            <a:ext cx="575009" cy="792263"/>
            <a:chOff x="4931305" y="1039196"/>
            <a:chExt cx="1930589" cy="2660023"/>
          </a:xfrm>
        </p:grpSpPr>
        <p:sp>
          <p:nvSpPr>
            <p:cNvPr id="377" name="文本框 10">
              <a:extLst>
                <a:ext uri="{FF2B5EF4-FFF2-40B4-BE49-F238E27FC236}">
                  <a16:creationId xmlns:a16="http://schemas.microsoft.com/office/drawing/2014/main" id="{E375CA22-03E8-46BD-B90B-912B31A87CB7}"/>
                </a:ext>
              </a:extLst>
            </p:cNvPr>
            <p:cNvSpPr txBox="1">
              <a:spLocks noChangeArrowheads="1"/>
            </p:cNvSpPr>
            <p:nvPr/>
          </p:nvSpPr>
          <p:spPr bwMode="auto">
            <a:xfrm>
              <a:off x="4972411" y="1039196"/>
              <a:ext cx="1889483" cy="2376727"/>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a</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78" name="任意多边形 76">
              <a:extLst>
                <a:ext uri="{FF2B5EF4-FFF2-40B4-BE49-F238E27FC236}">
                  <a16:creationId xmlns:a16="http://schemas.microsoft.com/office/drawing/2014/main" id="{8F8FFA90-2663-4C42-AD74-AB3C9AFCDA4C}"/>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24" name="组合 1">
            <a:extLst>
              <a:ext uri="{FF2B5EF4-FFF2-40B4-BE49-F238E27FC236}">
                <a16:creationId xmlns:a16="http://schemas.microsoft.com/office/drawing/2014/main" id="{78B4B756-DCB6-4D47-B6D6-C453E6050907}"/>
              </a:ext>
            </a:extLst>
          </p:cNvPr>
          <p:cNvGrpSpPr/>
          <p:nvPr/>
        </p:nvGrpSpPr>
        <p:grpSpPr>
          <a:xfrm>
            <a:off x="767408" y="2708921"/>
            <a:ext cx="3672408" cy="3240360"/>
            <a:chOff x="1866512" y="1446509"/>
            <a:chExt cx="3271491" cy="2309600"/>
          </a:xfrm>
        </p:grpSpPr>
        <p:grpSp>
          <p:nvGrpSpPr>
            <p:cNvPr id="25" name="组合 2">
              <a:extLst>
                <a:ext uri="{FF2B5EF4-FFF2-40B4-BE49-F238E27FC236}">
                  <a16:creationId xmlns:a16="http://schemas.microsoft.com/office/drawing/2014/main" id="{4A2B87AA-F479-4464-9B97-F1B54EC28D94}"/>
                </a:ext>
              </a:extLst>
            </p:cNvPr>
            <p:cNvGrpSpPr/>
            <p:nvPr/>
          </p:nvGrpSpPr>
          <p:grpSpPr>
            <a:xfrm>
              <a:off x="1866512" y="1446509"/>
              <a:ext cx="3271491" cy="2309600"/>
              <a:chOff x="3246438" y="1068388"/>
              <a:chExt cx="5711825" cy="4678363"/>
            </a:xfrm>
            <a:solidFill>
              <a:schemeClr val="tx1">
                <a:lumMod val="65000"/>
                <a:lumOff val="35000"/>
              </a:schemeClr>
            </a:solidFill>
          </p:grpSpPr>
          <p:sp>
            <p:nvSpPr>
              <p:cNvPr id="27" name="Freeform 5">
                <a:extLst>
                  <a:ext uri="{FF2B5EF4-FFF2-40B4-BE49-F238E27FC236}">
                    <a16:creationId xmlns:a16="http://schemas.microsoft.com/office/drawing/2014/main" id="{264F29FA-2176-4B6B-B14C-F0E35D28476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 name="Freeform 6">
                <a:extLst>
                  <a:ext uri="{FF2B5EF4-FFF2-40B4-BE49-F238E27FC236}">
                    <a16:creationId xmlns:a16="http://schemas.microsoft.com/office/drawing/2014/main" id="{2F254856-CF25-4058-B6F3-ACF5C61AA9E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 name="Freeform 7">
                <a:extLst>
                  <a:ext uri="{FF2B5EF4-FFF2-40B4-BE49-F238E27FC236}">
                    <a16:creationId xmlns:a16="http://schemas.microsoft.com/office/drawing/2014/main" id="{715AAD61-4CA8-4DDE-B612-905C9A190FB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 name="Freeform 8">
                <a:extLst>
                  <a:ext uri="{FF2B5EF4-FFF2-40B4-BE49-F238E27FC236}">
                    <a16:creationId xmlns:a16="http://schemas.microsoft.com/office/drawing/2014/main" id="{0C6B5B27-258D-4F22-B241-3B5BD0BE934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 name="Freeform 9">
                <a:extLst>
                  <a:ext uri="{FF2B5EF4-FFF2-40B4-BE49-F238E27FC236}">
                    <a16:creationId xmlns:a16="http://schemas.microsoft.com/office/drawing/2014/main" id="{33D17219-0D81-459A-9244-70703A487C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 name="Freeform 10">
                <a:extLst>
                  <a:ext uri="{FF2B5EF4-FFF2-40B4-BE49-F238E27FC236}">
                    <a16:creationId xmlns:a16="http://schemas.microsoft.com/office/drawing/2014/main" id="{F972013D-6076-45BF-A926-BED6FEA7376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 name="Freeform 11">
                <a:extLst>
                  <a:ext uri="{FF2B5EF4-FFF2-40B4-BE49-F238E27FC236}">
                    <a16:creationId xmlns:a16="http://schemas.microsoft.com/office/drawing/2014/main" id="{23457BF5-DB78-46E6-BCFA-EE02158BA75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nvGrpSpPr>
              <p:cNvPr id="34" name="组合 11">
                <a:extLst>
                  <a:ext uri="{FF2B5EF4-FFF2-40B4-BE49-F238E27FC236}">
                    <a16:creationId xmlns:a16="http://schemas.microsoft.com/office/drawing/2014/main" id="{2AD47896-8266-49B3-96D9-743ADC8DB658}"/>
                  </a:ext>
                </a:extLst>
              </p:cNvPr>
              <p:cNvGrpSpPr/>
              <p:nvPr/>
            </p:nvGrpSpPr>
            <p:grpSpPr>
              <a:xfrm>
                <a:off x="3517901" y="1225551"/>
                <a:ext cx="5260975" cy="4090987"/>
                <a:chOff x="3517901" y="1225551"/>
                <a:chExt cx="5260975" cy="4090987"/>
              </a:xfrm>
              <a:grpFill/>
            </p:grpSpPr>
            <p:sp>
              <p:nvSpPr>
                <p:cNvPr id="35" name="Freeform 12">
                  <a:extLst>
                    <a:ext uri="{FF2B5EF4-FFF2-40B4-BE49-F238E27FC236}">
                      <a16:creationId xmlns:a16="http://schemas.microsoft.com/office/drawing/2014/main" id="{0C897F64-ED3D-47B2-A8BF-87546525A09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 name="Freeform 13">
                  <a:extLst>
                    <a:ext uri="{FF2B5EF4-FFF2-40B4-BE49-F238E27FC236}">
                      <a16:creationId xmlns:a16="http://schemas.microsoft.com/office/drawing/2014/main" id="{C1C13617-59B1-4AD2-8D45-BFEEFC3239B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7" name="Freeform 14">
                  <a:extLst>
                    <a:ext uri="{FF2B5EF4-FFF2-40B4-BE49-F238E27FC236}">
                      <a16:creationId xmlns:a16="http://schemas.microsoft.com/office/drawing/2014/main" id="{EFB53BCA-1D98-4180-BCE5-10AD1F8C95D1}"/>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8" name="Freeform 15">
                  <a:extLst>
                    <a:ext uri="{FF2B5EF4-FFF2-40B4-BE49-F238E27FC236}">
                      <a16:creationId xmlns:a16="http://schemas.microsoft.com/office/drawing/2014/main" id="{E3F0F77D-BAA4-4589-AF4F-0B019677479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9" name="Freeform 16">
                  <a:extLst>
                    <a:ext uri="{FF2B5EF4-FFF2-40B4-BE49-F238E27FC236}">
                      <a16:creationId xmlns:a16="http://schemas.microsoft.com/office/drawing/2014/main" id="{F07D7CFD-2F5B-45EB-9DA8-D4C792202A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0" name="Freeform 17">
                  <a:extLst>
                    <a:ext uri="{FF2B5EF4-FFF2-40B4-BE49-F238E27FC236}">
                      <a16:creationId xmlns:a16="http://schemas.microsoft.com/office/drawing/2014/main" id="{7A4CDD31-3C4B-4158-A485-CE4EA6DCFE63}"/>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1" name="Freeform 18">
                  <a:extLst>
                    <a:ext uri="{FF2B5EF4-FFF2-40B4-BE49-F238E27FC236}">
                      <a16:creationId xmlns:a16="http://schemas.microsoft.com/office/drawing/2014/main" id="{C5413B5B-5E05-4D19-A81C-E07F11357B7A}"/>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2" name="Freeform 19">
                  <a:extLst>
                    <a:ext uri="{FF2B5EF4-FFF2-40B4-BE49-F238E27FC236}">
                      <a16:creationId xmlns:a16="http://schemas.microsoft.com/office/drawing/2014/main" id="{AAA8BE1C-8BF8-4101-88E9-3649EC698DE2}"/>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3" name="Freeform 20">
                  <a:extLst>
                    <a:ext uri="{FF2B5EF4-FFF2-40B4-BE49-F238E27FC236}">
                      <a16:creationId xmlns:a16="http://schemas.microsoft.com/office/drawing/2014/main" id="{FBAAA636-97DE-4DC8-B607-C4D2CD8F0501}"/>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4" name="Freeform 21">
                  <a:extLst>
                    <a:ext uri="{FF2B5EF4-FFF2-40B4-BE49-F238E27FC236}">
                      <a16:creationId xmlns:a16="http://schemas.microsoft.com/office/drawing/2014/main" id="{FB6AE5EC-E15A-42D4-8CF9-FE2C33741FE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5" name="Freeform 22">
                  <a:extLst>
                    <a:ext uri="{FF2B5EF4-FFF2-40B4-BE49-F238E27FC236}">
                      <a16:creationId xmlns:a16="http://schemas.microsoft.com/office/drawing/2014/main" id="{8875E34D-0D61-4A9B-9DC6-C3579F008E7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6" name="Freeform 23">
                  <a:extLst>
                    <a:ext uri="{FF2B5EF4-FFF2-40B4-BE49-F238E27FC236}">
                      <a16:creationId xmlns:a16="http://schemas.microsoft.com/office/drawing/2014/main" id="{34814284-B0DE-4413-85CF-BDB88F96A1D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7" name="Freeform 24">
                  <a:extLst>
                    <a:ext uri="{FF2B5EF4-FFF2-40B4-BE49-F238E27FC236}">
                      <a16:creationId xmlns:a16="http://schemas.microsoft.com/office/drawing/2014/main" id="{E2E3A3E4-0414-47B4-8DC0-1C6CB620B1F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8" name="Freeform 25">
                  <a:extLst>
                    <a:ext uri="{FF2B5EF4-FFF2-40B4-BE49-F238E27FC236}">
                      <a16:creationId xmlns:a16="http://schemas.microsoft.com/office/drawing/2014/main" id="{B07CDA69-29C1-4485-8870-0B30880CA5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9" name="Freeform 26">
                  <a:extLst>
                    <a:ext uri="{FF2B5EF4-FFF2-40B4-BE49-F238E27FC236}">
                      <a16:creationId xmlns:a16="http://schemas.microsoft.com/office/drawing/2014/main" id="{B1A8AF49-6224-4B9C-A010-2B8E6D92FDBF}"/>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0" name="Freeform 27">
                  <a:extLst>
                    <a:ext uri="{FF2B5EF4-FFF2-40B4-BE49-F238E27FC236}">
                      <a16:creationId xmlns:a16="http://schemas.microsoft.com/office/drawing/2014/main" id="{880ACE85-79FA-4836-8771-2390DA417E4B}"/>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1" name="Freeform 28">
                  <a:extLst>
                    <a:ext uri="{FF2B5EF4-FFF2-40B4-BE49-F238E27FC236}">
                      <a16:creationId xmlns:a16="http://schemas.microsoft.com/office/drawing/2014/main" id="{59DFB666-BF7A-4C65-8652-0DA7D0BE671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2" name="Freeform 29">
                  <a:extLst>
                    <a:ext uri="{FF2B5EF4-FFF2-40B4-BE49-F238E27FC236}">
                      <a16:creationId xmlns:a16="http://schemas.microsoft.com/office/drawing/2014/main" id="{2339D751-9F92-4711-AFCE-27E26D717CF1}"/>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3" name="Freeform 30">
                  <a:extLst>
                    <a:ext uri="{FF2B5EF4-FFF2-40B4-BE49-F238E27FC236}">
                      <a16:creationId xmlns:a16="http://schemas.microsoft.com/office/drawing/2014/main" id="{B3DEC394-1342-4026-9E51-D64B0D1588E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4" name="Freeform 31">
                  <a:extLst>
                    <a:ext uri="{FF2B5EF4-FFF2-40B4-BE49-F238E27FC236}">
                      <a16:creationId xmlns:a16="http://schemas.microsoft.com/office/drawing/2014/main" id="{5B77A9CF-6EB6-4581-B6A9-1A07742547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5" name="Freeform 32">
                  <a:extLst>
                    <a:ext uri="{FF2B5EF4-FFF2-40B4-BE49-F238E27FC236}">
                      <a16:creationId xmlns:a16="http://schemas.microsoft.com/office/drawing/2014/main" id="{6FC50EAF-A450-4A0A-A195-88AFB508A86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6" name="Freeform 33">
                  <a:extLst>
                    <a:ext uri="{FF2B5EF4-FFF2-40B4-BE49-F238E27FC236}">
                      <a16:creationId xmlns:a16="http://schemas.microsoft.com/office/drawing/2014/main" id="{6B854552-9B29-4118-96DA-67D89AD3BFF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7" name="Freeform 34">
                  <a:extLst>
                    <a:ext uri="{FF2B5EF4-FFF2-40B4-BE49-F238E27FC236}">
                      <a16:creationId xmlns:a16="http://schemas.microsoft.com/office/drawing/2014/main" id="{2A36238F-0247-474D-8C90-A943B601491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8" name="Freeform 35">
                  <a:extLst>
                    <a:ext uri="{FF2B5EF4-FFF2-40B4-BE49-F238E27FC236}">
                      <a16:creationId xmlns:a16="http://schemas.microsoft.com/office/drawing/2014/main" id="{EEF62069-1BFE-4510-9ED0-B9DC22774E8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9" name="Freeform 36">
                  <a:extLst>
                    <a:ext uri="{FF2B5EF4-FFF2-40B4-BE49-F238E27FC236}">
                      <a16:creationId xmlns:a16="http://schemas.microsoft.com/office/drawing/2014/main" id="{DC287BCA-E1EC-4A34-8B64-A0EE15297C2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0" name="Freeform 37">
                  <a:extLst>
                    <a:ext uri="{FF2B5EF4-FFF2-40B4-BE49-F238E27FC236}">
                      <a16:creationId xmlns:a16="http://schemas.microsoft.com/office/drawing/2014/main" id="{84367DEA-02BC-443F-AB48-37D8024B4E8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1" name="Freeform 38">
                  <a:extLst>
                    <a:ext uri="{FF2B5EF4-FFF2-40B4-BE49-F238E27FC236}">
                      <a16:creationId xmlns:a16="http://schemas.microsoft.com/office/drawing/2014/main" id="{BB925FBA-1B50-4CF4-8AC0-6FF97141C0C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2" name="Freeform 39">
                  <a:extLst>
                    <a:ext uri="{FF2B5EF4-FFF2-40B4-BE49-F238E27FC236}">
                      <a16:creationId xmlns:a16="http://schemas.microsoft.com/office/drawing/2014/main" id="{3F365C88-5256-49AB-B810-6FE8521827B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3" name="Freeform 40">
                  <a:extLst>
                    <a:ext uri="{FF2B5EF4-FFF2-40B4-BE49-F238E27FC236}">
                      <a16:creationId xmlns:a16="http://schemas.microsoft.com/office/drawing/2014/main" id="{003770B4-C736-4207-961A-7A344D6167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4" name="Freeform 41">
                  <a:extLst>
                    <a:ext uri="{FF2B5EF4-FFF2-40B4-BE49-F238E27FC236}">
                      <a16:creationId xmlns:a16="http://schemas.microsoft.com/office/drawing/2014/main" id="{8D977C08-F9C6-46E2-BB18-395680C96C5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5" name="Freeform 42">
                  <a:extLst>
                    <a:ext uri="{FF2B5EF4-FFF2-40B4-BE49-F238E27FC236}">
                      <a16:creationId xmlns:a16="http://schemas.microsoft.com/office/drawing/2014/main" id="{412A5D1C-35C3-4E10-AB28-8E039F6A928B}"/>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6" name="Freeform 43">
                  <a:extLst>
                    <a:ext uri="{FF2B5EF4-FFF2-40B4-BE49-F238E27FC236}">
                      <a16:creationId xmlns:a16="http://schemas.microsoft.com/office/drawing/2014/main" id="{8463059A-18CA-486B-A5D7-4D5C95EA093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7" name="Freeform 44">
                  <a:extLst>
                    <a:ext uri="{FF2B5EF4-FFF2-40B4-BE49-F238E27FC236}">
                      <a16:creationId xmlns:a16="http://schemas.microsoft.com/office/drawing/2014/main" id="{BF566BE5-FDF9-4F91-8DE7-138C9B8AB80B}"/>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8" name="Freeform 45">
                  <a:extLst>
                    <a:ext uri="{FF2B5EF4-FFF2-40B4-BE49-F238E27FC236}">
                      <a16:creationId xmlns:a16="http://schemas.microsoft.com/office/drawing/2014/main" id="{CA635390-B517-48A8-B860-BE43A7A3A62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9" name="Freeform 46">
                  <a:extLst>
                    <a:ext uri="{FF2B5EF4-FFF2-40B4-BE49-F238E27FC236}">
                      <a16:creationId xmlns:a16="http://schemas.microsoft.com/office/drawing/2014/main" id="{673BA95B-0C84-48B3-A6A5-CD24213EEF5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0" name="Freeform 47">
                  <a:extLst>
                    <a:ext uri="{FF2B5EF4-FFF2-40B4-BE49-F238E27FC236}">
                      <a16:creationId xmlns:a16="http://schemas.microsoft.com/office/drawing/2014/main" id="{234752A4-3600-4D14-A71E-94A1B864405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1" name="Freeform 48">
                  <a:extLst>
                    <a:ext uri="{FF2B5EF4-FFF2-40B4-BE49-F238E27FC236}">
                      <a16:creationId xmlns:a16="http://schemas.microsoft.com/office/drawing/2014/main" id="{08E76594-083D-45B6-8ADB-651FD5C33AD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2" name="Freeform 49">
                  <a:extLst>
                    <a:ext uri="{FF2B5EF4-FFF2-40B4-BE49-F238E27FC236}">
                      <a16:creationId xmlns:a16="http://schemas.microsoft.com/office/drawing/2014/main" id="{73E2FEE4-7042-4966-9D2D-2C60DF466F1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3" name="Freeform 50">
                  <a:extLst>
                    <a:ext uri="{FF2B5EF4-FFF2-40B4-BE49-F238E27FC236}">
                      <a16:creationId xmlns:a16="http://schemas.microsoft.com/office/drawing/2014/main" id="{8869F350-2604-42EE-B3BB-F23BBD43310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4" name="Freeform 51">
                  <a:extLst>
                    <a:ext uri="{FF2B5EF4-FFF2-40B4-BE49-F238E27FC236}">
                      <a16:creationId xmlns:a16="http://schemas.microsoft.com/office/drawing/2014/main" id="{C02F15AC-AA62-4B42-AFF3-9186605A63E7}"/>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5" name="Freeform 52">
                  <a:extLst>
                    <a:ext uri="{FF2B5EF4-FFF2-40B4-BE49-F238E27FC236}">
                      <a16:creationId xmlns:a16="http://schemas.microsoft.com/office/drawing/2014/main" id="{69C09A34-9552-4F98-B9AA-431FC2B6AD2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6" name="Freeform 53">
                  <a:extLst>
                    <a:ext uri="{FF2B5EF4-FFF2-40B4-BE49-F238E27FC236}">
                      <a16:creationId xmlns:a16="http://schemas.microsoft.com/office/drawing/2014/main" id="{9A67256D-0C89-48CD-B850-F0097AF006A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7" name="Freeform 54">
                  <a:extLst>
                    <a:ext uri="{FF2B5EF4-FFF2-40B4-BE49-F238E27FC236}">
                      <a16:creationId xmlns:a16="http://schemas.microsoft.com/office/drawing/2014/main" id="{BFB777B8-8CBA-44A6-A2A1-6E6A6503695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8" name="Freeform 55">
                  <a:extLst>
                    <a:ext uri="{FF2B5EF4-FFF2-40B4-BE49-F238E27FC236}">
                      <a16:creationId xmlns:a16="http://schemas.microsoft.com/office/drawing/2014/main" id="{9C356899-04D6-45D4-9D57-1DA885144155}"/>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9" name="Freeform 56">
                  <a:extLst>
                    <a:ext uri="{FF2B5EF4-FFF2-40B4-BE49-F238E27FC236}">
                      <a16:creationId xmlns:a16="http://schemas.microsoft.com/office/drawing/2014/main" id="{F0E5B1EF-4BD9-46A5-8321-13A723B9C92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0" name="Freeform 57">
                  <a:extLst>
                    <a:ext uri="{FF2B5EF4-FFF2-40B4-BE49-F238E27FC236}">
                      <a16:creationId xmlns:a16="http://schemas.microsoft.com/office/drawing/2014/main" id="{0E46A89B-16C0-4F96-8B90-232964E5CDE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1" name="Freeform 58">
                  <a:extLst>
                    <a:ext uri="{FF2B5EF4-FFF2-40B4-BE49-F238E27FC236}">
                      <a16:creationId xmlns:a16="http://schemas.microsoft.com/office/drawing/2014/main" id="{E178FAF8-5387-4A81-B022-038898776666}"/>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2" name="Freeform 59">
                  <a:extLst>
                    <a:ext uri="{FF2B5EF4-FFF2-40B4-BE49-F238E27FC236}">
                      <a16:creationId xmlns:a16="http://schemas.microsoft.com/office/drawing/2014/main" id="{487B588F-148F-43D2-8460-C7821CCED1E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3" name="Freeform 60">
                  <a:extLst>
                    <a:ext uri="{FF2B5EF4-FFF2-40B4-BE49-F238E27FC236}">
                      <a16:creationId xmlns:a16="http://schemas.microsoft.com/office/drawing/2014/main" id="{E75B1F61-CB53-4114-B289-4D8B45C49DA4}"/>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4" name="Freeform 61">
                  <a:extLst>
                    <a:ext uri="{FF2B5EF4-FFF2-40B4-BE49-F238E27FC236}">
                      <a16:creationId xmlns:a16="http://schemas.microsoft.com/office/drawing/2014/main" id="{C4A7F576-B990-4FE0-8090-8453C50933B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5" name="Freeform 62">
                  <a:extLst>
                    <a:ext uri="{FF2B5EF4-FFF2-40B4-BE49-F238E27FC236}">
                      <a16:creationId xmlns:a16="http://schemas.microsoft.com/office/drawing/2014/main" id="{F28BEFB5-0F67-4875-857A-E5345892E8F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6" name="Freeform 63">
                  <a:extLst>
                    <a:ext uri="{FF2B5EF4-FFF2-40B4-BE49-F238E27FC236}">
                      <a16:creationId xmlns:a16="http://schemas.microsoft.com/office/drawing/2014/main" id="{DA72CD34-C540-4854-A847-81ECD134FC3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7" name="Freeform 64">
                  <a:extLst>
                    <a:ext uri="{FF2B5EF4-FFF2-40B4-BE49-F238E27FC236}">
                      <a16:creationId xmlns:a16="http://schemas.microsoft.com/office/drawing/2014/main" id="{59B6F253-3EB7-4D69-864A-75EA8E7F393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8" name="Freeform 65">
                  <a:extLst>
                    <a:ext uri="{FF2B5EF4-FFF2-40B4-BE49-F238E27FC236}">
                      <a16:creationId xmlns:a16="http://schemas.microsoft.com/office/drawing/2014/main" id="{E517D340-7BCB-4354-8D60-65A1242032B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9" name="Freeform 66">
                  <a:extLst>
                    <a:ext uri="{FF2B5EF4-FFF2-40B4-BE49-F238E27FC236}">
                      <a16:creationId xmlns:a16="http://schemas.microsoft.com/office/drawing/2014/main" id="{FB3D9231-56C3-4C34-B0B0-E0C3582F2FE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0" name="Freeform 67">
                  <a:extLst>
                    <a:ext uri="{FF2B5EF4-FFF2-40B4-BE49-F238E27FC236}">
                      <a16:creationId xmlns:a16="http://schemas.microsoft.com/office/drawing/2014/main" id="{17692F7E-5CE0-4B11-9485-5FED61C4C7E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1" name="Freeform 68">
                  <a:extLst>
                    <a:ext uri="{FF2B5EF4-FFF2-40B4-BE49-F238E27FC236}">
                      <a16:creationId xmlns:a16="http://schemas.microsoft.com/office/drawing/2014/main" id="{477B0A6C-701E-4A54-A324-DDB193A1283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2" name="Freeform 69">
                  <a:extLst>
                    <a:ext uri="{FF2B5EF4-FFF2-40B4-BE49-F238E27FC236}">
                      <a16:creationId xmlns:a16="http://schemas.microsoft.com/office/drawing/2014/main" id="{B714B501-16A9-49B4-A9AF-CE86A1B3AC3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3" name="Freeform 70">
                  <a:extLst>
                    <a:ext uri="{FF2B5EF4-FFF2-40B4-BE49-F238E27FC236}">
                      <a16:creationId xmlns:a16="http://schemas.microsoft.com/office/drawing/2014/main" id="{E63A5FBC-0533-4BEC-BD06-06C1EA24CCE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4" name="Freeform 71">
                  <a:extLst>
                    <a:ext uri="{FF2B5EF4-FFF2-40B4-BE49-F238E27FC236}">
                      <a16:creationId xmlns:a16="http://schemas.microsoft.com/office/drawing/2014/main" id="{526D7467-8BE1-4F33-899A-6477DDE76B5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5" name="Freeform 72">
                  <a:extLst>
                    <a:ext uri="{FF2B5EF4-FFF2-40B4-BE49-F238E27FC236}">
                      <a16:creationId xmlns:a16="http://schemas.microsoft.com/office/drawing/2014/main" id="{D9EA63CA-7540-4B5A-835F-E6DD8DC3D1E1}"/>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6" name="Freeform 73">
                  <a:extLst>
                    <a:ext uri="{FF2B5EF4-FFF2-40B4-BE49-F238E27FC236}">
                      <a16:creationId xmlns:a16="http://schemas.microsoft.com/office/drawing/2014/main" id="{F7ABF02B-1DBE-46F6-BD41-B7DC2511B73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7" name="Freeform 74">
                  <a:extLst>
                    <a:ext uri="{FF2B5EF4-FFF2-40B4-BE49-F238E27FC236}">
                      <a16:creationId xmlns:a16="http://schemas.microsoft.com/office/drawing/2014/main" id="{98A4FF9F-0EDE-4491-862B-DEDADEC5EF3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8" name="Freeform 75">
                  <a:extLst>
                    <a:ext uri="{FF2B5EF4-FFF2-40B4-BE49-F238E27FC236}">
                      <a16:creationId xmlns:a16="http://schemas.microsoft.com/office/drawing/2014/main" id="{747C6D5B-461E-4B6D-BE99-255B7592ADD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9" name="Freeform 76">
                  <a:extLst>
                    <a:ext uri="{FF2B5EF4-FFF2-40B4-BE49-F238E27FC236}">
                      <a16:creationId xmlns:a16="http://schemas.microsoft.com/office/drawing/2014/main" id="{516EE9EC-1A14-4952-ADD1-2F56DB5473A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0" name="Freeform 77">
                  <a:extLst>
                    <a:ext uri="{FF2B5EF4-FFF2-40B4-BE49-F238E27FC236}">
                      <a16:creationId xmlns:a16="http://schemas.microsoft.com/office/drawing/2014/main" id="{060E26E0-CFBF-4F08-B5D0-078C4E68382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1" name="Freeform 78">
                  <a:extLst>
                    <a:ext uri="{FF2B5EF4-FFF2-40B4-BE49-F238E27FC236}">
                      <a16:creationId xmlns:a16="http://schemas.microsoft.com/office/drawing/2014/main" id="{50159563-A006-4387-878B-59931686C505}"/>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2" name="Freeform 79">
                  <a:extLst>
                    <a:ext uri="{FF2B5EF4-FFF2-40B4-BE49-F238E27FC236}">
                      <a16:creationId xmlns:a16="http://schemas.microsoft.com/office/drawing/2014/main" id="{863F9B44-F0A9-4EC4-976D-593911069B9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3" name="Freeform 80">
                  <a:extLst>
                    <a:ext uri="{FF2B5EF4-FFF2-40B4-BE49-F238E27FC236}">
                      <a16:creationId xmlns:a16="http://schemas.microsoft.com/office/drawing/2014/main" id="{AEBB2135-D310-4C3C-BD3C-55F284148B95}"/>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4" name="Freeform 81">
                  <a:extLst>
                    <a:ext uri="{FF2B5EF4-FFF2-40B4-BE49-F238E27FC236}">
                      <a16:creationId xmlns:a16="http://schemas.microsoft.com/office/drawing/2014/main" id="{E119EC1B-3725-4443-B2D6-5315608A1282}"/>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5" name="Freeform 82">
                  <a:extLst>
                    <a:ext uri="{FF2B5EF4-FFF2-40B4-BE49-F238E27FC236}">
                      <a16:creationId xmlns:a16="http://schemas.microsoft.com/office/drawing/2014/main" id="{0E5D1A30-549A-45D3-AB5F-4A09ECD41B7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6" name="Freeform 83">
                  <a:extLst>
                    <a:ext uri="{FF2B5EF4-FFF2-40B4-BE49-F238E27FC236}">
                      <a16:creationId xmlns:a16="http://schemas.microsoft.com/office/drawing/2014/main" id="{489F16F8-B5A5-457F-8155-DA0EBB6C9E9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7" name="Freeform 84">
                  <a:extLst>
                    <a:ext uri="{FF2B5EF4-FFF2-40B4-BE49-F238E27FC236}">
                      <a16:creationId xmlns:a16="http://schemas.microsoft.com/office/drawing/2014/main" id="{B901BE0F-E16C-4E89-B81A-9C9B3A26E232}"/>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8" name="Freeform 85">
                  <a:extLst>
                    <a:ext uri="{FF2B5EF4-FFF2-40B4-BE49-F238E27FC236}">
                      <a16:creationId xmlns:a16="http://schemas.microsoft.com/office/drawing/2014/main" id="{2B65DB61-C8CC-44CF-BEAB-4FCE31EFC01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9" name="Freeform 86">
                  <a:extLst>
                    <a:ext uri="{FF2B5EF4-FFF2-40B4-BE49-F238E27FC236}">
                      <a16:creationId xmlns:a16="http://schemas.microsoft.com/office/drawing/2014/main" id="{860FFAB0-A34F-4522-B97E-3B01B853B6A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0" name="Freeform 87">
                  <a:extLst>
                    <a:ext uri="{FF2B5EF4-FFF2-40B4-BE49-F238E27FC236}">
                      <a16:creationId xmlns:a16="http://schemas.microsoft.com/office/drawing/2014/main" id="{C968DA28-32D8-49B3-9714-B2331523687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1" name="Freeform 88">
                  <a:extLst>
                    <a:ext uri="{FF2B5EF4-FFF2-40B4-BE49-F238E27FC236}">
                      <a16:creationId xmlns:a16="http://schemas.microsoft.com/office/drawing/2014/main" id="{1D20CA3B-DCFD-4751-879B-8A05EE8EDCFA}"/>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2" name="Freeform 89">
                  <a:extLst>
                    <a:ext uri="{FF2B5EF4-FFF2-40B4-BE49-F238E27FC236}">
                      <a16:creationId xmlns:a16="http://schemas.microsoft.com/office/drawing/2014/main" id="{0B30B528-C373-4B67-AA2F-9821601C691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3" name="Freeform 90">
                  <a:extLst>
                    <a:ext uri="{FF2B5EF4-FFF2-40B4-BE49-F238E27FC236}">
                      <a16:creationId xmlns:a16="http://schemas.microsoft.com/office/drawing/2014/main" id="{7A596FF0-AE62-4FBA-81F8-7A7D0B12D029}"/>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4" name="Freeform 91">
                  <a:extLst>
                    <a:ext uri="{FF2B5EF4-FFF2-40B4-BE49-F238E27FC236}">
                      <a16:creationId xmlns:a16="http://schemas.microsoft.com/office/drawing/2014/main" id="{DE9F65AD-BD7A-46BF-A08C-CB940AA537E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5" name="Freeform 92">
                  <a:extLst>
                    <a:ext uri="{FF2B5EF4-FFF2-40B4-BE49-F238E27FC236}">
                      <a16:creationId xmlns:a16="http://schemas.microsoft.com/office/drawing/2014/main" id="{A3805AE5-3DEB-48DE-A832-B1EF72D6830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grpSp>
        <p:sp>
          <p:nvSpPr>
            <p:cNvPr id="26" name="文本框 49">
              <a:extLst>
                <a:ext uri="{FF2B5EF4-FFF2-40B4-BE49-F238E27FC236}">
                  <a16:creationId xmlns:a16="http://schemas.microsoft.com/office/drawing/2014/main" id="{16F08597-5252-44EF-B872-B511E5E9D723}"/>
                </a:ext>
              </a:extLst>
            </p:cNvPr>
            <p:cNvSpPr txBox="1">
              <a:spLocks noChangeArrowheads="1"/>
            </p:cNvSpPr>
            <p:nvPr/>
          </p:nvSpPr>
          <p:spPr bwMode="auto">
            <a:xfrm>
              <a:off x="2276292" y="1866159"/>
              <a:ext cx="2354066" cy="142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SG" sz="3200" dirty="0" err="1">
                  <a:latin typeface="Times New Roman" panose="02020603050405020304" pitchFamily="18" charset="0"/>
                  <a:cs typeface="Times New Roman" panose="02020603050405020304" pitchFamily="18" charset="0"/>
                </a:rPr>
                <a:t>Đọc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văn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bản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Chú</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thích</a:t>
              </a:r>
              <a:r>
                <a:rPr lang="en-SG" sz="3200" dirty="0">
                  <a:latin typeface="Times New Roman" panose="02020603050405020304" pitchFamily="18" charset="0"/>
                  <a:cs typeface="Times New Roman" panose="02020603050405020304" pitchFamily="18" charset="0"/>
                </a:rPr>
                <a:t> </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Hoàn</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thiện</a:t>
              </a:r>
              <a:r>
                <a:rPr lang="en-SG" sz="3200" dirty="0">
                  <a:latin typeface="Times New Roman" panose="02020603050405020304" pitchFamily="18" charset="0"/>
                  <a:cs typeface="Times New Roman" panose="02020603050405020304" pitchFamily="18" charset="0"/>
                  <a:sym typeface="Wingdings" panose="05000000000000000000" pitchFamily="2" charset="2"/>
                </a:rPr>
                <a:t> s</a:t>
              </a:r>
              <a:r>
                <a:rPr lang="vi-VN" sz="3200" dirty="0">
                  <a:latin typeface="Times New Roman" panose="02020603050405020304" pitchFamily="18" charset="0"/>
                  <a:cs typeface="Times New Roman" panose="02020603050405020304" pitchFamily="18" charset="0"/>
                  <a:sym typeface="Wingdings" panose="05000000000000000000" pitchFamily="2" charset="2"/>
                </a:rPr>
                <a:t>ơ</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đồ</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sau</a:t>
              </a:r>
              <a:endParaRPr lang="en-SG" sz="3200" dirty="0">
                <a:latin typeface="Times New Roman" panose="02020603050405020304" pitchFamily="18" charset="0"/>
                <a:cs typeface="Times New Roman" panose="02020603050405020304" pitchFamily="18" charset="0"/>
              </a:endParaRPr>
            </a:p>
          </p:txBody>
        </p:sp>
      </p:grpSp>
      <p:sp>
        <p:nvSpPr>
          <p:cNvPr id="3" name="Oval 2">
            <a:extLst>
              <a:ext uri="{FF2B5EF4-FFF2-40B4-BE49-F238E27FC236}">
                <a16:creationId xmlns:a16="http://schemas.microsoft.com/office/drawing/2014/main" id="{2011235D-76D5-487E-A8BA-F6EC06019DE3}"/>
              </a:ext>
            </a:extLst>
          </p:cNvPr>
          <p:cNvSpPr/>
          <p:nvPr/>
        </p:nvSpPr>
        <p:spPr>
          <a:xfrm>
            <a:off x="5970275" y="1626969"/>
            <a:ext cx="2840808" cy="27444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3200" dirty="0" err="1">
                <a:latin typeface="Times New Roman" panose="02020603050405020304" pitchFamily="18" charset="0"/>
                <a:cs typeface="Times New Roman" panose="02020603050405020304" pitchFamily="18" charset="0"/>
              </a:rPr>
              <a:t>Sự</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kiện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chính</a:t>
            </a:r>
            <a:endParaRPr lang="en-SG" sz="3200" dirty="0">
              <a:latin typeface="Times New Roman" panose="02020603050405020304" pitchFamily="18" charset="0"/>
              <a:cs typeface="Times New Roman" panose="02020603050405020304" pitchFamily="18" charset="0"/>
            </a:endParaRPr>
          </a:p>
          <a:p>
            <a:endParaRPr lang="en-SG" sz="3200" dirty="0">
              <a:latin typeface="Times New Roman" panose="02020603050405020304" pitchFamily="18" charset="0"/>
              <a:cs typeface="Times New Roman" panose="02020603050405020304" pitchFamily="18" charset="0"/>
            </a:endParaRPr>
          </a:p>
        </p:txBody>
      </p:sp>
      <p:sp>
        <p:nvSpPr>
          <p:cNvPr id="117" name="Oval 116">
            <a:extLst>
              <a:ext uri="{FF2B5EF4-FFF2-40B4-BE49-F238E27FC236}">
                <a16:creationId xmlns:a16="http://schemas.microsoft.com/office/drawing/2014/main" id="{B6C4FE73-E086-4687-B449-072D04B6751B}"/>
              </a:ext>
            </a:extLst>
          </p:cNvPr>
          <p:cNvSpPr/>
          <p:nvPr/>
        </p:nvSpPr>
        <p:spPr>
          <a:xfrm>
            <a:off x="8137631" y="2695727"/>
            <a:ext cx="2840808" cy="2744465"/>
          </a:xfrm>
          <a:prstGeom prst="ellipse">
            <a:avLst/>
          </a:prstGeom>
          <a:solidFill>
            <a:srgbClr val="E7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SG" sz="3200" dirty="0" err="1">
                <a:latin typeface="Times New Roman" panose="02020603050405020304" pitchFamily="18" charset="0"/>
                <a:cs typeface="Times New Roman" panose="02020603050405020304" pitchFamily="18" charset="0"/>
              </a:rPr>
              <a:t>Cảm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xúc</a:t>
            </a:r>
            <a:r>
              <a:rPr lang="en-SG" sz="3200" dirty="0">
                <a:latin typeface="Times New Roman" panose="02020603050405020304" pitchFamily="18" charset="0"/>
                <a:cs typeface="Times New Roman" panose="02020603050405020304" pitchFamily="18" charset="0"/>
              </a:rPr>
              <a:t> </a:t>
            </a:r>
          </a:p>
          <a:p>
            <a:pPr algn="r"/>
            <a:r>
              <a:rPr lang="en-SG" sz="3200" dirty="0" err="1">
                <a:latin typeface="Times New Roman" panose="02020603050405020304" pitchFamily="18" charset="0"/>
                <a:cs typeface="Times New Roman" panose="02020603050405020304" pitchFamily="18" charset="0"/>
              </a:rPr>
              <a:t>chủ</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đạo</a:t>
            </a:r>
            <a:endParaRPr lang="en-SG" sz="3200" dirty="0">
              <a:latin typeface="Times New Roman" panose="02020603050405020304" pitchFamily="18" charset="0"/>
              <a:cs typeface="Times New Roman" panose="02020603050405020304" pitchFamily="18" charset="0"/>
            </a:endParaRPr>
          </a:p>
        </p:txBody>
      </p:sp>
      <p:sp>
        <p:nvSpPr>
          <p:cNvPr id="118" name="Oval 117">
            <a:extLst>
              <a:ext uri="{FF2B5EF4-FFF2-40B4-BE49-F238E27FC236}">
                <a16:creationId xmlns:a16="http://schemas.microsoft.com/office/drawing/2014/main" id="{BD9E4F98-CAA9-4FEF-9E66-A5F688EFE83A}"/>
              </a:ext>
            </a:extLst>
          </p:cNvPr>
          <p:cNvSpPr/>
          <p:nvPr/>
        </p:nvSpPr>
        <p:spPr>
          <a:xfrm>
            <a:off x="5918672" y="3811391"/>
            <a:ext cx="2840808" cy="274446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a:p>
            <a:pPr algn="ctr"/>
            <a:endParaRPr lang="en-SG" sz="3200" dirty="0">
              <a:latin typeface="Times New Roman" panose="02020603050405020304" pitchFamily="18" charset="0"/>
              <a:cs typeface="Times New Roman" panose="02020603050405020304" pitchFamily="18" charset="0"/>
            </a:endParaRPr>
          </a:p>
          <a:p>
            <a:pPr algn="ct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chính</a:t>
            </a:r>
            <a:endParaRPr lang="en-SG" sz="3200" dirty="0">
              <a:latin typeface="Times New Roman" panose="02020603050405020304" pitchFamily="18" charset="0"/>
              <a:cs typeface="Times New Roman" panose="02020603050405020304" pitchFamily="18" charset="0"/>
            </a:endParaRPr>
          </a:p>
        </p:txBody>
      </p:sp>
      <p:sp>
        <p:nvSpPr>
          <p:cNvPr id="119" name="Oval 118">
            <a:extLst>
              <a:ext uri="{FF2B5EF4-FFF2-40B4-BE49-F238E27FC236}">
                <a16:creationId xmlns:a16="http://schemas.microsoft.com/office/drawing/2014/main" id="{7BF0ABD8-C70E-482F-8739-7060D4E7D2EF}"/>
              </a:ext>
            </a:extLst>
          </p:cNvPr>
          <p:cNvSpPr/>
          <p:nvPr/>
        </p:nvSpPr>
        <p:spPr>
          <a:xfrm>
            <a:off x="7238671" y="3364603"/>
            <a:ext cx="1685650" cy="16637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Times New Roman" panose="02020603050405020304" pitchFamily="18" charset="0"/>
                <a:cs typeface="Times New Roman" panose="02020603050405020304" pitchFamily="18" charset="0"/>
              </a:rPr>
              <a:t>Tôi</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đi</a:t>
            </a:r>
            <a:r>
              <a:rPr lang="en-SG" sz="3200" b="1" dirty="0">
                <a:solidFill>
                  <a:schemeClr val="tx1"/>
                </a:solidFill>
                <a:latin typeface="Times New Roman" panose="02020603050405020304" pitchFamily="18" charset="0"/>
                <a:cs typeface="Times New Roman" panose="02020603050405020304" pitchFamily="18" charset="0"/>
              </a:rPr>
              <a:t> </a:t>
            </a:r>
            <a:r>
              <a:rPr lang="en-SG" sz="3200" b="1" dirty="0" err="1">
                <a:solidFill>
                  <a:schemeClr val="tx1"/>
                </a:solidFill>
                <a:latin typeface="Times New Roman" panose="02020603050405020304" pitchFamily="18" charset="0"/>
                <a:cs typeface="Times New Roman" panose="02020603050405020304" pitchFamily="18" charset="0"/>
              </a:rPr>
              <a:t>học</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116" name="Rectangle 115">
            <a:extLst>
              <a:ext uri="{FF2B5EF4-FFF2-40B4-BE49-F238E27FC236}">
                <a16:creationId xmlns:a16="http://schemas.microsoft.com/office/drawing/2014/main" id="{DD1C578C-91B9-4A9B-86FF-FFE0AC09BD9C}"/>
              </a:ext>
            </a:extLst>
          </p:cNvPr>
          <p:cNvSpPr/>
          <p:nvPr/>
        </p:nvSpPr>
        <p:spPr>
          <a:xfrm>
            <a:off x="-312712" y="7533456"/>
            <a:ext cx="12192000" cy="830997"/>
          </a:xfrm>
          <a:prstGeom prst="rect">
            <a:avLst/>
          </a:prstGeom>
        </p:spPr>
        <p:txBody>
          <a:bodyPr wrap="square">
            <a:spAutoFit/>
          </a:bodyPr>
          <a:lstStyle/>
          <a:p>
            <a:pPr lvl="0" algn="ctr" defTabSz="914400">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algn="ctr"/>
            <a:endParaRPr lang="en-SG" dirty="0"/>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6"/>
                                        </p:tgtEl>
                                        <p:attrNameLst>
                                          <p:attrName>style.visibility</p:attrName>
                                        </p:attrNameLst>
                                      </p:cBhvr>
                                      <p:to>
                                        <p:strVal val="visible"/>
                                      </p:to>
                                    </p:set>
                                    <p:animEffect transition="in" filter="wipe(down)">
                                      <p:cBhvr>
                                        <p:cTn id="12" dur="500"/>
                                        <p:tgtEl>
                                          <p:spTgt spid="37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1"/>
                                        </p:tgtEl>
                                        <p:attrNameLst>
                                          <p:attrName>style.visibility</p:attrName>
                                        </p:attrNameLst>
                                      </p:cBhvr>
                                      <p:to>
                                        <p:strVal val="visible"/>
                                      </p:to>
                                    </p:set>
                                    <p:animEffect transition="in" filter="wipe(down)">
                                      <p:cBhvr>
                                        <p:cTn id="15" dur="500"/>
                                        <p:tgtEl>
                                          <p:spTgt spid="371"/>
                                        </p:tgtEl>
                                      </p:cBhvr>
                                    </p:animEffect>
                                  </p:childTnLst>
                                </p:cTn>
                              </p:par>
                              <p:par>
                                <p:cTn id="16" presetID="53" presetClass="entr" presetSubtype="16" fill="hold" nodeType="withEffect">
                                  <p:stCondLst>
                                    <p:cond delay="1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circle(in)">
                                      <p:cBhvr>
                                        <p:cTn id="28" dur="2000"/>
                                        <p:tgtEl>
                                          <p:spTgt spid="11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circle(in)">
                                      <p:cBhvr>
                                        <p:cTn id="31" dur="2000"/>
                                        <p:tgtEl>
                                          <p:spTgt spid="1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circle(in)">
                                      <p:cBhvr>
                                        <p:cTn id="34"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P spid="371" grpId="0"/>
      <p:bldP spid="3" grpId="0" animBg="1"/>
      <p:bldP spid="117" grpId="0" animBg="1"/>
      <p:bldP spid="118" grpId="0" animBg="1"/>
      <p:bldP spid="1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文本框 8">
            <a:extLst>
              <a:ext uri="{FF2B5EF4-FFF2-40B4-BE49-F238E27FC236}">
                <a16:creationId xmlns:a16="http://schemas.microsoft.com/office/drawing/2014/main" id="{5E37CD48-9574-4E29-9F6F-94E4CD4029C2}"/>
              </a:ext>
            </a:extLst>
          </p:cNvPr>
          <p:cNvSpPr txBox="1"/>
          <p:nvPr/>
        </p:nvSpPr>
        <p:spPr>
          <a:xfrm>
            <a:off x="4161465" y="273156"/>
            <a:ext cx="4742847" cy="830997"/>
          </a:xfrm>
          <a:prstGeom prst="rect">
            <a:avLst/>
          </a:prstGeom>
          <a:noFill/>
        </p:spPr>
        <p:txBody>
          <a:bodyPr wrap="square" rtlCol="0">
            <a:spAutoFit/>
          </a:bodyPr>
          <a:lstStyle/>
          <a:p>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2.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Tác</a:t>
            </a:r>
            <a:r>
              <a:rPr lang="en-SG" altLang="zh-CN"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 </a:t>
            </a:r>
            <a:r>
              <a:rPr lang="en-SG" altLang="zh-CN" sz="4800" b="1" dirty="0" err="1">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rPr>
              <a:t>phẩm</a:t>
            </a:r>
            <a:endParaRPr lang="zh-CN" altLang="en-US" sz="4800" b="1" dirty="0">
              <a:solidFill>
                <a:srgbClr val="FF0000"/>
              </a:solidFill>
              <a:latin typeface="#9Slide03 Arima Madurai Black" panose="00000A00000000000000" pitchFamily="2" charset="0"/>
              <a:ea typeface="方正静蕾简体" panose="02000000000000000000" pitchFamily="2" charset="-122"/>
              <a:cs typeface="#9Slide03 Arima Madurai Black" panose="00000A00000000000000" pitchFamily="2" charset="0"/>
            </a:endParaRPr>
          </a:p>
        </p:txBody>
      </p:sp>
      <p:sp>
        <p:nvSpPr>
          <p:cNvPr id="371" name="TextBox 5">
            <a:extLst>
              <a:ext uri="{FF2B5EF4-FFF2-40B4-BE49-F238E27FC236}">
                <a16:creationId xmlns:a16="http://schemas.microsoft.com/office/drawing/2014/main" id="{FADCA810-6406-4F8F-AA4C-989A26F4F8D5}"/>
              </a:ext>
            </a:extLst>
          </p:cNvPr>
          <p:cNvSpPr txBox="1"/>
          <p:nvPr/>
        </p:nvSpPr>
        <p:spPr>
          <a:xfrm>
            <a:off x="1559496" y="1463273"/>
            <a:ext cx="8496944" cy="687111"/>
          </a:xfrm>
          <a:prstGeom prst="rect">
            <a:avLst/>
          </a:prstGeom>
          <a:noFill/>
        </p:spPr>
        <p:txBody>
          <a:bodyPr wrap="square" rtlCol="0">
            <a:spAutoFit/>
          </a:bodyPr>
          <a:lstStyle/>
          <a:p>
            <a:pPr>
              <a:lnSpc>
                <a:spcPct val="135000"/>
              </a:lnSpc>
              <a:buClr>
                <a:srgbClr val="000000"/>
              </a:buClr>
              <a:buSzPts val="1200"/>
              <a:tabLst>
                <a:tab pos="229832" algn="l"/>
              </a:tabLst>
            </a:pPr>
            <a:r>
              <a:rPr lang="en-US" sz="3200" b="1" dirty="0" err="1">
                <a:solidFill>
                  <a:srgbClr val="FF0066"/>
                </a:solidFill>
                <a:latin typeface="Times New Roman"/>
                <a:ea typeface="Times New Roman"/>
                <a:cs typeface="Times New Roman"/>
              </a:rPr>
              <a:t>Đọc</a:t>
            </a:r>
            <a:r>
              <a:rPr lang="en-US" sz="3200" b="1" dirty="0">
                <a:solidFill>
                  <a:srgbClr val="FF0066"/>
                </a:solidFill>
                <a:latin typeface="Times New Roman"/>
                <a:ea typeface="Times New Roman"/>
                <a:cs typeface="Times New Roman"/>
              </a:rPr>
              <a:t> – </a:t>
            </a:r>
            <a:r>
              <a:rPr lang="en-US" sz="3200" b="1" dirty="0" err="1">
                <a:solidFill>
                  <a:srgbClr val="FF0066"/>
                </a:solidFill>
                <a:latin typeface="Times New Roman"/>
                <a:ea typeface="Times New Roman"/>
                <a:cs typeface="Times New Roman"/>
              </a:rPr>
              <a:t>chú</a:t>
            </a:r>
            <a:r>
              <a:rPr lang="en-US" sz="3200" b="1" dirty="0">
                <a:solidFill>
                  <a:srgbClr val="FF0066"/>
                </a:solidFill>
                <a:latin typeface="Times New Roman"/>
                <a:ea typeface="Times New Roman"/>
                <a:cs typeface="Times New Roman"/>
              </a:rPr>
              <a:t> </a:t>
            </a:r>
            <a:r>
              <a:rPr lang="en-US" sz="3200" b="1" dirty="0" err="1">
                <a:solidFill>
                  <a:srgbClr val="FF0066"/>
                </a:solidFill>
                <a:latin typeface="Times New Roman"/>
                <a:ea typeface="Times New Roman"/>
                <a:cs typeface="Times New Roman"/>
              </a:rPr>
              <a:t>thích</a:t>
            </a:r>
            <a:endParaRPr lang="en-US" sz="3200" b="1" dirty="0">
              <a:solidFill>
                <a:srgbClr val="FF0066"/>
              </a:solidFill>
              <a:latin typeface="Times New Roman"/>
              <a:ea typeface="Times New Roman"/>
              <a:cs typeface="Times New Roman"/>
            </a:endParaRPr>
          </a:p>
        </p:txBody>
      </p:sp>
      <p:sp>
        <p:nvSpPr>
          <p:cNvPr id="372" name="TextBox 21">
            <a:extLst>
              <a:ext uri="{FF2B5EF4-FFF2-40B4-BE49-F238E27FC236}">
                <a16:creationId xmlns:a16="http://schemas.microsoft.com/office/drawing/2014/main" id="{70365EAF-6118-486C-A12D-FB0D1B57CADE}"/>
              </a:ext>
            </a:extLst>
          </p:cNvPr>
          <p:cNvSpPr txBox="1"/>
          <p:nvPr/>
        </p:nvSpPr>
        <p:spPr>
          <a:xfrm>
            <a:off x="1620802" y="2780928"/>
            <a:ext cx="1984923" cy="687111"/>
          </a:xfrm>
          <a:prstGeom prst="rect">
            <a:avLst/>
          </a:prstGeom>
          <a:noFill/>
        </p:spPr>
        <p:txBody>
          <a:bodyPr wrap="square" rtlCol="0">
            <a:spAutoFit/>
          </a:bodyPr>
          <a:lstStyle/>
          <a:p>
            <a:pPr>
              <a:lnSpc>
                <a:spcPct val="135000"/>
              </a:lnSpc>
              <a:buClr>
                <a:srgbClr val="000000"/>
              </a:buClr>
              <a:buSzPts val="1200"/>
              <a:tabLst>
                <a:tab pos="229832" algn="l"/>
              </a:tabLst>
            </a:pPr>
            <a:r>
              <a:rPr lang="en-US" sz="3200" b="1" dirty="0" err="1">
                <a:solidFill>
                  <a:srgbClr val="FF0066"/>
                </a:solidFill>
                <a:latin typeface="Times New Roman"/>
                <a:ea typeface="Times New Roman"/>
                <a:cs typeface="Times New Roman"/>
              </a:rPr>
              <a:t>Xuất</a:t>
            </a:r>
            <a:r>
              <a:rPr lang="en-US" sz="3200" b="1" dirty="0">
                <a:solidFill>
                  <a:srgbClr val="FF0066"/>
                </a:solidFill>
                <a:latin typeface="Times New Roman"/>
                <a:ea typeface="Times New Roman"/>
                <a:cs typeface="Times New Roman"/>
              </a:rPr>
              <a:t> </a:t>
            </a:r>
            <a:r>
              <a:rPr lang="en-US" sz="3200" b="1" dirty="0" err="1">
                <a:solidFill>
                  <a:srgbClr val="FF0066"/>
                </a:solidFill>
                <a:latin typeface="Times New Roman"/>
                <a:ea typeface="Times New Roman"/>
                <a:cs typeface="Times New Roman"/>
              </a:rPr>
              <a:t>xứ</a:t>
            </a:r>
            <a:r>
              <a:rPr lang="en-US" sz="3200" b="1" dirty="0">
                <a:solidFill>
                  <a:srgbClr val="FF0066"/>
                </a:solidFill>
                <a:latin typeface="Times New Roman"/>
                <a:ea typeface="Times New Roman"/>
                <a:cs typeface="Times New Roman"/>
              </a:rPr>
              <a:t>:</a:t>
            </a:r>
          </a:p>
        </p:txBody>
      </p:sp>
      <p:sp>
        <p:nvSpPr>
          <p:cNvPr id="374" name="TextBox 22">
            <a:extLst>
              <a:ext uri="{FF2B5EF4-FFF2-40B4-BE49-F238E27FC236}">
                <a16:creationId xmlns:a16="http://schemas.microsoft.com/office/drawing/2014/main" id="{30B8EFC0-490E-4767-A09D-322086277187}"/>
              </a:ext>
            </a:extLst>
          </p:cNvPr>
          <p:cNvSpPr txBox="1"/>
          <p:nvPr/>
        </p:nvSpPr>
        <p:spPr>
          <a:xfrm>
            <a:off x="1559496" y="4116844"/>
            <a:ext cx="1984923" cy="687111"/>
          </a:xfrm>
          <a:prstGeom prst="rect">
            <a:avLst/>
          </a:prstGeom>
          <a:noFill/>
        </p:spPr>
        <p:txBody>
          <a:bodyPr wrap="square" rtlCol="0">
            <a:spAutoFit/>
          </a:bodyPr>
          <a:lstStyle/>
          <a:p>
            <a:pPr>
              <a:lnSpc>
                <a:spcPct val="135000"/>
              </a:lnSpc>
              <a:buClr>
                <a:srgbClr val="000000"/>
              </a:buClr>
              <a:buSzPts val="1200"/>
              <a:tabLst>
                <a:tab pos="229832" algn="l"/>
              </a:tabLst>
            </a:pPr>
            <a:r>
              <a:rPr lang="vi-VN" sz="3200" b="1" dirty="0">
                <a:solidFill>
                  <a:srgbClr val="FF0066"/>
                </a:solidFill>
                <a:latin typeface="Times New Roman"/>
                <a:ea typeface="Times New Roman"/>
                <a:cs typeface="Times New Roman"/>
              </a:rPr>
              <a:t>Thể loại: </a:t>
            </a:r>
            <a:endParaRPr lang="en-US" sz="3200" b="1" dirty="0">
              <a:solidFill>
                <a:srgbClr val="FF0066"/>
              </a:solidFill>
              <a:latin typeface="Times New Roman"/>
              <a:ea typeface="Times New Roman"/>
              <a:cs typeface="Times New Roman"/>
            </a:endParaRPr>
          </a:p>
        </p:txBody>
      </p:sp>
      <p:sp>
        <p:nvSpPr>
          <p:cNvPr id="375" name="TextBox 23">
            <a:extLst>
              <a:ext uri="{FF2B5EF4-FFF2-40B4-BE49-F238E27FC236}">
                <a16:creationId xmlns:a16="http://schemas.microsoft.com/office/drawing/2014/main" id="{7BBB230C-2192-43AD-9845-BB3ED428C16C}"/>
              </a:ext>
            </a:extLst>
          </p:cNvPr>
          <p:cNvSpPr txBox="1"/>
          <p:nvPr/>
        </p:nvSpPr>
        <p:spPr>
          <a:xfrm>
            <a:off x="1620802" y="5446441"/>
            <a:ext cx="4215316" cy="584775"/>
          </a:xfrm>
          <a:prstGeom prst="rect">
            <a:avLst/>
          </a:prstGeom>
          <a:noFill/>
        </p:spPr>
        <p:txBody>
          <a:bodyPr wrap="square" rtlCol="0">
            <a:spAutoFit/>
          </a:bodyPr>
          <a:lstStyle/>
          <a:p>
            <a:pPr algn="just">
              <a:spcBef>
                <a:spcPts val="600"/>
              </a:spcBef>
              <a:spcAft>
                <a:spcPts val="600"/>
              </a:spcAft>
            </a:pPr>
            <a:r>
              <a:rPr lang="fr-FR" sz="3200" b="1" dirty="0" err="1">
                <a:solidFill>
                  <a:srgbClr val="FF0066"/>
                </a:solidFill>
                <a:latin typeface="Times New Roman"/>
                <a:ea typeface="Times New Roman"/>
                <a:cs typeface="Times New Roman"/>
              </a:rPr>
              <a:t>Phương</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thức</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biểu</a:t>
            </a:r>
            <a:r>
              <a:rPr lang="fr-FR" sz="3200" b="1" dirty="0">
                <a:solidFill>
                  <a:srgbClr val="FF0066"/>
                </a:solidFill>
                <a:latin typeface="Times New Roman"/>
                <a:ea typeface="Times New Roman"/>
                <a:cs typeface="Times New Roman"/>
              </a:rPr>
              <a:t> </a:t>
            </a:r>
            <a:r>
              <a:rPr lang="fr-FR" sz="3200" b="1" dirty="0" err="1">
                <a:solidFill>
                  <a:srgbClr val="FF0066"/>
                </a:solidFill>
                <a:latin typeface="Times New Roman"/>
                <a:ea typeface="Times New Roman"/>
                <a:cs typeface="Times New Roman"/>
              </a:rPr>
              <a:t>đạt</a:t>
            </a:r>
            <a:r>
              <a:rPr lang="fr-FR" sz="3200" b="1" dirty="0">
                <a:solidFill>
                  <a:srgbClr val="FF0066"/>
                </a:solidFill>
                <a:latin typeface="Times New Roman"/>
                <a:ea typeface="Times New Roman"/>
                <a:cs typeface="Times New Roman"/>
              </a:rPr>
              <a:t>:</a:t>
            </a:r>
          </a:p>
        </p:txBody>
      </p:sp>
      <p:grpSp>
        <p:nvGrpSpPr>
          <p:cNvPr id="376" name="组合 74">
            <a:extLst>
              <a:ext uri="{FF2B5EF4-FFF2-40B4-BE49-F238E27FC236}">
                <a16:creationId xmlns:a16="http://schemas.microsoft.com/office/drawing/2014/main" id="{94B70A45-44E8-4510-BF2D-D7553ED6F7E9}"/>
              </a:ext>
            </a:extLst>
          </p:cNvPr>
          <p:cNvGrpSpPr/>
          <p:nvPr/>
        </p:nvGrpSpPr>
        <p:grpSpPr>
          <a:xfrm>
            <a:off x="601241" y="1461247"/>
            <a:ext cx="575009" cy="792263"/>
            <a:chOff x="4931305" y="1039196"/>
            <a:chExt cx="1930589" cy="2660023"/>
          </a:xfrm>
        </p:grpSpPr>
        <p:sp>
          <p:nvSpPr>
            <p:cNvPr id="377" name="文本框 10">
              <a:extLst>
                <a:ext uri="{FF2B5EF4-FFF2-40B4-BE49-F238E27FC236}">
                  <a16:creationId xmlns:a16="http://schemas.microsoft.com/office/drawing/2014/main" id="{E375CA22-03E8-46BD-B90B-912B31A87CB7}"/>
                </a:ext>
              </a:extLst>
            </p:cNvPr>
            <p:cNvSpPr txBox="1">
              <a:spLocks noChangeArrowheads="1"/>
            </p:cNvSpPr>
            <p:nvPr/>
          </p:nvSpPr>
          <p:spPr bwMode="auto">
            <a:xfrm>
              <a:off x="4972411" y="1039196"/>
              <a:ext cx="1889483" cy="2376727"/>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a</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78" name="任意多边形 76">
              <a:extLst>
                <a:ext uri="{FF2B5EF4-FFF2-40B4-BE49-F238E27FC236}">
                  <a16:creationId xmlns:a16="http://schemas.microsoft.com/office/drawing/2014/main" id="{8F8FFA90-2663-4C42-AD74-AB3C9AFCDA4C}"/>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379" name="组合 77">
            <a:extLst>
              <a:ext uri="{FF2B5EF4-FFF2-40B4-BE49-F238E27FC236}">
                <a16:creationId xmlns:a16="http://schemas.microsoft.com/office/drawing/2014/main" id="{F639765F-AAEB-42C1-9C32-A1C41B084949}"/>
              </a:ext>
            </a:extLst>
          </p:cNvPr>
          <p:cNvGrpSpPr/>
          <p:nvPr/>
        </p:nvGrpSpPr>
        <p:grpSpPr>
          <a:xfrm>
            <a:off x="601241" y="2845498"/>
            <a:ext cx="622446" cy="713262"/>
            <a:chOff x="4931305" y="1304441"/>
            <a:chExt cx="2089858" cy="2394778"/>
          </a:xfrm>
        </p:grpSpPr>
        <p:sp>
          <p:nvSpPr>
            <p:cNvPr id="380" name="文本框 10">
              <a:extLst>
                <a:ext uri="{FF2B5EF4-FFF2-40B4-BE49-F238E27FC236}">
                  <a16:creationId xmlns:a16="http://schemas.microsoft.com/office/drawing/2014/main" id="{E7DB6E0A-C973-4F3B-ABB3-C2517E5380EE}"/>
                </a:ext>
              </a:extLst>
            </p:cNvPr>
            <p:cNvSpPr txBox="1">
              <a:spLocks noChangeArrowheads="1"/>
            </p:cNvSpPr>
            <p:nvPr/>
          </p:nvSpPr>
          <p:spPr bwMode="auto">
            <a:xfrm>
              <a:off x="5131680" y="1304441"/>
              <a:ext cx="1889483" cy="2376729"/>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b</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81" name="任意多边形 79">
              <a:extLst>
                <a:ext uri="{FF2B5EF4-FFF2-40B4-BE49-F238E27FC236}">
                  <a16:creationId xmlns:a16="http://schemas.microsoft.com/office/drawing/2014/main" id="{74844462-612E-4F5A-9DC4-E37B358384A5}"/>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382" name="组合 80">
            <a:extLst>
              <a:ext uri="{FF2B5EF4-FFF2-40B4-BE49-F238E27FC236}">
                <a16:creationId xmlns:a16="http://schemas.microsoft.com/office/drawing/2014/main" id="{671A8271-AF79-4B60-9003-5E57683CE5FC}"/>
              </a:ext>
            </a:extLst>
          </p:cNvPr>
          <p:cNvGrpSpPr/>
          <p:nvPr/>
        </p:nvGrpSpPr>
        <p:grpSpPr>
          <a:xfrm>
            <a:off x="601241" y="4081828"/>
            <a:ext cx="575009" cy="708842"/>
            <a:chOff x="4931305" y="1319282"/>
            <a:chExt cx="1930589" cy="2379937"/>
          </a:xfrm>
        </p:grpSpPr>
        <p:sp>
          <p:nvSpPr>
            <p:cNvPr id="383" name="文本框 10">
              <a:extLst>
                <a:ext uri="{FF2B5EF4-FFF2-40B4-BE49-F238E27FC236}">
                  <a16:creationId xmlns:a16="http://schemas.microsoft.com/office/drawing/2014/main" id="{456EF891-D91D-4B26-BB02-963BE61E24BE}"/>
                </a:ext>
              </a:extLst>
            </p:cNvPr>
            <p:cNvSpPr txBox="1">
              <a:spLocks noChangeArrowheads="1"/>
            </p:cNvSpPr>
            <p:nvPr/>
          </p:nvSpPr>
          <p:spPr bwMode="auto">
            <a:xfrm>
              <a:off x="4972411" y="1319282"/>
              <a:ext cx="1889483" cy="2376727"/>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c</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84" name="任意多边形 82">
              <a:extLst>
                <a:ext uri="{FF2B5EF4-FFF2-40B4-BE49-F238E27FC236}">
                  <a16:creationId xmlns:a16="http://schemas.microsoft.com/office/drawing/2014/main" id="{408A09B7-0138-4E97-BC92-6CB1DECA440C}"/>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grpSp>
        <p:nvGrpSpPr>
          <p:cNvPr id="385" name="组合 83">
            <a:extLst>
              <a:ext uri="{FF2B5EF4-FFF2-40B4-BE49-F238E27FC236}">
                <a16:creationId xmlns:a16="http://schemas.microsoft.com/office/drawing/2014/main" id="{302D075C-F258-44B0-91A1-B3E0F5D9B4BD}"/>
              </a:ext>
            </a:extLst>
          </p:cNvPr>
          <p:cNvGrpSpPr/>
          <p:nvPr/>
        </p:nvGrpSpPr>
        <p:grpSpPr>
          <a:xfrm>
            <a:off x="601241" y="5377972"/>
            <a:ext cx="575009" cy="707886"/>
            <a:chOff x="4931305" y="1356456"/>
            <a:chExt cx="1930589" cy="2376728"/>
          </a:xfrm>
        </p:grpSpPr>
        <p:sp>
          <p:nvSpPr>
            <p:cNvPr id="386" name="文本框 10">
              <a:extLst>
                <a:ext uri="{FF2B5EF4-FFF2-40B4-BE49-F238E27FC236}">
                  <a16:creationId xmlns:a16="http://schemas.microsoft.com/office/drawing/2014/main" id="{86D22F24-CBAD-454A-8250-1D2AE75C3BFE}"/>
                </a:ext>
              </a:extLst>
            </p:cNvPr>
            <p:cNvSpPr txBox="1">
              <a:spLocks noChangeArrowheads="1"/>
            </p:cNvSpPr>
            <p:nvPr/>
          </p:nvSpPr>
          <p:spPr bwMode="auto">
            <a:xfrm>
              <a:off x="4972411" y="1356456"/>
              <a:ext cx="1889483" cy="2376728"/>
            </a:xfrm>
            <a:prstGeom prst="rect">
              <a:avLst/>
            </a:prstGeom>
            <a:noFill/>
          </p:spPr>
          <p:txBody>
            <a:bodyPr wrap="square" rtlCol="0" anchor="ctr">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4000" dirty="0">
                  <a:solidFill>
                    <a:srgbClr val="FF0000"/>
                  </a:solidFill>
                  <a:latin typeface="Times New Roman" panose="02020603050405020304" pitchFamily="18" charset="0"/>
                  <a:cs typeface="Times New Roman" panose="02020603050405020304" pitchFamily="18" charset="0"/>
                  <a:sym typeface="+mn-lt"/>
                </a:rPr>
                <a:t>d</a:t>
              </a:r>
              <a:endParaRPr lang="zh-CN" altLang="en-US" sz="4000" dirty="0">
                <a:solidFill>
                  <a:srgbClr val="FF0000"/>
                </a:solidFill>
                <a:latin typeface="Times New Roman" panose="02020603050405020304" pitchFamily="18" charset="0"/>
                <a:cs typeface="Times New Roman" panose="02020603050405020304" pitchFamily="18" charset="0"/>
                <a:sym typeface="+mn-lt"/>
              </a:endParaRPr>
            </a:p>
          </p:txBody>
        </p:sp>
        <p:sp>
          <p:nvSpPr>
            <p:cNvPr id="387" name="任意多边形 85">
              <a:extLst>
                <a:ext uri="{FF2B5EF4-FFF2-40B4-BE49-F238E27FC236}">
                  <a16:creationId xmlns:a16="http://schemas.microsoft.com/office/drawing/2014/main" id="{D762DE2E-3E12-4C14-BD9B-A316B87E8260}"/>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solidFill>
                  <a:srgbClr val="FF0000"/>
                </a:solidFill>
                <a:latin typeface="Times New Roman" panose="02020603050405020304" pitchFamily="18" charset="0"/>
                <a:cs typeface="Times New Roman" panose="02020603050405020304" pitchFamily="18" charset="0"/>
              </a:endParaRPr>
            </a:p>
          </p:txBody>
        </p:sp>
      </p:grpSp>
      <p:sp>
        <p:nvSpPr>
          <p:cNvPr id="388" name="TextBox 387">
            <a:extLst>
              <a:ext uri="{FF2B5EF4-FFF2-40B4-BE49-F238E27FC236}">
                <a16:creationId xmlns:a16="http://schemas.microsoft.com/office/drawing/2014/main" id="{C332869A-698A-46E6-B0B5-D7797F7404EB}"/>
              </a:ext>
            </a:extLst>
          </p:cNvPr>
          <p:cNvSpPr txBox="1"/>
          <p:nvPr/>
        </p:nvSpPr>
        <p:spPr>
          <a:xfrm>
            <a:off x="3654898" y="2780928"/>
            <a:ext cx="8136904"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en-US" sz="3200" b="1" dirty="0">
                <a:solidFill>
                  <a:srgbClr val="0070C0"/>
                </a:solidFill>
                <a:latin typeface="Times New Roman"/>
                <a:ea typeface="Times New Roman"/>
                <a:cs typeface="Times New Roman"/>
              </a:rPr>
              <a:t>In trong tập "Quê mẹ", xuất bản </a:t>
            </a:r>
            <a:r>
              <a:rPr lang="en-US" sz="3200" b="1" dirty="0" err="1">
                <a:solidFill>
                  <a:srgbClr val="0070C0"/>
                </a:solidFill>
                <a:latin typeface="Times New Roman"/>
                <a:ea typeface="Times New Roman"/>
                <a:cs typeface="Times New Roman"/>
              </a:rPr>
              <a:t>năm</a:t>
            </a:r>
            <a:r>
              <a:rPr lang="en-US" sz="3200" b="1" dirty="0">
                <a:solidFill>
                  <a:srgbClr val="0070C0"/>
                </a:solidFill>
                <a:latin typeface="Times New Roman"/>
                <a:ea typeface="Times New Roman"/>
                <a:cs typeface="Times New Roman"/>
              </a:rPr>
              <a:t> 1941 </a:t>
            </a:r>
          </a:p>
        </p:txBody>
      </p:sp>
      <p:sp>
        <p:nvSpPr>
          <p:cNvPr id="389" name="TextBox 388">
            <a:extLst>
              <a:ext uri="{FF2B5EF4-FFF2-40B4-BE49-F238E27FC236}">
                <a16:creationId xmlns:a16="http://schemas.microsoft.com/office/drawing/2014/main" id="{F91A728A-4D83-46E0-A246-26883E0D18A0}"/>
              </a:ext>
            </a:extLst>
          </p:cNvPr>
          <p:cNvSpPr txBox="1"/>
          <p:nvPr/>
        </p:nvSpPr>
        <p:spPr>
          <a:xfrm>
            <a:off x="3607416" y="4084444"/>
            <a:ext cx="8136904"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vi-VN" sz="3200" b="1" dirty="0">
                <a:solidFill>
                  <a:srgbClr val="0070C0"/>
                </a:solidFill>
                <a:latin typeface="Times New Roman"/>
                <a:ea typeface="Times New Roman"/>
                <a:cs typeface="Times New Roman"/>
              </a:rPr>
              <a:t>Truyện ngắn trữ tình (đậm chất hồi kí)</a:t>
            </a:r>
            <a:endParaRPr lang="en-US" sz="3200" b="1" dirty="0">
              <a:solidFill>
                <a:srgbClr val="FF3399"/>
              </a:solidFill>
              <a:latin typeface="Times New Roman"/>
              <a:ea typeface="Times New Roman"/>
              <a:cs typeface="Times New Roman"/>
            </a:endParaRPr>
          </a:p>
        </p:txBody>
      </p:sp>
      <p:sp>
        <p:nvSpPr>
          <p:cNvPr id="390" name="TextBox 389">
            <a:extLst>
              <a:ext uri="{FF2B5EF4-FFF2-40B4-BE49-F238E27FC236}">
                <a16:creationId xmlns:a16="http://schemas.microsoft.com/office/drawing/2014/main" id="{E3907754-BD2D-43A2-AED3-3BED3AF393D3}"/>
              </a:ext>
            </a:extLst>
          </p:cNvPr>
          <p:cNvSpPr txBox="1"/>
          <p:nvPr/>
        </p:nvSpPr>
        <p:spPr>
          <a:xfrm>
            <a:off x="5837854" y="5327983"/>
            <a:ext cx="5442722" cy="687095"/>
          </a:xfrm>
          <a:prstGeom prst="rect">
            <a:avLst/>
          </a:prstGeom>
          <a:noFill/>
        </p:spPr>
        <p:txBody>
          <a:bodyPr wrap="square" lIns="91425" tIns="45712" rIns="91425" bIns="45712" rtlCol="0">
            <a:spAutoFit/>
          </a:bodyPr>
          <a:lstStyle/>
          <a:p>
            <a:pPr>
              <a:lnSpc>
                <a:spcPct val="135000"/>
              </a:lnSpc>
              <a:buClr>
                <a:srgbClr val="000000"/>
              </a:buClr>
              <a:buSzPts val="1200"/>
              <a:tabLst>
                <a:tab pos="229832" algn="l"/>
              </a:tabLst>
            </a:pPr>
            <a:r>
              <a:rPr lang="fr-FR" sz="3200" b="1" dirty="0" err="1">
                <a:solidFill>
                  <a:srgbClr val="0070C0"/>
                </a:solidFill>
                <a:latin typeface="Times New Roman"/>
                <a:ea typeface="Times New Roman"/>
                <a:cs typeface="Times New Roman"/>
              </a:rPr>
              <a:t>Tự</a:t>
            </a:r>
            <a:r>
              <a:rPr lang="fr-FR" sz="3200" b="1" dirty="0">
                <a:solidFill>
                  <a:srgbClr val="0070C0"/>
                </a:solidFill>
                <a:latin typeface="Times New Roman"/>
                <a:ea typeface="Times New Roman"/>
                <a:cs typeface="Times New Roman"/>
              </a:rPr>
              <a:t> sự, miêu tả và </a:t>
            </a:r>
            <a:r>
              <a:rPr lang="fr-FR" sz="3200" b="1" dirty="0" err="1">
                <a:solidFill>
                  <a:srgbClr val="0070C0"/>
                </a:solidFill>
                <a:latin typeface="Times New Roman"/>
                <a:ea typeface="Times New Roman"/>
                <a:cs typeface="Times New Roman"/>
              </a:rPr>
              <a:t>biểu</a:t>
            </a:r>
            <a:r>
              <a:rPr lang="fr-FR" sz="3200" b="1" dirty="0">
                <a:solidFill>
                  <a:srgbClr val="0070C0"/>
                </a:solidFill>
                <a:latin typeface="Times New Roman"/>
                <a:ea typeface="Times New Roman"/>
                <a:cs typeface="Times New Roman"/>
              </a:rPr>
              <a:t> </a:t>
            </a:r>
            <a:r>
              <a:rPr lang="fr-FR" sz="3200" b="1" dirty="0" err="1">
                <a:solidFill>
                  <a:srgbClr val="0070C0"/>
                </a:solidFill>
                <a:latin typeface="Times New Roman"/>
                <a:ea typeface="Times New Roman"/>
                <a:cs typeface="Times New Roman"/>
              </a:rPr>
              <a:t>cảm</a:t>
            </a:r>
            <a:endParaRPr lang="en-US" sz="3200" b="1" dirty="0">
              <a:solidFill>
                <a:srgbClr val="FF3399"/>
              </a:solidFill>
              <a:latin typeface="Times New Roman"/>
              <a:ea typeface="Times New Roman"/>
              <a:cs typeface="Times New Roman"/>
            </a:endParaRPr>
          </a:p>
        </p:txBody>
      </p:sp>
      <p:pic>
        <p:nvPicPr>
          <p:cNvPr id="391" name="Picture 390">
            <a:extLst>
              <a:ext uri="{FF2B5EF4-FFF2-40B4-BE49-F238E27FC236}">
                <a16:creationId xmlns:a16="http://schemas.microsoft.com/office/drawing/2014/main" id="{4DF40922-BC17-433B-BF07-5B842FE6D54C}"/>
              </a:ext>
            </a:extLst>
          </p:cNvPr>
          <p:cNvPicPr>
            <a:picLocks noChangeAspect="1"/>
          </p:cNvPicPr>
          <p:nvPr/>
        </p:nvPicPr>
        <p:blipFill rotWithShape="1">
          <a:blip r:embed="rId3">
            <a:extLst>
              <a:ext uri="{28A0092B-C50C-407E-A947-70E740481C1C}">
                <a14:useLocalDpi xmlns:a14="http://schemas.microsoft.com/office/drawing/2010/main" val="0"/>
              </a:ext>
            </a:extLst>
          </a:blip>
          <a:srcRect l="3302" t="7547" r="3995" b="11451"/>
          <a:stretch/>
        </p:blipFill>
        <p:spPr>
          <a:xfrm>
            <a:off x="2351584" y="3624119"/>
            <a:ext cx="6748399" cy="2867206"/>
          </a:xfrm>
          <a:prstGeom prst="rect">
            <a:avLst/>
          </a:prstGeom>
        </p:spPr>
      </p:pic>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21" y="236614"/>
            <a:ext cx="781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9061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wipe(down)">
                                      <p:cBhvr>
                                        <p:cTn id="7" dur="500"/>
                                        <p:tgtEl>
                                          <p:spTgt spid="37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2"/>
                                        </p:tgtEl>
                                        <p:attrNameLst>
                                          <p:attrName>style.visibility</p:attrName>
                                        </p:attrNameLst>
                                      </p:cBhvr>
                                      <p:to>
                                        <p:strVal val="visible"/>
                                      </p:to>
                                    </p:set>
                                    <p:animEffect transition="in" filter="wipe(down)">
                                      <p:cBhvr>
                                        <p:cTn id="10" dur="500"/>
                                        <p:tgtEl>
                                          <p:spTgt spid="37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8"/>
                                        </p:tgtEl>
                                        <p:attrNameLst>
                                          <p:attrName>style.visibility</p:attrName>
                                        </p:attrNameLst>
                                      </p:cBhvr>
                                      <p:to>
                                        <p:strVal val="visible"/>
                                      </p:to>
                                    </p:set>
                                    <p:animEffect transition="in" filter="barn(inVertical)">
                                      <p:cBhvr>
                                        <p:cTn id="15" dur="500"/>
                                        <p:tgtEl>
                                          <p:spTgt spid="38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91"/>
                                        </p:tgtEl>
                                        <p:attrNameLst>
                                          <p:attrName>style.visibility</p:attrName>
                                        </p:attrNameLst>
                                      </p:cBhvr>
                                      <p:to>
                                        <p:strVal val="visible"/>
                                      </p:to>
                                    </p:set>
                                    <p:animEffect transition="in" filter="fade">
                                      <p:cBhvr>
                                        <p:cTn id="20" dur="1000"/>
                                        <p:tgtEl>
                                          <p:spTgt spid="391"/>
                                        </p:tgtEl>
                                      </p:cBhvr>
                                    </p:animEffect>
                                    <p:anim calcmode="lin" valueType="num">
                                      <p:cBhvr>
                                        <p:cTn id="21" dur="1000" fill="hold"/>
                                        <p:tgtEl>
                                          <p:spTgt spid="391"/>
                                        </p:tgtEl>
                                        <p:attrNameLst>
                                          <p:attrName>ppt_x</p:attrName>
                                        </p:attrNameLst>
                                      </p:cBhvr>
                                      <p:tavLst>
                                        <p:tav tm="0">
                                          <p:val>
                                            <p:strVal val="#ppt_x"/>
                                          </p:val>
                                        </p:tav>
                                        <p:tav tm="100000">
                                          <p:val>
                                            <p:strVal val="#ppt_x"/>
                                          </p:val>
                                        </p:tav>
                                      </p:tavLst>
                                    </p:anim>
                                    <p:anim calcmode="lin" valueType="num">
                                      <p:cBhvr>
                                        <p:cTn id="22"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91"/>
                                        </p:tgtEl>
                                      </p:cBhvr>
                                    </p:animEffect>
                                    <p:set>
                                      <p:cBhvr>
                                        <p:cTn id="27" dur="1" fill="hold">
                                          <p:stCondLst>
                                            <p:cond delay="499"/>
                                          </p:stCondLst>
                                        </p:cTn>
                                        <p:tgtEl>
                                          <p:spTgt spid="39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2"/>
                                        </p:tgtEl>
                                        <p:attrNameLst>
                                          <p:attrName>style.visibility</p:attrName>
                                        </p:attrNameLst>
                                      </p:cBhvr>
                                      <p:to>
                                        <p:strVal val="visible"/>
                                      </p:to>
                                    </p:set>
                                    <p:animEffect transition="in" filter="wipe(down)">
                                      <p:cBhvr>
                                        <p:cTn id="32" dur="500"/>
                                        <p:tgtEl>
                                          <p:spTgt spid="38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4"/>
                                        </p:tgtEl>
                                        <p:attrNameLst>
                                          <p:attrName>style.visibility</p:attrName>
                                        </p:attrNameLst>
                                      </p:cBhvr>
                                      <p:to>
                                        <p:strVal val="visible"/>
                                      </p:to>
                                    </p:set>
                                    <p:animEffect transition="in" filter="wipe(down)">
                                      <p:cBhvr>
                                        <p:cTn id="35" dur="500"/>
                                        <p:tgtEl>
                                          <p:spTgt spid="37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9"/>
                                        </p:tgtEl>
                                        <p:attrNameLst>
                                          <p:attrName>style.visibility</p:attrName>
                                        </p:attrNameLst>
                                      </p:cBhvr>
                                      <p:to>
                                        <p:strVal val="visible"/>
                                      </p:to>
                                    </p:set>
                                    <p:animEffect transition="in" filter="barn(inVertical)">
                                      <p:cBhvr>
                                        <p:cTn id="40" dur="500"/>
                                        <p:tgtEl>
                                          <p:spTgt spid="38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5"/>
                                        </p:tgtEl>
                                        <p:attrNameLst>
                                          <p:attrName>style.visibility</p:attrName>
                                        </p:attrNameLst>
                                      </p:cBhvr>
                                      <p:to>
                                        <p:strVal val="visible"/>
                                      </p:to>
                                    </p:set>
                                    <p:animEffect transition="in" filter="wipe(down)">
                                      <p:cBhvr>
                                        <p:cTn id="45" dur="500"/>
                                        <p:tgtEl>
                                          <p:spTgt spid="38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75"/>
                                        </p:tgtEl>
                                        <p:attrNameLst>
                                          <p:attrName>style.visibility</p:attrName>
                                        </p:attrNameLst>
                                      </p:cBhvr>
                                      <p:to>
                                        <p:strVal val="visible"/>
                                      </p:to>
                                    </p:set>
                                    <p:animEffect transition="in" filter="wipe(down)">
                                      <p:cBhvr>
                                        <p:cTn id="48" dur="500"/>
                                        <p:tgtEl>
                                          <p:spTgt spid="37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90">
                                            <p:txEl>
                                              <p:pRg st="0" end="0"/>
                                            </p:txEl>
                                          </p:spTgt>
                                        </p:tgtEl>
                                        <p:attrNameLst>
                                          <p:attrName>style.visibility</p:attrName>
                                        </p:attrNameLst>
                                      </p:cBhvr>
                                      <p:to>
                                        <p:strVal val="visible"/>
                                      </p:to>
                                    </p:set>
                                    <p:animEffect transition="in" filter="fade">
                                      <p:cBhvr>
                                        <p:cTn id="53" dur="1000"/>
                                        <p:tgtEl>
                                          <p:spTgt spid="390">
                                            <p:txEl>
                                              <p:pRg st="0" end="0"/>
                                            </p:txEl>
                                          </p:spTgt>
                                        </p:tgtEl>
                                      </p:cBhvr>
                                    </p:animEffect>
                                    <p:anim calcmode="lin" valueType="num">
                                      <p:cBhvr>
                                        <p:cTn id="54" dur="1000" fill="hold"/>
                                        <p:tgtEl>
                                          <p:spTgt spid="39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9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74" grpId="0"/>
      <p:bldP spid="375" grpId="0"/>
      <p:bldP spid="388" grpId="0"/>
      <p:bldP spid="38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儿童开学小学生家长会ppt模板"/>
</p:tagLst>
</file>

<file path=ppt/theme/theme1.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2326</Words>
  <Application>Microsoft Office PowerPoint</Application>
  <PresentationFormat>Widescreen</PresentationFormat>
  <Paragraphs>564</Paragraphs>
  <Slides>41</Slides>
  <Notes>22</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微软雅黑</vt:lpstr>
      <vt:lpstr>宋体</vt:lpstr>
      <vt:lpstr>#9Slide03 Arima Madurai Black</vt:lpstr>
      <vt:lpstr>#9Slide05 SVNQuarzo</vt:lpstr>
      <vt:lpstr>.VnTime</vt:lpstr>
      <vt:lpstr>Arial</vt:lpstr>
      <vt:lpstr>Calibri</vt:lpstr>
      <vt:lpstr>Times New Roman</vt:lpstr>
      <vt:lpstr>Wingdings</vt:lpstr>
      <vt:lpstr>Wingdings 2</vt:lpstr>
      <vt:lpstr>Wingdings 3</vt:lpstr>
      <vt:lpstr>华康海报体W12</vt:lpstr>
      <vt:lpstr>方正静蕾简体</vt:lpstr>
      <vt:lpstr>黑体-繁</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 khai trường ngày xưa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可爱卡通儿童开学小学生家长会ppt模板</dc:title>
  <dc:creator/>
  <cp:lastModifiedBy/>
  <cp:revision>1</cp:revision>
  <dcterms:created xsi:type="dcterms:W3CDTF">2017-03-23T15:43:20Z</dcterms:created>
  <dcterms:modified xsi:type="dcterms:W3CDTF">2023-09-16T14:20:40Z</dcterms:modified>
</cp:coreProperties>
</file>